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525" r:id="rId2"/>
    <p:sldId id="557" r:id="rId3"/>
    <p:sldId id="562" r:id="rId4"/>
    <p:sldId id="554" r:id="rId5"/>
    <p:sldId id="555" r:id="rId6"/>
    <p:sldId id="556" r:id="rId7"/>
    <p:sldId id="516" r:id="rId8"/>
    <p:sldId id="563" r:id="rId9"/>
    <p:sldId id="559" r:id="rId10"/>
    <p:sldId id="560" r:id="rId11"/>
    <p:sldId id="561" r:id="rId12"/>
    <p:sldId id="538" r:id="rId13"/>
    <p:sldId id="539" r:id="rId14"/>
    <p:sldId id="546" r:id="rId15"/>
    <p:sldId id="545" r:id="rId16"/>
    <p:sldId id="541" r:id="rId17"/>
    <p:sldId id="527" r:id="rId18"/>
    <p:sldId id="528" r:id="rId19"/>
    <p:sldId id="529" r:id="rId20"/>
    <p:sldId id="530" r:id="rId21"/>
    <p:sldId id="531" r:id="rId22"/>
    <p:sldId id="553" r:id="rId23"/>
    <p:sldId id="549" r:id="rId24"/>
    <p:sldId id="547" r:id="rId25"/>
    <p:sldId id="564" r:id="rId26"/>
    <p:sldId id="524" r:id="rId27"/>
  </p:sldIdLst>
  <p:sldSz cx="12192000" cy="6858000"/>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FFFF"/>
    <a:srgbClr val="008000"/>
    <a:srgbClr val="F6361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25" autoAdjust="0"/>
  </p:normalViewPr>
  <p:slideViewPr>
    <p:cSldViewPr>
      <p:cViewPr varScale="1">
        <p:scale>
          <a:sx n="97" d="100"/>
          <a:sy n="97" d="100"/>
        </p:scale>
        <p:origin x="1074"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8" d="100"/>
          <a:sy n="88" d="100"/>
        </p:scale>
        <p:origin x="-3822" y="-12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rian\Dropbox\dreamweaver\technology\DMA%20TGA%20adn%20DSC\Silver%20Gold%20Celgard%20DMA%20DSC%20TGA%201311\DMA\Machine%20Direction\DMA%20MD%20Separator%20Comparis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reamweaver%20Intl\Dropbox\Dreamweaver\customers\K2\Rate%20comp%20for%20DreamWeaver.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reamweaver%20Intl\Dropbox\Dreamweaver\customers\K2\Rate%20comp%20for%20DreamWeaver.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reamweaver%20Intl\Dropbox\Dreamweaver\customers\K2\Rate%20comp%20for%20DreamWeaver.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reamweaver%20Intl\Dropbox\Dreamweaver\customers\K2\Rate%20comp%20for%20DreamWeaver.xls"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Brian\Dropbox\dreamweaver\technology\Flame%20&amp;%20Oven%20Tests\Summer%202015%20Safety%20Tests\Hot%20Box%20Tests%20151104\Hot%20Box%20Summary.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rian\Dropbox\dreamweaver\technology\Flame%20&amp;%20Oven%20Tests\Summer%202015%20Safety%20Tests\Hot%20Box%20Tests%20151104\Hot%20Box%20Summary.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Brian\Dropbox\dreamweaver\technology\Flame%20&amp;%20Oven%20Tests\Summer%202015%20Safety%20Tests\Nail%20Penetration%20Tests%20151109\Nail%20Penetration%20Summary.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Brian\Dropbox\dreamweaver\technology\Flame%20&amp;%20Oven%20Tests\Summer%202015%20Safety%20Tests\Nail%20Penetration%20Tests%20151109\Nail%20Penetration%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46798395483584"/>
          <c:y val="8.1001766092909058E-2"/>
          <c:w val="0.81207918585648498"/>
          <c:h val="0.70490158611842979"/>
        </c:manualLayout>
      </c:layout>
      <c:scatterChart>
        <c:scatterStyle val="smoothMarker"/>
        <c:varyColors val="0"/>
        <c:ser>
          <c:idx val="0"/>
          <c:order val="0"/>
          <c:tx>
            <c:v>Celgard PP</c:v>
          </c:tx>
          <c:spPr>
            <a:ln>
              <a:solidFill>
                <a:schemeClr val="accent6"/>
              </a:solidFill>
            </a:ln>
          </c:spPr>
          <c:marker>
            <c:symbol val="none"/>
          </c:marker>
          <c:xVal>
            <c:numRef>
              <c:f>'celgard A'!$B$57:$B$2358</c:f>
              <c:numCache>
                <c:formatCode>General</c:formatCode>
                <c:ptCount val="2302"/>
                <c:pt idx="0">
                  <c:v>25.001100000000001</c:v>
                </c:pt>
                <c:pt idx="1">
                  <c:v>24.997959999999999</c:v>
                </c:pt>
                <c:pt idx="2">
                  <c:v>24.989750000000001</c:v>
                </c:pt>
                <c:pt idx="3">
                  <c:v>25.002749999999999</c:v>
                </c:pt>
                <c:pt idx="4">
                  <c:v>25.00104</c:v>
                </c:pt>
                <c:pt idx="5">
                  <c:v>25.013059999999999</c:v>
                </c:pt>
                <c:pt idx="6">
                  <c:v>25.025220000000001</c:v>
                </c:pt>
                <c:pt idx="7">
                  <c:v>25.042619999999999</c:v>
                </c:pt>
                <c:pt idx="8">
                  <c:v>25.052700000000002</c:v>
                </c:pt>
                <c:pt idx="9">
                  <c:v>25.069690000000001</c:v>
                </c:pt>
                <c:pt idx="10">
                  <c:v>25.094000000000001</c:v>
                </c:pt>
                <c:pt idx="11">
                  <c:v>25.124120000000001</c:v>
                </c:pt>
                <c:pt idx="12">
                  <c:v>25.132819999999999</c:v>
                </c:pt>
                <c:pt idx="13">
                  <c:v>25.178519999999999</c:v>
                </c:pt>
                <c:pt idx="14">
                  <c:v>25.204070000000002</c:v>
                </c:pt>
                <c:pt idx="15">
                  <c:v>25.224489999999999</c:v>
                </c:pt>
                <c:pt idx="16">
                  <c:v>25.263960000000001</c:v>
                </c:pt>
                <c:pt idx="17">
                  <c:v>25.30292</c:v>
                </c:pt>
                <c:pt idx="18">
                  <c:v>25.321539999999999</c:v>
                </c:pt>
                <c:pt idx="19">
                  <c:v>25.370999999999999</c:v>
                </c:pt>
                <c:pt idx="20">
                  <c:v>25.41451</c:v>
                </c:pt>
                <c:pt idx="21">
                  <c:v>25.432469999999999</c:v>
                </c:pt>
                <c:pt idx="22">
                  <c:v>25.493020000000001</c:v>
                </c:pt>
                <c:pt idx="23">
                  <c:v>25.521000000000001</c:v>
                </c:pt>
                <c:pt idx="24">
                  <c:v>25.564070000000001</c:v>
                </c:pt>
                <c:pt idx="25">
                  <c:v>25.602250000000002</c:v>
                </c:pt>
                <c:pt idx="26">
                  <c:v>25.6449</c:v>
                </c:pt>
                <c:pt idx="27">
                  <c:v>25.69312</c:v>
                </c:pt>
                <c:pt idx="28">
                  <c:v>25.740880000000001</c:v>
                </c:pt>
                <c:pt idx="29">
                  <c:v>25.777480000000001</c:v>
                </c:pt>
                <c:pt idx="30">
                  <c:v>25.818239999999999</c:v>
                </c:pt>
                <c:pt idx="31">
                  <c:v>25.883099999999999</c:v>
                </c:pt>
                <c:pt idx="32">
                  <c:v>25.91649</c:v>
                </c:pt>
                <c:pt idx="33">
                  <c:v>25.96791</c:v>
                </c:pt>
                <c:pt idx="34">
                  <c:v>26.013020000000001</c:v>
                </c:pt>
                <c:pt idx="35">
                  <c:v>26.058869999999999</c:v>
                </c:pt>
                <c:pt idx="36">
                  <c:v>26.10697</c:v>
                </c:pt>
                <c:pt idx="37">
                  <c:v>26.168520000000001</c:v>
                </c:pt>
                <c:pt idx="38">
                  <c:v>26.20675</c:v>
                </c:pt>
                <c:pt idx="39">
                  <c:v>26.25806</c:v>
                </c:pt>
                <c:pt idx="40">
                  <c:v>26.32573</c:v>
                </c:pt>
                <c:pt idx="41">
                  <c:v>26.35303</c:v>
                </c:pt>
                <c:pt idx="42">
                  <c:v>26.417380000000001</c:v>
                </c:pt>
                <c:pt idx="43">
                  <c:v>26.48537</c:v>
                </c:pt>
                <c:pt idx="44">
                  <c:v>26.515309999999999</c:v>
                </c:pt>
                <c:pt idx="45">
                  <c:v>26.57554</c:v>
                </c:pt>
                <c:pt idx="46">
                  <c:v>26.62445</c:v>
                </c:pt>
                <c:pt idx="47">
                  <c:v>26.692499999999999</c:v>
                </c:pt>
                <c:pt idx="48">
                  <c:v>26.747800000000002</c:v>
                </c:pt>
                <c:pt idx="49">
                  <c:v>26.79063</c:v>
                </c:pt>
                <c:pt idx="50">
                  <c:v>26.82131</c:v>
                </c:pt>
                <c:pt idx="51">
                  <c:v>26.920120000000001</c:v>
                </c:pt>
                <c:pt idx="52">
                  <c:v>26.950089999999999</c:v>
                </c:pt>
                <c:pt idx="53">
                  <c:v>26.992100000000001</c:v>
                </c:pt>
                <c:pt idx="54">
                  <c:v>27.063220000000001</c:v>
                </c:pt>
                <c:pt idx="55">
                  <c:v>27.120239999999999</c:v>
                </c:pt>
                <c:pt idx="56">
                  <c:v>27.157810000000001</c:v>
                </c:pt>
                <c:pt idx="57">
                  <c:v>27.224160000000001</c:v>
                </c:pt>
                <c:pt idx="58">
                  <c:v>27.274740000000001</c:v>
                </c:pt>
                <c:pt idx="59">
                  <c:v>27.336020000000001</c:v>
                </c:pt>
                <c:pt idx="60">
                  <c:v>27.385549999999999</c:v>
                </c:pt>
                <c:pt idx="61">
                  <c:v>27.451080000000001</c:v>
                </c:pt>
                <c:pt idx="62">
                  <c:v>27.491849999999999</c:v>
                </c:pt>
                <c:pt idx="63">
                  <c:v>27.533860000000001</c:v>
                </c:pt>
                <c:pt idx="64">
                  <c:v>27.60502</c:v>
                </c:pt>
                <c:pt idx="65">
                  <c:v>27.6584</c:v>
                </c:pt>
                <c:pt idx="66">
                  <c:v>27.716480000000001</c:v>
                </c:pt>
                <c:pt idx="67">
                  <c:v>27.767499999999998</c:v>
                </c:pt>
                <c:pt idx="68">
                  <c:v>27.839110000000002</c:v>
                </c:pt>
                <c:pt idx="69">
                  <c:v>27.904589999999999</c:v>
                </c:pt>
                <c:pt idx="70">
                  <c:v>27.956520000000001</c:v>
                </c:pt>
                <c:pt idx="71">
                  <c:v>28.01174</c:v>
                </c:pt>
                <c:pt idx="72">
                  <c:v>28.057849999999998</c:v>
                </c:pt>
                <c:pt idx="73">
                  <c:v>28.107250000000001</c:v>
                </c:pt>
                <c:pt idx="74">
                  <c:v>28.198039999999999</c:v>
                </c:pt>
                <c:pt idx="75">
                  <c:v>28.208760000000002</c:v>
                </c:pt>
                <c:pt idx="76">
                  <c:v>28.301590000000001</c:v>
                </c:pt>
                <c:pt idx="77">
                  <c:v>28.33417</c:v>
                </c:pt>
                <c:pt idx="78">
                  <c:v>28.403449999999999</c:v>
                </c:pt>
                <c:pt idx="79">
                  <c:v>28.458200000000001</c:v>
                </c:pt>
                <c:pt idx="80">
                  <c:v>28.493659999999998</c:v>
                </c:pt>
                <c:pt idx="81">
                  <c:v>28.589079999999999</c:v>
                </c:pt>
                <c:pt idx="82">
                  <c:v>28.6235</c:v>
                </c:pt>
                <c:pt idx="83">
                  <c:v>28.67428</c:v>
                </c:pt>
                <c:pt idx="84">
                  <c:v>28.73094</c:v>
                </c:pt>
                <c:pt idx="85">
                  <c:v>28.785029999999999</c:v>
                </c:pt>
                <c:pt idx="86">
                  <c:v>28.83888</c:v>
                </c:pt>
                <c:pt idx="87">
                  <c:v>28.90239</c:v>
                </c:pt>
                <c:pt idx="88">
                  <c:v>28.952179999999998</c:v>
                </c:pt>
                <c:pt idx="89">
                  <c:v>28.99774</c:v>
                </c:pt>
                <c:pt idx="90">
                  <c:v>29.12764</c:v>
                </c:pt>
                <c:pt idx="91">
                  <c:v>29.131499999999999</c:v>
                </c:pt>
                <c:pt idx="92">
                  <c:v>29.196739999999998</c:v>
                </c:pt>
                <c:pt idx="93">
                  <c:v>29.266120000000001</c:v>
                </c:pt>
                <c:pt idx="94">
                  <c:v>29.298089999999998</c:v>
                </c:pt>
                <c:pt idx="95">
                  <c:v>29.37265</c:v>
                </c:pt>
                <c:pt idx="96">
                  <c:v>29.437380000000001</c:v>
                </c:pt>
                <c:pt idx="97">
                  <c:v>29.505659999999999</c:v>
                </c:pt>
                <c:pt idx="98">
                  <c:v>29.547070000000001</c:v>
                </c:pt>
                <c:pt idx="99">
                  <c:v>29.57751</c:v>
                </c:pt>
                <c:pt idx="100">
                  <c:v>29.66601</c:v>
                </c:pt>
                <c:pt idx="101">
                  <c:v>29.724209999999999</c:v>
                </c:pt>
                <c:pt idx="102">
                  <c:v>29.78942</c:v>
                </c:pt>
                <c:pt idx="103">
                  <c:v>29.832419999999999</c:v>
                </c:pt>
                <c:pt idx="104">
                  <c:v>29.87642</c:v>
                </c:pt>
                <c:pt idx="105">
                  <c:v>29.932300000000001</c:v>
                </c:pt>
                <c:pt idx="106">
                  <c:v>30.044969999999999</c:v>
                </c:pt>
                <c:pt idx="107">
                  <c:v>30.027200000000001</c:v>
                </c:pt>
                <c:pt idx="108">
                  <c:v>30.114139999999999</c:v>
                </c:pt>
                <c:pt idx="109">
                  <c:v>30.208749999999998</c:v>
                </c:pt>
                <c:pt idx="110">
                  <c:v>30.224900000000002</c:v>
                </c:pt>
                <c:pt idx="111">
                  <c:v>30.304500000000001</c:v>
                </c:pt>
                <c:pt idx="112">
                  <c:v>30.351019999999998</c:v>
                </c:pt>
                <c:pt idx="113">
                  <c:v>30.410679999999999</c:v>
                </c:pt>
                <c:pt idx="114">
                  <c:v>30.492239999999999</c:v>
                </c:pt>
                <c:pt idx="115">
                  <c:v>30.521799999999999</c:v>
                </c:pt>
                <c:pt idx="116">
                  <c:v>30.587350000000001</c:v>
                </c:pt>
                <c:pt idx="117">
                  <c:v>30.644020000000001</c:v>
                </c:pt>
                <c:pt idx="118">
                  <c:v>30.70476</c:v>
                </c:pt>
                <c:pt idx="119">
                  <c:v>30.742629999999998</c:v>
                </c:pt>
                <c:pt idx="120">
                  <c:v>30.82104</c:v>
                </c:pt>
                <c:pt idx="121">
                  <c:v>30.894600000000001</c:v>
                </c:pt>
                <c:pt idx="122">
                  <c:v>30.941870000000002</c:v>
                </c:pt>
                <c:pt idx="123">
                  <c:v>31.00892</c:v>
                </c:pt>
                <c:pt idx="124">
                  <c:v>31.006900000000002</c:v>
                </c:pt>
                <c:pt idx="125">
                  <c:v>31.142050000000001</c:v>
                </c:pt>
                <c:pt idx="126">
                  <c:v>31.20158</c:v>
                </c:pt>
                <c:pt idx="127">
                  <c:v>31.212679999999999</c:v>
                </c:pt>
                <c:pt idx="128">
                  <c:v>31.2835</c:v>
                </c:pt>
                <c:pt idx="129">
                  <c:v>31.37125</c:v>
                </c:pt>
                <c:pt idx="130">
                  <c:v>31.41404</c:v>
                </c:pt>
                <c:pt idx="131">
                  <c:v>31.438960000000002</c:v>
                </c:pt>
                <c:pt idx="132">
                  <c:v>31.51943</c:v>
                </c:pt>
                <c:pt idx="133">
                  <c:v>31.583580000000001</c:v>
                </c:pt>
                <c:pt idx="134">
                  <c:v>31.61354</c:v>
                </c:pt>
                <c:pt idx="135">
                  <c:v>31.684570000000001</c:v>
                </c:pt>
                <c:pt idx="136">
                  <c:v>31.748699999999999</c:v>
                </c:pt>
                <c:pt idx="137">
                  <c:v>31.86675</c:v>
                </c:pt>
                <c:pt idx="138">
                  <c:v>31.898579999999999</c:v>
                </c:pt>
                <c:pt idx="139">
                  <c:v>31.929459999999999</c:v>
                </c:pt>
                <c:pt idx="140">
                  <c:v>32.06635</c:v>
                </c:pt>
                <c:pt idx="141">
                  <c:v>32.04712</c:v>
                </c:pt>
                <c:pt idx="142">
                  <c:v>32.092289999999998</c:v>
                </c:pt>
                <c:pt idx="143">
                  <c:v>32.203049999999998</c:v>
                </c:pt>
                <c:pt idx="144">
                  <c:v>32.263750000000002</c:v>
                </c:pt>
                <c:pt idx="145">
                  <c:v>32.327820000000003</c:v>
                </c:pt>
                <c:pt idx="146">
                  <c:v>32.351120000000002</c:v>
                </c:pt>
                <c:pt idx="147">
                  <c:v>32.436700000000002</c:v>
                </c:pt>
                <c:pt idx="148">
                  <c:v>32.503929999999997</c:v>
                </c:pt>
                <c:pt idx="149">
                  <c:v>32.544939999999997</c:v>
                </c:pt>
                <c:pt idx="150">
                  <c:v>32.657559999999997</c:v>
                </c:pt>
                <c:pt idx="151">
                  <c:v>32.67868</c:v>
                </c:pt>
                <c:pt idx="152">
                  <c:v>32.74436</c:v>
                </c:pt>
                <c:pt idx="153">
                  <c:v>32.805199999999999</c:v>
                </c:pt>
                <c:pt idx="154">
                  <c:v>32.828960000000002</c:v>
                </c:pt>
                <c:pt idx="155">
                  <c:v>32.930880000000002</c:v>
                </c:pt>
                <c:pt idx="156">
                  <c:v>32.993960000000001</c:v>
                </c:pt>
                <c:pt idx="157">
                  <c:v>33.043410000000002</c:v>
                </c:pt>
                <c:pt idx="158">
                  <c:v>33.124879999999997</c:v>
                </c:pt>
                <c:pt idx="159">
                  <c:v>33.179960000000001</c:v>
                </c:pt>
                <c:pt idx="160">
                  <c:v>33.181440000000002</c:v>
                </c:pt>
                <c:pt idx="161">
                  <c:v>33.321249999999999</c:v>
                </c:pt>
                <c:pt idx="162">
                  <c:v>33.312779999999997</c:v>
                </c:pt>
                <c:pt idx="163">
                  <c:v>33.454709999999999</c:v>
                </c:pt>
                <c:pt idx="164">
                  <c:v>33.492339999999999</c:v>
                </c:pt>
                <c:pt idx="165">
                  <c:v>33.55039</c:v>
                </c:pt>
                <c:pt idx="166">
                  <c:v>33.643529999999998</c:v>
                </c:pt>
                <c:pt idx="167">
                  <c:v>33.630960000000002</c:v>
                </c:pt>
                <c:pt idx="168">
                  <c:v>33.751719999999999</c:v>
                </c:pt>
                <c:pt idx="169">
                  <c:v>33.802700000000002</c:v>
                </c:pt>
                <c:pt idx="170">
                  <c:v>33.873779999999996</c:v>
                </c:pt>
                <c:pt idx="171">
                  <c:v>33.884</c:v>
                </c:pt>
                <c:pt idx="172">
                  <c:v>33.92548</c:v>
                </c:pt>
                <c:pt idx="173">
                  <c:v>34.086660000000002</c:v>
                </c:pt>
                <c:pt idx="174">
                  <c:v>34.135919999999999</c:v>
                </c:pt>
                <c:pt idx="175">
                  <c:v>34.119689999999999</c:v>
                </c:pt>
                <c:pt idx="176">
                  <c:v>34.263849999999998</c:v>
                </c:pt>
                <c:pt idx="177">
                  <c:v>34.305860000000003</c:v>
                </c:pt>
                <c:pt idx="178">
                  <c:v>34.339350000000003</c:v>
                </c:pt>
                <c:pt idx="179">
                  <c:v>34.406599999999997</c:v>
                </c:pt>
                <c:pt idx="180">
                  <c:v>34.503450000000001</c:v>
                </c:pt>
                <c:pt idx="181">
                  <c:v>34.542070000000002</c:v>
                </c:pt>
                <c:pt idx="182">
                  <c:v>34.610300000000002</c:v>
                </c:pt>
                <c:pt idx="183">
                  <c:v>34.698700000000002</c:v>
                </c:pt>
                <c:pt idx="184">
                  <c:v>34.726799999999997</c:v>
                </c:pt>
                <c:pt idx="185">
                  <c:v>34.787700000000001</c:v>
                </c:pt>
                <c:pt idx="186">
                  <c:v>34.906469999999999</c:v>
                </c:pt>
                <c:pt idx="187">
                  <c:v>34.938580000000002</c:v>
                </c:pt>
                <c:pt idx="188">
                  <c:v>35.007370000000002</c:v>
                </c:pt>
                <c:pt idx="189">
                  <c:v>35.119399999999999</c:v>
                </c:pt>
                <c:pt idx="190">
                  <c:v>35.158810000000003</c:v>
                </c:pt>
                <c:pt idx="191">
                  <c:v>35.21781</c:v>
                </c:pt>
                <c:pt idx="192">
                  <c:v>35.277169999999998</c:v>
                </c:pt>
                <c:pt idx="193">
                  <c:v>35.284260000000003</c:v>
                </c:pt>
                <c:pt idx="194">
                  <c:v>35.387560000000001</c:v>
                </c:pt>
                <c:pt idx="195">
                  <c:v>35.519280000000002</c:v>
                </c:pt>
                <c:pt idx="196">
                  <c:v>35.524180000000001</c:v>
                </c:pt>
                <c:pt idx="197">
                  <c:v>35.580219999999997</c:v>
                </c:pt>
                <c:pt idx="198">
                  <c:v>35.643009999999997</c:v>
                </c:pt>
                <c:pt idx="199">
                  <c:v>35.714649999999999</c:v>
                </c:pt>
                <c:pt idx="200">
                  <c:v>35.76238</c:v>
                </c:pt>
                <c:pt idx="201">
                  <c:v>35.876820000000002</c:v>
                </c:pt>
                <c:pt idx="202">
                  <c:v>35.984409999999997</c:v>
                </c:pt>
                <c:pt idx="203">
                  <c:v>35.96584</c:v>
                </c:pt>
                <c:pt idx="204">
                  <c:v>36.024859999999997</c:v>
                </c:pt>
                <c:pt idx="205">
                  <c:v>36.107129999999998</c:v>
                </c:pt>
                <c:pt idx="206">
                  <c:v>36.197600000000001</c:v>
                </c:pt>
                <c:pt idx="207">
                  <c:v>36.278680000000001</c:v>
                </c:pt>
                <c:pt idx="208">
                  <c:v>36.336570000000002</c:v>
                </c:pt>
                <c:pt idx="209">
                  <c:v>36.43206</c:v>
                </c:pt>
                <c:pt idx="210">
                  <c:v>36.508580000000002</c:v>
                </c:pt>
                <c:pt idx="211">
                  <c:v>36.50226</c:v>
                </c:pt>
                <c:pt idx="212">
                  <c:v>36.658059999999999</c:v>
                </c:pt>
                <c:pt idx="213">
                  <c:v>36.659730000000003</c:v>
                </c:pt>
                <c:pt idx="214">
                  <c:v>36.80594</c:v>
                </c:pt>
                <c:pt idx="215">
                  <c:v>36.820140000000002</c:v>
                </c:pt>
                <c:pt idx="216">
                  <c:v>36.85915</c:v>
                </c:pt>
                <c:pt idx="217">
                  <c:v>36.968870000000003</c:v>
                </c:pt>
                <c:pt idx="218">
                  <c:v>37.074069999999999</c:v>
                </c:pt>
                <c:pt idx="219">
                  <c:v>37.060119999999998</c:v>
                </c:pt>
                <c:pt idx="220">
                  <c:v>37.095350000000003</c:v>
                </c:pt>
                <c:pt idx="221">
                  <c:v>37.359250000000003</c:v>
                </c:pt>
                <c:pt idx="222">
                  <c:v>37.335830000000001</c:v>
                </c:pt>
                <c:pt idx="223">
                  <c:v>37.3352</c:v>
                </c:pt>
                <c:pt idx="224">
                  <c:v>37.451300000000003</c:v>
                </c:pt>
                <c:pt idx="225">
                  <c:v>37.52684</c:v>
                </c:pt>
                <c:pt idx="226">
                  <c:v>37.577449999999999</c:v>
                </c:pt>
                <c:pt idx="227">
                  <c:v>37.813549999999999</c:v>
                </c:pt>
                <c:pt idx="228">
                  <c:v>37.844320000000003</c:v>
                </c:pt>
                <c:pt idx="229">
                  <c:v>37.801589999999997</c:v>
                </c:pt>
                <c:pt idx="230">
                  <c:v>37.932310000000001</c:v>
                </c:pt>
                <c:pt idx="231">
                  <c:v>38.100560000000002</c:v>
                </c:pt>
                <c:pt idx="232">
                  <c:v>38.045589999999997</c:v>
                </c:pt>
                <c:pt idx="233">
                  <c:v>37.975569999999998</c:v>
                </c:pt>
                <c:pt idx="234">
                  <c:v>38.16536</c:v>
                </c:pt>
                <c:pt idx="235">
                  <c:v>38.324800000000003</c:v>
                </c:pt>
                <c:pt idx="236">
                  <c:v>38.319670000000002</c:v>
                </c:pt>
                <c:pt idx="237">
                  <c:v>38.39452</c:v>
                </c:pt>
                <c:pt idx="238">
                  <c:v>38.384349999999998</c:v>
                </c:pt>
                <c:pt idx="239">
                  <c:v>38.592129999999997</c:v>
                </c:pt>
                <c:pt idx="240">
                  <c:v>38.631320000000002</c:v>
                </c:pt>
                <c:pt idx="241">
                  <c:v>38.705440000000003</c:v>
                </c:pt>
                <c:pt idx="242">
                  <c:v>38.719940000000001</c:v>
                </c:pt>
                <c:pt idx="243">
                  <c:v>38.763750000000002</c:v>
                </c:pt>
                <c:pt idx="244">
                  <c:v>38.865560000000002</c:v>
                </c:pt>
                <c:pt idx="245">
                  <c:v>38.916519999999998</c:v>
                </c:pt>
                <c:pt idx="246">
                  <c:v>39.015749999999997</c:v>
                </c:pt>
                <c:pt idx="247">
                  <c:v>39.12012</c:v>
                </c:pt>
                <c:pt idx="248">
                  <c:v>39.16084</c:v>
                </c:pt>
                <c:pt idx="249">
                  <c:v>39.132809999999999</c:v>
                </c:pt>
                <c:pt idx="250">
                  <c:v>39.279640000000001</c:v>
                </c:pt>
                <c:pt idx="251">
                  <c:v>39.362189999999998</c:v>
                </c:pt>
                <c:pt idx="252">
                  <c:v>39.401560000000003</c:v>
                </c:pt>
                <c:pt idx="253">
                  <c:v>39.41892</c:v>
                </c:pt>
                <c:pt idx="254">
                  <c:v>39.458260000000003</c:v>
                </c:pt>
                <c:pt idx="255">
                  <c:v>39.510899999999999</c:v>
                </c:pt>
                <c:pt idx="256">
                  <c:v>39.623989999999999</c:v>
                </c:pt>
                <c:pt idx="257">
                  <c:v>39.876480000000001</c:v>
                </c:pt>
                <c:pt idx="258">
                  <c:v>39.839060000000003</c:v>
                </c:pt>
                <c:pt idx="259">
                  <c:v>39.845779999999998</c:v>
                </c:pt>
                <c:pt idx="260">
                  <c:v>39.879060000000003</c:v>
                </c:pt>
                <c:pt idx="261">
                  <c:v>39.986530000000002</c:v>
                </c:pt>
                <c:pt idx="262">
                  <c:v>40.034700000000001</c:v>
                </c:pt>
                <c:pt idx="263">
                  <c:v>40.22925</c:v>
                </c:pt>
                <c:pt idx="264">
                  <c:v>40.306910000000002</c:v>
                </c:pt>
                <c:pt idx="265">
                  <c:v>40.229520000000001</c:v>
                </c:pt>
                <c:pt idx="266">
                  <c:v>40.26276</c:v>
                </c:pt>
                <c:pt idx="267">
                  <c:v>40.374070000000003</c:v>
                </c:pt>
                <c:pt idx="268">
                  <c:v>40.563499999999998</c:v>
                </c:pt>
                <c:pt idx="269">
                  <c:v>40.672519999999999</c:v>
                </c:pt>
                <c:pt idx="270">
                  <c:v>40.591929999999998</c:v>
                </c:pt>
                <c:pt idx="271">
                  <c:v>40.553359999999998</c:v>
                </c:pt>
                <c:pt idx="272">
                  <c:v>40.751750000000001</c:v>
                </c:pt>
                <c:pt idx="273">
                  <c:v>40.821599999999997</c:v>
                </c:pt>
                <c:pt idx="274">
                  <c:v>40.862220000000001</c:v>
                </c:pt>
                <c:pt idx="275">
                  <c:v>40.887140000000002</c:v>
                </c:pt>
                <c:pt idx="276">
                  <c:v>40.935980000000001</c:v>
                </c:pt>
                <c:pt idx="277">
                  <c:v>41.094200000000001</c:v>
                </c:pt>
                <c:pt idx="278">
                  <c:v>41.150440000000003</c:v>
                </c:pt>
                <c:pt idx="279">
                  <c:v>41.248829999999998</c:v>
                </c:pt>
                <c:pt idx="280">
                  <c:v>41.174709999999997</c:v>
                </c:pt>
                <c:pt idx="281">
                  <c:v>41.262300000000003</c:v>
                </c:pt>
                <c:pt idx="282">
                  <c:v>41.454560000000001</c:v>
                </c:pt>
                <c:pt idx="283">
                  <c:v>41.46425</c:v>
                </c:pt>
                <c:pt idx="284">
                  <c:v>41.440019999999997</c:v>
                </c:pt>
                <c:pt idx="285">
                  <c:v>41.541150000000002</c:v>
                </c:pt>
                <c:pt idx="286">
                  <c:v>41.570419999999999</c:v>
                </c:pt>
                <c:pt idx="287">
                  <c:v>41.56147</c:v>
                </c:pt>
                <c:pt idx="288">
                  <c:v>41.795699999999997</c:v>
                </c:pt>
                <c:pt idx="289">
                  <c:v>41.850169999999999</c:v>
                </c:pt>
                <c:pt idx="290">
                  <c:v>41.858179999999997</c:v>
                </c:pt>
                <c:pt idx="291">
                  <c:v>41.919379999999997</c:v>
                </c:pt>
                <c:pt idx="292">
                  <c:v>42.123089999999998</c:v>
                </c:pt>
                <c:pt idx="293">
                  <c:v>42.083689999999997</c:v>
                </c:pt>
                <c:pt idx="294">
                  <c:v>42.109180000000002</c:v>
                </c:pt>
                <c:pt idx="295">
                  <c:v>42.266219999999997</c:v>
                </c:pt>
                <c:pt idx="296">
                  <c:v>42.399839999999998</c:v>
                </c:pt>
                <c:pt idx="297">
                  <c:v>42.534889999999997</c:v>
                </c:pt>
                <c:pt idx="298">
                  <c:v>42.501390000000001</c:v>
                </c:pt>
                <c:pt idx="299">
                  <c:v>42.434179999999998</c:v>
                </c:pt>
                <c:pt idx="300">
                  <c:v>42.631740000000001</c:v>
                </c:pt>
                <c:pt idx="301">
                  <c:v>42.792070000000002</c:v>
                </c:pt>
                <c:pt idx="302">
                  <c:v>42.738939999999999</c:v>
                </c:pt>
                <c:pt idx="303">
                  <c:v>42.841270000000002</c:v>
                </c:pt>
                <c:pt idx="304">
                  <c:v>42.877800000000001</c:v>
                </c:pt>
                <c:pt idx="305">
                  <c:v>42.918599999999998</c:v>
                </c:pt>
                <c:pt idx="306">
                  <c:v>43.001339999999999</c:v>
                </c:pt>
                <c:pt idx="307">
                  <c:v>43.228319999999997</c:v>
                </c:pt>
                <c:pt idx="308">
                  <c:v>43.106099999999998</c:v>
                </c:pt>
                <c:pt idx="309">
                  <c:v>43.230229999999999</c:v>
                </c:pt>
                <c:pt idx="310">
                  <c:v>43.368099999999998</c:v>
                </c:pt>
                <c:pt idx="311">
                  <c:v>43.459440000000001</c:v>
                </c:pt>
                <c:pt idx="312">
                  <c:v>43.596469999999997</c:v>
                </c:pt>
                <c:pt idx="313">
                  <c:v>43.635539999999999</c:v>
                </c:pt>
                <c:pt idx="314">
                  <c:v>43.574480000000001</c:v>
                </c:pt>
                <c:pt idx="315">
                  <c:v>43.706299999999999</c:v>
                </c:pt>
                <c:pt idx="316">
                  <c:v>43.798499999999997</c:v>
                </c:pt>
                <c:pt idx="317">
                  <c:v>43.911900000000003</c:v>
                </c:pt>
                <c:pt idx="318">
                  <c:v>43.890999999999998</c:v>
                </c:pt>
                <c:pt idx="319">
                  <c:v>43.895940000000003</c:v>
                </c:pt>
                <c:pt idx="320">
                  <c:v>43.988</c:v>
                </c:pt>
                <c:pt idx="321">
                  <c:v>44.132579999999997</c:v>
                </c:pt>
                <c:pt idx="322">
                  <c:v>44.285170000000001</c:v>
                </c:pt>
                <c:pt idx="323">
                  <c:v>44.259039999999999</c:v>
                </c:pt>
                <c:pt idx="324">
                  <c:v>44.285600000000002</c:v>
                </c:pt>
                <c:pt idx="325">
                  <c:v>44.354889999999997</c:v>
                </c:pt>
                <c:pt idx="326">
                  <c:v>44.558390000000003</c:v>
                </c:pt>
                <c:pt idx="327">
                  <c:v>44.655920000000002</c:v>
                </c:pt>
                <c:pt idx="328">
                  <c:v>44.534199999999998</c:v>
                </c:pt>
                <c:pt idx="329">
                  <c:v>44.648580000000003</c:v>
                </c:pt>
                <c:pt idx="330">
                  <c:v>44.718780000000002</c:v>
                </c:pt>
                <c:pt idx="331">
                  <c:v>44.746360000000003</c:v>
                </c:pt>
                <c:pt idx="332">
                  <c:v>44.759619999999998</c:v>
                </c:pt>
                <c:pt idx="333">
                  <c:v>44.970930000000003</c:v>
                </c:pt>
                <c:pt idx="334">
                  <c:v>45.022559999999999</c:v>
                </c:pt>
                <c:pt idx="335">
                  <c:v>44.99682</c:v>
                </c:pt>
                <c:pt idx="336">
                  <c:v>45.085760000000001</c:v>
                </c:pt>
                <c:pt idx="337">
                  <c:v>45.248280000000001</c:v>
                </c:pt>
                <c:pt idx="338">
                  <c:v>45.20682</c:v>
                </c:pt>
                <c:pt idx="339">
                  <c:v>45.213380000000001</c:v>
                </c:pt>
                <c:pt idx="340">
                  <c:v>45.352370000000001</c:v>
                </c:pt>
                <c:pt idx="341">
                  <c:v>45.495480000000001</c:v>
                </c:pt>
                <c:pt idx="342">
                  <c:v>45.633659999999999</c:v>
                </c:pt>
                <c:pt idx="343">
                  <c:v>45.607709999999997</c:v>
                </c:pt>
                <c:pt idx="344">
                  <c:v>45.668970000000002</c:v>
                </c:pt>
                <c:pt idx="345">
                  <c:v>45.591830000000002</c:v>
                </c:pt>
                <c:pt idx="346">
                  <c:v>45.736699999999999</c:v>
                </c:pt>
                <c:pt idx="347">
                  <c:v>45.828940000000003</c:v>
                </c:pt>
                <c:pt idx="348">
                  <c:v>45.899920000000002</c:v>
                </c:pt>
                <c:pt idx="349">
                  <c:v>45.975369999999998</c:v>
                </c:pt>
                <c:pt idx="350">
                  <c:v>45.942979999999999</c:v>
                </c:pt>
                <c:pt idx="351">
                  <c:v>45.930500000000002</c:v>
                </c:pt>
                <c:pt idx="352">
                  <c:v>46.128599999999999</c:v>
                </c:pt>
                <c:pt idx="353">
                  <c:v>46.241579999999999</c:v>
                </c:pt>
                <c:pt idx="354">
                  <c:v>46.226840000000003</c:v>
                </c:pt>
                <c:pt idx="355">
                  <c:v>46.387189999999997</c:v>
                </c:pt>
                <c:pt idx="356">
                  <c:v>46.473739999999999</c:v>
                </c:pt>
                <c:pt idx="357">
                  <c:v>46.452240000000003</c:v>
                </c:pt>
                <c:pt idx="358">
                  <c:v>46.497959999999999</c:v>
                </c:pt>
                <c:pt idx="359">
                  <c:v>46.604520000000001</c:v>
                </c:pt>
                <c:pt idx="360">
                  <c:v>46.687130000000003</c:v>
                </c:pt>
                <c:pt idx="361">
                  <c:v>46.807389999999998</c:v>
                </c:pt>
                <c:pt idx="362">
                  <c:v>46.78116</c:v>
                </c:pt>
                <c:pt idx="363">
                  <c:v>46.762799999999999</c:v>
                </c:pt>
                <c:pt idx="364">
                  <c:v>47.028579999999998</c:v>
                </c:pt>
                <c:pt idx="365">
                  <c:v>47.184890000000003</c:v>
                </c:pt>
                <c:pt idx="366">
                  <c:v>47.092599999999997</c:v>
                </c:pt>
                <c:pt idx="367">
                  <c:v>47.085039999999999</c:v>
                </c:pt>
                <c:pt idx="368">
                  <c:v>47.204819999999998</c:v>
                </c:pt>
                <c:pt idx="369">
                  <c:v>47.282319999999999</c:v>
                </c:pt>
                <c:pt idx="370">
                  <c:v>47.359029999999997</c:v>
                </c:pt>
                <c:pt idx="371">
                  <c:v>47.448909999999998</c:v>
                </c:pt>
                <c:pt idx="372">
                  <c:v>47.429490000000001</c:v>
                </c:pt>
                <c:pt idx="373">
                  <c:v>47.426940000000002</c:v>
                </c:pt>
                <c:pt idx="374">
                  <c:v>47.611330000000002</c:v>
                </c:pt>
                <c:pt idx="375">
                  <c:v>47.715670000000003</c:v>
                </c:pt>
                <c:pt idx="376">
                  <c:v>47.784419999999997</c:v>
                </c:pt>
                <c:pt idx="377">
                  <c:v>47.72672</c:v>
                </c:pt>
                <c:pt idx="378">
                  <c:v>47.798250000000003</c:v>
                </c:pt>
                <c:pt idx="379">
                  <c:v>47.935920000000003</c:v>
                </c:pt>
                <c:pt idx="380">
                  <c:v>48.002139999999997</c:v>
                </c:pt>
                <c:pt idx="381">
                  <c:v>47.994880000000002</c:v>
                </c:pt>
                <c:pt idx="382">
                  <c:v>48.017969999999998</c:v>
                </c:pt>
                <c:pt idx="383">
                  <c:v>48.244500000000002</c:v>
                </c:pt>
                <c:pt idx="384">
                  <c:v>48.277830000000002</c:v>
                </c:pt>
                <c:pt idx="385">
                  <c:v>48.276859999999999</c:v>
                </c:pt>
                <c:pt idx="386">
                  <c:v>48.482259999999997</c:v>
                </c:pt>
                <c:pt idx="387">
                  <c:v>48.5306</c:v>
                </c:pt>
                <c:pt idx="388">
                  <c:v>48.510849999999998</c:v>
                </c:pt>
                <c:pt idx="389">
                  <c:v>48.549599999999998</c:v>
                </c:pt>
                <c:pt idx="390">
                  <c:v>48.714120000000001</c:v>
                </c:pt>
                <c:pt idx="391">
                  <c:v>48.830039999999997</c:v>
                </c:pt>
                <c:pt idx="392">
                  <c:v>48.878700000000002</c:v>
                </c:pt>
                <c:pt idx="393">
                  <c:v>48.777920000000002</c:v>
                </c:pt>
                <c:pt idx="394">
                  <c:v>48.999940000000002</c:v>
                </c:pt>
                <c:pt idx="395">
                  <c:v>49.100160000000002</c:v>
                </c:pt>
                <c:pt idx="396">
                  <c:v>48.992579999999997</c:v>
                </c:pt>
                <c:pt idx="397">
                  <c:v>49.110219999999998</c:v>
                </c:pt>
                <c:pt idx="398">
                  <c:v>49.380479999999999</c:v>
                </c:pt>
                <c:pt idx="399">
                  <c:v>49.329729999999998</c:v>
                </c:pt>
                <c:pt idx="400">
                  <c:v>49.299759999999999</c:v>
                </c:pt>
                <c:pt idx="401">
                  <c:v>49.489669999999997</c:v>
                </c:pt>
                <c:pt idx="402">
                  <c:v>49.490859999999998</c:v>
                </c:pt>
                <c:pt idx="403">
                  <c:v>49.583170000000003</c:v>
                </c:pt>
                <c:pt idx="404">
                  <c:v>49.775399999999998</c:v>
                </c:pt>
                <c:pt idx="405">
                  <c:v>49.744300000000003</c:v>
                </c:pt>
                <c:pt idx="406">
                  <c:v>49.772840000000002</c:v>
                </c:pt>
                <c:pt idx="407">
                  <c:v>49.913690000000003</c:v>
                </c:pt>
                <c:pt idx="408">
                  <c:v>49.861899999999999</c:v>
                </c:pt>
                <c:pt idx="409">
                  <c:v>49.745240000000003</c:v>
                </c:pt>
                <c:pt idx="410">
                  <c:v>50.041739999999997</c:v>
                </c:pt>
                <c:pt idx="411">
                  <c:v>50.247860000000003</c:v>
                </c:pt>
                <c:pt idx="412">
                  <c:v>50.307720000000003</c:v>
                </c:pt>
                <c:pt idx="413">
                  <c:v>50.258780000000002</c:v>
                </c:pt>
                <c:pt idx="414">
                  <c:v>50.427320000000002</c:v>
                </c:pt>
                <c:pt idx="415">
                  <c:v>50.346960000000003</c:v>
                </c:pt>
                <c:pt idx="416">
                  <c:v>50.611040000000003</c:v>
                </c:pt>
                <c:pt idx="417">
                  <c:v>50.785809999999998</c:v>
                </c:pt>
                <c:pt idx="418">
                  <c:v>50.552999999999997</c:v>
                </c:pt>
                <c:pt idx="419">
                  <c:v>50.735779999999998</c:v>
                </c:pt>
                <c:pt idx="420">
                  <c:v>51.055419999999998</c:v>
                </c:pt>
                <c:pt idx="421">
                  <c:v>50.7697</c:v>
                </c:pt>
                <c:pt idx="422">
                  <c:v>51.14076</c:v>
                </c:pt>
                <c:pt idx="423">
                  <c:v>51.5824</c:v>
                </c:pt>
                <c:pt idx="424">
                  <c:v>51.366219999999998</c:v>
                </c:pt>
                <c:pt idx="425">
                  <c:v>51.45261</c:v>
                </c:pt>
                <c:pt idx="426">
                  <c:v>51.796289999999999</c:v>
                </c:pt>
                <c:pt idx="427">
                  <c:v>51.617040000000003</c:v>
                </c:pt>
                <c:pt idx="428">
                  <c:v>51.55106</c:v>
                </c:pt>
                <c:pt idx="429">
                  <c:v>51.84742</c:v>
                </c:pt>
                <c:pt idx="430">
                  <c:v>52.250860000000003</c:v>
                </c:pt>
                <c:pt idx="431">
                  <c:v>52.158459999999998</c:v>
                </c:pt>
                <c:pt idx="432">
                  <c:v>51.985199999999999</c:v>
                </c:pt>
                <c:pt idx="433">
                  <c:v>52.46566</c:v>
                </c:pt>
                <c:pt idx="434">
                  <c:v>52.439079999999997</c:v>
                </c:pt>
                <c:pt idx="435">
                  <c:v>52.49541</c:v>
                </c:pt>
                <c:pt idx="436">
                  <c:v>52.652099999999997</c:v>
                </c:pt>
                <c:pt idx="437">
                  <c:v>52.572699999999998</c:v>
                </c:pt>
                <c:pt idx="438">
                  <c:v>52.808839999999996</c:v>
                </c:pt>
                <c:pt idx="439">
                  <c:v>52.693489999999997</c:v>
                </c:pt>
                <c:pt idx="440">
                  <c:v>52.723199999999999</c:v>
                </c:pt>
                <c:pt idx="441">
                  <c:v>52.765149999999998</c:v>
                </c:pt>
                <c:pt idx="442">
                  <c:v>52.901229999999998</c:v>
                </c:pt>
                <c:pt idx="443">
                  <c:v>52.689929999999997</c:v>
                </c:pt>
                <c:pt idx="444">
                  <c:v>52.918849999999999</c:v>
                </c:pt>
                <c:pt idx="445">
                  <c:v>53.07114</c:v>
                </c:pt>
                <c:pt idx="446">
                  <c:v>52.836919999999999</c:v>
                </c:pt>
                <c:pt idx="447">
                  <c:v>53.102739999999997</c:v>
                </c:pt>
                <c:pt idx="448">
                  <c:v>53.377299999999998</c:v>
                </c:pt>
                <c:pt idx="449">
                  <c:v>53.242780000000003</c:v>
                </c:pt>
                <c:pt idx="450">
                  <c:v>53.307870000000001</c:v>
                </c:pt>
                <c:pt idx="451">
                  <c:v>53.573799999999999</c:v>
                </c:pt>
                <c:pt idx="452">
                  <c:v>53.368949999999998</c:v>
                </c:pt>
                <c:pt idx="453">
                  <c:v>53.40804</c:v>
                </c:pt>
                <c:pt idx="454">
                  <c:v>53.647150000000003</c:v>
                </c:pt>
                <c:pt idx="455">
                  <c:v>53.611130000000003</c:v>
                </c:pt>
                <c:pt idx="456">
                  <c:v>53.698140000000002</c:v>
                </c:pt>
                <c:pt idx="457">
                  <c:v>53.73959</c:v>
                </c:pt>
                <c:pt idx="458">
                  <c:v>53.628749999999997</c:v>
                </c:pt>
                <c:pt idx="459">
                  <c:v>53.895629999999997</c:v>
                </c:pt>
                <c:pt idx="460">
                  <c:v>53.929929999999999</c:v>
                </c:pt>
                <c:pt idx="461">
                  <c:v>53.658740000000002</c:v>
                </c:pt>
                <c:pt idx="462">
                  <c:v>54.078040000000001</c:v>
                </c:pt>
                <c:pt idx="463">
                  <c:v>54.478200000000001</c:v>
                </c:pt>
                <c:pt idx="464">
                  <c:v>54.305489999999999</c:v>
                </c:pt>
                <c:pt idx="465">
                  <c:v>54.234929999999999</c:v>
                </c:pt>
                <c:pt idx="466">
                  <c:v>54.491430000000001</c:v>
                </c:pt>
                <c:pt idx="467">
                  <c:v>54.566290000000002</c:v>
                </c:pt>
                <c:pt idx="468">
                  <c:v>54.370370000000001</c:v>
                </c:pt>
                <c:pt idx="469">
                  <c:v>54.527160000000002</c:v>
                </c:pt>
                <c:pt idx="470">
                  <c:v>54.769060000000003</c:v>
                </c:pt>
                <c:pt idx="471">
                  <c:v>54.701709999999999</c:v>
                </c:pt>
                <c:pt idx="472">
                  <c:v>55.004710000000003</c:v>
                </c:pt>
                <c:pt idx="473">
                  <c:v>54.91489</c:v>
                </c:pt>
                <c:pt idx="474">
                  <c:v>54.807870000000001</c:v>
                </c:pt>
                <c:pt idx="475">
                  <c:v>54.980519999999999</c:v>
                </c:pt>
                <c:pt idx="476">
                  <c:v>55.042380000000001</c:v>
                </c:pt>
                <c:pt idx="477">
                  <c:v>54.769379999999998</c:v>
                </c:pt>
                <c:pt idx="478">
                  <c:v>55.067999999999998</c:v>
                </c:pt>
                <c:pt idx="479">
                  <c:v>55.471620000000001</c:v>
                </c:pt>
                <c:pt idx="480">
                  <c:v>55.460599999999999</c:v>
                </c:pt>
                <c:pt idx="481">
                  <c:v>55.16046</c:v>
                </c:pt>
                <c:pt idx="482">
                  <c:v>55.471400000000003</c:v>
                </c:pt>
                <c:pt idx="483">
                  <c:v>55.770110000000003</c:v>
                </c:pt>
                <c:pt idx="484">
                  <c:v>55.774500000000003</c:v>
                </c:pt>
                <c:pt idx="485">
                  <c:v>55.722880000000004</c:v>
                </c:pt>
                <c:pt idx="486">
                  <c:v>55.796619999999997</c:v>
                </c:pt>
                <c:pt idx="487">
                  <c:v>55.907620000000001</c:v>
                </c:pt>
                <c:pt idx="488">
                  <c:v>55.718000000000004</c:v>
                </c:pt>
                <c:pt idx="489">
                  <c:v>55.754510000000003</c:v>
                </c:pt>
                <c:pt idx="490">
                  <c:v>55.91084</c:v>
                </c:pt>
                <c:pt idx="491">
                  <c:v>55.80095</c:v>
                </c:pt>
                <c:pt idx="492">
                  <c:v>55.94115</c:v>
                </c:pt>
                <c:pt idx="493">
                  <c:v>56.017949999999999</c:v>
                </c:pt>
                <c:pt idx="494">
                  <c:v>55.806559999999998</c:v>
                </c:pt>
                <c:pt idx="495">
                  <c:v>55.885109999999997</c:v>
                </c:pt>
                <c:pt idx="496">
                  <c:v>56.34843</c:v>
                </c:pt>
                <c:pt idx="497">
                  <c:v>56.369840000000003</c:v>
                </c:pt>
                <c:pt idx="498">
                  <c:v>56.067799999999998</c:v>
                </c:pt>
                <c:pt idx="499">
                  <c:v>56.45579</c:v>
                </c:pt>
                <c:pt idx="500">
                  <c:v>56.931420000000003</c:v>
                </c:pt>
                <c:pt idx="501">
                  <c:v>56.827539999999999</c:v>
                </c:pt>
                <c:pt idx="502">
                  <c:v>56.664720000000003</c:v>
                </c:pt>
                <c:pt idx="503">
                  <c:v>56.836869999999998</c:v>
                </c:pt>
                <c:pt idx="504">
                  <c:v>57.117339999999999</c:v>
                </c:pt>
                <c:pt idx="505">
                  <c:v>57.151040000000002</c:v>
                </c:pt>
                <c:pt idx="506">
                  <c:v>57.042259999999999</c:v>
                </c:pt>
                <c:pt idx="507">
                  <c:v>56.86598</c:v>
                </c:pt>
                <c:pt idx="508">
                  <c:v>57.081519999999998</c:v>
                </c:pt>
                <c:pt idx="509">
                  <c:v>57.37724</c:v>
                </c:pt>
                <c:pt idx="510">
                  <c:v>57.37688</c:v>
                </c:pt>
                <c:pt idx="511">
                  <c:v>57.26296</c:v>
                </c:pt>
                <c:pt idx="512">
                  <c:v>57.214759999999998</c:v>
                </c:pt>
                <c:pt idx="513">
                  <c:v>57.271659999999997</c:v>
                </c:pt>
                <c:pt idx="514">
                  <c:v>57.279000000000003</c:v>
                </c:pt>
                <c:pt idx="515">
                  <c:v>57.385440000000003</c:v>
                </c:pt>
                <c:pt idx="516">
                  <c:v>57.467190000000002</c:v>
                </c:pt>
                <c:pt idx="517">
                  <c:v>57.348019999999998</c:v>
                </c:pt>
                <c:pt idx="518">
                  <c:v>57.411059999999999</c:v>
                </c:pt>
                <c:pt idx="519">
                  <c:v>57.519640000000003</c:v>
                </c:pt>
                <c:pt idx="520">
                  <c:v>57.399059999999999</c:v>
                </c:pt>
                <c:pt idx="521">
                  <c:v>57.448630000000001</c:v>
                </c:pt>
                <c:pt idx="522">
                  <c:v>57.668219999999998</c:v>
                </c:pt>
                <c:pt idx="523">
                  <c:v>57.681559999999998</c:v>
                </c:pt>
                <c:pt idx="524">
                  <c:v>57.559640000000002</c:v>
                </c:pt>
                <c:pt idx="525">
                  <c:v>57.794899999999998</c:v>
                </c:pt>
                <c:pt idx="526">
                  <c:v>57.83831</c:v>
                </c:pt>
                <c:pt idx="527">
                  <c:v>57.855910000000002</c:v>
                </c:pt>
                <c:pt idx="528">
                  <c:v>57.762300000000003</c:v>
                </c:pt>
                <c:pt idx="529">
                  <c:v>57.897829999999999</c:v>
                </c:pt>
                <c:pt idx="530">
                  <c:v>58.033050000000003</c:v>
                </c:pt>
                <c:pt idx="531">
                  <c:v>57.865870000000001</c:v>
                </c:pt>
                <c:pt idx="532">
                  <c:v>58.019489999999998</c:v>
                </c:pt>
                <c:pt idx="533">
                  <c:v>58.168590000000002</c:v>
                </c:pt>
                <c:pt idx="534">
                  <c:v>58.208829999999999</c:v>
                </c:pt>
                <c:pt idx="535">
                  <c:v>58.090940000000003</c:v>
                </c:pt>
                <c:pt idx="536">
                  <c:v>58.365079999999999</c:v>
                </c:pt>
                <c:pt idx="537">
                  <c:v>58.554259999999999</c:v>
                </c:pt>
                <c:pt idx="538">
                  <c:v>58.33426</c:v>
                </c:pt>
                <c:pt idx="539">
                  <c:v>58.52948</c:v>
                </c:pt>
                <c:pt idx="540">
                  <c:v>58.87086</c:v>
                </c:pt>
                <c:pt idx="541">
                  <c:v>58.70655</c:v>
                </c:pt>
                <c:pt idx="542">
                  <c:v>58.656700000000001</c:v>
                </c:pt>
                <c:pt idx="543">
                  <c:v>59.126800000000003</c:v>
                </c:pt>
                <c:pt idx="544">
                  <c:v>59.032319999999999</c:v>
                </c:pt>
                <c:pt idx="545">
                  <c:v>59.056699999999999</c:v>
                </c:pt>
                <c:pt idx="546">
                  <c:v>59.302799999999998</c:v>
                </c:pt>
                <c:pt idx="547">
                  <c:v>59.192079999999997</c:v>
                </c:pt>
                <c:pt idx="548">
                  <c:v>59.317129999999999</c:v>
                </c:pt>
                <c:pt idx="549">
                  <c:v>59.161859999999997</c:v>
                </c:pt>
                <c:pt idx="550">
                  <c:v>59.538649999999997</c:v>
                </c:pt>
                <c:pt idx="551">
                  <c:v>59.77957</c:v>
                </c:pt>
                <c:pt idx="552">
                  <c:v>59.700749999999999</c:v>
                </c:pt>
                <c:pt idx="553">
                  <c:v>59.75018</c:v>
                </c:pt>
                <c:pt idx="554">
                  <c:v>59.817540000000001</c:v>
                </c:pt>
                <c:pt idx="555">
                  <c:v>59.832380000000001</c:v>
                </c:pt>
                <c:pt idx="556">
                  <c:v>59.858730000000001</c:v>
                </c:pt>
                <c:pt idx="557">
                  <c:v>59.912059999999997</c:v>
                </c:pt>
                <c:pt idx="558">
                  <c:v>59.864379999999997</c:v>
                </c:pt>
                <c:pt idx="559">
                  <c:v>60.065840000000001</c:v>
                </c:pt>
                <c:pt idx="560">
                  <c:v>60.067799999999998</c:v>
                </c:pt>
                <c:pt idx="561">
                  <c:v>60.015549999999998</c:v>
                </c:pt>
                <c:pt idx="562">
                  <c:v>60.161099999999998</c:v>
                </c:pt>
                <c:pt idx="563">
                  <c:v>60.132249999999999</c:v>
                </c:pt>
                <c:pt idx="564">
                  <c:v>60.308320000000002</c:v>
                </c:pt>
                <c:pt idx="565">
                  <c:v>60.302199999999999</c:v>
                </c:pt>
                <c:pt idx="566">
                  <c:v>60.204900000000002</c:v>
                </c:pt>
                <c:pt idx="567">
                  <c:v>60.564259999999997</c:v>
                </c:pt>
                <c:pt idx="568">
                  <c:v>60.526409999999998</c:v>
                </c:pt>
                <c:pt idx="569">
                  <c:v>60.549019999999999</c:v>
                </c:pt>
                <c:pt idx="570">
                  <c:v>60.639000000000003</c:v>
                </c:pt>
                <c:pt idx="571">
                  <c:v>60.630499999999998</c:v>
                </c:pt>
                <c:pt idx="572">
                  <c:v>60.762459999999997</c:v>
                </c:pt>
                <c:pt idx="573">
                  <c:v>60.715339999999998</c:v>
                </c:pt>
                <c:pt idx="574">
                  <c:v>60.71284</c:v>
                </c:pt>
                <c:pt idx="575">
                  <c:v>61.00168</c:v>
                </c:pt>
                <c:pt idx="576">
                  <c:v>60.960560000000001</c:v>
                </c:pt>
                <c:pt idx="577">
                  <c:v>60.963050000000003</c:v>
                </c:pt>
                <c:pt idx="578">
                  <c:v>61.206440000000001</c:v>
                </c:pt>
                <c:pt idx="579">
                  <c:v>61.128680000000003</c:v>
                </c:pt>
                <c:pt idx="580">
                  <c:v>61.244579999999999</c:v>
                </c:pt>
                <c:pt idx="581">
                  <c:v>61.242849999999997</c:v>
                </c:pt>
                <c:pt idx="582">
                  <c:v>61.303179999999998</c:v>
                </c:pt>
                <c:pt idx="583">
                  <c:v>61.373260000000002</c:v>
                </c:pt>
                <c:pt idx="584">
                  <c:v>61.365079999999999</c:v>
                </c:pt>
                <c:pt idx="585">
                  <c:v>61.467280000000002</c:v>
                </c:pt>
                <c:pt idx="586">
                  <c:v>61.479120000000002</c:v>
                </c:pt>
                <c:pt idx="587">
                  <c:v>61.580150000000003</c:v>
                </c:pt>
                <c:pt idx="588">
                  <c:v>61.591650000000001</c:v>
                </c:pt>
                <c:pt idx="589">
                  <c:v>61.59825</c:v>
                </c:pt>
                <c:pt idx="590">
                  <c:v>61.764740000000003</c:v>
                </c:pt>
                <c:pt idx="591">
                  <c:v>61.812779999999997</c:v>
                </c:pt>
                <c:pt idx="592">
                  <c:v>61.746879999999997</c:v>
                </c:pt>
                <c:pt idx="593">
                  <c:v>61.937429999999999</c:v>
                </c:pt>
                <c:pt idx="594">
                  <c:v>62.03463</c:v>
                </c:pt>
                <c:pt idx="595">
                  <c:v>61.860399999999998</c:v>
                </c:pt>
                <c:pt idx="596">
                  <c:v>61.992310000000003</c:v>
                </c:pt>
                <c:pt idx="597">
                  <c:v>62.24465</c:v>
                </c:pt>
                <c:pt idx="598">
                  <c:v>62.239319999999999</c:v>
                </c:pt>
                <c:pt idx="599">
                  <c:v>62.284649999999999</c:v>
                </c:pt>
                <c:pt idx="600">
                  <c:v>62.351320000000001</c:v>
                </c:pt>
                <c:pt idx="601">
                  <c:v>62.37641</c:v>
                </c:pt>
                <c:pt idx="602">
                  <c:v>62.627000000000002</c:v>
                </c:pt>
                <c:pt idx="603">
                  <c:v>62.582320000000003</c:v>
                </c:pt>
                <c:pt idx="604">
                  <c:v>62.541429999999998</c:v>
                </c:pt>
                <c:pt idx="605">
                  <c:v>62.725549999999998</c:v>
                </c:pt>
                <c:pt idx="606">
                  <c:v>62.838590000000003</c:v>
                </c:pt>
                <c:pt idx="607">
                  <c:v>62.757800000000003</c:v>
                </c:pt>
                <c:pt idx="608">
                  <c:v>62.889769999999999</c:v>
                </c:pt>
                <c:pt idx="609">
                  <c:v>63.033619999999999</c:v>
                </c:pt>
                <c:pt idx="610">
                  <c:v>62.927300000000002</c:v>
                </c:pt>
                <c:pt idx="611">
                  <c:v>63.141179999999999</c:v>
                </c:pt>
                <c:pt idx="612">
                  <c:v>63.181539999999998</c:v>
                </c:pt>
                <c:pt idx="613">
                  <c:v>63.177</c:v>
                </c:pt>
                <c:pt idx="614">
                  <c:v>63.287439999999997</c:v>
                </c:pt>
                <c:pt idx="615">
                  <c:v>63.345979999999997</c:v>
                </c:pt>
                <c:pt idx="616">
                  <c:v>63.438290000000002</c:v>
                </c:pt>
                <c:pt idx="617">
                  <c:v>63.505000000000003</c:v>
                </c:pt>
                <c:pt idx="618">
                  <c:v>63.554400000000001</c:v>
                </c:pt>
                <c:pt idx="619">
                  <c:v>63.635210000000001</c:v>
                </c:pt>
                <c:pt idx="620">
                  <c:v>63.674050000000001</c:v>
                </c:pt>
                <c:pt idx="621">
                  <c:v>63.734690000000001</c:v>
                </c:pt>
                <c:pt idx="622">
                  <c:v>63.91039</c:v>
                </c:pt>
                <c:pt idx="623">
                  <c:v>63.866619999999998</c:v>
                </c:pt>
                <c:pt idx="624">
                  <c:v>63.914619999999999</c:v>
                </c:pt>
                <c:pt idx="625">
                  <c:v>64.089489999999998</c:v>
                </c:pt>
                <c:pt idx="626">
                  <c:v>64.077590000000001</c:v>
                </c:pt>
                <c:pt idx="627">
                  <c:v>64.226759999999999</c:v>
                </c:pt>
                <c:pt idx="628">
                  <c:v>64.219139999999996</c:v>
                </c:pt>
                <c:pt idx="629">
                  <c:v>64.332949999999997</c:v>
                </c:pt>
                <c:pt idx="630">
                  <c:v>64.431579999999997</c:v>
                </c:pt>
                <c:pt idx="631">
                  <c:v>64.451319999999996</c:v>
                </c:pt>
                <c:pt idx="632">
                  <c:v>64.455160000000006</c:v>
                </c:pt>
                <c:pt idx="633">
                  <c:v>64.672820000000002</c:v>
                </c:pt>
                <c:pt idx="634">
                  <c:v>64.710449999999994</c:v>
                </c:pt>
                <c:pt idx="635">
                  <c:v>64.71011</c:v>
                </c:pt>
                <c:pt idx="636">
                  <c:v>64.821879999999993</c:v>
                </c:pt>
                <c:pt idx="637">
                  <c:v>64.929299999999998</c:v>
                </c:pt>
                <c:pt idx="638">
                  <c:v>64.8797</c:v>
                </c:pt>
                <c:pt idx="639">
                  <c:v>64.900019999999998</c:v>
                </c:pt>
                <c:pt idx="640">
                  <c:v>65.327460000000002</c:v>
                </c:pt>
                <c:pt idx="641">
                  <c:v>65.366680000000002</c:v>
                </c:pt>
                <c:pt idx="642">
                  <c:v>65.324119999999994</c:v>
                </c:pt>
                <c:pt idx="643">
                  <c:v>65.465940000000003</c:v>
                </c:pt>
                <c:pt idx="644">
                  <c:v>65.537980000000005</c:v>
                </c:pt>
                <c:pt idx="645">
                  <c:v>65.542860000000005</c:v>
                </c:pt>
                <c:pt idx="646">
                  <c:v>65.614109999999997</c:v>
                </c:pt>
                <c:pt idx="647">
                  <c:v>65.771630000000002</c:v>
                </c:pt>
                <c:pt idx="648">
                  <c:v>65.766509999999997</c:v>
                </c:pt>
                <c:pt idx="649">
                  <c:v>65.824780000000004</c:v>
                </c:pt>
                <c:pt idx="650">
                  <c:v>65.962639999999993</c:v>
                </c:pt>
                <c:pt idx="651">
                  <c:v>65.932609999999997</c:v>
                </c:pt>
                <c:pt idx="652">
                  <c:v>65.913210000000007</c:v>
                </c:pt>
                <c:pt idx="653">
                  <c:v>66.137029999999996</c:v>
                </c:pt>
                <c:pt idx="654">
                  <c:v>66.237719999999996</c:v>
                </c:pt>
                <c:pt idx="655">
                  <c:v>66.221959999999996</c:v>
                </c:pt>
                <c:pt idx="656">
                  <c:v>66.286900000000003</c:v>
                </c:pt>
                <c:pt idx="657">
                  <c:v>66.401380000000003</c:v>
                </c:pt>
                <c:pt idx="658">
                  <c:v>66.493939999999995</c:v>
                </c:pt>
                <c:pt idx="659">
                  <c:v>66.404470000000003</c:v>
                </c:pt>
                <c:pt idx="660">
                  <c:v>66.625489999999999</c:v>
                </c:pt>
                <c:pt idx="661">
                  <c:v>66.78022</c:v>
                </c:pt>
                <c:pt idx="662">
                  <c:v>66.726860000000002</c:v>
                </c:pt>
                <c:pt idx="663">
                  <c:v>66.76343</c:v>
                </c:pt>
                <c:pt idx="664">
                  <c:v>66.978319999999997</c:v>
                </c:pt>
                <c:pt idx="665">
                  <c:v>66.981449999999995</c:v>
                </c:pt>
                <c:pt idx="666">
                  <c:v>67.030299999999997</c:v>
                </c:pt>
                <c:pt idx="667">
                  <c:v>67.079939999999993</c:v>
                </c:pt>
                <c:pt idx="668">
                  <c:v>67.253500000000003</c:v>
                </c:pt>
                <c:pt idx="669">
                  <c:v>67.23272</c:v>
                </c:pt>
                <c:pt idx="670">
                  <c:v>67.227059999999994</c:v>
                </c:pt>
                <c:pt idx="671">
                  <c:v>67.348489999999998</c:v>
                </c:pt>
                <c:pt idx="672">
                  <c:v>67.440439999999995</c:v>
                </c:pt>
                <c:pt idx="673">
                  <c:v>67.508499999999998</c:v>
                </c:pt>
                <c:pt idx="674">
                  <c:v>67.533940000000001</c:v>
                </c:pt>
                <c:pt idx="675">
                  <c:v>67.641419999999997</c:v>
                </c:pt>
                <c:pt idx="676">
                  <c:v>67.645930000000007</c:v>
                </c:pt>
                <c:pt idx="677">
                  <c:v>67.699520000000007</c:v>
                </c:pt>
                <c:pt idx="678">
                  <c:v>67.827839999999995</c:v>
                </c:pt>
                <c:pt idx="679">
                  <c:v>68.011759999999995</c:v>
                </c:pt>
                <c:pt idx="680">
                  <c:v>67.918400000000005</c:v>
                </c:pt>
                <c:pt idx="681">
                  <c:v>68.053129999999996</c:v>
                </c:pt>
                <c:pt idx="682">
                  <c:v>68.085700000000003</c:v>
                </c:pt>
                <c:pt idx="683">
                  <c:v>68.193849999999998</c:v>
                </c:pt>
                <c:pt idx="684">
                  <c:v>68.280119999999997</c:v>
                </c:pt>
                <c:pt idx="685">
                  <c:v>68.230739999999997</c:v>
                </c:pt>
                <c:pt idx="686">
                  <c:v>68.357309999999998</c:v>
                </c:pt>
                <c:pt idx="687">
                  <c:v>68.506820000000005</c:v>
                </c:pt>
                <c:pt idx="688">
                  <c:v>68.491820000000004</c:v>
                </c:pt>
                <c:pt idx="689">
                  <c:v>68.478930000000005</c:v>
                </c:pt>
                <c:pt idx="690">
                  <c:v>68.727879999999999</c:v>
                </c:pt>
                <c:pt idx="691">
                  <c:v>68.742099999999994</c:v>
                </c:pt>
                <c:pt idx="692">
                  <c:v>68.753900000000002</c:v>
                </c:pt>
                <c:pt idx="693">
                  <c:v>68.882379999999998</c:v>
                </c:pt>
                <c:pt idx="694">
                  <c:v>68.961380000000005</c:v>
                </c:pt>
                <c:pt idx="695">
                  <c:v>68.990179999999995</c:v>
                </c:pt>
                <c:pt idx="696">
                  <c:v>69.027460000000005</c:v>
                </c:pt>
                <c:pt idx="697">
                  <c:v>69.172960000000003</c:v>
                </c:pt>
                <c:pt idx="698">
                  <c:v>69.198049999999995</c:v>
                </c:pt>
                <c:pt idx="699">
                  <c:v>69.194820000000007</c:v>
                </c:pt>
                <c:pt idx="700">
                  <c:v>69.345889999999997</c:v>
                </c:pt>
                <c:pt idx="701">
                  <c:v>69.45581</c:v>
                </c:pt>
                <c:pt idx="702">
                  <c:v>69.416790000000006</c:v>
                </c:pt>
                <c:pt idx="703">
                  <c:v>69.447999999999993</c:v>
                </c:pt>
                <c:pt idx="704">
                  <c:v>69.672799999999995</c:v>
                </c:pt>
                <c:pt idx="705">
                  <c:v>69.644819999999996</c:v>
                </c:pt>
                <c:pt idx="706">
                  <c:v>69.594560000000001</c:v>
                </c:pt>
                <c:pt idx="707">
                  <c:v>69.934809999999999</c:v>
                </c:pt>
                <c:pt idx="708">
                  <c:v>69.872500000000002</c:v>
                </c:pt>
                <c:pt idx="709">
                  <c:v>70.005809999999997</c:v>
                </c:pt>
                <c:pt idx="710">
                  <c:v>70.153840000000002</c:v>
                </c:pt>
                <c:pt idx="711">
                  <c:v>70.113650000000007</c:v>
                </c:pt>
                <c:pt idx="712">
                  <c:v>70.161339999999996</c:v>
                </c:pt>
                <c:pt idx="713">
                  <c:v>70.37894</c:v>
                </c:pt>
                <c:pt idx="714">
                  <c:v>70.359470000000002</c:v>
                </c:pt>
                <c:pt idx="715">
                  <c:v>70.364879999999999</c:v>
                </c:pt>
                <c:pt idx="716">
                  <c:v>70.491200000000006</c:v>
                </c:pt>
                <c:pt idx="717">
                  <c:v>70.548839999999998</c:v>
                </c:pt>
                <c:pt idx="718">
                  <c:v>70.609470000000002</c:v>
                </c:pt>
                <c:pt idx="719">
                  <c:v>70.583500000000001</c:v>
                </c:pt>
                <c:pt idx="720">
                  <c:v>70.813180000000003</c:v>
                </c:pt>
                <c:pt idx="721">
                  <c:v>70.72784</c:v>
                </c:pt>
                <c:pt idx="722">
                  <c:v>70.812200000000004</c:v>
                </c:pt>
                <c:pt idx="723">
                  <c:v>70.980950000000007</c:v>
                </c:pt>
                <c:pt idx="724">
                  <c:v>70.984340000000003</c:v>
                </c:pt>
                <c:pt idx="725">
                  <c:v>70.981809999999996</c:v>
                </c:pt>
                <c:pt idx="726">
                  <c:v>71.12576</c:v>
                </c:pt>
                <c:pt idx="727">
                  <c:v>71.217960000000005</c:v>
                </c:pt>
                <c:pt idx="728">
                  <c:v>71.113860000000003</c:v>
                </c:pt>
                <c:pt idx="729">
                  <c:v>71.387500000000003</c:v>
                </c:pt>
                <c:pt idx="730">
                  <c:v>71.471220000000002</c:v>
                </c:pt>
                <c:pt idx="731">
                  <c:v>71.400490000000005</c:v>
                </c:pt>
                <c:pt idx="732">
                  <c:v>71.534800000000004</c:v>
                </c:pt>
                <c:pt idx="733">
                  <c:v>71.658050000000003</c:v>
                </c:pt>
                <c:pt idx="734">
                  <c:v>71.681389999999993</c:v>
                </c:pt>
                <c:pt idx="735">
                  <c:v>71.677109999999999</c:v>
                </c:pt>
                <c:pt idx="736">
                  <c:v>71.727760000000004</c:v>
                </c:pt>
                <c:pt idx="737">
                  <c:v>71.941649999999996</c:v>
                </c:pt>
                <c:pt idx="738">
                  <c:v>71.891970000000001</c:v>
                </c:pt>
                <c:pt idx="739">
                  <c:v>71.926100000000005</c:v>
                </c:pt>
                <c:pt idx="740">
                  <c:v>72.098680000000002</c:v>
                </c:pt>
                <c:pt idx="741">
                  <c:v>72.148529999999994</c:v>
                </c:pt>
                <c:pt idx="742">
                  <c:v>72.156859999999995</c:v>
                </c:pt>
                <c:pt idx="743">
                  <c:v>72.205929999999995</c:v>
                </c:pt>
                <c:pt idx="744">
                  <c:v>72.282870000000003</c:v>
                </c:pt>
                <c:pt idx="745">
                  <c:v>72.422359999999998</c:v>
                </c:pt>
                <c:pt idx="746">
                  <c:v>72.437719999999999</c:v>
                </c:pt>
                <c:pt idx="747">
                  <c:v>72.426400000000001</c:v>
                </c:pt>
                <c:pt idx="748">
                  <c:v>72.568740000000005</c:v>
                </c:pt>
                <c:pt idx="749">
                  <c:v>72.61036</c:v>
                </c:pt>
                <c:pt idx="750">
                  <c:v>72.739879999999999</c:v>
                </c:pt>
                <c:pt idx="751">
                  <c:v>72.752499999999998</c:v>
                </c:pt>
                <c:pt idx="752">
                  <c:v>72.798990000000003</c:v>
                </c:pt>
                <c:pt idx="753">
                  <c:v>72.830799999999996</c:v>
                </c:pt>
                <c:pt idx="754">
                  <c:v>73.042559999999995</c:v>
                </c:pt>
                <c:pt idx="755">
                  <c:v>73.017910000000001</c:v>
                </c:pt>
                <c:pt idx="756">
                  <c:v>72.959999999999994</c:v>
                </c:pt>
                <c:pt idx="757">
                  <c:v>73.242819999999995</c:v>
                </c:pt>
                <c:pt idx="758">
                  <c:v>73.292959999999994</c:v>
                </c:pt>
                <c:pt idx="759">
                  <c:v>73.29298</c:v>
                </c:pt>
                <c:pt idx="760">
                  <c:v>73.352159999999998</c:v>
                </c:pt>
                <c:pt idx="761">
                  <c:v>73.506550000000004</c:v>
                </c:pt>
                <c:pt idx="762">
                  <c:v>73.540890000000005</c:v>
                </c:pt>
                <c:pt idx="763">
                  <c:v>73.540660000000003</c:v>
                </c:pt>
                <c:pt idx="764">
                  <c:v>73.608469999999997</c:v>
                </c:pt>
                <c:pt idx="765">
                  <c:v>73.774839999999998</c:v>
                </c:pt>
                <c:pt idx="766">
                  <c:v>73.799180000000007</c:v>
                </c:pt>
                <c:pt idx="767">
                  <c:v>73.732460000000003</c:v>
                </c:pt>
                <c:pt idx="768">
                  <c:v>73.902839999999998</c:v>
                </c:pt>
                <c:pt idx="769">
                  <c:v>73.923439999999999</c:v>
                </c:pt>
                <c:pt idx="770">
                  <c:v>74.046509999999998</c:v>
                </c:pt>
                <c:pt idx="771">
                  <c:v>74.161180000000002</c:v>
                </c:pt>
                <c:pt idx="772">
                  <c:v>74.102260000000001</c:v>
                </c:pt>
                <c:pt idx="773">
                  <c:v>74.19708</c:v>
                </c:pt>
                <c:pt idx="774">
                  <c:v>74.344499999999996</c:v>
                </c:pt>
                <c:pt idx="775">
                  <c:v>74.390720000000002</c:v>
                </c:pt>
                <c:pt idx="776">
                  <c:v>74.341520000000003</c:v>
                </c:pt>
                <c:pt idx="777">
                  <c:v>74.366259999999997</c:v>
                </c:pt>
                <c:pt idx="778">
                  <c:v>74.703280000000007</c:v>
                </c:pt>
                <c:pt idx="779">
                  <c:v>74.740809999999996</c:v>
                </c:pt>
                <c:pt idx="780">
                  <c:v>74.61909</c:v>
                </c:pt>
                <c:pt idx="781">
                  <c:v>74.854810000000001</c:v>
                </c:pt>
                <c:pt idx="782">
                  <c:v>75.030950000000004</c:v>
                </c:pt>
                <c:pt idx="783">
                  <c:v>74.942499999999995</c:v>
                </c:pt>
                <c:pt idx="784">
                  <c:v>74.960179999999994</c:v>
                </c:pt>
                <c:pt idx="785">
                  <c:v>75.100099999999998</c:v>
                </c:pt>
                <c:pt idx="786">
                  <c:v>75.220500000000001</c:v>
                </c:pt>
                <c:pt idx="787">
                  <c:v>75.154570000000007</c:v>
                </c:pt>
                <c:pt idx="788">
                  <c:v>75.240030000000004</c:v>
                </c:pt>
                <c:pt idx="789">
                  <c:v>75.378280000000004</c:v>
                </c:pt>
                <c:pt idx="790">
                  <c:v>75.473820000000003</c:v>
                </c:pt>
                <c:pt idx="791">
                  <c:v>75.443179999999998</c:v>
                </c:pt>
                <c:pt idx="792">
                  <c:v>75.438389999999998</c:v>
                </c:pt>
                <c:pt idx="793">
                  <c:v>75.615660000000005</c:v>
                </c:pt>
                <c:pt idx="794">
                  <c:v>75.786029999999997</c:v>
                </c:pt>
                <c:pt idx="795">
                  <c:v>75.666349999999994</c:v>
                </c:pt>
                <c:pt idx="796">
                  <c:v>75.78425</c:v>
                </c:pt>
                <c:pt idx="797">
                  <c:v>76.025000000000006</c:v>
                </c:pt>
                <c:pt idx="798">
                  <c:v>75.933199999999999</c:v>
                </c:pt>
                <c:pt idx="799">
                  <c:v>75.997159999999994</c:v>
                </c:pt>
                <c:pt idx="800">
                  <c:v>76.236339999999998</c:v>
                </c:pt>
                <c:pt idx="801">
                  <c:v>76.205920000000006</c:v>
                </c:pt>
                <c:pt idx="802">
                  <c:v>76.150530000000003</c:v>
                </c:pt>
                <c:pt idx="803">
                  <c:v>76.398099999999999</c:v>
                </c:pt>
                <c:pt idx="804">
                  <c:v>76.437659999999994</c:v>
                </c:pt>
                <c:pt idx="805">
                  <c:v>76.378739999999993</c:v>
                </c:pt>
                <c:pt idx="806">
                  <c:v>76.519289999999998</c:v>
                </c:pt>
                <c:pt idx="807">
                  <c:v>76.729100000000003</c:v>
                </c:pt>
                <c:pt idx="808">
                  <c:v>76.612359999999995</c:v>
                </c:pt>
                <c:pt idx="809">
                  <c:v>76.678280000000001</c:v>
                </c:pt>
                <c:pt idx="810">
                  <c:v>76.88212</c:v>
                </c:pt>
                <c:pt idx="811">
                  <c:v>76.780190000000005</c:v>
                </c:pt>
                <c:pt idx="812">
                  <c:v>76.910960000000003</c:v>
                </c:pt>
                <c:pt idx="813">
                  <c:v>77.053179999999998</c:v>
                </c:pt>
                <c:pt idx="814">
                  <c:v>77.071619999999996</c:v>
                </c:pt>
                <c:pt idx="815">
                  <c:v>77.084289999999996</c:v>
                </c:pt>
                <c:pt idx="816">
                  <c:v>77.104699999999994</c:v>
                </c:pt>
                <c:pt idx="817">
                  <c:v>77.21311</c:v>
                </c:pt>
                <c:pt idx="818">
                  <c:v>77.384119999999996</c:v>
                </c:pt>
                <c:pt idx="819">
                  <c:v>77.339600000000004</c:v>
                </c:pt>
                <c:pt idx="820">
                  <c:v>77.259309999999999</c:v>
                </c:pt>
                <c:pt idx="821">
                  <c:v>77.532340000000005</c:v>
                </c:pt>
                <c:pt idx="822">
                  <c:v>77.644300000000001</c:v>
                </c:pt>
                <c:pt idx="823">
                  <c:v>77.479699999999994</c:v>
                </c:pt>
                <c:pt idx="824">
                  <c:v>77.752319999999997</c:v>
                </c:pt>
                <c:pt idx="825">
                  <c:v>77.838220000000007</c:v>
                </c:pt>
                <c:pt idx="826">
                  <c:v>77.841999999999999</c:v>
                </c:pt>
                <c:pt idx="827">
                  <c:v>77.961359999999999</c:v>
                </c:pt>
                <c:pt idx="828">
                  <c:v>78.010750000000002</c:v>
                </c:pt>
                <c:pt idx="829">
                  <c:v>77.975989999999996</c:v>
                </c:pt>
                <c:pt idx="830">
                  <c:v>78.069659999999999</c:v>
                </c:pt>
                <c:pt idx="831">
                  <c:v>78.166309999999996</c:v>
                </c:pt>
                <c:pt idx="832">
                  <c:v>78.199380000000005</c:v>
                </c:pt>
                <c:pt idx="833">
                  <c:v>78.263390000000001</c:v>
                </c:pt>
                <c:pt idx="834">
                  <c:v>78.357560000000007</c:v>
                </c:pt>
                <c:pt idx="835">
                  <c:v>78.306290000000004</c:v>
                </c:pt>
                <c:pt idx="836">
                  <c:v>78.509370000000004</c:v>
                </c:pt>
                <c:pt idx="837">
                  <c:v>78.531180000000006</c:v>
                </c:pt>
                <c:pt idx="838">
                  <c:v>78.509609999999995</c:v>
                </c:pt>
                <c:pt idx="839">
                  <c:v>78.719499999999996</c:v>
                </c:pt>
                <c:pt idx="840">
                  <c:v>78.755549999999999</c:v>
                </c:pt>
                <c:pt idx="841">
                  <c:v>78.581419999999994</c:v>
                </c:pt>
                <c:pt idx="842">
                  <c:v>78.824489999999997</c:v>
                </c:pt>
                <c:pt idx="843">
                  <c:v>79.060599999999994</c:v>
                </c:pt>
                <c:pt idx="844">
                  <c:v>78.865750000000006</c:v>
                </c:pt>
                <c:pt idx="845">
                  <c:v>79.10866</c:v>
                </c:pt>
                <c:pt idx="846">
                  <c:v>79.229920000000007</c:v>
                </c:pt>
                <c:pt idx="847">
                  <c:v>79.232900000000001</c:v>
                </c:pt>
                <c:pt idx="848">
                  <c:v>79.23554</c:v>
                </c:pt>
                <c:pt idx="849">
                  <c:v>79.321619999999996</c:v>
                </c:pt>
                <c:pt idx="850">
                  <c:v>79.52928</c:v>
                </c:pt>
                <c:pt idx="851">
                  <c:v>79.470889999999997</c:v>
                </c:pt>
                <c:pt idx="852">
                  <c:v>79.37979</c:v>
                </c:pt>
                <c:pt idx="853">
                  <c:v>79.7239</c:v>
                </c:pt>
                <c:pt idx="854">
                  <c:v>79.798379999999995</c:v>
                </c:pt>
                <c:pt idx="855">
                  <c:v>79.678839999999994</c:v>
                </c:pt>
                <c:pt idx="856">
                  <c:v>80.015280000000004</c:v>
                </c:pt>
                <c:pt idx="857">
                  <c:v>80.058800000000005</c:v>
                </c:pt>
                <c:pt idx="858">
                  <c:v>79.98706</c:v>
                </c:pt>
                <c:pt idx="859">
                  <c:v>80.193839999999994</c:v>
                </c:pt>
                <c:pt idx="860">
                  <c:v>80.187399999999997</c:v>
                </c:pt>
                <c:pt idx="861">
                  <c:v>80.202780000000004</c:v>
                </c:pt>
                <c:pt idx="862">
                  <c:v>80.321039999999996</c:v>
                </c:pt>
                <c:pt idx="863">
                  <c:v>80.273910000000001</c:v>
                </c:pt>
                <c:pt idx="864">
                  <c:v>80.347989999999996</c:v>
                </c:pt>
                <c:pt idx="865">
                  <c:v>80.588179999999994</c:v>
                </c:pt>
                <c:pt idx="866">
                  <c:v>80.523920000000004</c:v>
                </c:pt>
                <c:pt idx="867">
                  <c:v>80.543610000000001</c:v>
                </c:pt>
                <c:pt idx="868">
                  <c:v>80.665379999999999</c:v>
                </c:pt>
                <c:pt idx="869">
                  <c:v>80.73442</c:v>
                </c:pt>
                <c:pt idx="870">
                  <c:v>80.680319999999995</c:v>
                </c:pt>
                <c:pt idx="871">
                  <c:v>80.867490000000004</c:v>
                </c:pt>
                <c:pt idx="872">
                  <c:v>80.859260000000006</c:v>
                </c:pt>
                <c:pt idx="873">
                  <c:v>80.956299999999999</c:v>
                </c:pt>
                <c:pt idx="874">
                  <c:v>81.009500000000003</c:v>
                </c:pt>
                <c:pt idx="875">
                  <c:v>80.997399999999999</c:v>
                </c:pt>
                <c:pt idx="876">
                  <c:v>81.080780000000004</c:v>
                </c:pt>
                <c:pt idx="877">
                  <c:v>81.253200000000007</c:v>
                </c:pt>
                <c:pt idx="878">
                  <c:v>81.209040000000002</c:v>
                </c:pt>
                <c:pt idx="879">
                  <c:v>81.216160000000002</c:v>
                </c:pt>
                <c:pt idx="880">
                  <c:v>81.415930000000003</c:v>
                </c:pt>
                <c:pt idx="881">
                  <c:v>81.457549999999998</c:v>
                </c:pt>
                <c:pt idx="882">
                  <c:v>81.421180000000007</c:v>
                </c:pt>
                <c:pt idx="883">
                  <c:v>81.431259999999995</c:v>
                </c:pt>
                <c:pt idx="884">
                  <c:v>81.662360000000007</c:v>
                </c:pt>
                <c:pt idx="885">
                  <c:v>81.735259999999997</c:v>
                </c:pt>
                <c:pt idx="886">
                  <c:v>81.659809999999993</c:v>
                </c:pt>
                <c:pt idx="887">
                  <c:v>81.699839999999995</c:v>
                </c:pt>
                <c:pt idx="888">
                  <c:v>81.98612</c:v>
                </c:pt>
                <c:pt idx="889">
                  <c:v>81.863489999999999</c:v>
                </c:pt>
                <c:pt idx="890">
                  <c:v>81.982200000000006</c:v>
                </c:pt>
                <c:pt idx="891">
                  <c:v>82.233279999999993</c:v>
                </c:pt>
                <c:pt idx="892">
                  <c:v>82.098889999999997</c:v>
                </c:pt>
                <c:pt idx="893">
                  <c:v>82.203429999999997</c:v>
                </c:pt>
                <c:pt idx="894">
                  <c:v>82.457819999999998</c:v>
                </c:pt>
                <c:pt idx="895">
                  <c:v>82.459500000000006</c:v>
                </c:pt>
                <c:pt idx="896">
                  <c:v>82.479619999999997</c:v>
                </c:pt>
                <c:pt idx="897">
                  <c:v>82.641009999999994</c:v>
                </c:pt>
                <c:pt idx="898">
                  <c:v>82.493049999999997</c:v>
                </c:pt>
                <c:pt idx="899">
                  <c:v>82.682950000000005</c:v>
                </c:pt>
                <c:pt idx="900">
                  <c:v>82.87388</c:v>
                </c:pt>
                <c:pt idx="901">
                  <c:v>82.872960000000006</c:v>
                </c:pt>
                <c:pt idx="902">
                  <c:v>82.841160000000002</c:v>
                </c:pt>
                <c:pt idx="903">
                  <c:v>82.988510000000005</c:v>
                </c:pt>
                <c:pt idx="904">
                  <c:v>82.990660000000005</c:v>
                </c:pt>
                <c:pt idx="905">
                  <c:v>83.027500000000003</c:v>
                </c:pt>
                <c:pt idx="906">
                  <c:v>83.193250000000006</c:v>
                </c:pt>
                <c:pt idx="907">
                  <c:v>83.101759999999999</c:v>
                </c:pt>
                <c:pt idx="908">
                  <c:v>83.28707</c:v>
                </c:pt>
                <c:pt idx="909">
                  <c:v>83.376639999999995</c:v>
                </c:pt>
                <c:pt idx="910">
                  <c:v>83.295500000000004</c:v>
                </c:pt>
                <c:pt idx="911">
                  <c:v>83.399780000000007</c:v>
                </c:pt>
                <c:pt idx="912">
                  <c:v>83.518820000000005</c:v>
                </c:pt>
                <c:pt idx="913">
                  <c:v>83.510530000000003</c:v>
                </c:pt>
                <c:pt idx="914">
                  <c:v>83.606009999999998</c:v>
                </c:pt>
                <c:pt idx="915">
                  <c:v>83.652280000000005</c:v>
                </c:pt>
                <c:pt idx="916">
                  <c:v>83.724919999999997</c:v>
                </c:pt>
                <c:pt idx="917">
                  <c:v>83.811009999999996</c:v>
                </c:pt>
                <c:pt idx="918">
                  <c:v>83.837280000000007</c:v>
                </c:pt>
                <c:pt idx="919">
                  <c:v>83.883700000000005</c:v>
                </c:pt>
                <c:pt idx="920">
                  <c:v>83.977540000000005</c:v>
                </c:pt>
                <c:pt idx="921">
                  <c:v>83.993600000000001</c:v>
                </c:pt>
                <c:pt idx="922">
                  <c:v>84.131919999999994</c:v>
                </c:pt>
                <c:pt idx="923">
                  <c:v>84.20702</c:v>
                </c:pt>
                <c:pt idx="924">
                  <c:v>84.150360000000006</c:v>
                </c:pt>
                <c:pt idx="925">
                  <c:v>84.25864</c:v>
                </c:pt>
                <c:pt idx="926">
                  <c:v>84.47251</c:v>
                </c:pt>
                <c:pt idx="927">
                  <c:v>84.331609999999998</c:v>
                </c:pt>
                <c:pt idx="928">
                  <c:v>84.423090000000002</c:v>
                </c:pt>
                <c:pt idx="929">
                  <c:v>84.7042</c:v>
                </c:pt>
                <c:pt idx="930">
                  <c:v>84.724940000000004</c:v>
                </c:pt>
                <c:pt idx="931">
                  <c:v>84.615039999999993</c:v>
                </c:pt>
                <c:pt idx="932">
                  <c:v>84.792910000000006</c:v>
                </c:pt>
                <c:pt idx="933">
                  <c:v>84.977490000000003</c:v>
                </c:pt>
                <c:pt idx="934">
                  <c:v>84.860460000000003</c:v>
                </c:pt>
                <c:pt idx="935">
                  <c:v>85.051360000000003</c:v>
                </c:pt>
                <c:pt idx="936">
                  <c:v>85.137649999999994</c:v>
                </c:pt>
                <c:pt idx="937">
                  <c:v>85.126859999999994</c:v>
                </c:pt>
                <c:pt idx="938">
                  <c:v>85.161439999999999</c:v>
                </c:pt>
                <c:pt idx="939">
                  <c:v>85.319800000000001</c:v>
                </c:pt>
                <c:pt idx="940">
                  <c:v>85.339960000000005</c:v>
                </c:pt>
                <c:pt idx="941">
                  <c:v>85.249600000000001</c:v>
                </c:pt>
                <c:pt idx="942">
                  <c:v>85.575720000000004</c:v>
                </c:pt>
                <c:pt idx="943">
                  <c:v>85.627920000000003</c:v>
                </c:pt>
                <c:pt idx="944">
                  <c:v>85.525379999999998</c:v>
                </c:pt>
                <c:pt idx="945">
                  <c:v>85.636030000000005</c:v>
                </c:pt>
                <c:pt idx="946">
                  <c:v>85.932680000000005</c:v>
                </c:pt>
                <c:pt idx="947">
                  <c:v>85.836969999999994</c:v>
                </c:pt>
                <c:pt idx="948">
                  <c:v>85.731449999999995</c:v>
                </c:pt>
                <c:pt idx="949">
                  <c:v>86.113280000000003</c:v>
                </c:pt>
                <c:pt idx="950">
                  <c:v>86.322640000000007</c:v>
                </c:pt>
                <c:pt idx="951">
                  <c:v>86.08766</c:v>
                </c:pt>
                <c:pt idx="952">
                  <c:v>86.291809999999998</c:v>
                </c:pt>
                <c:pt idx="953">
                  <c:v>86.499750000000006</c:v>
                </c:pt>
                <c:pt idx="954">
                  <c:v>86.380160000000004</c:v>
                </c:pt>
                <c:pt idx="955">
                  <c:v>86.44941</c:v>
                </c:pt>
                <c:pt idx="956">
                  <c:v>86.656779999999998</c:v>
                </c:pt>
                <c:pt idx="957">
                  <c:v>86.569100000000006</c:v>
                </c:pt>
                <c:pt idx="958">
                  <c:v>86.668580000000006</c:v>
                </c:pt>
                <c:pt idx="959">
                  <c:v>86.770899999999997</c:v>
                </c:pt>
                <c:pt idx="960">
                  <c:v>86.879199999999997</c:v>
                </c:pt>
                <c:pt idx="961">
                  <c:v>86.820220000000006</c:v>
                </c:pt>
                <c:pt idx="962">
                  <c:v>86.914060000000006</c:v>
                </c:pt>
                <c:pt idx="963">
                  <c:v>87.064989999999995</c:v>
                </c:pt>
                <c:pt idx="964">
                  <c:v>86.952529999999996</c:v>
                </c:pt>
                <c:pt idx="965">
                  <c:v>87.085419999999999</c:v>
                </c:pt>
                <c:pt idx="966">
                  <c:v>87.261369999999999</c:v>
                </c:pt>
                <c:pt idx="967">
                  <c:v>87.169460000000001</c:v>
                </c:pt>
                <c:pt idx="968">
                  <c:v>87.17465</c:v>
                </c:pt>
                <c:pt idx="969">
                  <c:v>87.351179999999999</c:v>
                </c:pt>
                <c:pt idx="970">
                  <c:v>87.419219999999996</c:v>
                </c:pt>
                <c:pt idx="971">
                  <c:v>87.384910000000005</c:v>
                </c:pt>
                <c:pt idx="972">
                  <c:v>87.434240000000003</c:v>
                </c:pt>
                <c:pt idx="973">
                  <c:v>87.604460000000003</c:v>
                </c:pt>
                <c:pt idx="974">
                  <c:v>87.559139999999999</c:v>
                </c:pt>
                <c:pt idx="975">
                  <c:v>87.715969999999999</c:v>
                </c:pt>
                <c:pt idx="976">
                  <c:v>87.729550000000003</c:v>
                </c:pt>
                <c:pt idx="977">
                  <c:v>87.713369999999998</c:v>
                </c:pt>
                <c:pt idx="978">
                  <c:v>87.913690000000003</c:v>
                </c:pt>
                <c:pt idx="979">
                  <c:v>87.939459999999997</c:v>
                </c:pt>
                <c:pt idx="980">
                  <c:v>87.875190000000003</c:v>
                </c:pt>
                <c:pt idx="981">
                  <c:v>88.024839999999998</c:v>
                </c:pt>
                <c:pt idx="982">
                  <c:v>88.145660000000007</c:v>
                </c:pt>
                <c:pt idx="983">
                  <c:v>88.249920000000003</c:v>
                </c:pt>
                <c:pt idx="984">
                  <c:v>88.15616</c:v>
                </c:pt>
                <c:pt idx="985">
                  <c:v>88.237920000000003</c:v>
                </c:pt>
                <c:pt idx="986">
                  <c:v>88.348619999999997</c:v>
                </c:pt>
                <c:pt idx="987">
                  <c:v>88.465239999999994</c:v>
                </c:pt>
                <c:pt idx="988">
                  <c:v>88.436989999999994</c:v>
                </c:pt>
                <c:pt idx="989">
                  <c:v>88.469989999999996</c:v>
                </c:pt>
                <c:pt idx="990">
                  <c:v>88.711839999999995</c:v>
                </c:pt>
                <c:pt idx="991">
                  <c:v>88.62406</c:v>
                </c:pt>
                <c:pt idx="992">
                  <c:v>88.698759999999993</c:v>
                </c:pt>
                <c:pt idx="993">
                  <c:v>88.862700000000004</c:v>
                </c:pt>
                <c:pt idx="994">
                  <c:v>88.901880000000006</c:v>
                </c:pt>
                <c:pt idx="995">
                  <c:v>88.877309999999994</c:v>
                </c:pt>
                <c:pt idx="996">
                  <c:v>88.99879</c:v>
                </c:pt>
                <c:pt idx="997">
                  <c:v>89.120400000000004</c:v>
                </c:pt>
                <c:pt idx="998">
                  <c:v>89.107910000000004</c:v>
                </c:pt>
                <c:pt idx="999">
                  <c:v>89.151290000000003</c:v>
                </c:pt>
                <c:pt idx="1000">
                  <c:v>89.481989999999996</c:v>
                </c:pt>
                <c:pt idx="1001">
                  <c:v>89.455070000000006</c:v>
                </c:pt>
                <c:pt idx="1002">
                  <c:v>89.344089999999994</c:v>
                </c:pt>
                <c:pt idx="1003">
                  <c:v>89.604339999999993</c:v>
                </c:pt>
                <c:pt idx="1004">
                  <c:v>89.657219999999995</c:v>
                </c:pt>
                <c:pt idx="1005">
                  <c:v>89.591759999999994</c:v>
                </c:pt>
                <c:pt idx="1006">
                  <c:v>89.768029999999996</c:v>
                </c:pt>
                <c:pt idx="1007">
                  <c:v>89.794589999999999</c:v>
                </c:pt>
                <c:pt idx="1008">
                  <c:v>89.819959999999995</c:v>
                </c:pt>
                <c:pt idx="1009">
                  <c:v>89.97569</c:v>
                </c:pt>
                <c:pt idx="1010">
                  <c:v>89.99879</c:v>
                </c:pt>
                <c:pt idx="1011">
                  <c:v>89.978049999999996</c:v>
                </c:pt>
                <c:pt idx="1012">
                  <c:v>90.151300000000006</c:v>
                </c:pt>
                <c:pt idx="1013">
                  <c:v>90.183189999999996</c:v>
                </c:pt>
                <c:pt idx="1014">
                  <c:v>90.282589999999999</c:v>
                </c:pt>
                <c:pt idx="1015">
                  <c:v>90.156419999999997</c:v>
                </c:pt>
                <c:pt idx="1016">
                  <c:v>90.410309999999996</c:v>
                </c:pt>
                <c:pt idx="1017">
                  <c:v>90.574960000000004</c:v>
                </c:pt>
                <c:pt idx="1018">
                  <c:v>90.349360000000004</c:v>
                </c:pt>
                <c:pt idx="1019">
                  <c:v>90.626400000000004</c:v>
                </c:pt>
                <c:pt idx="1020">
                  <c:v>90.716489999999993</c:v>
                </c:pt>
                <c:pt idx="1021">
                  <c:v>90.753209999999996</c:v>
                </c:pt>
                <c:pt idx="1022">
                  <c:v>90.819280000000006</c:v>
                </c:pt>
                <c:pt idx="1023">
                  <c:v>90.964219999999997</c:v>
                </c:pt>
                <c:pt idx="1024">
                  <c:v>90.907539999999997</c:v>
                </c:pt>
                <c:pt idx="1025">
                  <c:v>90.987780000000001</c:v>
                </c:pt>
                <c:pt idx="1026">
                  <c:v>91.163700000000006</c:v>
                </c:pt>
                <c:pt idx="1027">
                  <c:v>91.131910000000005</c:v>
                </c:pt>
                <c:pt idx="1028">
                  <c:v>91.157409999999999</c:v>
                </c:pt>
                <c:pt idx="1029">
                  <c:v>91.30453</c:v>
                </c:pt>
                <c:pt idx="1030">
                  <c:v>91.403090000000006</c:v>
                </c:pt>
                <c:pt idx="1031">
                  <c:v>91.427760000000006</c:v>
                </c:pt>
                <c:pt idx="1032">
                  <c:v>91.414119999999997</c:v>
                </c:pt>
                <c:pt idx="1033">
                  <c:v>91.553690000000003</c:v>
                </c:pt>
                <c:pt idx="1034">
                  <c:v>91.633189999999999</c:v>
                </c:pt>
                <c:pt idx="1035">
                  <c:v>91.684759999999997</c:v>
                </c:pt>
                <c:pt idx="1036">
                  <c:v>91.700590000000005</c:v>
                </c:pt>
                <c:pt idx="1037">
                  <c:v>91.80274</c:v>
                </c:pt>
                <c:pt idx="1038">
                  <c:v>91.929079999999999</c:v>
                </c:pt>
                <c:pt idx="1039">
                  <c:v>91.908709999999999</c:v>
                </c:pt>
                <c:pt idx="1040">
                  <c:v>92.002660000000006</c:v>
                </c:pt>
                <c:pt idx="1041">
                  <c:v>92.078310000000002</c:v>
                </c:pt>
                <c:pt idx="1042">
                  <c:v>92.097530000000006</c:v>
                </c:pt>
                <c:pt idx="1043">
                  <c:v>92.243409999999997</c:v>
                </c:pt>
                <c:pt idx="1044">
                  <c:v>92.296139999999994</c:v>
                </c:pt>
                <c:pt idx="1045">
                  <c:v>92.317499999999995</c:v>
                </c:pt>
                <c:pt idx="1046">
                  <c:v>92.396379999999994</c:v>
                </c:pt>
                <c:pt idx="1047">
                  <c:v>92.478470000000002</c:v>
                </c:pt>
                <c:pt idx="1048">
                  <c:v>92.539529999999999</c:v>
                </c:pt>
                <c:pt idx="1049">
                  <c:v>92.582689999999999</c:v>
                </c:pt>
                <c:pt idx="1050">
                  <c:v>92.649360000000001</c:v>
                </c:pt>
                <c:pt idx="1051">
                  <c:v>92.698660000000004</c:v>
                </c:pt>
                <c:pt idx="1052">
                  <c:v>92.794070000000005</c:v>
                </c:pt>
                <c:pt idx="1053">
                  <c:v>92.777429999999995</c:v>
                </c:pt>
                <c:pt idx="1054">
                  <c:v>92.968630000000005</c:v>
                </c:pt>
                <c:pt idx="1055">
                  <c:v>92.998159999999999</c:v>
                </c:pt>
                <c:pt idx="1056">
                  <c:v>93.027559999999994</c:v>
                </c:pt>
                <c:pt idx="1057">
                  <c:v>93.074240000000003</c:v>
                </c:pt>
                <c:pt idx="1058">
                  <c:v>93.261290000000002</c:v>
                </c:pt>
                <c:pt idx="1059">
                  <c:v>93.219660000000005</c:v>
                </c:pt>
                <c:pt idx="1060">
                  <c:v>93.185540000000003</c:v>
                </c:pt>
                <c:pt idx="1061">
                  <c:v>93.512379999999993</c:v>
                </c:pt>
                <c:pt idx="1062">
                  <c:v>93.512640000000005</c:v>
                </c:pt>
                <c:pt idx="1063">
                  <c:v>93.600409999999997</c:v>
                </c:pt>
                <c:pt idx="1064">
                  <c:v>93.659239999999997</c:v>
                </c:pt>
                <c:pt idx="1065">
                  <c:v>93.679569999999998</c:v>
                </c:pt>
                <c:pt idx="1066">
                  <c:v>93.771050000000002</c:v>
                </c:pt>
                <c:pt idx="1067">
                  <c:v>93.678319999999999</c:v>
                </c:pt>
                <c:pt idx="1068">
                  <c:v>93.91019</c:v>
                </c:pt>
                <c:pt idx="1069">
                  <c:v>94.147260000000003</c:v>
                </c:pt>
                <c:pt idx="1070">
                  <c:v>94.068600000000004</c:v>
                </c:pt>
                <c:pt idx="1071">
                  <c:v>94.031189999999995</c:v>
                </c:pt>
                <c:pt idx="1072">
                  <c:v>94.260109999999997</c:v>
                </c:pt>
                <c:pt idx="1073">
                  <c:v>94.247339999999994</c:v>
                </c:pt>
                <c:pt idx="1074">
                  <c:v>94.184139999999999</c:v>
                </c:pt>
                <c:pt idx="1075">
                  <c:v>94.490530000000007</c:v>
                </c:pt>
                <c:pt idx="1076">
                  <c:v>94.594759999999994</c:v>
                </c:pt>
                <c:pt idx="1077">
                  <c:v>94.381749999999997</c:v>
                </c:pt>
                <c:pt idx="1078">
                  <c:v>94.615819999999999</c:v>
                </c:pt>
                <c:pt idx="1079">
                  <c:v>94.925870000000003</c:v>
                </c:pt>
                <c:pt idx="1080">
                  <c:v>94.804010000000005</c:v>
                </c:pt>
                <c:pt idx="1081">
                  <c:v>94.799620000000004</c:v>
                </c:pt>
                <c:pt idx="1082">
                  <c:v>95.081159999999997</c:v>
                </c:pt>
                <c:pt idx="1083">
                  <c:v>95.073239999999998</c:v>
                </c:pt>
                <c:pt idx="1084">
                  <c:v>94.977959999999996</c:v>
                </c:pt>
                <c:pt idx="1085">
                  <c:v>95.143479999999997</c:v>
                </c:pt>
                <c:pt idx="1086">
                  <c:v>95.258709999999994</c:v>
                </c:pt>
                <c:pt idx="1087">
                  <c:v>95.182739999999995</c:v>
                </c:pt>
                <c:pt idx="1088">
                  <c:v>95.282020000000003</c:v>
                </c:pt>
                <c:pt idx="1089">
                  <c:v>95.347499999999997</c:v>
                </c:pt>
                <c:pt idx="1090">
                  <c:v>95.437899999999999</c:v>
                </c:pt>
                <c:pt idx="1091">
                  <c:v>95.377880000000005</c:v>
                </c:pt>
                <c:pt idx="1092">
                  <c:v>95.540800000000004</c:v>
                </c:pt>
                <c:pt idx="1093">
                  <c:v>95.689520000000002</c:v>
                </c:pt>
                <c:pt idx="1094">
                  <c:v>95.487219999999994</c:v>
                </c:pt>
                <c:pt idx="1095">
                  <c:v>95.811319999999995</c:v>
                </c:pt>
                <c:pt idx="1096">
                  <c:v>95.911839999999998</c:v>
                </c:pt>
                <c:pt idx="1097">
                  <c:v>95.937219999999996</c:v>
                </c:pt>
                <c:pt idx="1098">
                  <c:v>95.952200000000005</c:v>
                </c:pt>
                <c:pt idx="1099">
                  <c:v>96.046449999999993</c:v>
                </c:pt>
                <c:pt idx="1100">
                  <c:v>96.158739999999995</c:v>
                </c:pt>
                <c:pt idx="1101">
                  <c:v>96.133880000000005</c:v>
                </c:pt>
                <c:pt idx="1102">
                  <c:v>96.146420000000006</c:v>
                </c:pt>
                <c:pt idx="1103">
                  <c:v>96.269279999999995</c:v>
                </c:pt>
                <c:pt idx="1104">
                  <c:v>96.386110000000002</c:v>
                </c:pt>
                <c:pt idx="1105">
                  <c:v>96.315510000000003</c:v>
                </c:pt>
                <c:pt idx="1106">
                  <c:v>96.519819999999996</c:v>
                </c:pt>
                <c:pt idx="1107">
                  <c:v>96.576560000000001</c:v>
                </c:pt>
                <c:pt idx="1108">
                  <c:v>96.441159999999996</c:v>
                </c:pt>
                <c:pt idx="1109">
                  <c:v>96.625159999999994</c:v>
                </c:pt>
                <c:pt idx="1110">
                  <c:v>96.797659999999993</c:v>
                </c:pt>
                <c:pt idx="1111">
                  <c:v>96.781090000000006</c:v>
                </c:pt>
                <c:pt idx="1112">
                  <c:v>96.881860000000003</c:v>
                </c:pt>
                <c:pt idx="1113">
                  <c:v>96.855400000000003</c:v>
                </c:pt>
                <c:pt idx="1114">
                  <c:v>96.911119999999997</c:v>
                </c:pt>
                <c:pt idx="1115">
                  <c:v>97.139589999999998</c:v>
                </c:pt>
                <c:pt idx="1116">
                  <c:v>97.10624</c:v>
                </c:pt>
                <c:pt idx="1117">
                  <c:v>97.122100000000003</c:v>
                </c:pt>
                <c:pt idx="1118">
                  <c:v>97.298749999999998</c:v>
                </c:pt>
                <c:pt idx="1119">
                  <c:v>97.321010000000001</c:v>
                </c:pt>
                <c:pt idx="1120">
                  <c:v>97.298429999999996</c:v>
                </c:pt>
                <c:pt idx="1121">
                  <c:v>97.323880000000003</c:v>
                </c:pt>
                <c:pt idx="1122">
                  <c:v>97.690439999999995</c:v>
                </c:pt>
                <c:pt idx="1123">
                  <c:v>97.636719999999997</c:v>
                </c:pt>
                <c:pt idx="1124">
                  <c:v>97.554069999999996</c:v>
                </c:pt>
                <c:pt idx="1125">
                  <c:v>97.815899999999999</c:v>
                </c:pt>
                <c:pt idx="1126">
                  <c:v>97.832639999999998</c:v>
                </c:pt>
                <c:pt idx="1127">
                  <c:v>97.722740000000002</c:v>
                </c:pt>
                <c:pt idx="1128">
                  <c:v>98.028390000000002</c:v>
                </c:pt>
                <c:pt idx="1129">
                  <c:v>98.12191</c:v>
                </c:pt>
                <c:pt idx="1130">
                  <c:v>98.040629999999993</c:v>
                </c:pt>
                <c:pt idx="1131">
                  <c:v>98.222899999999996</c:v>
                </c:pt>
                <c:pt idx="1132">
                  <c:v>98.361760000000004</c:v>
                </c:pt>
                <c:pt idx="1133">
                  <c:v>98.208039999999997</c:v>
                </c:pt>
                <c:pt idx="1134">
                  <c:v>98.446479999999994</c:v>
                </c:pt>
                <c:pt idx="1135">
                  <c:v>98.498279999999994</c:v>
                </c:pt>
                <c:pt idx="1136">
                  <c:v>98.540869999999998</c:v>
                </c:pt>
                <c:pt idx="1137">
                  <c:v>98.519090000000006</c:v>
                </c:pt>
                <c:pt idx="1138">
                  <c:v>98.573689999999999</c:v>
                </c:pt>
                <c:pt idx="1139">
                  <c:v>98.835239999999999</c:v>
                </c:pt>
                <c:pt idx="1140">
                  <c:v>98.730969999999999</c:v>
                </c:pt>
                <c:pt idx="1141">
                  <c:v>98.691779999999994</c:v>
                </c:pt>
                <c:pt idx="1142">
                  <c:v>98.912509999999997</c:v>
                </c:pt>
                <c:pt idx="1143">
                  <c:v>98.998840000000001</c:v>
                </c:pt>
                <c:pt idx="1144">
                  <c:v>98.990260000000006</c:v>
                </c:pt>
                <c:pt idx="1145">
                  <c:v>99.042640000000006</c:v>
                </c:pt>
                <c:pt idx="1146">
                  <c:v>99.021410000000003</c:v>
                </c:pt>
                <c:pt idx="1147">
                  <c:v>99.145510000000002</c:v>
                </c:pt>
                <c:pt idx="1148">
                  <c:v>99.360479999999995</c:v>
                </c:pt>
                <c:pt idx="1149">
                  <c:v>99.379620000000003</c:v>
                </c:pt>
                <c:pt idx="1150">
                  <c:v>99.264499999999998</c:v>
                </c:pt>
                <c:pt idx="1151">
                  <c:v>99.539450000000002</c:v>
                </c:pt>
                <c:pt idx="1152">
                  <c:v>99.635509999999996</c:v>
                </c:pt>
                <c:pt idx="1153">
                  <c:v>99.578400000000002</c:v>
                </c:pt>
                <c:pt idx="1154">
                  <c:v>99.589449999999999</c:v>
                </c:pt>
                <c:pt idx="1155">
                  <c:v>99.716419999999999</c:v>
                </c:pt>
                <c:pt idx="1156">
                  <c:v>99.830010000000001</c:v>
                </c:pt>
                <c:pt idx="1157">
                  <c:v>99.854990000000001</c:v>
                </c:pt>
                <c:pt idx="1158">
                  <c:v>99.886880000000005</c:v>
                </c:pt>
                <c:pt idx="1159">
                  <c:v>100.04510000000001</c:v>
                </c:pt>
                <c:pt idx="1160">
                  <c:v>99.998440000000002</c:v>
                </c:pt>
                <c:pt idx="1161">
                  <c:v>100.02200000000001</c:v>
                </c:pt>
                <c:pt idx="1162">
                  <c:v>100.0874</c:v>
                </c:pt>
                <c:pt idx="1163">
                  <c:v>100.30119999999999</c:v>
                </c:pt>
                <c:pt idx="1164">
                  <c:v>100.2398</c:v>
                </c:pt>
                <c:pt idx="1165">
                  <c:v>100.3419</c:v>
                </c:pt>
                <c:pt idx="1166">
                  <c:v>100.39870000000001</c:v>
                </c:pt>
                <c:pt idx="1167">
                  <c:v>100.3934</c:v>
                </c:pt>
                <c:pt idx="1168">
                  <c:v>100.473</c:v>
                </c:pt>
                <c:pt idx="1169">
                  <c:v>100.6071</c:v>
                </c:pt>
                <c:pt idx="1170">
                  <c:v>100.60169999999999</c:v>
                </c:pt>
                <c:pt idx="1171">
                  <c:v>100.6254</c:v>
                </c:pt>
                <c:pt idx="1172">
                  <c:v>100.82259999999999</c:v>
                </c:pt>
                <c:pt idx="1173">
                  <c:v>100.907</c:v>
                </c:pt>
                <c:pt idx="1174">
                  <c:v>100.7833</c:v>
                </c:pt>
                <c:pt idx="1175">
                  <c:v>100.9978</c:v>
                </c:pt>
                <c:pt idx="1176">
                  <c:v>101.1476</c:v>
                </c:pt>
                <c:pt idx="1177">
                  <c:v>100.9742</c:v>
                </c:pt>
                <c:pt idx="1178">
                  <c:v>101.19459999999999</c:v>
                </c:pt>
                <c:pt idx="1179">
                  <c:v>101.2804</c:v>
                </c:pt>
                <c:pt idx="1180">
                  <c:v>101.17440000000001</c:v>
                </c:pt>
                <c:pt idx="1181">
                  <c:v>101.4224</c:v>
                </c:pt>
                <c:pt idx="1182">
                  <c:v>101.53530000000001</c:v>
                </c:pt>
                <c:pt idx="1183">
                  <c:v>101.4529</c:v>
                </c:pt>
                <c:pt idx="1184">
                  <c:v>101.4425</c:v>
                </c:pt>
                <c:pt idx="1185">
                  <c:v>101.69110000000001</c:v>
                </c:pt>
                <c:pt idx="1186">
                  <c:v>101.69710000000001</c:v>
                </c:pt>
                <c:pt idx="1187">
                  <c:v>101.7927</c:v>
                </c:pt>
                <c:pt idx="1188">
                  <c:v>101.8241</c:v>
                </c:pt>
                <c:pt idx="1189">
                  <c:v>101.98009999999999</c:v>
                </c:pt>
                <c:pt idx="1190">
                  <c:v>101.99679999999999</c:v>
                </c:pt>
                <c:pt idx="1191">
                  <c:v>102.0256</c:v>
                </c:pt>
                <c:pt idx="1192">
                  <c:v>101.97920000000001</c:v>
                </c:pt>
                <c:pt idx="1193">
                  <c:v>102.25749999999999</c:v>
                </c:pt>
                <c:pt idx="1194">
                  <c:v>102.3079</c:v>
                </c:pt>
                <c:pt idx="1195">
                  <c:v>102.12690000000001</c:v>
                </c:pt>
                <c:pt idx="1196">
                  <c:v>102.43600000000001</c:v>
                </c:pt>
                <c:pt idx="1197">
                  <c:v>102.66549999999999</c:v>
                </c:pt>
                <c:pt idx="1198">
                  <c:v>102.38720000000001</c:v>
                </c:pt>
                <c:pt idx="1199">
                  <c:v>102.6306</c:v>
                </c:pt>
                <c:pt idx="1200">
                  <c:v>102.77800000000001</c:v>
                </c:pt>
                <c:pt idx="1201">
                  <c:v>102.8323</c:v>
                </c:pt>
                <c:pt idx="1202">
                  <c:v>102.7921</c:v>
                </c:pt>
                <c:pt idx="1203">
                  <c:v>102.9787</c:v>
                </c:pt>
                <c:pt idx="1204">
                  <c:v>102.9913</c:v>
                </c:pt>
                <c:pt idx="1205">
                  <c:v>103.0859</c:v>
                </c:pt>
                <c:pt idx="1206">
                  <c:v>103.1464</c:v>
                </c:pt>
                <c:pt idx="1207">
                  <c:v>103.21169999999999</c:v>
                </c:pt>
                <c:pt idx="1208">
                  <c:v>103.2467</c:v>
                </c:pt>
                <c:pt idx="1209">
                  <c:v>103.35129999999999</c:v>
                </c:pt>
                <c:pt idx="1210">
                  <c:v>103.3814</c:v>
                </c:pt>
                <c:pt idx="1211">
                  <c:v>103.3952</c:v>
                </c:pt>
                <c:pt idx="1212">
                  <c:v>103.3441</c:v>
                </c:pt>
                <c:pt idx="1213">
                  <c:v>103.73269999999999</c:v>
                </c:pt>
                <c:pt idx="1214">
                  <c:v>103.7572</c:v>
                </c:pt>
                <c:pt idx="1215">
                  <c:v>103.6442</c:v>
                </c:pt>
                <c:pt idx="1216">
                  <c:v>103.8845</c:v>
                </c:pt>
                <c:pt idx="1217">
                  <c:v>103.8914</c:v>
                </c:pt>
                <c:pt idx="1218">
                  <c:v>103.92700000000001</c:v>
                </c:pt>
                <c:pt idx="1219">
                  <c:v>103.9239</c:v>
                </c:pt>
                <c:pt idx="1220">
                  <c:v>104.0425</c:v>
                </c:pt>
                <c:pt idx="1221">
                  <c:v>104.164</c:v>
                </c:pt>
                <c:pt idx="1222">
                  <c:v>104.15130000000001</c:v>
                </c:pt>
                <c:pt idx="1223">
                  <c:v>104.1691</c:v>
                </c:pt>
                <c:pt idx="1224">
                  <c:v>104.26779999999999</c:v>
                </c:pt>
                <c:pt idx="1225">
                  <c:v>104.3304</c:v>
                </c:pt>
                <c:pt idx="1226">
                  <c:v>104.47539999999999</c:v>
                </c:pt>
                <c:pt idx="1227">
                  <c:v>104.43770000000001</c:v>
                </c:pt>
                <c:pt idx="1228">
                  <c:v>104.62269999999999</c:v>
                </c:pt>
                <c:pt idx="1229">
                  <c:v>104.60339999999999</c:v>
                </c:pt>
                <c:pt idx="1230">
                  <c:v>104.6854</c:v>
                </c:pt>
                <c:pt idx="1231">
                  <c:v>104.7822</c:v>
                </c:pt>
                <c:pt idx="1232">
                  <c:v>104.8032</c:v>
                </c:pt>
                <c:pt idx="1233">
                  <c:v>104.87739999999999</c:v>
                </c:pt>
                <c:pt idx="1234">
                  <c:v>104.8493</c:v>
                </c:pt>
                <c:pt idx="1235">
                  <c:v>105.0814</c:v>
                </c:pt>
                <c:pt idx="1236">
                  <c:v>105.0688</c:v>
                </c:pt>
                <c:pt idx="1237">
                  <c:v>105.0184</c:v>
                </c:pt>
                <c:pt idx="1238">
                  <c:v>105.2589</c:v>
                </c:pt>
                <c:pt idx="1239">
                  <c:v>105.1581</c:v>
                </c:pt>
                <c:pt idx="1240">
                  <c:v>105.2846</c:v>
                </c:pt>
                <c:pt idx="1241">
                  <c:v>105.4666</c:v>
                </c:pt>
                <c:pt idx="1242">
                  <c:v>105.3486</c:v>
                </c:pt>
                <c:pt idx="1243">
                  <c:v>105.43819999999999</c:v>
                </c:pt>
                <c:pt idx="1244">
                  <c:v>105.6733</c:v>
                </c:pt>
                <c:pt idx="1245">
                  <c:v>105.67740000000001</c:v>
                </c:pt>
                <c:pt idx="1246">
                  <c:v>105.7122</c:v>
                </c:pt>
                <c:pt idx="1247">
                  <c:v>105.7942</c:v>
                </c:pt>
                <c:pt idx="1248">
                  <c:v>105.82340000000001</c:v>
                </c:pt>
                <c:pt idx="1249">
                  <c:v>105.971</c:v>
                </c:pt>
                <c:pt idx="1250">
                  <c:v>105.8608</c:v>
                </c:pt>
                <c:pt idx="1251">
                  <c:v>106.0012</c:v>
                </c:pt>
                <c:pt idx="1252">
                  <c:v>106.233</c:v>
                </c:pt>
                <c:pt idx="1253">
                  <c:v>106.1814</c:v>
                </c:pt>
                <c:pt idx="1254">
                  <c:v>106.14060000000001</c:v>
                </c:pt>
                <c:pt idx="1255">
                  <c:v>106.3763</c:v>
                </c:pt>
                <c:pt idx="1256">
                  <c:v>106.4683</c:v>
                </c:pt>
                <c:pt idx="1257">
                  <c:v>106.4198</c:v>
                </c:pt>
                <c:pt idx="1258">
                  <c:v>106.5549</c:v>
                </c:pt>
                <c:pt idx="1259">
                  <c:v>106.54</c:v>
                </c:pt>
                <c:pt idx="1260">
                  <c:v>106.61499999999999</c:v>
                </c:pt>
                <c:pt idx="1261">
                  <c:v>106.75709999999999</c:v>
                </c:pt>
                <c:pt idx="1262">
                  <c:v>106.4838</c:v>
                </c:pt>
                <c:pt idx="1263">
                  <c:v>106.89060000000001</c:v>
                </c:pt>
                <c:pt idx="1264">
                  <c:v>107.22150000000001</c:v>
                </c:pt>
                <c:pt idx="1265">
                  <c:v>107.0515</c:v>
                </c:pt>
                <c:pt idx="1266">
                  <c:v>107.1048</c:v>
                </c:pt>
                <c:pt idx="1267">
                  <c:v>107.3334</c:v>
                </c:pt>
                <c:pt idx="1268">
                  <c:v>107.27800000000001</c:v>
                </c:pt>
                <c:pt idx="1269">
                  <c:v>107.3125</c:v>
                </c:pt>
                <c:pt idx="1270">
                  <c:v>107.4731</c:v>
                </c:pt>
                <c:pt idx="1271">
                  <c:v>107.4104</c:v>
                </c:pt>
                <c:pt idx="1272">
                  <c:v>107.42659999999999</c:v>
                </c:pt>
                <c:pt idx="1273">
                  <c:v>107.777</c:v>
                </c:pt>
                <c:pt idx="1274">
                  <c:v>107.7133</c:v>
                </c:pt>
                <c:pt idx="1275">
                  <c:v>107.6725</c:v>
                </c:pt>
                <c:pt idx="1276">
                  <c:v>107.78270000000001</c:v>
                </c:pt>
                <c:pt idx="1277">
                  <c:v>107.9704</c:v>
                </c:pt>
                <c:pt idx="1278">
                  <c:v>107.8458</c:v>
                </c:pt>
                <c:pt idx="1279">
                  <c:v>107.8758</c:v>
                </c:pt>
                <c:pt idx="1280">
                  <c:v>108.2565</c:v>
                </c:pt>
                <c:pt idx="1281">
                  <c:v>108.1627</c:v>
                </c:pt>
                <c:pt idx="1282">
                  <c:v>108.22369999999999</c:v>
                </c:pt>
                <c:pt idx="1283">
                  <c:v>108.38630000000001</c:v>
                </c:pt>
                <c:pt idx="1284">
                  <c:v>108.31019999999999</c:v>
                </c:pt>
                <c:pt idx="1285">
                  <c:v>108.4348</c:v>
                </c:pt>
                <c:pt idx="1286">
                  <c:v>108.6741</c:v>
                </c:pt>
                <c:pt idx="1287">
                  <c:v>108.56529999999999</c:v>
                </c:pt>
                <c:pt idx="1288">
                  <c:v>108.44589999999999</c:v>
                </c:pt>
                <c:pt idx="1289">
                  <c:v>108.6665</c:v>
                </c:pt>
                <c:pt idx="1290">
                  <c:v>108.82640000000001</c:v>
                </c:pt>
                <c:pt idx="1291">
                  <c:v>108.751</c:v>
                </c:pt>
                <c:pt idx="1292">
                  <c:v>108.8232</c:v>
                </c:pt>
                <c:pt idx="1293">
                  <c:v>108.9576</c:v>
                </c:pt>
                <c:pt idx="1294">
                  <c:v>108.84229999999999</c:v>
                </c:pt>
                <c:pt idx="1295">
                  <c:v>109.2236</c:v>
                </c:pt>
                <c:pt idx="1296">
                  <c:v>109.1031</c:v>
                </c:pt>
                <c:pt idx="1297">
                  <c:v>109.2467</c:v>
                </c:pt>
                <c:pt idx="1298">
                  <c:v>109.3389</c:v>
                </c:pt>
                <c:pt idx="1299">
                  <c:v>109.24420000000001</c:v>
                </c:pt>
                <c:pt idx="1300">
                  <c:v>109.3712</c:v>
                </c:pt>
                <c:pt idx="1301">
                  <c:v>109.5565</c:v>
                </c:pt>
                <c:pt idx="1302">
                  <c:v>109.5133</c:v>
                </c:pt>
                <c:pt idx="1303">
                  <c:v>109.5376</c:v>
                </c:pt>
                <c:pt idx="1304">
                  <c:v>109.7564</c:v>
                </c:pt>
                <c:pt idx="1305">
                  <c:v>109.7467</c:v>
                </c:pt>
                <c:pt idx="1306">
                  <c:v>109.7398</c:v>
                </c:pt>
                <c:pt idx="1307">
                  <c:v>109.9148</c:v>
                </c:pt>
                <c:pt idx="1308">
                  <c:v>109.9502</c:v>
                </c:pt>
                <c:pt idx="1309">
                  <c:v>109.9345</c:v>
                </c:pt>
                <c:pt idx="1310">
                  <c:v>110.0545</c:v>
                </c:pt>
                <c:pt idx="1311">
                  <c:v>110.1574</c:v>
                </c:pt>
                <c:pt idx="1312">
                  <c:v>110.16030000000001</c:v>
                </c:pt>
                <c:pt idx="1313">
                  <c:v>110.3305</c:v>
                </c:pt>
                <c:pt idx="1314">
                  <c:v>110.33799999999999</c:v>
                </c:pt>
                <c:pt idx="1315">
                  <c:v>110.2863</c:v>
                </c:pt>
                <c:pt idx="1316">
                  <c:v>110.24250000000001</c:v>
                </c:pt>
                <c:pt idx="1317">
                  <c:v>110.5188</c:v>
                </c:pt>
                <c:pt idx="1318">
                  <c:v>110.6998</c:v>
                </c:pt>
                <c:pt idx="1319">
                  <c:v>110.5223</c:v>
                </c:pt>
                <c:pt idx="1320">
                  <c:v>110.5732</c:v>
                </c:pt>
                <c:pt idx="1321">
                  <c:v>110.6469</c:v>
                </c:pt>
                <c:pt idx="1322">
                  <c:v>110.7419</c:v>
                </c:pt>
                <c:pt idx="1323">
                  <c:v>110.9188</c:v>
                </c:pt>
                <c:pt idx="1324">
                  <c:v>110.94029999999999</c:v>
                </c:pt>
                <c:pt idx="1325">
                  <c:v>110.9241</c:v>
                </c:pt>
                <c:pt idx="1326">
                  <c:v>110.95650000000001</c:v>
                </c:pt>
                <c:pt idx="1327">
                  <c:v>111.1275</c:v>
                </c:pt>
                <c:pt idx="1328">
                  <c:v>111.1347</c:v>
                </c:pt>
                <c:pt idx="1329">
                  <c:v>111.11539999999999</c:v>
                </c:pt>
                <c:pt idx="1330">
                  <c:v>111.3837</c:v>
                </c:pt>
                <c:pt idx="1331">
                  <c:v>111.5098</c:v>
                </c:pt>
                <c:pt idx="1332">
                  <c:v>111.3492</c:v>
                </c:pt>
                <c:pt idx="1333">
                  <c:v>111.4599</c:v>
                </c:pt>
                <c:pt idx="1334">
                  <c:v>111.53879999999999</c:v>
                </c:pt>
                <c:pt idx="1335">
                  <c:v>111.5852</c:v>
                </c:pt>
                <c:pt idx="1336">
                  <c:v>111.691</c:v>
                </c:pt>
                <c:pt idx="1337">
                  <c:v>111.8105</c:v>
                </c:pt>
                <c:pt idx="1338">
                  <c:v>111.84050000000001</c:v>
                </c:pt>
                <c:pt idx="1339">
                  <c:v>111.79340000000001</c:v>
                </c:pt>
                <c:pt idx="1340">
                  <c:v>112.05419999999999</c:v>
                </c:pt>
                <c:pt idx="1341">
                  <c:v>112.1204</c:v>
                </c:pt>
                <c:pt idx="1342">
                  <c:v>112.1264</c:v>
                </c:pt>
                <c:pt idx="1343">
                  <c:v>112.20489999999999</c:v>
                </c:pt>
                <c:pt idx="1344">
                  <c:v>112.3516</c:v>
                </c:pt>
                <c:pt idx="1345">
                  <c:v>112.16670000000001</c:v>
                </c:pt>
                <c:pt idx="1346">
                  <c:v>112.2891</c:v>
                </c:pt>
                <c:pt idx="1347">
                  <c:v>112.50020000000001</c:v>
                </c:pt>
                <c:pt idx="1348">
                  <c:v>112.4068</c:v>
                </c:pt>
                <c:pt idx="1349">
                  <c:v>112.492</c:v>
                </c:pt>
                <c:pt idx="1350">
                  <c:v>112.7291</c:v>
                </c:pt>
                <c:pt idx="1351">
                  <c:v>112.6207</c:v>
                </c:pt>
                <c:pt idx="1352">
                  <c:v>112.8086</c:v>
                </c:pt>
                <c:pt idx="1353">
                  <c:v>113.02160000000001</c:v>
                </c:pt>
                <c:pt idx="1354">
                  <c:v>112.8516</c:v>
                </c:pt>
                <c:pt idx="1355">
                  <c:v>112.9148</c:v>
                </c:pt>
                <c:pt idx="1356">
                  <c:v>113.3449</c:v>
                </c:pt>
                <c:pt idx="1357">
                  <c:v>113.3965</c:v>
                </c:pt>
                <c:pt idx="1358">
                  <c:v>113.355</c:v>
                </c:pt>
                <c:pt idx="1359">
                  <c:v>113.31359999999999</c:v>
                </c:pt>
                <c:pt idx="1360">
                  <c:v>113.3807</c:v>
                </c:pt>
                <c:pt idx="1361">
                  <c:v>113.5907</c:v>
                </c:pt>
                <c:pt idx="1362">
                  <c:v>113.5958</c:v>
                </c:pt>
                <c:pt idx="1363">
                  <c:v>113.5646</c:v>
                </c:pt>
                <c:pt idx="1364">
                  <c:v>113.6664</c:v>
                </c:pt>
                <c:pt idx="1365">
                  <c:v>113.7106</c:v>
                </c:pt>
                <c:pt idx="1366">
                  <c:v>113.71259999999999</c:v>
                </c:pt>
                <c:pt idx="1367">
                  <c:v>113.9449</c:v>
                </c:pt>
                <c:pt idx="1368">
                  <c:v>113.98820000000001</c:v>
                </c:pt>
                <c:pt idx="1369">
                  <c:v>113.8768</c:v>
                </c:pt>
                <c:pt idx="1370">
                  <c:v>114.16679999999999</c:v>
                </c:pt>
                <c:pt idx="1371">
                  <c:v>114.1823</c:v>
                </c:pt>
                <c:pt idx="1372">
                  <c:v>114.0568</c:v>
                </c:pt>
                <c:pt idx="1373">
                  <c:v>114.5063</c:v>
                </c:pt>
                <c:pt idx="1374">
                  <c:v>114.4828</c:v>
                </c:pt>
                <c:pt idx="1375">
                  <c:v>114.5266</c:v>
                </c:pt>
                <c:pt idx="1376">
                  <c:v>114.64619999999999</c:v>
                </c:pt>
                <c:pt idx="1377">
                  <c:v>114.5536</c:v>
                </c:pt>
                <c:pt idx="1378">
                  <c:v>114.6018</c:v>
                </c:pt>
                <c:pt idx="1379">
                  <c:v>114.8676</c:v>
                </c:pt>
                <c:pt idx="1380">
                  <c:v>114.8164</c:v>
                </c:pt>
                <c:pt idx="1381">
                  <c:v>114.7394</c:v>
                </c:pt>
                <c:pt idx="1382">
                  <c:v>115.0009</c:v>
                </c:pt>
                <c:pt idx="1383">
                  <c:v>115.0394</c:v>
                </c:pt>
                <c:pt idx="1384">
                  <c:v>114.8466</c:v>
                </c:pt>
                <c:pt idx="1385">
                  <c:v>115.0262</c:v>
                </c:pt>
                <c:pt idx="1386">
                  <c:v>115.22580000000001</c:v>
                </c:pt>
                <c:pt idx="1387">
                  <c:v>115.24039999999999</c:v>
                </c:pt>
                <c:pt idx="1388">
                  <c:v>115.2525</c:v>
                </c:pt>
                <c:pt idx="1389">
                  <c:v>115.1144</c:v>
                </c:pt>
                <c:pt idx="1390">
                  <c:v>115.3674</c:v>
                </c:pt>
                <c:pt idx="1391">
                  <c:v>115.62609999999999</c:v>
                </c:pt>
                <c:pt idx="1392">
                  <c:v>115.4372</c:v>
                </c:pt>
                <c:pt idx="1393">
                  <c:v>115.5127</c:v>
                </c:pt>
                <c:pt idx="1394">
                  <c:v>115.8122</c:v>
                </c:pt>
                <c:pt idx="1395">
                  <c:v>115.72320000000001</c:v>
                </c:pt>
                <c:pt idx="1396">
                  <c:v>115.7009</c:v>
                </c:pt>
                <c:pt idx="1397">
                  <c:v>116.008</c:v>
                </c:pt>
                <c:pt idx="1398">
                  <c:v>115.83459999999999</c:v>
                </c:pt>
                <c:pt idx="1399">
                  <c:v>116.02079999999999</c:v>
                </c:pt>
                <c:pt idx="1400">
                  <c:v>116.08499999999999</c:v>
                </c:pt>
                <c:pt idx="1401">
                  <c:v>116.1011</c:v>
                </c:pt>
                <c:pt idx="1402">
                  <c:v>116.24</c:v>
                </c:pt>
                <c:pt idx="1403">
                  <c:v>116.3986</c:v>
                </c:pt>
                <c:pt idx="1404">
                  <c:v>116.304</c:v>
                </c:pt>
                <c:pt idx="1405">
                  <c:v>116.4298</c:v>
                </c:pt>
                <c:pt idx="1406">
                  <c:v>116.5166</c:v>
                </c:pt>
                <c:pt idx="1407">
                  <c:v>116.4841</c:v>
                </c:pt>
                <c:pt idx="1408">
                  <c:v>116.48260000000001</c:v>
                </c:pt>
                <c:pt idx="1409">
                  <c:v>116.6221</c:v>
                </c:pt>
                <c:pt idx="1410">
                  <c:v>116.71769999999999</c:v>
                </c:pt>
                <c:pt idx="1411">
                  <c:v>116.753</c:v>
                </c:pt>
                <c:pt idx="1412">
                  <c:v>116.824</c:v>
                </c:pt>
                <c:pt idx="1413">
                  <c:v>116.732</c:v>
                </c:pt>
                <c:pt idx="1414">
                  <c:v>117.0185</c:v>
                </c:pt>
                <c:pt idx="1415">
                  <c:v>116.9436</c:v>
                </c:pt>
                <c:pt idx="1416">
                  <c:v>117.1752</c:v>
                </c:pt>
                <c:pt idx="1417">
                  <c:v>117.0848</c:v>
                </c:pt>
                <c:pt idx="1418">
                  <c:v>117.11750000000001</c:v>
                </c:pt>
                <c:pt idx="1419">
                  <c:v>117.3372</c:v>
                </c:pt>
                <c:pt idx="1420">
                  <c:v>117.26179999999999</c:v>
                </c:pt>
                <c:pt idx="1421">
                  <c:v>117.3779</c:v>
                </c:pt>
                <c:pt idx="1422">
                  <c:v>117.3869</c:v>
                </c:pt>
                <c:pt idx="1423">
                  <c:v>117.617</c:v>
                </c:pt>
                <c:pt idx="1424">
                  <c:v>117.50749999999999</c:v>
                </c:pt>
                <c:pt idx="1425">
                  <c:v>117.6122</c:v>
                </c:pt>
                <c:pt idx="1426">
                  <c:v>117.6296</c:v>
                </c:pt>
                <c:pt idx="1427">
                  <c:v>117.7236</c:v>
                </c:pt>
                <c:pt idx="1428">
                  <c:v>117.9761</c:v>
                </c:pt>
                <c:pt idx="1429">
                  <c:v>117.77460000000001</c:v>
                </c:pt>
                <c:pt idx="1430">
                  <c:v>118.029</c:v>
                </c:pt>
                <c:pt idx="1431">
                  <c:v>118.056</c:v>
                </c:pt>
                <c:pt idx="1432">
                  <c:v>117.83799999999999</c:v>
                </c:pt>
                <c:pt idx="1433">
                  <c:v>118.25749999999999</c:v>
                </c:pt>
                <c:pt idx="1434">
                  <c:v>118.35599999999999</c:v>
                </c:pt>
                <c:pt idx="1435">
                  <c:v>118.4348</c:v>
                </c:pt>
                <c:pt idx="1436">
                  <c:v>118.41370000000001</c:v>
                </c:pt>
                <c:pt idx="1437">
                  <c:v>118.50239999999999</c:v>
                </c:pt>
                <c:pt idx="1438">
                  <c:v>118.6935</c:v>
                </c:pt>
                <c:pt idx="1439">
                  <c:v>118.47329999999999</c:v>
                </c:pt>
                <c:pt idx="1440">
                  <c:v>118.61790000000001</c:v>
                </c:pt>
                <c:pt idx="1441">
                  <c:v>118.68600000000001</c:v>
                </c:pt>
                <c:pt idx="1442">
                  <c:v>118.7992</c:v>
                </c:pt>
                <c:pt idx="1443">
                  <c:v>118.91419999999999</c:v>
                </c:pt>
                <c:pt idx="1444">
                  <c:v>118.9059</c:v>
                </c:pt>
                <c:pt idx="1445">
                  <c:v>118.9875</c:v>
                </c:pt>
                <c:pt idx="1446">
                  <c:v>119.0579</c:v>
                </c:pt>
                <c:pt idx="1447">
                  <c:v>119.0519</c:v>
                </c:pt>
                <c:pt idx="1448">
                  <c:v>119.1383</c:v>
                </c:pt>
                <c:pt idx="1449">
                  <c:v>119.39570000000001</c:v>
                </c:pt>
                <c:pt idx="1450">
                  <c:v>119.18729999999999</c:v>
                </c:pt>
                <c:pt idx="1451">
                  <c:v>119.23990000000001</c:v>
                </c:pt>
                <c:pt idx="1452">
                  <c:v>119.6032</c:v>
                </c:pt>
                <c:pt idx="1453">
                  <c:v>119.4956</c:v>
                </c:pt>
                <c:pt idx="1454">
                  <c:v>119.61360000000001</c:v>
                </c:pt>
                <c:pt idx="1455">
                  <c:v>119.76560000000001</c:v>
                </c:pt>
                <c:pt idx="1456">
                  <c:v>119.6504</c:v>
                </c:pt>
                <c:pt idx="1457">
                  <c:v>119.84529999999999</c:v>
                </c:pt>
                <c:pt idx="1458">
                  <c:v>119.8477</c:v>
                </c:pt>
                <c:pt idx="1459">
                  <c:v>119.9879</c:v>
                </c:pt>
                <c:pt idx="1460">
                  <c:v>119.849</c:v>
                </c:pt>
                <c:pt idx="1461">
                  <c:v>120.10760000000001</c:v>
                </c:pt>
                <c:pt idx="1462">
                  <c:v>120.12730000000001</c:v>
                </c:pt>
                <c:pt idx="1463">
                  <c:v>120.1254</c:v>
                </c:pt>
                <c:pt idx="1464">
                  <c:v>120.2919</c:v>
                </c:pt>
                <c:pt idx="1465">
                  <c:v>120.4372</c:v>
                </c:pt>
                <c:pt idx="1466">
                  <c:v>120.27679999999999</c:v>
                </c:pt>
                <c:pt idx="1467">
                  <c:v>120.4948</c:v>
                </c:pt>
                <c:pt idx="1468">
                  <c:v>120.6327</c:v>
                </c:pt>
                <c:pt idx="1469">
                  <c:v>120.45359999999999</c:v>
                </c:pt>
                <c:pt idx="1470">
                  <c:v>120.65949999999999</c:v>
                </c:pt>
                <c:pt idx="1471">
                  <c:v>120.6914</c:v>
                </c:pt>
                <c:pt idx="1472">
                  <c:v>120.7628</c:v>
                </c:pt>
                <c:pt idx="1473">
                  <c:v>120.7518</c:v>
                </c:pt>
                <c:pt idx="1474">
                  <c:v>121.0821</c:v>
                </c:pt>
                <c:pt idx="1475">
                  <c:v>121.03100000000001</c:v>
                </c:pt>
                <c:pt idx="1476">
                  <c:v>120.9228</c:v>
                </c:pt>
                <c:pt idx="1477">
                  <c:v>121.2803</c:v>
                </c:pt>
                <c:pt idx="1478">
                  <c:v>121.24590000000001</c:v>
                </c:pt>
                <c:pt idx="1479">
                  <c:v>121.0826</c:v>
                </c:pt>
                <c:pt idx="1480">
                  <c:v>121.4635</c:v>
                </c:pt>
                <c:pt idx="1481">
                  <c:v>121.3357</c:v>
                </c:pt>
                <c:pt idx="1482">
                  <c:v>121.4589</c:v>
                </c:pt>
                <c:pt idx="1483">
                  <c:v>121.723</c:v>
                </c:pt>
                <c:pt idx="1484">
                  <c:v>121.6122</c:v>
                </c:pt>
                <c:pt idx="1485">
                  <c:v>121.8616</c:v>
                </c:pt>
                <c:pt idx="1486">
                  <c:v>121.6555</c:v>
                </c:pt>
                <c:pt idx="1487">
                  <c:v>122.04510000000001</c:v>
                </c:pt>
                <c:pt idx="1488">
                  <c:v>121.9983</c:v>
                </c:pt>
                <c:pt idx="1489">
                  <c:v>122.13979999999999</c:v>
                </c:pt>
                <c:pt idx="1490">
                  <c:v>122.1681</c:v>
                </c:pt>
                <c:pt idx="1491">
                  <c:v>122.259</c:v>
                </c:pt>
                <c:pt idx="1492">
                  <c:v>122.25530000000001</c:v>
                </c:pt>
                <c:pt idx="1493">
                  <c:v>122.36320000000001</c:v>
                </c:pt>
                <c:pt idx="1494">
                  <c:v>122.1991</c:v>
                </c:pt>
                <c:pt idx="1495">
                  <c:v>122.3647</c:v>
                </c:pt>
                <c:pt idx="1496">
                  <c:v>122.6634</c:v>
                </c:pt>
                <c:pt idx="1497">
                  <c:v>122.66759999999999</c:v>
                </c:pt>
                <c:pt idx="1498">
                  <c:v>122.69629999999999</c:v>
                </c:pt>
                <c:pt idx="1499">
                  <c:v>122.7546</c:v>
                </c:pt>
                <c:pt idx="1500">
                  <c:v>122.8365</c:v>
                </c:pt>
                <c:pt idx="1501">
                  <c:v>122.633</c:v>
                </c:pt>
                <c:pt idx="1502">
                  <c:v>122.9145</c:v>
                </c:pt>
                <c:pt idx="1503">
                  <c:v>123.02800000000001</c:v>
                </c:pt>
                <c:pt idx="1504">
                  <c:v>122.9644</c:v>
                </c:pt>
                <c:pt idx="1505">
                  <c:v>123.1533</c:v>
                </c:pt>
                <c:pt idx="1506">
                  <c:v>123.1418</c:v>
                </c:pt>
                <c:pt idx="1507">
                  <c:v>123.2017</c:v>
                </c:pt>
                <c:pt idx="1508">
                  <c:v>123.1759</c:v>
                </c:pt>
                <c:pt idx="1509">
                  <c:v>123.3742</c:v>
                </c:pt>
                <c:pt idx="1510">
                  <c:v>123.21680000000001</c:v>
                </c:pt>
                <c:pt idx="1511">
                  <c:v>123.3622</c:v>
                </c:pt>
                <c:pt idx="1512">
                  <c:v>123.6615</c:v>
                </c:pt>
                <c:pt idx="1513">
                  <c:v>123.54430000000001</c:v>
                </c:pt>
                <c:pt idx="1514">
                  <c:v>123.5001</c:v>
                </c:pt>
                <c:pt idx="1515">
                  <c:v>123.6649</c:v>
                </c:pt>
                <c:pt idx="1516">
                  <c:v>123.676</c:v>
                </c:pt>
                <c:pt idx="1517">
                  <c:v>123.801</c:v>
                </c:pt>
                <c:pt idx="1518">
                  <c:v>123.74460000000001</c:v>
                </c:pt>
                <c:pt idx="1519">
                  <c:v>123.94929999999999</c:v>
                </c:pt>
                <c:pt idx="1520">
                  <c:v>123.95610000000001</c:v>
                </c:pt>
                <c:pt idx="1521">
                  <c:v>123.9558</c:v>
                </c:pt>
                <c:pt idx="1522">
                  <c:v>124.09180000000001</c:v>
                </c:pt>
                <c:pt idx="1523">
                  <c:v>124.1769</c:v>
                </c:pt>
                <c:pt idx="1524">
                  <c:v>124.2544</c:v>
                </c:pt>
                <c:pt idx="1525">
                  <c:v>124.2509</c:v>
                </c:pt>
                <c:pt idx="1526">
                  <c:v>124.352</c:v>
                </c:pt>
                <c:pt idx="1527">
                  <c:v>124.5722</c:v>
                </c:pt>
                <c:pt idx="1528">
                  <c:v>124.3927</c:v>
                </c:pt>
                <c:pt idx="1529">
                  <c:v>124.64230000000001</c:v>
                </c:pt>
                <c:pt idx="1530">
                  <c:v>124.70910000000001</c:v>
                </c:pt>
                <c:pt idx="1531">
                  <c:v>124.7791</c:v>
                </c:pt>
                <c:pt idx="1532">
                  <c:v>124.8357</c:v>
                </c:pt>
                <c:pt idx="1533">
                  <c:v>124.7672</c:v>
                </c:pt>
                <c:pt idx="1534">
                  <c:v>124.93510000000001</c:v>
                </c:pt>
                <c:pt idx="1535">
                  <c:v>124.94750000000001</c:v>
                </c:pt>
                <c:pt idx="1536">
                  <c:v>124.9944</c:v>
                </c:pt>
                <c:pt idx="1537">
                  <c:v>125.2346</c:v>
                </c:pt>
                <c:pt idx="1538">
                  <c:v>125.0728</c:v>
                </c:pt>
                <c:pt idx="1539">
                  <c:v>125.1789</c:v>
                </c:pt>
                <c:pt idx="1540">
                  <c:v>125.2663</c:v>
                </c:pt>
                <c:pt idx="1541">
                  <c:v>125.407</c:v>
                </c:pt>
                <c:pt idx="1542">
                  <c:v>125.51949999999999</c:v>
                </c:pt>
                <c:pt idx="1543">
                  <c:v>125.3742</c:v>
                </c:pt>
                <c:pt idx="1544">
                  <c:v>125.467</c:v>
                </c:pt>
                <c:pt idx="1545">
                  <c:v>125.7974</c:v>
                </c:pt>
                <c:pt idx="1546">
                  <c:v>125.532</c:v>
                </c:pt>
                <c:pt idx="1547">
                  <c:v>125.65900000000001</c:v>
                </c:pt>
                <c:pt idx="1548">
                  <c:v>126.1156</c:v>
                </c:pt>
                <c:pt idx="1549">
                  <c:v>125.77379999999999</c:v>
                </c:pt>
                <c:pt idx="1550">
                  <c:v>125.899</c:v>
                </c:pt>
                <c:pt idx="1551">
                  <c:v>126.24760000000001</c:v>
                </c:pt>
                <c:pt idx="1552">
                  <c:v>126.1681</c:v>
                </c:pt>
                <c:pt idx="1553">
                  <c:v>126.1853</c:v>
                </c:pt>
                <c:pt idx="1554">
                  <c:v>126.3732</c:v>
                </c:pt>
                <c:pt idx="1555">
                  <c:v>126.35429999999999</c:v>
                </c:pt>
                <c:pt idx="1556">
                  <c:v>126.26260000000001</c:v>
                </c:pt>
                <c:pt idx="1557">
                  <c:v>126.7775</c:v>
                </c:pt>
                <c:pt idx="1558">
                  <c:v>126.66500000000001</c:v>
                </c:pt>
                <c:pt idx="1559">
                  <c:v>126.75020000000001</c:v>
                </c:pt>
                <c:pt idx="1560">
                  <c:v>126.7676</c:v>
                </c:pt>
                <c:pt idx="1561">
                  <c:v>126.8523</c:v>
                </c:pt>
                <c:pt idx="1562">
                  <c:v>126.9419</c:v>
                </c:pt>
                <c:pt idx="1563">
                  <c:v>127.02500000000001</c:v>
                </c:pt>
                <c:pt idx="1564">
                  <c:v>127.096</c:v>
                </c:pt>
                <c:pt idx="1565">
                  <c:v>127.1604</c:v>
                </c:pt>
                <c:pt idx="1566">
                  <c:v>127.1254</c:v>
                </c:pt>
                <c:pt idx="1567">
                  <c:v>127.1778</c:v>
                </c:pt>
                <c:pt idx="1568">
                  <c:v>127.28740000000001</c:v>
                </c:pt>
                <c:pt idx="1569">
                  <c:v>127.51739999999999</c:v>
                </c:pt>
                <c:pt idx="1570">
                  <c:v>127.2972</c:v>
                </c:pt>
                <c:pt idx="1571">
                  <c:v>127.3486</c:v>
                </c:pt>
                <c:pt idx="1572">
                  <c:v>127.7199</c:v>
                </c:pt>
                <c:pt idx="1573">
                  <c:v>127.6069</c:v>
                </c:pt>
                <c:pt idx="1574">
                  <c:v>127.6884</c:v>
                </c:pt>
                <c:pt idx="1575">
                  <c:v>127.6409</c:v>
                </c:pt>
                <c:pt idx="1576">
                  <c:v>127.7811</c:v>
                </c:pt>
                <c:pt idx="1577">
                  <c:v>127.8802</c:v>
                </c:pt>
                <c:pt idx="1578">
                  <c:v>127.85</c:v>
                </c:pt>
                <c:pt idx="1579">
                  <c:v>127.87649999999999</c:v>
                </c:pt>
                <c:pt idx="1580">
                  <c:v>127.988</c:v>
                </c:pt>
                <c:pt idx="1581">
                  <c:v>127.968</c:v>
                </c:pt>
                <c:pt idx="1582">
                  <c:v>128.1371</c:v>
                </c:pt>
                <c:pt idx="1583">
                  <c:v>128.0883</c:v>
                </c:pt>
                <c:pt idx="1584">
                  <c:v>128.18860000000001</c:v>
                </c:pt>
                <c:pt idx="1585">
                  <c:v>128.32830000000001</c:v>
                </c:pt>
                <c:pt idx="1586">
                  <c:v>128.3741</c:v>
                </c:pt>
                <c:pt idx="1587">
                  <c:v>128.35929999999999</c:v>
                </c:pt>
                <c:pt idx="1588">
                  <c:v>128.64760000000001</c:v>
                </c:pt>
                <c:pt idx="1589">
                  <c:v>128.61789999999999</c:v>
                </c:pt>
                <c:pt idx="1590">
                  <c:v>128.79820000000001</c:v>
                </c:pt>
                <c:pt idx="1591">
                  <c:v>128.71260000000001</c:v>
                </c:pt>
                <c:pt idx="1592">
                  <c:v>128.6867</c:v>
                </c:pt>
                <c:pt idx="1593">
                  <c:v>128.81379999999999</c:v>
                </c:pt>
                <c:pt idx="1594">
                  <c:v>129.0421</c:v>
                </c:pt>
                <c:pt idx="1595">
                  <c:v>129.0924</c:v>
                </c:pt>
                <c:pt idx="1596">
                  <c:v>129.06209999999999</c:v>
                </c:pt>
                <c:pt idx="1597">
                  <c:v>129.1722</c:v>
                </c:pt>
                <c:pt idx="1598">
                  <c:v>129.1704</c:v>
                </c:pt>
                <c:pt idx="1599">
                  <c:v>129.3493</c:v>
                </c:pt>
                <c:pt idx="1600">
                  <c:v>129.16419999999999</c:v>
                </c:pt>
                <c:pt idx="1601">
                  <c:v>129.29259999999999</c:v>
                </c:pt>
                <c:pt idx="1602">
                  <c:v>129.49189999999999</c:v>
                </c:pt>
                <c:pt idx="1603">
                  <c:v>129.45439999999999</c:v>
                </c:pt>
                <c:pt idx="1604">
                  <c:v>129.48009999999999</c:v>
                </c:pt>
                <c:pt idx="1605">
                  <c:v>129.61600000000001</c:v>
                </c:pt>
                <c:pt idx="1606">
                  <c:v>129.74619999999999</c:v>
                </c:pt>
                <c:pt idx="1607">
                  <c:v>129.67740000000001</c:v>
                </c:pt>
                <c:pt idx="1608">
                  <c:v>129.80199999999999</c:v>
                </c:pt>
                <c:pt idx="1609">
                  <c:v>129.86519999999999</c:v>
                </c:pt>
                <c:pt idx="1610">
                  <c:v>129.89930000000001</c:v>
                </c:pt>
                <c:pt idx="1611">
                  <c:v>130.24799999999999</c:v>
                </c:pt>
                <c:pt idx="1612">
                  <c:v>130.0453</c:v>
                </c:pt>
                <c:pt idx="1613">
                  <c:v>129.98689999999999</c:v>
                </c:pt>
                <c:pt idx="1614">
                  <c:v>130.32560000000001</c:v>
                </c:pt>
                <c:pt idx="1615">
                  <c:v>130.2432</c:v>
                </c:pt>
                <c:pt idx="1616">
                  <c:v>130.2766</c:v>
                </c:pt>
                <c:pt idx="1617">
                  <c:v>130.41499999999999</c:v>
                </c:pt>
                <c:pt idx="1618">
                  <c:v>130.48599999999999</c:v>
                </c:pt>
                <c:pt idx="1619">
                  <c:v>130.6096</c:v>
                </c:pt>
                <c:pt idx="1620">
                  <c:v>130.47989999999999</c:v>
                </c:pt>
                <c:pt idx="1621">
                  <c:v>130.64619999999999</c:v>
                </c:pt>
                <c:pt idx="1622">
                  <c:v>130.666</c:v>
                </c:pt>
                <c:pt idx="1623">
                  <c:v>130.71539999999999</c:v>
                </c:pt>
                <c:pt idx="1624">
                  <c:v>130.869</c:v>
                </c:pt>
                <c:pt idx="1625">
                  <c:v>130.91970000000001</c:v>
                </c:pt>
                <c:pt idx="1626">
                  <c:v>130.97300000000001</c:v>
                </c:pt>
                <c:pt idx="1627">
                  <c:v>131.0042</c:v>
                </c:pt>
                <c:pt idx="1628">
                  <c:v>131.06960000000001</c:v>
                </c:pt>
                <c:pt idx="1629">
                  <c:v>131.41489999999999</c:v>
                </c:pt>
                <c:pt idx="1630">
                  <c:v>131.29560000000001</c:v>
                </c:pt>
                <c:pt idx="1631">
                  <c:v>131.3896</c:v>
                </c:pt>
                <c:pt idx="1632">
                  <c:v>131.53309999999999</c:v>
                </c:pt>
                <c:pt idx="1633">
                  <c:v>131.28319999999999</c:v>
                </c:pt>
                <c:pt idx="1634">
                  <c:v>131.60290000000001</c:v>
                </c:pt>
                <c:pt idx="1635">
                  <c:v>131.78899999999999</c:v>
                </c:pt>
                <c:pt idx="1636">
                  <c:v>131.6677</c:v>
                </c:pt>
                <c:pt idx="1637">
                  <c:v>131.88249999999999</c:v>
                </c:pt>
                <c:pt idx="1638">
                  <c:v>131.87440000000001</c:v>
                </c:pt>
                <c:pt idx="1639">
                  <c:v>131.99359999999999</c:v>
                </c:pt>
                <c:pt idx="1640">
                  <c:v>131.96360000000001</c:v>
                </c:pt>
                <c:pt idx="1641">
                  <c:v>131.90700000000001</c:v>
                </c:pt>
                <c:pt idx="1642">
                  <c:v>132.1011</c:v>
                </c:pt>
                <c:pt idx="1643">
                  <c:v>132.0966</c:v>
                </c:pt>
                <c:pt idx="1644">
                  <c:v>132.1156</c:v>
                </c:pt>
                <c:pt idx="1645">
                  <c:v>132.3631</c:v>
                </c:pt>
                <c:pt idx="1646">
                  <c:v>132.38939999999999</c:v>
                </c:pt>
                <c:pt idx="1647">
                  <c:v>132.47970000000001</c:v>
                </c:pt>
                <c:pt idx="1648">
                  <c:v>132.5171</c:v>
                </c:pt>
                <c:pt idx="1649">
                  <c:v>132.56370000000001</c:v>
                </c:pt>
                <c:pt idx="1650">
                  <c:v>132.81720000000001</c:v>
                </c:pt>
                <c:pt idx="1651">
                  <c:v>132.6628</c:v>
                </c:pt>
                <c:pt idx="1652">
                  <c:v>132.6901</c:v>
                </c:pt>
                <c:pt idx="1653">
                  <c:v>132.93350000000001</c:v>
                </c:pt>
                <c:pt idx="1654">
                  <c:v>132.87190000000001</c:v>
                </c:pt>
                <c:pt idx="1655">
                  <c:v>133.00360000000001</c:v>
                </c:pt>
                <c:pt idx="1656">
                  <c:v>133.02809999999999</c:v>
                </c:pt>
                <c:pt idx="1657">
                  <c:v>133.10409999999999</c:v>
                </c:pt>
                <c:pt idx="1658">
                  <c:v>133.1181</c:v>
                </c:pt>
                <c:pt idx="1659">
                  <c:v>133.28030000000001</c:v>
                </c:pt>
                <c:pt idx="1660">
                  <c:v>133.32380000000001</c:v>
                </c:pt>
                <c:pt idx="1661">
                  <c:v>133.4906</c:v>
                </c:pt>
                <c:pt idx="1662">
                  <c:v>133.34020000000001</c:v>
                </c:pt>
                <c:pt idx="1663">
                  <c:v>133.4204</c:v>
                </c:pt>
                <c:pt idx="1664">
                  <c:v>133.7149</c:v>
                </c:pt>
                <c:pt idx="1665">
                  <c:v>133.68559999999999</c:v>
                </c:pt>
                <c:pt idx="1666">
                  <c:v>133.64609999999999</c:v>
                </c:pt>
                <c:pt idx="1667">
                  <c:v>133.77340000000001</c:v>
                </c:pt>
                <c:pt idx="1668">
                  <c:v>133.9896</c:v>
                </c:pt>
                <c:pt idx="1669">
                  <c:v>133.89089999999999</c:v>
                </c:pt>
                <c:pt idx="1670">
                  <c:v>134.01329999999999</c:v>
                </c:pt>
                <c:pt idx="1671">
                  <c:v>133.9958</c:v>
                </c:pt>
                <c:pt idx="1672">
                  <c:v>134.07310000000001</c:v>
                </c:pt>
                <c:pt idx="1673">
                  <c:v>134.15770000000001</c:v>
                </c:pt>
                <c:pt idx="1674">
                  <c:v>134.16159999999999</c:v>
                </c:pt>
                <c:pt idx="1675">
                  <c:v>134.17939999999999</c:v>
                </c:pt>
                <c:pt idx="1676">
                  <c:v>134.46559999999999</c:v>
                </c:pt>
                <c:pt idx="1677">
                  <c:v>134.5429</c:v>
                </c:pt>
                <c:pt idx="1678">
                  <c:v>134.5461</c:v>
                </c:pt>
                <c:pt idx="1679">
                  <c:v>134.48519999999999</c:v>
                </c:pt>
                <c:pt idx="1680">
                  <c:v>134.5609</c:v>
                </c:pt>
                <c:pt idx="1681">
                  <c:v>134.93199999999999</c:v>
                </c:pt>
                <c:pt idx="1682">
                  <c:v>134.85409999999999</c:v>
                </c:pt>
                <c:pt idx="1683">
                  <c:v>134.8417</c:v>
                </c:pt>
                <c:pt idx="1684">
                  <c:v>135.155</c:v>
                </c:pt>
                <c:pt idx="1685">
                  <c:v>135.1525</c:v>
                </c:pt>
                <c:pt idx="1686">
                  <c:v>135.0352</c:v>
                </c:pt>
                <c:pt idx="1687">
                  <c:v>135.27260000000001</c:v>
                </c:pt>
                <c:pt idx="1688">
                  <c:v>135.1139</c:v>
                </c:pt>
                <c:pt idx="1689">
                  <c:v>135.2225</c:v>
                </c:pt>
                <c:pt idx="1690">
                  <c:v>135.46379999999999</c:v>
                </c:pt>
                <c:pt idx="1691">
                  <c:v>135.50319999999999</c:v>
                </c:pt>
                <c:pt idx="1692">
                  <c:v>135.57089999999999</c:v>
                </c:pt>
                <c:pt idx="1693">
                  <c:v>135.6173</c:v>
                </c:pt>
                <c:pt idx="1694">
                  <c:v>135.79810000000001</c:v>
                </c:pt>
                <c:pt idx="1695">
                  <c:v>135.7902</c:v>
                </c:pt>
                <c:pt idx="1696">
                  <c:v>135.90450000000001</c:v>
                </c:pt>
                <c:pt idx="1697">
                  <c:v>135.88800000000001</c:v>
                </c:pt>
                <c:pt idx="1698">
                  <c:v>136.04079999999999</c:v>
                </c:pt>
                <c:pt idx="1699">
                  <c:v>135.91489999999999</c:v>
                </c:pt>
                <c:pt idx="1700">
                  <c:v>135.95660000000001</c:v>
                </c:pt>
                <c:pt idx="1701">
                  <c:v>136.09370000000001</c:v>
                </c:pt>
                <c:pt idx="1702">
                  <c:v>136.12049999999999</c:v>
                </c:pt>
                <c:pt idx="1703">
                  <c:v>136.2269</c:v>
                </c:pt>
                <c:pt idx="1704">
                  <c:v>136.13470000000001</c:v>
                </c:pt>
                <c:pt idx="1705">
                  <c:v>136.30199999999999</c:v>
                </c:pt>
                <c:pt idx="1706">
                  <c:v>136.4076</c:v>
                </c:pt>
                <c:pt idx="1707">
                  <c:v>136.3783</c:v>
                </c:pt>
                <c:pt idx="1708">
                  <c:v>136.53120000000001</c:v>
                </c:pt>
                <c:pt idx="1709">
                  <c:v>136.69499999999999</c:v>
                </c:pt>
                <c:pt idx="1710">
                  <c:v>136.57560000000001</c:v>
                </c:pt>
                <c:pt idx="1711">
                  <c:v>136.74809999999999</c:v>
                </c:pt>
                <c:pt idx="1712">
                  <c:v>136.79040000000001</c:v>
                </c:pt>
                <c:pt idx="1713">
                  <c:v>136.7971</c:v>
                </c:pt>
                <c:pt idx="1714">
                  <c:v>136.97620000000001</c:v>
                </c:pt>
                <c:pt idx="1715">
                  <c:v>136.92949999999999</c:v>
                </c:pt>
                <c:pt idx="1716">
                  <c:v>137.1934</c:v>
                </c:pt>
                <c:pt idx="1717">
                  <c:v>137.22319999999999</c:v>
                </c:pt>
                <c:pt idx="1718">
                  <c:v>137.06890000000001</c:v>
                </c:pt>
                <c:pt idx="1719">
                  <c:v>137.3503</c:v>
                </c:pt>
                <c:pt idx="1720">
                  <c:v>137.37970000000001</c:v>
                </c:pt>
                <c:pt idx="1721">
                  <c:v>137.27590000000001</c:v>
                </c:pt>
                <c:pt idx="1722">
                  <c:v>137.38900000000001</c:v>
                </c:pt>
                <c:pt idx="1723">
                  <c:v>137.40479999999999</c:v>
                </c:pt>
                <c:pt idx="1724">
                  <c:v>137.78540000000001</c:v>
                </c:pt>
                <c:pt idx="1725">
                  <c:v>137.73859999999999</c:v>
                </c:pt>
                <c:pt idx="1726">
                  <c:v>137.71440000000001</c:v>
                </c:pt>
                <c:pt idx="1727">
                  <c:v>137.81559999999999</c:v>
                </c:pt>
                <c:pt idx="1728">
                  <c:v>137.90809999999999</c:v>
                </c:pt>
                <c:pt idx="1729">
                  <c:v>137.8203</c:v>
                </c:pt>
                <c:pt idx="1730">
                  <c:v>138.08969999999999</c:v>
                </c:pt>
                <c:pt idx="1731">
                  <c:v>138.1061</c:v>
                </c:pt>
                <c:pt idx="1732">
                  <c:v>138.19919999999999</c:v>
                </c:pt>
                <c:pt idx="1733">
                  <c:v>138.34270000000001</c:v>
                </c:pt>
                <c:pt idx="1734">
                  <c:v>138.26920000000001</c:v>
                </c:pt>
                <c:pt idx="1735">
                  <c:v>138.4049</c:v>
                </c:pt>
                <c:pt idx="1736">
                  <c:v>138.35890000000001</c:v>
                </c:pt>
                <c:pt idx="1737">
                  <c:v>138.56569999999999</c:v>
                </c:pt>
                <c:pt idx="1738">
                  <c:v>138.52430000000001</c:v>
                </c:pt>
                <c:pt idx="1739">
                  <c:v>138.5899</c:v>
                </c:pt>
                <c:pt idx="1740">
                  <c:v>138.7381</c:v>
                </c:pt>
                <c:pt idx="1741">
                  <c:v>138.7296</c:v>
                </c:pt>
                <c:pt idx="1742">
                  <c:v>138.84010000000001</c:v>
                </c:pt>
                <c:pt idx="1743">
                  <c:v>138.73580000000001</c:v>
                </c:pt>
                <c:pt idx="1744">
                  <c:v>139.07380000000001</c:v>
                </c:pt>
                <c:pt idx="1745">
                  <c:v>139.02369999999999</c:v>
                </c:pt>
                <c:pt idx="1746">
                  <c:v>139.04130000000001</c:v>
                </c:pt>
                <c:pt idx="1747">
                  <c:v>139.08459999999999</c:v>
                </c:pt>
                <c:pt idx="1748">
                  <c:v>139.25909999999999</c:v>
                </c:pt>
                <c:pt idx="1749">
                  <c:v>139.17400000000001</c:v>
                </c:pt>
                <c:pt idx="1750">
                  <c:v>139.35239999999999</c:v>
                </c:pt>
                <c:pt idx="1751">
                  <c:v>139.4948</c:v>
                </c:pt>
                <c:pt idx="1752">
                  <c:v>139.59960000000001</c:v>
                </c:pt>
                <c:pt idx="1753">
                  <c:v>139.5179</c:v>
                </c:pt>
                <c:pt idx="1754">
                  <c:v>139.57919999999999</c:v>
                </c:pt>
                <c:pt idx="1755">
                  <c:v>139.6276</c:v>
                </c:pt>
                <c:pt idx="1756">
                  <c:v>139.6908</c:v>
                </c:pt>
                <c:pt idx="1757">
                  <c:v>139.78489999999999</c:v>
                </c:pt>
                <c:pt idx="1758">
                  <c:v>139.89830000000001</c:v>
                </c:pt>
                <c:pt idx="1759">
                  <c:v>140.1097</c:v>
                </c:pt>
                <c:pt idx="1760">
                  <c:v>140.03200000000001</c:v>
                </c:pt>
                <c:pt idx="1761">
                  <c:v>140.18729999999999</c:v>
                </c:pt>
                <c:pt idx="1762">
                  <c:v>140.2287</c:v>
                </c:pt>
                <c:pt idx="1763">
                  <c:v>140.06540000000001</c:v>
                </c:pt>
                <c:pt idx="1764">
                  <c:v>140.39080000000001</c:v>
                </c:pt>
                <c:pt idx="1765">
                  <c:v>140.46879999999999</c:v>
                </c:pt>
                <c:pt idx="1766">
                  <c:v>140.3355</c:v>
                </c:pt>
                <c:pt idx="1767">
                  <c:v>140.52000000000001</c:v>
                </c:pt>
                <c:pt idx="1768">
                  <c:v>140.45930000000001</c:v>
                </c:pt>
                <c:pt idx="1769">
                  <c:v>140.67779999999999</c:v>
                </c:pt>
                <c:pt idx="1770">
                  <c:v>140.70439999999999</c:v>
                </c:pt>
                <c:pt idx="1771">
                  <c:v>140.75729999999999</c:v>
                </c:pt>
                <c:pt idx="1772">
                  <c:v>140.72739999999999</c:v>
                </c:pt>
                <c:pt idx="1773">
                  <c:v>140.7714</c:v>
                </c:pt>
                <c:pt idx="1774">
                  <c:v>140.96430000000001</c:v>
                </c:pt>
                <c:pt idx="1775">
                  <c:v>140.9495</c:v>
                </c:pt>
                <c:pt idx="1776">
                  <c:v>141.05459999999999</c:v>
                </c:pt>
                <c:pt idx="1777">
                  <c:v>141.20859999999999</c:v>
                </c:pt>
                <c:pt idx="1778">
                  <c:v>141.25839999999999</c:v>
                </c:pt>
                <c:pt idx="1779">
                  <c:v>141.2749</c:v>
                </c:pt>
                <c:pt idx="1780">
                  <c:v>141.27379999999999</c:v>
                </c:pt>
                <c:pt idx="1781">
                  <c:v>141.38630000000001</c:v>
                </c:pt>
                <c:pt idx="1782">
                  <c:v>141.4691</c:v>
                </c:pt>
                <c:pt idx="1783">
                  <c:v>141.40600000000001</c:v>
                </c:pt>
                <c:pt idx="1784">
                  <c:v>141.5419</c:v>
                </c:pt>
                <c:pt idx="1785">
                  <c:v>141.7407</c:v>
                </c:pt>
                <c:pt idx="1786">
                  <c:v>141.80510000000001</c:v>
                </c:pt>
                <c:pt idx="1787">
                  <c:v>141.88409999999999</c:v>
                </c:pt>
                <c:pt idx="1788">
                  <c:v>141.96090000000001</c:v>
                </c:pt>
                <c:pt idx="1789">
                  <c:v>141.8717</c:v>
                </c:pt>
                <c:pt idx="1790">
                  <c:v>141.92439999999999</c:v>
                </c:pt>
                <c:pt idx="1791">
                  <c:v>142.14570000000001</c:v>
                </c:pt>
                <c:pt idx="1792">
                  <c:v>142.19300000000001</c:v>
                </c:pt>
                <c:pt idx="1793">
                  <c:v>142.15610000000001</c:v>
                </c:pt>
                <c:pt idx="1794">
                  <c:v>142.51050000000001</c:v>
                </c:pt>
                <c:pt idx="1795">
                  <c:v>142.30799999999999</c:v>
                </c:pt>
                <c:pt idx="1796">
                  <c:v>142.42140000000001</c:v>
                </c:pt>
                <c:pt idx="1797">
                  <c:v>142.63900000000001</c:v>
                </c:pt>
                <c:pt idx="1798">
                  <c:v>142.51560000000001</c:v>
                </c:pt>
                <c:pt idx="1799">
                  <c:v>142.45160000000001</c:v>
                </c:pt>
                <c:pt idx="1800">
                  <c:v>142.7055</c:v>
                </c:pt>
                <c:pt idx="1801">
                  <c:v>142.6934</c:v>
                </c:pt>
                <c:pt idx="1802">
                  <c:v>142.8133</c:v>
                </c:pt>
                <c:pt idx="1803">
                  <c:v>143.05799999999999</c:v>
                </c:pt>
                <c:pt idx="1804">
                  <c:v>142.9383</c:v>
                </c:pt>
                <c:pt idx="1805">
                  <c:v>142.85249999999999</c:v>
                </c:pt>
                <c:pt idx="1806">
                  <c:v>143.11850000000001</c:v>
                </c:pt>
                <c:pt idx="1807">
                  <c:v>143.19479999999999</c:v>
                </c:pt>
                <c:pt idx="1808">
                  <c:v>143.2679</c:v>
                </c:pt>
                <c:pt idx="1809">
                  <c:v>143.25489999999999</c:v>
                </c:pt>
                <c:pt idx="1810">
                  <c:v>143.2236</c:v>
                </c:pt>
                <c:pt idx="1811">
                  <c:v>143.40809999999999</c:v>
                </c:pt>
                <c:pt idx="1812">
                  <c:v>143.49119999999999</c:v>
                </c:pt>
                <c:pt idx="1813">
                  <c:v>143.46260000000001</c:v>
                </c:pt>
                <c:pt idx="1814">
                  <c:v>143.59180000000001</c:v>
                </c:pt>
                <c:pt idx="1815">
                  <c:v>143.65049999999999</c:v>
                </c:pt>
                <c:pt idx="1816">
                  <c:v>143.76920000000001</c:v>
                </c:pt>
                <c:pt idx="1817">
                  <c:v>143.80250000000001</c:v>
                </c:pt>
                <c:pt idx="1818">
                  <c:v>143.95349999999999</c:v>
                </c:pt>
                <c:pt idx="1819">
                  <c:v>143.85339999999999</c:v>
                </c:pt>
                <c:pt idx="1820">
                  <c:v>144.03790000000001</c:v>
                </c:pt>
                <c:pt idx="1821">
                  <c:v>144.0163</c:v>
                </c:pt>
                <c:pt idx="1822">
                  <c:v>144.1711</c:v>
                </c:pt>
                <c:pt idx="1823">
                  <c:v>144.2182</c:v>
                </c:pt>
                <c:pt idx="1824">
                  <c:v>144.18600000000001</c:v>
                </c:pt>
                <c:pt idx="1825">
                  <c:v>144.2544</c:v>
                </c:pt>
                <c:pt idx="1826">
                  <c:v>144.4246</c:v>
                </c:pt>
                <c:pt idx="1827">
                  <c:v>144.46610000000001</c:v>
                </c:pt>
                <c:pt idx="1828">
                  <c:v>144.51150000000001</c:v>
                </c:pt>
                <c:pt idx="1829">
                  <c:v>144.68770000000001</c:v>
                </c:pt>
                <c:pt idx="1830">
                  <c:v>144.5026</c:v>
                </c:pt>
                <c:pt idx="1831">
                  <c:v>144.8151</c:v>
                </c:pt>
                <c:pt idx="1832">
                  <c:v>144.83869999999999</c:v>
                </c:pt>
                <c:pt idx="1833">
                  <c:v>144.81059999999999</c:v>
                </c:pt>
                <c:pt idx="1834">
                  <c:v>144.89080000000001</c:v>
                </c:pt>
                <c:pt idx="1835">
                  <c:v>145.07429999999999</c:v>
                </c:pt>
                <c:pt idx="1836">
                  <c:v>145.07140000000001</c:v>
                </c:pt>
                <c:pt idx="1837">
                  <c:v>145.15690000000001</c:v>
                </c:pt>
                <c:pt idx="1838">
                  <c:v>145.25239999999999</c:v>
                </c:pt>
                <c:pt idx="1839">
                  <c:v>145.26089999999999</c:v>
                </c:pt>
                <c:pt idx="1840">
                  <c:v>145.34379999999999</c:v>
                </c:pt>
                <c:pt idx="1841">
                  <c:v>145.33459999999999</c:v>
                </c:pt>
                <c:pt idx="1842">
                  <c:v>145.3468</c:v>
                </c:pt>
                <c:pt idx="1843">
                  <c:v>145.69749999999999</c:v>
                </c:pt>
                <c:pt idx="1844">
                  <c:v>145.56870000000001</c:v>
                </c:pt>
                <c:pt idx="1845">
                  <c:v>145.67080000000001</c:v>
                </c:pt>
                <c:pt idx="1846">
                  <c:v>145.9314</c:v>
                </c:pt>
                <c:pt idx="1847">
                  <c:v>145.69049999999999</c:v>
                </c:pt>
                <c:pt idx="1848">
                  <c:v>145.84280000000001</c:v>
                </c:pt>
                <c:pt idx="1849">
                  <c:v>146.05850000000001</c:v>
                </c:pt>
                <c:pt idx="1850">
                  <c:v>146.08629999999999</c:v>
                </c:pt>
                <c:pt idx="1851">
                  <c:v>145.97489999999999</c:v>
                </c:pt>
                <c:pt idx="1852">
                  <c:v>146.25640000000001</c:v>
                </c:pt>
                <c:pt idx="1853">
                  <c:v>146.17760000000001</c:v>
                </c:pt>
                <c:pt idx="1854">
                  <c:v>146.34549999999999</c:v>
                </c:pt>
                <c:pt idx="1855">
                  <c:v>146.3252</c:v>
                </c:pt>
                <c:pt idx="1856">
                  <c:v>146.41749999999999</c:v>
                </c:pt>
                <c:pt idx="1857">
                  <c:v>146.5342</c:v>
                </c:pt>
                <c:pt idx="1858">
                  <c:v>146.5033</c:v>
                </c:pt>
                <c:pt idx="1859">
                  <c:v>146.73070000000001</c:v>
                </c:pt>
                <c:pt idx="1860">
                  <c:v>146.774</c:v>
                </c:pt>
                <c:pt idx="1861">
                  <c:v>146.6969</c:v>
                </c:pt>
                <c:pt idx="1862">
                  <c:v>146.75839999999999</c:v>
                </c:pt>
                <c:pt idx="1863">
                  <c:v>147.04230000000001</c:v>
                </c:pt>
                <c:pt idx="1864">
                  <c:v>146.96889999999999</c:v>
                </c:pt>
                <c:pt idx="1865">
                  <c:v>147.1054</c:v>
                </c:pt>
                <c:pt idx="1866">
                  <c:v>147.2346</c:v>
                </c:pt>
                <c:pt idx="1867">
                  <c:v>147.17670000000001</c:v>
                </c:pt>
                <c:pt idx="1868">
                  <c:v>147.13939999999999</c:v>
                </c:pt>
                <c:pt idx="1869">
                  <c:v>147.2569</c:v>
                </c:pt>
                <c:pt idx="1870">
                  <c:v>147.28700000000001</c:v>
                </c:pt>
                <c:pt idx="1871">
                  <c:v>147.44880000000001</c:v>
                </c:pt>
                <c:pt idx="1872">
                  <c:v>147.4708</c:v>
                </c:pt>
                <c:pt idx="1873">
                  <c:v>147.5121</c:v>
                </c:pt>
                <c:pt idx="1874">
                  <c:v>147.59379999999999</c:v>
                </c:pt>
                <c:pt idx="1875">
                  <c:v>147.67070000000001</c:v>
                </c:pt>
                <c:pt idx="1876">
                  <c:v>147.7458</c:v>
                </c:pt>
                <c:pt idx="1877">
                  <c:v>147.90639999999999</c:v>
                </c:pt>
                <c:pt idx="1878">
                  <c:v>147.96090000000001</c:v>
                </c:pt>
                <c:pt idx="1879">
                  <c:v>147.97030000000001</c:v>
                </c:pt>
                <c:pt idx="1880">
                  <c:v>147.99459999999999</c:v>
                </c:pt>
                <c:pt idx="1881">
                  <c:v>148.12960000000001</c:v>
                </c:pt>
                <c:pt idx="1882">
                  <c:v>148.1626</c:v>
                </c:pt>
                <c:pt idx="1883">
                  <c:v>148.24459999999999</c:v>
                </c:pt>
                <c:pt idx="1884">
                  <c:v>148.304</c:v>
                </c:pt>
                <c:pt idx="1885">
                  <c:v>148.31890000000001</c:v>
                </c:pt>
                <c:pt idx="1886">
                  <c:v>148.39660000000001</c:v>
                </c:pt>
                <c:pt idx="1887">
                  <c:v>148.53210000000001</c:v>
                </c:pt>
                <c:pt idx="1888">
                  <c:v>148.68819999999999</c:v>
                </c:pt>
                <c:pt idx="1889">
                  <c:v>148.71619999999999</c:v>
                </c:pt>
                <c:pt idx="1890">
                  <c:v>148.69909999999999</c:v>
                </c:pt>
                <c:pt idx="1891">
                  <c:v>148.85050000000001</c:v>
                </c:pt>
                <c:pt idx="1892">
                  <c:v>148.85300000000001</c:v>
                </c:pt>
                <c:pt idx="1893">
                  <c:v>148.84389999999999</c:v>
                </c:pt>
                <c:pt idx="1894">
                  <c:v>148.88399999999999</c:v>
                </c:pt>
                <c:pt idx="1895">
                  <c:v>148.9607</c:v>
                </c:pt>
                <c:pt idx="1896">
                  <c:v>149.12549999999999</c:v>
                </c:pt>
                <c:pt idx="1897">
                  <c:v>149.0839</c:v>
                </c:pt>
                <c:pt idx="1898">
                  <c:v>149.28149999999999</c:v>
                </c:pt>
                <c:pt idx="1899">
                  <c:v>149.185</c:v>
                </c:pt>
                <c:pt idx="1900">
                  <c:v>149.26900000000001</c:v>
                </c:pt>
                <c:pt idx="1901">
                  <c:v>149.43389999999999</c:v>
                </c:pt>
                <c:pt idx="1902">
                  <c:v>149.47450000000001</c:v>
                </c:pt>
                <c:pt idx="1903">
                  <c:v>149.5556</c:v>
                </c:pt>
                <c:pt idx="1904">
                  <c:v>149.69390000000001</c:v>
                </c:pt>
                <c:pt idx="1905">
                  <c:v>149.5898</c:v>
                </c:pt>
                <c:pt idx="1906">
                  <c:v>149.6515</c:v>
                </c:pt>
                <c:pt idx="1907">
                  <c:v>149.85050000000001</c:v>
                </c:pt>
                <c:pt idx="1908">
                  <c:v>149.84710000000001</c:v>
                </c:pt>
                <c:pt idx="1909">
                  <c:v>149.90309999999999</c:v>
                </c:pt>
                <c:pt idx="1910">
                  <c:v>150.0523</c:v>
                </c:pt>
                <c:pt idx="1911">
                  <c:v>150.18369999999999</c:v>
                </c:pt>
                <c:pt idx="1912">
                  <c:v>150.07929999999999</c:v>
                </c:pt>
                <c:pt idx="1913">
                  <c:v>150.22739999999999</c:v>
                </c:pt>
                <c:pt idx="1914">
                  <c:v>150.22380000000001</c:v>
                </c:pt>
                <c:pt idx="1915">
                  <c:v>150.32859999999999</c:v>
                </c:pt>
                <c:pt idx="1916">
                  <c:v>150.33609999999999</c:v>
                </c:pt>
                <c:pt idx="1917">
                  <c:v>150.4315</c:v>
                </c:pt>
                <c:pt idx="1918">
                  <c:v>150.44460000000001</c:v>
                </c:pt>
                <c:pt idx="1919">
                  <c:v>150.64089999999999</c:v>
                </c:pt>
                <c:pt idx="1920">
                  <c:v>150.84700000000001</c:v>
                </c:pt>
                <c:pt idx="1921">
                  <c:v>150.63890000000001</c:v>
                </c:pt>
                <c:pt idx="1922">
                  <c:v>150.78659999999999</c:v>
                </c:pt>
                <c:pt idx="1923">
                  <c:v>150.87479999999999</c:v>
                </c:pt>
                <c:pt idx="1924">
                  <c:v>150.9572</c:v>
                </c:pt>
                <c:pt idx="1925">
                  <c:v>151.12450000000001</c:v>
                </c:pt>
                <c:pt idx="1926">
                  <c:v>150.98759999999999</c:v>
                </c:pt>
                <c:pt idx="1927">
                  <c:v>151.13079999999999</c:v>
                </c:pt>
                <c:pt idx="1928">
                  <c:v>151.14959999999999</c:v>
                </c:pt>
                <c:pt idx="1929">
                  <c:v>151.3192</c:v>
                </c:pt>
                <c:pt idx="1930">
                  <c:v>151.33510000000001</c:v>
                </c:pt>
                <c:pt idx="1931">
                  <c:v>151.46190000000001</c:v>
                </c:pt>
                <c:pt idx="1932">
                  <c:v>151.48560000000001</c:v>
                </c:pt>
                <c:pt idx="1933">
                  <c:v>151.51009999999999</c:v>
                </c:pt>
                <c:pt idx="1934">
                  <c:v>151.5762</c:v>
                </c:pt>
                <c:pt idx="1935">
                  <c:v>151.74809999999999</c:v>
                </c:pt>
                <c:pt idx="1936">
                  <c:v>151.6326</c:v>
                </c:pt>
                <c:pt idx="1937">
                  <c:v>151.75810000000001</c:v>
                </c:pt>
                <c:pt idx="1938">
                  <c:v>151.80680000000001</c:v>
                </c:pt>
                <c:pt idx="1939">
                  <c:v>151.87</c:v>
                </c:pt>
                <c:pt idx="1940">
                  <c:v>151.94829999999999</c:v>
                </c:pt>
                <c:pt idx="1941">
                  <c:v>152.00280000000001</c:v>
                </c:pt>
                <c:pt idx="1942">
                  <c:v>152.21709999999999</c:v>
                </c:pt>
                <c:pt idx="1943">
                  <c:v>152.13069999999999</c:v>
                </c:pt>
                <c:pt idx="1944">
                  <c:v>152.20089999999999</c:v>
                </c:pt>
                <c:pt idx="1945">
                  <c:v>152.55520000000001</c:v>
                </c:pt>
                <c:pt idx="1946">
                  <c:v>152.39259999999999</c:v>
                </c:pt>
                <c:pt idx="1947">
                  <c:v>152.5564</c:v>
                </c:pt>
                <c:pt idx="1948">
                  <c:v>152.4435</c:v>
                </c:pt>
                <c:pt idx="1949">
                  <c:v>152.69059999999999</c:v>
                </c:pt>
                <c:pt idx="1950">
                  <c:v>152.7884</c:v>
                </c:pt>
                <c:pt idx="1951">
                  <c:v>152.74299999999999</c:v>
                </c:pt>
                <c:pt idx="1952">
                  <c:v>152.73410000000001</c:v>
                </c:pt>
                <c:pt idx="1953">
                  <c:v>152.99090000000001</c:v>
                </c:pt>
                <c:pt idx="1954">
                  <c:v>152.99690000000001</c:v>
                </c:pt>
                <c:pt idx="1955">
                  <c:v>153.03829999999999</c:v>
                </c:pt>
                <c:pt idx="1956">
                  <c:v>153.1568</c:v>
                </c:pt>
                <c:pt idx="1957">
                  <c:v>153.1902</c:v>
                </c:pt>
                <c:pt idx="1958">
                  <c:v>153.27080000000001</c:v>
                </c:pt>
                <c:pt idx="1959">
                  <c:v>153.3152</c:v>
                </c:pt>
                <c:pt idx="1960">
                  <c:v>153.44909999999999</c:v>
                </c:pt>
                <c:pt idx="1961">
                  <c:v>153.39840000000001</c:v>
                </c:pt>
                <c:pt idx="1962">
                  <c:v>153.49449999999999</c:v>
                </c:pt>
                <c:pt idx="1963">
                  <c:v>153.60239999999999</c:v>
                </c:pt>
                <c:pt idx="1964">
                  <c:v>153.642</c:v>
                </c:pt>
                <c:pt idx="1965">
                  <c:v>153.6799</c:v>
                </c:pt>
                <c:pt idx="1966">
                  <c:v>153.81200000000001</c:v>
                </c:pt>
                <c:pt idx="1967">
                  <c:v>153.80940000000001</c:v>
                </c:pt>
                <c:pt idx="1968">
                  <c:v>153.85849999999999</c:v>
                </c:pt>
                <c:pt idx="1969">
                  <c:v>154.06219999999999</c:v>
                </c:pt>
                <c:pt idx="1970">
                  <c:v>154.1311</c:v>
                </c:pt>
                <c:pt idx="1971">
                  <c:v>154.13399999999999</c:v>
                </c:pt>
                <c:pt idx="1972">
                  <c:v>154.1422</c:v>
                </c:pt>
                <c:pt idx="1973">
                  <c:v>154.23410000000001</c:v>
                </c:pt>
                <c:pt idx="1974">
                  <c:v>154.28659999999999</c:v>
                </c:pt>
                <c:pt idx="1975">
                  <c:v>154.3537</c:v>
                </c:pt>
                <c:pt idx="1976">
                  <c:v>154.50819999999999</c:v>
                </c:pt>
                <c:pt idx="1977">
                  <c:v>154.48320000000001</c:v>
                </c:pt>
                <c:pt idx="1978">
                  <c:v>154.523</c:v>
                </c:pt>
                <c:pt idx="1979">
                  <c:v>154.57140000000001</c:v>
                </c:pt>
                <c:pt idx="1980">
                  <c:v>154.58670000000001</c:v>
                </c:pt>
                <c:pt idx="1981">
                  <c:v>154.8098</c:v>
                </c:pt>
                <c:pt idx="1982">
                  <c:v>154.82320000000001</c:v>
                </c:pt>
                <c:pt idx="1983">
                  <c:v>154.88399999999999</c:v>
                </c:pt>
                <c:pt idx="1984">
                  <c:v>155.07640000000001</c:v>
                </c:pt>
                <c:pt idx="1985">
                  <c:v>155.1729</c:v>
                </c:pt>
                <c:pt idx="1986">
                  <c:v>155.12520000000001</c:v>
                </c:pt>
                <c:pt idx="1987">
                  <c:v>155.2484</c:v>
                </c:pt>
                <c:pt idx="1988">
                  <c:v>155.33539999999999</c:v>
                </c:pt>
                <c:pt idx="1989">
                  <c:v>155.42679999999999</c:v>
                </c:pt>
                <c:pt idx="1990">
                  <c:v>155.38999999999999</c:v>
                </c:pt>
                <c:pt idx="1991">
                  <c:v>155.3836</c:v>
                </c:pt>
                <c:pt idx="1992">
                  <c:v>155.46600000000001</c:v>
                </c:pt>
                <c:pt idx="1993">
                  <c:v>155.63759999999999</c:v>
                </c:pt>
                <c:pt idx="1994">
                  <c:v>155.64080000000001</c:v>
                </c:pt>
                <c:pt idx="1995">
                  <c:v>155.77209999999999</c:v>
                </c:pt>
                <c:pt idx="1996">
                  <c:v>155.8777</c:v>
                </c:pt>
                <c:pt idx="1997">
                  <c:v>155.8501</c:v>
                </c:pt>
                <c:pt idx="1998">
                  <c:v>155.8784</c:v>
                </c:pt>
                <c:pt idx="1999">
                  <c:v>155.9308</c:v>
                </c:pt>
                <c:pt idx="2000">
                  <c:v>156.0384</c:v>
                </c:pt>
                <c:pt idx="2001">
                  <c:v>156.02789999999999</c:v>
                </c:pt>
                <c:pt idx="2002">
                  <c:v>156.18020000000001</c:v>
                </c:pt>
                <c:pt idx="2003">
                  <c:v>156.1534</c:v>
                </c:pt>
                <c:pt idx="2004">
                  <c:v>156.22139999999999</c:v>
                </c:pt>
                <c:pt idx="2005">
                  <c:v>156.3742</c:v>
                </c:pt>
                <c:pt idx="2006">
                  <c:v>156.4306</c:v>
                </c:pt>
                <c:pt idx="2007">
                  <c:v>156.53030000000001</c:v>
                </c:pt>
                <c:pt idx="2008">
                  <c:v>156.63489999999999</c:v>
                </c:pt>
                <c:pt idx="2009">
                  <c:v>156.67060000000001</c:v>
                </c:pt>
                <c:pt idx="2010">
                  <c:v>156.7929</c:v>
                </c:pt>
                <c:pt idx="2011">
                  <c:v>156.79150000000001</c:v>
                </c:pt>
                <c:pt idx="2012">
                  <c:v>156.79560000000001</c:v>
                </c:pt>
                <c:pt idx="2013">
                  <c:v>156.86179999999999</c:v>
                </c:pt>
                <c:pt idx="2014">
                  <c:v>156.9084</c:v>
                </c:pt>
                <c:pt idx="2015">
                  <c:v>157.12960000000001</c:v>
                </c:pt>
                <c:pt idx="2016">
                  <c:v>157.09630000000001</c:v>
                </c:pt>
                <c:pt idx="2017">
                  <c:v>157.21010000000001</c:v>
                </c:pt>
                <c:pt idx="2018">
                  <c:v>157.2302</c:v>
                </c:pt>
                <c:pt idx="2019">
                  <c:v>157.2313</c:v>
                </c:pt>
                <c:pt idx="2020">
                  <c:v>157.33609999999999</c:v>
                </c:pt>
                <c:pt idx="2021">
                  <c:v>157.42189999999999</c:v>
                </c:pt>
                <c:pt idx="2022">
                  <c:v>157.3509</c:v>
                </c:pt>
                <c:pt idx="2023">
                  <c:v>157.43039999999999</c:v>
                </c:pt>
                <c:pt idx="2024">
                  <c:v>157.75989999999999</c:v>
                </c:pt>
                <c:pt idx="2025">
                  <c:v>157.6763</c:v>
                </c:pt>
                <c:pt idx="2026">
                  <c:v>157.81049999999999</c:v>
                </c:pt>
                <c:pt idx="2027">
                  <c:v>157.85929999999999</c:v>
                </c:pt>
                <c:pt idx="2028">
                  <c:v>157.84010000000001</c:v>
                </c:pt>
                <c:pt idx="2029">
                  <c:v>158.03039999999999</c:v>
                </c:pt>
                <c:pt idx="2030">
                  <c:v>158.01499999999999</c:v>
                </c:pt>
                <c:pt idx="2031">
                  <c:v>158.10890000000001</c:v>
                </c:pt>
                <c:pt idx="2032">
                  <c:v>158.19640000000001</c:v>
                </c:pt>
                <c:pt idx="2033">
                  <c:v>158.13990000000001</c:v>
                </c:pt>
                <c:pt idx="2034">
                  <c:v>158.25710000000001</c:v>
                </c:pt>
                <c:pt idx="2035">
                  <c:v>158.40539999999999</c:v>
                </c:pt>
                <c:pt idx="2036">
                  <c:v>158.46170000000001</c:v>
                </c:pt>
                <c:pt idx="2037">
                  <c:v>158.46969999999999</c:v>
                </c:pt>
                <c:pt idx="2038">
                  <c:v>158.51779999999999</c:v>
                </c:pt>
                <c:pt idx="2039">
                  <c:v>158.6524</c:v>
                </c:pt>
                <c:pt idx="2040">
                  <c:v>158.7115</c:v>
                </c:pt>
                <c:pt idx="2041">
                  <c:v>158.69749999999999</c:v>
                </c:pt>
                <c:pt idx="2042">
                  <c:v>158.90129999999999</c:v>
                </c:pt>
                <c:pt idx="2043">
                  <c:v>158.89179999999999</c:v>
                </c:pt>
                <c:pt idx="2044">
                  <c:v>158.9384</c:v>
                </c:pt>
                <c:pt idx="2045">
                  <c:v>158.92099999999999</c:v>
                </c:pt>
                <c:pt idx="2046">
                  <c:v>159.1009</c:v>
                </c:pt>
                <c:pt idx="2047">
                  <c:v>159.25280000000001</c:v>
                </c:pt>
                <c:pt idx="2048">
                  <c:v>159.22399999999999</c:v>
                </c:pt>
                <c:pt idx="2049">
                  <c:v>159.3664</c:v>
                </c:pt>
                <c:pt idx="2050">
                  <c:v>159.31059999999999</c:v>
                </c:pt>
                <c:pt idx="2051">
                  <c:v>159.40010000000001</c:v>
                </c:pt>
                <c:pt idx="2052">
                  <c:v>159.55950000000001</c:v>
                </c:pt>
                <c:pt idx="2053">
                  <c:v>159.62819999999999</c:v>
                </c:pt>
                <c:pt idx="2054">
                  <c:v>159.52000000000001</c:v>
                </c:pt>
                <c:pt idx="2055">
                  <c:v>159.66409999999999</c:v>
                </c:pt>
                <c:pt idx="2056">
                  <c:v>159.6789</c:v>
                </c:pt>
                <c:pt idx="2057">
                  <c:v>159.84469999999999</c:v>
                </c:pt>
                <c:pt idx="2058">
                  <c:v>159.89769999999999</c:v>
                </c:pt>
                <c:pt idx="2059">
                  <c:v>160.07919999999999</c:v>
                </c:pt>
                <c:pt idx="2060">
                  <c:v>160.05969999999999</c:v>
                </c:pt>
                <c:pt idx="2061">
                  <c:v>160.09129999999999</c:v>
                </c:pt>
                <c:pt idx="2062">
                  <c:v>160.13480000000001</c:v>
                </c:pt>
                <c:pt idx="2063">
                  <c:v>160.2167</c:v>
                </c:pt>
                <c:pt idx="2064">
                  <c:v>160.27090000000001</c:v>
                </c:pt>
                <c:pt idx="2065">
                  <c:v>160.3194</c:v>
                </c:pt>
                <c:pt idx="2066">
                  <c:v>160.38399999999999</c:v>
                </c:pt>
                <c:pt idx="2067">
                  <c:v>160.53960000000001</c:v>
                </c:pt>
                <c:pt idx="2068">
                  <c:v>160.60499999999999</c:v>
                </c:pt>
                <c:pt idx="2069">
                  <c:v>160.602</c:v>
                </c:pt>
                <c:pt idx="2070">
                  <c:v>160.6885</c:v>
                </c:pt>
                <c:pt idx="2071">
                  <c:v>160.67840000000001</c:v>
                </c:pt>
                <c:pt idx="2072">
                  <c:v>160.78749999999999</c:v>
                </c:pt>
                <c:pt idx="2073">
                  <c:v>160.94239999999999</c:v>
                </c:pt>
                <c:pt idx="2074">
                  <c:v>160.97669999999999</c:v>
                </c:pt>
                <c:pt idx="2075">
                  <c:v>161.02440000000001</c:v>
                </c:pt>
                <c:pt idx="2076">
                  <c:v>161.17420000000001</c:v>
                </c:pt>
                <c:pt idx="2077">
                  <c:v>161.17060000000001</c:v>
                </c:pt>
                <c:pt idx="2078">
                  <c:v>161.26779999999999</c:v>
                </c:pt>
                <c:pt idx="2079">
                  <c:v>161.34289999999999</c:v>
                </c:pt>
                <c:pt idx="2080">
                  <c:v>161.32910000000001</c:v>
                </c:pt>
                <c:pt idx="2081">
                  <c:v>161.45699999999999</c:v>
                </c:pt>
                <c:pt idx="2082">
                  <c:v>161.44560000000001</c:v>
                </c:pt>
                <c:pt idx="2083">
                  <c:v>161.5367</c:v>
                </c:pt>
                <c:pt idx="2084">
                  <c:v>161.63829999999999</c:v>
                </c:pt>
                <c:pt idx="2085">
                  <c:v>161.60419999999999</c:v>
                </c:pt>
                <c:pt idx="2086">
                  <c:v>161.79570000000001</c:v>
                </c:pt>
                <c:pt idx="2087">
                  <c:v>161.85560000000001</c:v>
                </c:pt>
                <c:pt idx="2088">
                  <c:v>161.84620000000001</c:v>
                </c:pt>
                <c:pt idx="2089">
                  <c:v>161.94710000000001</c:v>
                </c:pt>
                <c:pt idx="2090">
                  <c:v>162.02289999999999</c:v>
                </c:pt>
                <c:pt idx="2091">
                  <c:v>162.12520000000001</c:v>
                </c:pt>
                <c:pt idx="2092">
                  <c:v>162.15969999999999</c:v>
                </c:pt>
                <c:pt idx="2093">
                  <c:v>162.20249999999999</c:v>
                </c:pt>
                <c:pt idx="2094">
                  <c:v>162.21019999999999</c:v>
                </c:pt>
                <c:pt idx="2095">
                  <c:v>162.45140000000001</c:v>
                </c:pt>
                <c:pt idx="2096">
                  <c:v>162.4751</c:v>
                </c:pt>
                <c:pt idx="2097">
                  <c:v>162.5111</c:v>
                </c:pt>
                <c:pt idx="2098">
                  <c:v>162.6183</c:v>
                </c:pt>
                <c:pt idx="2099">
                  <c:v>162.6206</c:v>
                </c:pt>
                <c:pt idx="2100">
                  <c:v>162.6936</c:v>
                </c:pt>
                <c:pt idx="2101">
                  <c:v>162.76840000000001</c:v>
                </c:pt>
                <c:pt idx="2102">
                  <c:v>162.8374</c:v>
                </c:pt>
                <c:pt idx="2103">
                  <c:v>162.9325</c:v>
                </c:pt>
                <c:pt idx="2104">
                  <c:v>162.95320000000001</c:v>
                </c:pt>
                <c:pt idx="2105">
                  <c:v>163.01759999999999</c:v>
                </c:pt>
                <c:pt idx="2106">
                  <c:v>163.08240000000001</c:v>
                </c:pt>
                <c:pt idx="2107">
                  <c:v>163.10720000000001</c:v>
                </c:pt>
                <c:pt idx="2108">
                  <c:v>163.26400000000001</c:v>
                </c:pt>
                <c:pt idx="2109">
                  <c:v>163.262</c:v>
                </c:pt>
                <c:pt idx="2110">
                  <c:v>163.4134</c:v>
                </c:pt>
                <c:pt idx="2111">
                  <c:v>163.4067</c:v>
                </c:pt>
                <c:pt idx="2112">
                  <c:v>163.48830000000001</c:v>
                </c:pt>
                <c:pt idx="2113">
                  <c:v>163.5684</c:v>
                </c:pt>
                <c:pt idx="2114">
                  <c:v>163.6044</c:v>
                </c:pt>
                <c:pt idx="2115">
                  <c:v>163.72120000000001</c:v>
                </c:pt>
                <c:pt idx="2116">
                  <c:v>163.66730000000001</c:v>
                </c:pt>
                <c:pt idx="2117">
                  <c:v>163.7619</c:v>
                </c:pt>
                <c:pt idx="2118">
                  <c:v>163.9299</c:v>
                </c:pt>
                <c:pt idx="2119">
                  <c:v>163.96940000000001</c:v>
                </c:pt>
                <c:pt idx="2120">
                  <c:v>164.0318</c:v>
                </c:pt>
                <c:pt idx="2121">
                  <c:v>164.04839999999999</c:v>
                </c:pt>
                <c:pt idx="2122">
                  <c:v>164.18979999999999</c:v>
                </c:pt>
                <c:pt idx="2123">
                  <c:v>164.21469999999999</c:v>
                </c:pt>
                <c:pt idx="2124">
                  <c:v>164.27799999999999</c:v>
                </c:pt>
                <c:pt idx="2125">
                  <c:v>164.3331</c:v>
                </c:pt>
                <c:pt idx="2126">
                  <c:v>164.45079999999999</c:v>
                </c:pt>
                <c:pt idx="2127">
                  <c:v>164.54140000000001</c:v>
                </c:pt>
                <c:pt idx="2128">
                  <c:v>164.53309999999999</c:v>
                </c:pt>
                <c:pt idx="2129">
                  <c:v>164.58090000000001</c:v>
                </c:pt>
                <c:pt idx="2130">
                  <c:v>164.7551</c:v>
                </c:pt>
                <c:pt idx="2131">
                  <c:v>164.7876</c:v>
                </c:pt>
                <c:pt idx="2132">
                  <c:v>164.84549999999999</c:v>
                </c:pt>
                <c:pt idx="2133">
                  <c:v>164.82939999999999</c:v>
                </c:pt>
                <c:pt idx="2134">
                  <c:v>164.92250000000001</c:v>
                </c:pt>
                <c:pt idx="2135">
                  <c:v>164.9821</c:v>
                </c:pt>
                <c:pt idx="2136">
                  <c:v>165.02780000000001</c:v>
                </c:pt>
                <c:pt idx="2137">
                  <c:v>165.1439</c:v>
                </c:pt>
                <c:pt idx="2138">
                  <c:v>165.20519999999999</c:v>
                </c:pt>
                <c:pt idx="2139">
                  <c:v>165.2627</c:v>
                </c:pt>
                <c:pt idx="2140">
                  <c:v>165.40989999999999</c:v>
                </c:pt>
                <c:pt idx="2141">
                  <c:v>165.40620000000001</c:v>
                </c:pt>
                <c:pt idx="2142">
                  <c:v>165.44149999999999</c:v>
                </c:pt>
                <c:pt idx="2143">
                  <c:v>165.5334</c:v>
                </c:pt>
                <c:pt idx="2144">
                  <c:v>165.56229999999999</c:v>
                </c:pt>
                <c:pt idx="2145">
                  <c:v>165.62209999999999</c:v>
                </c:pt>
                <c:pt idx="2146">
                  <c:v>165.71690000000001</c:v>
                </c:pt>
                <c:pt idx="2147">
                  <c:v>165.89619999999999</c:v>
                </c:pt>
                <c:pt idx="2148">
                  <c:v>165.87100000000001</c:v>
                </c:pt>
                <c:pt idx="2149">
                  <c:v>165.9864</c:v>
                </c:pt>
                <c:pt idx="2150">
                  <c:v>166.0744</c:v>
                </c:pt>
                <c:pt idx="2151">
                  <c:v>166.0428</c:v>
                </c:pt>
                <c:pt idx="2152">
                  <c:v>166.1131</c:v>
                </c:pt>
                <c:pt idx="2153">
                  <c:v>166.17169999999999</c:v>
                </c:pt>
                <c:pt idx="2154">
                  <c:v>166.23480000000001</c:v>
                </c:pt>
                <c:pt idx="2155">
                  <c:v>166.3587</c:v>
                </c:pt>
                <c:pt idx="2156">
                  <c:v>166.42580000000001</c:v>
                </c:pt>
                <c:pt idx="2157">
                  <c:v>166.44909999999999</c:v>
                </c:pt>
                <c:pt idx="2158">
                  <c:v>166.5453</c:v>
                </c:pt>
                <c:pt idx="2159">
                  <c:v>166.61940000000001</c:v>
                </c:pt>
                <c:pt idx="2160">
                  <c:v>166.6799</c:v>
                </c:pt>
                <c:pt idx="2161">
                  <c:v>166.7552</c:v>
                </c:pt>
                <c:pt idx="2162">
                  <c:v>166.8081</c:v>
                </c:pt>
                <c:pt idx="2163">
                  <c:v>166.82910000000001</c:v>
                </c:pt>
                <c:pt idx="2164">
                  <c:v>166.9836</c:v>
                </c:pt>
                <c:pt idx="2165">
                  <c:v>167.01580000000001</c:v>
                </c:pt>
                <c:pt idx="2166">
                  <c:v>167.14760000000001</c:v>
                </c:pt>
                <c:pt idx="2167">
                  <c:v>167.1994</c:v>
                </c:pt>
                <c:pt idx="2168">
                  <c:v>167.1645</c:v>
                </c:pt>
                <c:pt idx="2169">
                  <c:v>167.3141</c:v>
                </c:pt>
                <c:pt idx="2170">
                  <c:v>167.38149999999999</c:v>
                </c:pt>
                <c:pt idx="2171">
                  <c:v>167.3974</c:v>
                </c:pt>
                <c:pt idx="2172">
                  <c:v>167.5239</c:v>
                </c:pt>
                <c:pt idx="2173">
                  <c:v>167.55889999999999</c:v>
                </c:pt>
                <c:pt idx="2174">
                  <c:v>167.5745</c:v>
                </c:pt>
                <c:pt idx="2175">
                  <c:v>167.68109999999999</c:v>
                </c:pt>
                <c:pt idx="2176">
                  <c:v>167.7585</c:v>
                </c:pt>
                <c:pt idx="2177">
                  <c:v>167.85159999999999</c:v>
                </c:pt>
                <c:pt idx="2178">
                  <c:v>167.8638</c:v>
                </c:pt>
                <c:pt idx="2179">
                  <c:v>167.93039999999999</c:v>
                </c:pt>
                <c:pt idx="2180">
                  <c:v>168.01480000000001</c:v>
                </c:pt>
                <c:pt idx="2181">
                  <c:v>168.0625</c:v>
                </c:pt>
                <c:pt idx="2182">
                  <c:v>168.14760000000001</c:v>
                </c:pt>
                <c:pt idx="2183">
                  <c:v>168.2003</c:v>
                </c:pt>
                <c:pt idx="2184">
                  <c:v>168.24010000000001</c:v>
                </c:pt>
                <c:pt idx="2185">
                  <c:v>168.39089999999999</c:v>
                </c:pt>
                <c:pt idx="2186">
                  <c:v>168.4161</c:v>
                </c:pt>
                <c:pt idx="2187">
                  <c:v>168.47829999999999</c:v>
                </c:pt>
                <c:pt idx="2188">
                  <c:v>168.51589999999999</c:v>
                </c:pt>
                <c:pt idx="2189">
                  <c:v>168.58160000000001</c:v>
                </c:pt>
                <c:pt idx="2190">
                  <c:v>168.6927</c:v>
                </c:pt>
                <c:pt idx="2191">
                  <c:v>168.73660000000001</c:v>
                </c:pt>
                <c:pt idx="2192">
                  <c:v>168.77359999999999</c:v>
                </c:pt>
                <c:pt idx="2193">
                  <c:v>168.8929</c:v>
                </c:pt>
                <c:pt idx="2194">
                  <c:v>168.89179999999999</c:v>
                </c:pt>
                <c:pt idx="2195">
                  <c:v>169.0968</c:v>
                </c:pt>
                <c:pt idx="2196">
                  <c:v>169.08840000000001</c:v>
                </c:pt>
                <c:pt idx="2197">
                  <c:v>169.10720000000001</c:v>
                </c:pt>
                <c:pt idx="2198">
                  <c:v>169.2003</c:v>
                </c:pt>
                <c:pt idx="2199">
                  <c:v>169.28870000000001</c:v>
                </c:pt>
                <c:pt idx="2200">
                  <c:v>169.36750000000001</c:v>
                </c:pt>
                <c:pt idx="2201">
                  <c:v>169.33779999999999</c:v>
                </c:pt>
                <c:pt idx="2202">
                  <c:v>169.42660000000001</c:v>
                </c:pt>
                <c:pt idx="2203">
                  <c:v>169.5642</c:v>
                </c:pt>
                <c:pt idx="2204">
                  <c:v>169.66030000000001</c:v>
                </c:pt>
                <c:pt idx="2205">
                  <c:v>169.64779999999999</c:v>
                </c:pt>
                <c:pt idx="2206">
                  <c:v>169.7705</c:v>
                </c:pt>
                <c:pt idx="2207">
                  <c:v>169.87440000000001</c:v>
                </c:pt>
                <c:pt idx="2208">
                  <c:v>169.85759999999999</c:v>
                </c:pt>
                <c:pt idx="2209">
                  <c:v>169.9367</c:v>
                </c:pt>
                <c:pt idx="2210">
                  <c:v>169.98580000000001</c:v>
                </c:pt>
                <c:pt idx="2211">
                  <c:v>170.0324</c:v>
                </c:pt>
                <c:pt idx="2212">
                  <c:v>170.15110000000001</c:v>
                </c:pt>
                <c:pt idx="2213">
                  <c:v>170.13829999999999</c:v>
                </c:pt>
                <c:pt idx="2214">
                  <c:v>170.34229999999999</c:v>
                </c:pt>
                <c:pt idx="2215">
                  <c:v>170.30930000000001</c:v>
                </c:pt>
                <c:pt idx="2216">
                  <c:v>170.3613</c:v>
                </c:pt>
                <c:pt idx="2217">
                  <c:v>170.5284</c:v>
                </c:pt>
                <c:pt idx="2218">
                  <c:v>170.4932</c:v>
                </c:pt>
                <c:pt idx="2219">
                  <c:v>170.6164</c:v>
                </c:pt>
                <c:pt idx="2220">
                  <c:v>170.68889999999999</c:v>
                </c:pt>
                <c:pt idx="2221">
                  <c:v>170.7671</c:v>
                </c:pt>
                <c:pt idx="2222">
                  <c:v>170.7294</c:v>
                </c:pt>
                <c:pt idx="2223">
                  <c:v>170.89279999999999</c:v>
                </c:pt>
                <c:pt idx="2224">
                  <c:v>170.95</c:v>
                </c:pt>
                <c:pt idx="2225">
                  <c:v>171.04159999999999</c:v>
                </c:pt>
                <c:pt idx="2226">
                  <c:v>171.06880000000001</c:v>
                </c:pt>
                <c:pt idx="2227">
                  <c:v>171.14660000000001</c:v>
                </c:pt>
                <c:pt idx="2228">
                  <c:v>171.221</c:v>
                </c:pt>
                <c:pt idx="2229">
                  <c:v>171.27500000000001</c:v>
                </c:pt>
                <c:pt idx="2230">
                  <c:v>171.3322</c:v>
                </c:pt>
                <c:pt idx="2231">
                  <c:v>171.4282</c:v>
                </c:pt>
                <c:pt idx="2232">
                  <c:v>171.4692</c:v>
                </c:pt>
                <c:pt idx="2233">
                  <c:v>171.53200000000001</c:v>
                </c:pt>
                <c:pt idx="2234">
                  <c:v>171.6317</c:v>
                </c:pt>
                <c:pt idx="2235">
                  <c:v>171.7209</c:v>
                </c:pt>
                <c:pt idx="2236">
                  <c:v>171.7226</c:v>
                </c:pt>
                <c:pt idx="2237">
                  <c:v>171.8389</c:v>
                </c:pt>
                <c:pt idx="2238">
                  <c:v>171.85839999999999</c:v>
                </c:pt>
                <c:pt idx="2239">
                  <c:v>171.85679999999999</c:v>
                </c:pt>
                <c:pt idx="2240">
                  <c:v>172.00790000000001</c:v>
                </c:pt>
                <c:pt idx="2241">
                  <c:v>172.23320000000001</c:v>
                </c:pt>
                <c:pt idx="2242">
                  <c:v>172.14099999999999</c:v>
                </c:pt>
                <c:pt idx="2243">
                  <c:v>172.21709999999999</c:v>
                </c:pt>
                <c:pt idx="2244">
                  <c:v>172.30350000000001</c:v>
                </c:pt>
                <c:pt idx="2245">
                  <c:v>172.3409</c:v>
                </c:pt>
                <c:pt idx="2246">
                  <c:v>172.39240000000001</c:v>
                </c:pt>
                <c:pt idx="2247">
                  <c:v>172.48580000000001</c:v>
                </c:pt>
                <c:pt idx="2248">
                  <c:v>172.55439999999999</c:v>
                </c:pt>
                <c:pt idx="2249">
                  <c:v>172.64080000000001</c:v>
                </c:pt>
                <c:pt idx="2250">
                  <c:v>172.69280000000001</c:v>
                </c:pt>
                <c:pt idx="2251">
                  <c:v>172.75970000000001</c:v>
                </c:pt>
                <c:pt idx="2252">
                  <c:v>172.84569999999999</c:v>
                </c:pt>
                <c:pt idx="2253">
                  <c:v>172.87260000000001</c:v>
                </c:pt>
                <c:pt idx="2254">
                  <c:v>172.9872</c:v>
                </c:pt>
                <c:pt idx="2255">
                  <c:v>172.98339999999999</c:v>
                </c:pt>
                <c:pt idx="2256">
                  <c:v>173.1096</c:v>
                </c:pt>
                <c:pt idx="2257">
                  <c:v>173.16050000000001</c:v>
                </c:pt>
                <c:pt idx="2258">
                  <c:v>173.24270000000001</c:v>
                </c:pt>
                <c:pt idx="2259">
                  <c:v>173.26320000000001</c:v>
                </c:pt>
                <c:pt idx="2260">
                  <c:v>173.4109</c:v>
                </c:pt>
                <c:pt idx="2261">
                  <c:v>173.40020000000001</c:v>
                </c:pt>
                <c:pt idx="2262">
                  <c:v>173.4658</c:v>
                </c:pt>
                <c:pt idx="2263">
                  <c:v>173.62729999999999</c:v>
                </c:pt>
                <c:pt idx="2264">
                  <c:v>173.58789999999999</c:v>
                </c:pt>
                <c:pt idx="2265">
                  <c:v>173.6532</c:v>
                </c:pt>
                <c:pt idx="2266">
                  <c:v>173.7782</c:v>
                </c:pt>
                <c:pt idx="2267">
                  <c:v>173.8228</c:v>
                </c:pt>
                <c:pt idx="2268">
                  <c:v>173.86269999999999</c:v>
                </c:pt>
                <c:pt idx="2269">
                  <c:v>173.95750000000001</c:v>
                </c:pt>
                <c:pt idx="2270">
                  <c:v>174.01089999999999</c:v>
                </c:pt>
                <c:pt idx="2271">
                  <c:v>174.02019999999999</c:v>
                </c:pt>
                <c:pt idx="2272">
                  <c:v>174.18469999999999</c:v>
                </c:pt>
                <c:pt idx="2273">
                  <c:v>174.19220000000001</c:v>
                </c:pt>
                <c:pt idx="2274">
                  <c:v>174.23220000000001</c:v>
                </c:pt>
                <c:pt idx="2275">
                  <c:v>174.4248</c:v>
                </c:pt>
                <c:pt idx="2276">
                  <c:v>174.41040000000001</c:v>
                </c:pt>
                <c:pt idx="2277">
                  <c:v>174.41210000000001</c:v>
                </c:pt>
                <c:pt idx="2278">
                  <c:v>174.54920000000001</c:v>
                </c:pt>
                <c:pt idx="2279">
                  <c:v>174.70009999999999</c:v>
                </c:pt>
                <c:pt idx="2280">
                  <c:v>174.68860000000001</c:v>
                </c:pt>
                <c:pt idx="2281">
                  <c:v>174.64359999999999</c:v>
                </c:pt>
                <c:pt idx="2282">
                  <c:v>174.8218</c:v>
                </c:pt>
                <c:pt idx="2283">
                  <c:v>174.9211</c:v>
                </c:pt>
                <c:pt idx="2284">
                  <c:v>174.94149999999999</c:v>
                </c:pt>
                <c:pt idx="2285">
                  <c:v>175.03380000000001</c:v>
                </c:pt>
                <c:pt idx="2286">
                  <c:v>175.10499999999999</c:v>
                </c:pt>
                <c:pt idx="2287">
                  <c:v>175.16220000000001</c:v>
                </c:pt>
                <c:pt idx="2288">
                  <c:v>175.14529999999999</c:v>
                </c:pt>
                <c:pt idx="2289">
                  <c:v>175.29060000000001</c:v>
                </c:pt>
                <c:pt idx="2290">
                  <c:v>175.4282</c:v>
                </c:pt>
                <c:pt idx="2291">
                  <c:v>175.48859999999999</c:v>
                </c:pt>
                <c:pt idx="2292">
                  <c:v>175.45140000000001</c:v>
                </c:pt>
                <c:pt idx="2293">
                  <c:v>175.5617</c:v>
                </c:pt>
                <c:pt idx="2294">
                  <c:v>175.50739999999999</c:v>
                </c:pt>
                <c:pt idx="2295">
                  <c:v>175.59690000000001</c:v>
                </c:pt>
                <c:pt idx="2296">
                  <c:v>175.76609999999999</c:v>
                </c:pt>
                <c:pt idx="2297">
                  <c:v>175.67449999999999</c:v>
                </c:pt>
                <c:pt idx="2298">
                  <c:v>175.8356</c:v>
                </c:pt>
                <c:pt idx="2299">
                  <c:v>175.96889999999999</c:v>
                </c:pt>
                <c:pt idx="2300">
                  <c:v>176.00489999999999</c:v>
                </c:pt>
                <c:pt idx="2301">
                  <c:v>176.0051</c:v>
                </c:pt>
              </c:numCache>
            </c:numRef>
          </c:xVal>
          <c:yVal>
            <c:numRef>
              <c:f>'celgard A'!$H$57:$H$2358</c:f>
              <c:numCache>
                <c:formatCode>General</c:formatCode>
                <c:ptCount val="2302"/>
                <c:pt idx="0">
                  <c:v>-2.6873379999999999E-2</c:v>
                </c:pt>
                <c:pt idx="1">
                  <c:v>-2.654513E-2</c:v>
                </c:pt>
                <c:pt idx="2">
                  <c:v>-2.7437110000000001E-2</c:v>
                </c:pt>
                <c:pt idx="3">
                  <c:v>-2.7144250000000002E-2</c:v>
                </c:pt>
                <c:pt idx="4">
                  <c:v>-2.75094E-2</c:v>
                </c:pt>
                <c:pt idx="5">
                  <c:v>-2.7009749999999999E-2</c:v>
                </c:pt>
                <c:pt idx="6">
                  <c:v>-2.708166E-2</c:v>
                </c:pt>
                <c:pt idx="7">
                  <c:v>-2.7788460000000001E-2</c:v>
                </c:pt>
                <c:pt idx="8">
                  <c:v>-2.8440119999999999E-2</c:v>
                </c:pt>
                <c:pt idx="9">
                  <c:v>-2.8937899999999999E-2</c:v>
                </c:pt>
                <c:pt idx="10">
                  <c:v>-2.9343279999999999E-2</c:v>
                </c:pt>
                <c:pt idx="11">
                  <c:v>-2.914841E-2</c:v>
                </c:pt>
                <c:pt idx="12">
                  <c:v>-2.9206900000000001E-2</c:v>
                </c:pt>
                <c:pt idx="13">
                  <c:v>-2.9355200000000001E-2</c:v>
                </c:pt>
                <c:pt idx="14">
                  <c:v>-2.968643E-2</c:v>
                </c:pt>
                <c:pt idx="15">
                  <c:v>-2.9970710000000001E-2</c:v>
                </c:pt>
                <c:pt idx="16">
                  <c:v>-3.003144E-2</c:v>
                </c:pt>
                <c:pt idx="17">
                  <c:v>-3.020544E-2</c:v>
                </c:pt>
                <c:pt idx="18">
                  <c:v>-3.0043360000000002E-2</c:v>
                </c:pt>
                <c:pt idx="19">
                  <c:v>-2.9765779999999999E-2</c:v>
                </c:pt>
                <c:pt idx="20">
                  <c:v>-3.0238230000000001E-2</c:v>
                </c:pt>
                <c:pt idx="21">
                  <c:v>-2.9744179999999999E-2</c:v>
                </c:pt>
                <c:pt idx="22">
                  <c:v>-2.9738589999999999E-2</c:v>
                </c:pt>
                <c:pt idx="23">
                  <c:v>-2.977809E-2</c:v>
                </c:pt>
                <c:pt idx="24">
                  <c:v>-2.9819809999999999E-2</c:v>
                </c:pt>
                <c:pt idx="25">
                  <c:v>-2.9697979999999999E-2</c:v>
                </c:pt>
                <c:pt idx="26">
                  <c:v>-3.017825E-2</c:v>
                </c:pt>
                <c:pt idx="27">
                  <c:v>-3.0390250000000001E-2</c:v>
                </c:pt>
                <c:pt idx="28">
                  <c:v>-3.0147319999999998E-2</c:v>
                </c:pt>
                <c:pt idx="29">
                  <c:v>-3.0802699999999999E-2</c:v>
                </c:pt>
                <c:pt idx="30">
                  <c:v>-3.081128E-2</c:v>
                </c:pt>
                <c:pt idx="31">
                  <c:v>-3.0528099999999999E-2</c:v>
                </c:pt>
                <c:pt idx="32">
                  <c:v>-3.0424900000000001E-2</c:v>
                </c:pt>
                <c:pt idx="33">
                  <c:v>-3.1262110000000003E-2</c:v>
                </c:pt>
                <c:pt idx="34">
                  <c:v>-3.2068020000000003E-2</c:v>
                </c:pt>
                <c:pt idx="35">
                  <c:v>-3.199946E-2</c:v>
                </c:pt>
                <c:pt idx="36">
                  <c:v>-3.2065400000000001E-2</c:v>
                </c:pt>
                <c:pt idx="37">
                  <c:v>-3.0882440000000001E-2</c:v>
                </c:pt>
                <c:pt idx="38">
                  <c:v>-3.1315759999999998E-2</c:v>
                </c:pt>
                <c:pt idx="39">
                  <c:v>-3.1800120000000001E-2</c:v>
                </c:pt>
                <c:pt idx="40">
                  <c:v>-3.111009E-2</c:v>
                </c:pt>
                <c:pt idx="41">
                  <c:v>-3.0800839999999999E-2</c:v>
                </c:pt>
                <c:pt idx="42">
                  <c:v>-3.083959E-2</c:v>
                </c:pt>
                <c:pt idx="43">
                  <c:v>-3.2031879999999999E-2</c:v>
                </c:pt>
                <c:pt idx="44">
                  <c:v>-3.2790840000000002E-2</c:v>
                </c:pt>
                <c:pt idx="45">
                  <c:v>-3.2210709999999997E-2</c:v>
                </c:pt>
                <c:pt idx="46">
                  <c:v>-3.2703650000000001E-2</c:v>
                </c:pt>
                <c:pt idx="47">
                  <c:v>-3.2372049999999999E-2</c:v>
                </c:pt>
                <c:pt idx="48">
                  <c:v>-3.2619820000000001E-2</c:v>
                </c:pt>
                <c:pt idx="49">
                  <c:v>-3.2848210000000003E-2</c:v>
                </c:pt>
                <c:pt idx="50">
                  <c:v>-3.325024E-2</c:v>
                </c:pt>
                <c:pt idx="51">
                  <c:v>-3.3550919999999998E-2</c:v>
                </c:pt>
                <c:pt idx="52">
                  <c:v>-3.2666769999999998E-2</c:v>
                </c:pt>
                <c:pt idx="53">
                  <c:v>-3.3232360000000002E-2</c:v>
                </c:pt>
                <c:pt idx="54">
                  <c:v>-3.361836E-2</c:v>
                </c:pt>
                <c:pt idx="55">
                  <c:v>-3.3620219999999999E-2</c:v>
                </c:pt>
                <c:pt idx="56">
                  <c:v>-3.2754699999999998E-2</c:v>
                </c:pt>
                <c:pt idx="57">
                  <c:v>-3.2288959999999998E-2</c:v>
                </c:pt>
                <c:pt idx="58">
                  <c:v>-3.1978220000000002E-2</c:v>
                </c:pt>
                <c:pt idx="59">
                  <c:v>-3.2596720000000003E-2</c:v>
                </c:pt>
                <c:pt idx="60">
                  <c:v>-3.3517390000000001E-2</c:v>
                </c:pt>
                <c:pt idx="61">
                  <c:v>-3.3540859999999999E-2</c:v>
                </c:pt>
                <c:pt idx="62">
                  <c:v>-3.3889599999999999E-2</c:v>
                </c:pt>
                <c:pt idx="63">
                  <c:v>-3.3846000000000001E-2</c:v>
                </c:pt>
                <c:pt idx="64">
                  <c:v>-3.3590040000000002E-2</c:v>
                </c:pt>
                <c:pt idx="65">
                  <c:v>-3.3420520000000002E-2</c:v>
                </c:pt>
                <c:pt idx="66">
                  <c:v>-3.3732369999999998E-2</c:v>
                </c:pt>
                <c:pt idx="67">
                  <c:v>-3.3672010000000002E-2</c:v>
                </c:pt>
                <c:pt idx="68">
                  <c:v>-3.4601989999999999E-2</c:v>
                </c:pt>
                <c:pt idx="69">
                  <c:v>-3.4441409999999999E-2</c:v>
                </c:pt>
                <c:pt idx="70">
                  <c:v>-3.4391850000000002E-2</c:v>
                </c:pt>
                <c:pt idx="71">
                  <c:v>-3.3866130000000001E-2</c:v>
                </c:pt>
                <c:pt idx="72">
                  <c:v>-3.3199560000000003E-2</c:v>
                </c:pt>
                <c:pt idx="73">
                  <c:v>-3.342461E-2</c:v>
                </c:pt>
                <c:pt idx="74">
                  <c:v>-3.3633259999999998E-2</c:v>
                </c:pt>
                <c:pt idx="75">
                  <c:v>-3.4067319999999998E-2</c:v>
                </c:pt>
                <c:pt idx="76">
                  <c:v>-3.4329249999999999E-2</c:v>
                </c:pt>
                <c:pt idx="77">
                  <c:v>-3.4265160000000003E-2</c:v>
                </c:pt>
                <c:pt idx="78">
                  <c:v>-3.4370240000000003E-2</c:v>
                </c:pt>
                <c:pt idx="79">
                  <c:v>-3.460833E-2</c:v>
                </c:pt>
                <c:pt idx="80">
                  <c:v>-3.5752920000000001E-2</c:v>
                </c:pt>
                <c:pt idx="81">
                  <c:v>-3.5330779999999999E-2</c:v>
                </c:pt>
                <c:pt idx="82">
                  <c:v>-3.4865779999999999E-2</c:v>
                </c:pt>
                <c:pt idx="83">
                  <c:v>-3.4887389999999997E-2</c:v>
                </c:pt>
                <c:pt idx="84">
                  <c:v>-3.5028610000000002E-2</c:v>
                </c:pt>
                <c:pt idx="85">
                  <c:v>-3.4784179999999998E-2</c:v>
                </c:pt>
                <c:pt idx="86">
                  <c:v>-3.529463E-2</c:v>
                </c:pt>
                <c:pt idx="87">
                  <c:v>-3.5410879999999999E-2</c:v>
                </c:pt>
                <c:pt idx="88">
                  <c:v>-3.6075580000000003E-2</c:v>
                </c:pt>
                <c:pt idx="89">
                  <c:v>-3.5495829999999999E-2</c:v>
                </c:pt>
                <c:pt idx="90">
                  <c:v>-3.5711939999999998E-2</c:v>
                </c:pt>
                <c:pt idx="91">
                  <c:v>-3.6055089999999998E-2</c:v>
                </c:pt>
                <c:pt idx="92">
                  <c:v>-3.5982060000000003E-2</c:v>
                </c:pt>
                <c:pt idx="93">
                  <c:v>-3.5506259999999998E-2</c:v>
                </c:pt>
                <c:pt idx="94">
                  <c:v>-3.619965E-2</c:v>
                </c:pt>
                <c:pt idx="95">
                  <c:v>-3.539635E-2</c:v>
                </c:pt>
                <c:pt idx="96">
                  <c:v>-3.6023409999999999E-2</c:v>
                </c:pt>
                <c:pt idx="97">
                  <c:v>-3.6254059999999998E-2</c:v>
                </c:pt>
                <c:pt idx="98">
                  <c:v>-3.6101660000000001E-2</c:v>
                </c:pt>
                <c:pt idx="99">
                  <c:v>-3.6377E-2</c:v>
                </c:pt>
                <c:pt idx="100">
                  <c:v>-3.5933619999999999E-2</c:v>
                </c:pt>
                <c:pt idx="101">
                  <c:v>-3.5988390000000002E-2</c:v>
                </c:pt>
                <c:pt idx="102">
                  <c:v>-3.5927300000000002E-2</c:v>
                </c:pt>
                <c:pt idx="103">
                  <c:v>-3.5733910000000001E-2</c:v>
                </c:pt>
                <c:pt idx="104">
                  <c:v>-3.6503689999999998E-2</c:v>
                </c:pt>
                <c:pt idx="105">
                  <c:v>-3.664974E-2</c:v>
                </c:pt>
                <c:pt idx="106">
                  <c:v>-3.6714570000000002E-2</c:v>
                </c:pt>
                <c:pt idx="107">
                  <c:v>-3.8365139999999999E-2</c:v>
                </c:pt>
                <c:pt idx="108">
                  <c:v>-3.7772340000000001E-2</c:v>
                </c:pt>
                <c:pt idx="109">
                  <c:v>-3.8064460000000001E-2</c:v>
                </c:pt>
                <c:pt idx="110">
                  <c:v>-3.8200079999999997E-2</c:v>
                </c:pt>
                <c:pt idx="111">
                  <c:v>-3.7877050000000002E-2</c:v>
                </c:pt>
                <c:pt idx="112">
                  <c:v>-3.8405750000000002E-2</c:v>
                </c:pt>
                <c:pt idx="113">
                  <c:v>-3.7779800000000002E-2</c:v>
                </c:pt>
                <c:pt idx="114">
                  <c:v>-3.7589409999999997E-2</c:v>
                </c:pt>
                <c:pt idx="115">
                  <c:v>-3.8117739999999997E-2</c:v>
                </c:pt>
                <c:pt idx="116">
                  <c:v>-3.80734E-2</c:v>
                </c:pt>
                <c:pt idx="117">
                  <c:v>-3.8645699999999998E-2</c:v>
                </c:pt>
                <c:pt idx="118">
                  <c:v>-3.7479859999999997E-2</c:v>
                </c:pt>
                <c:pt idx="119">
                  <c:v>-3.7943739999999997E-2</c:v>
                </c:pt>
                <c:pt idx="120">
                  <c:v>-3.8815969999999998E-2</c:v>
                </c:pt>
                <c:pt idx="121">
                  <c:v>-3.9174399999999998E-2</c:v>
                </c:pt>
                <c:pt idx="122">
                  <c:v>-3.9103239999999997E-2</c:v>
                </c:pt>
                <c:pt idx="123">
                  <c:v>-3.9317100000000001E-2</c:v>
                </c:pt>
                <c:pt idx="124">
                  <c:v>-3.8246280000000001E-2</c:v>
                </c:pt>
                <c:pt idx="125">
                  <c:v>-3.8510820000000001E-2</c:v>
                </c:pt>
                <c:pt idx="126">
                  <c:v>-3.897991E-2</c:v>
                </c:pt>
                <c:pt idx="127">
                  <c:v>-3.9353989999999998E-2</c:v>
                </c:pt>
                <c:pt idx="128">
                  <c:v>-3.9156139999999999E-2</c:v>
                </c:pt>
                <c:pt idx="129">
                  <c:v>-3.8877439999999999E-2</c:v>
                </c:pt>
                <c:pt idx="130">
                  <c:v>-3.8739959999999997E-2</c:v>
                </c:pt>
                <c:pt idx="131">
                  <c:v>-3.9473960000000002E-2</c:v>
                </c:pt>
                <c:pt idx="132">
                  <c:v>-3.9697139999999999E-2</c:v>
                </c:pt>
                <c:pt idx="133">
                  <c:v>-3.9815250000000003E-2</c:v>
                </c:pt>
                <c:pt idx="134">
                  <c:v>-3.9188929999999997E-2</c:v>
                </c:pt>
                <c:pt idx="135">
                  <c:v>-3.8890859999999999E-2</c:v>
                </c:pt>
                <c:pt idx="136">
                  <c:v>-3.9125220000000002E-2</c:v>
                </c:pt>
                <c:pt idx="137">
                  <c:v>-3.8890859999999999E-2</c:v>
                </c:pt>
                <c:pt idx="138">
                  <c:v>-3.9575300000000001E-2</c:v>
                </c:pt>
                <c:pt idx="139">
                  <c:v>-3.9478060000000002E-2</c:v>
                </c:pt>
                <c:pt idx="140">
                  <c:v>-3.9263079999999999E-2</c:v>
                </c:pt>
                <c:pt idx="141">
                  <c:v>-3.9781339999999998E-2</c:v>
                </c:pt>
                <c:pt idx="142">
                  <c:v>-4.0092089999999997E-2</c:v>
                </c:pt>
                <c:pt idx="143">
                  <c:v>-3.9259349999999998E-2</c:v>
                </c:pt>
                <c:pt idx="144">
                  <c:v>-3.9669200000000002E-2</c:v>
                </c:pt>
                <c:pt idx="145">
                  <c:v>-3.9719869999999997E-2</c:v>
                </c:pt>
                <c:pt idx="146">
                  <c:v>-4.0045890000000001E-2</c:v>
                </c:pt>
                <c:pt idx="147">
                  <c:v>-3.98704E-2</c:v>
                </c:pt>
                <c:pt idx="148">
                  <c:v>-4.005446E-2</c:v>
                </c:pt>
                <c:pt idx="149">
                  <c:v>-4.0037690000000001E-2</c:v>
                </c:pt>
                <c:pt idx="150">
                  <c:v>-3.9659510000000002E-2</c:v>
                </c:pt>
                <c:pt idx="151">
                  <c:v>-4.0172569999999998E-2</c:v>
                </c:pt>
                <c:pt idx="152">
                  <c:v>-4.041028E-2</c:v>
                </c:pt>
                <c:pt idx="153">
                  <c:v>-4.073852E-2</c:v>
                </c:pt>
                <c:pt idx="154">
                  <c:v>-4.0970279999999998E-2</c:v>
                </c:pt>
                <c:pt idx="155">
                  <c:v>-4.110254E-2</c:v>
                </c:pt>
                <c:pt idx="156">
                  <c:v>-4.1882750000000003E-2</c:v>
                </c:pt>
                <c:pt idx="157">
                  <c:v>-4.1672979999999998E-2</c:v>
                </c:pt>
                <c:pt idx="158">
                  <c:v>-4.1865619999999999E-2</c:v>
                </c:pt>
                <c:pt idx="159">
                  <c:v>-4.2526210000000002E-2</c:v>
                </c:pt>
                <c:pt idx="160">
                  <c:v>-4.2827999999999998E-2</c:v>
                </c:pt>
                <c:pt idx="161">
                  <c:v>-4.2300039999999997E-2</c:v>
                </c:pt>
                <c:pt idx="162">
                  <c:v>-4.2340290000000003E-2</c:v>
                </c:pt>
                <c:pt idx="163">
                  <c:v>-4.2322400000000003E-2</c:v>
                </c:pt>
                <c:pt idx="164">
                  <c:v>-4.2888000000000003E-2</c:v>
                </c:pt>
                <c:pt idx="165">
                  <c:v>-4.3214379999999997E-2</c:v>
                </c:pt>
                <c:pt idx="166">
                  <c:v>-4.2636500000000001E-2</c:v>
                </c:pt>
                <c:pt idx="167">
                  <c:v>-4.316445E-2</c:v>
                </c:pt>
                <c:pt idx="168">
                  <c:v>-4.30713E-2</c:v>
                </c:pt>
                <c:pt idx="169">
                  <c:v>-4.2792610000000002E-2</c:v>
                </c:pt>
                <c:pt idx="170">
                  <c:v>-4.3378689999999998E-2</c:v>
                </c:pt>
                <c:pt idx="171">
                  <c:v>-4.3401040000000002E-2</c:v>
                </c:pt>
                <c:pt idx="172">
                  <c:v>-4.379711E-2</c:v>
                </c:pt>
                <c:pt idx="173">
                  <c:v>-4.3061250000000002E-2</c:v>
                </c:pt>
                <c:pt idx="174">
                  <c:v>-4.2557879999999999E-2</c:v>
                </c:pt>
                <c:pt idx="175">
                  <c:v>-4.2905119999999998E-2</c:v>
                </c:pt>
                <c:pt idx="176">
                  <c:v>-4.3019139999999997E-2</c:v>
                </c:pt>
                <c:pt idx="177">
                  <c:v>-4.32576E-2</c:v>
                </c:pt>
                <c:pt idx="178">
                  <c:v>-4.378891E-2</c:v>
                </c:pt>
                <c:pt idx="179">
                  <c:v>-4.5058689999999998E-2</c:v>
                </c:pt>
                <c:pt idx="180">
                  <c:v>-4.3629069999999999E-2</c:v>
                </c:pt>
                <c:pt idx="181">
                  <c:v>-4.5720410000000003E-2</c:v>
                </c:pt>
                <c:pt idx="182">
                  <c:v>-4.5237899999999998E-2</c:v>
                </c:pt>
                <c:pt idx="183">
                  <c:v>-4.5117190000000001E-2</c:v>
                </c:pt>
                <c:pt idx="184">
                  <c:v>-4.4980449999999998E-2</c:v>
                </c:pt>
                <c:pt idx="185">
                  <c:v>-4.6886990000000003E-2</c:v>
                </c:pt>
                <c:pt idx="186">
                  <c:v>-4.7126559999999998E-2</c:v>
                </c:pt>
                <c:pt idx="187">
                  <c:v>-4.8240970000000001E-2</c:v>
                </c:pt>
                <c:pt idx="188">
                  <c:v>-4.7852739999999998E-2</c:v>
                </c:pt>
                <c:pt idx="189">
                  <c:v>-4.648012E-2</c:v>
                </c:pt>
                <c:pt idx="190">
                  <c:v>-4.8040520000000003E-2</c:v>
                </c:pt>
                <c:pt idx="191">
                  <c:v>-4.7793500000000003E-2</c:v>
                </c:pt>
                <c:pt idx="192">
                  <c:v>-4.8183959999999998E-2</c:v>
                </c:pt>
                <c:pt idx="193">
                  <c:v>-4.9047260000000002E-2</c:v>
                </c:pt>
                <c:pt idx="194">
                  <c:v>-4.7778220000000003E-2</c:v>
                </c:pt>
                <c:pt idx="195">
                  <c:v>-4.8388889999999997E-2</c:v>
                </c:pt>
                <c:pt idx="196">
                  <c:v>-4.8210059999999999E-2</c:v>
                </c:pt>
                <c:pt idx="197">
                  <c:v>-4.7577759999999997E-2</c:v>
                </c:pt>
                <c:pt idx="198">
                  <c:v>-4.7498029999999997E-2</c:v>
                </c:pt>
                <c:pt idx="199">
                  <c:v>-4.8452219999999997E-2</c:v>
                </c:pt>
                <c:pt idx="200">
                  <c:v>-4.9094939999999997E-2</c:v>
                </c:pt>
                <c:pt idx="201">
                  <c:v>-4.9931040000000003E-2</c:v>
                </c:pt>
                <c:pt idx="202">
                  <c:v>-4.9843100000000001E-2</c:v>
                </c:pt>
                <c:pt idx="203">
                  <c:v>-5.0530529999999997E-2</c:v>
                </c:pt>
                <c:pt idx="204">
                  <c:v>-5.0465330000000003E-2</c:v>
                </c:pt>
                <c:pt idx="205">
                  <c:v>-5.0164649999999998E-2</c:v>
                </c:pt>
                <c:pt idx="206">
                  <c:v>-4.9302100000000001E-2</c:v>
                </c:pt>
                <c:pt idx="207">
                  <c:v>-5.0723539999999998E-2</c:v>
                </c:pt>
                <c:pt idx="208">
                  <c:v>-5.1408719999999998E-2</c:v>
                </c:pt>
                <c:pt idx="209">
                  <c:v>-5.1903900000000003E-2</c:v>
                </c:pt>
                <c:pt idx="210">
                  <c:v>-5.2352860000000001E-2</c:v>
                </c:pt>
                <c:pt idx="211">
                  <c:v>-5.2707940000000002E-2</c:v>
                </c:pt>
                <c:pt idx="212">
                  <c:v>-5.2012320000000001E-2</c:v>
                </c:pt>
                <c:pt idx="213">
                  <c:v>-5.237522E-2</c:v>
                </c:pt>
                <c:pt idx="214">
                  <c:v>-5.2800350000000003E-2</c:v>
                </c:pt>
                <c:pt idx="215">
                  <c:v>-5.2674029999999997E-2</c:v>
                </c:pt>
                <c:pt idx="216">
                  <c:v>-5.3149099999999998E-2</c:v>
                </c:pt>
                <c:pt idx="217">
                  <c:v>-5.2847289999999998E-2</c:v>
                </c:pt>
                <c:pt idx="218">
                  <c:v>-5.291324E-2</c:v>
                </c:pt>
                <c:pt idx="219">
                  <c:v>-5.41629E-2</c:v>
                </c:pt>
                <c:pt idx="220">
                  <c:v>-5.4380499999999998E-2</c:v>
                </c:pt>
                <c:pt idx="221">
                  <c:v>-5.4131989999999998E-2</c:v>
                </c:pt>
                <c:pt idx="222">
                  <c:v>-5.3580910000000002E-2</c:v>
                </c:pt>
                <c:pt idx="223">
                  <c:v>-5.3173310000000001E-2</c:v>
                </c:pt>
                <c:pt idx="224">
                  <c:v>-5.41506E-2</c:v>
                </c:pt>
                <c:pt idx="225">
                  <c:v>-5.506643E-2</c:v>
                </c:pt>
                <c:pt idx="226">
                  <c:v>-5.5572780000000002E-2</c:v>
                </c:pt>
                <c:pt idx="227">
                  <c:v>-5.5620839999999998E-2</c:v>
                </c:pt>
                <c:pt idx="228">
                  <c:v>-5.6002000000000003E-2</c:v>
                </c:pt>
                <c:pt idx="229">
                  <c:v>-5.5882019999999998E-2</c:v>
                </c:pt>
                <c:pt idx="230">
                  <c:v>-5.5783289999999999E-2</c:v>
                </c:pt>
                <c:pt idx="231">
                  <c:v>-5.6601499999999999E-2</c:v>
                </c:pt>
                <c:pt idx="232">
                  <c:v>-5.7527380000000003E-2</c:v>
                </c:pt>
                <c:pt idx="233">
                  <c:v>-5.7355990000000003E-2</c:v>
                </c:pt>
                <c:pt idx="234">
                  <c:v>-5.7089590000000003E-2</c:v>
                </c:pt>
                <c:pt idx="235">
                  <c:v>-5.7796390000000003E-2</c:v>
                </c:pt>
                <c:pt idx="236">
                  <c:v>-5.881542E-2</c:v>
                </c:pt>
                <c:pt idx="237">
                  <c:v>-5.8356760000000001E-2</c:v>
                </c:pt>
                <c:pt idx="238">
                  <c:v>-5.8414140000000003E-2</c:v>
                </c:pt>
                <c:pt idx="239">
                  <c:v>-5.898457E-2</c:v>
                </c:pt>
                <c:pt idx="240">
                  <c:v>-5.9190239999999998E-2</c:v>
                </c:pt>
                <c:pt idx="241">
                  <c:v>-5.8809090000000001E-2</c:v>
                </c:pt>
                <c:pt idx="242">
                  <c:v>-6.0749150000000002E-2</c:v>
                </c:pt>
                <c:pt idx="243">
                  <c:v>-6.0549070000000003E-2</c:v>
                </c:pt>
                <c:pt idx="244">
                  <c:v>-6.0733130000000003E-2</c:v>
                </c:pt>
                <c:pt idx="245">
                  <c:v>-6.1150429999999999E-2</c:v>
                </c:pt>
                <c:pt idx="246">
                  <c:v>-6.1797999999999999E-2</c:v>
                </c:pt>
                <c:pt idx="247">
                  <c:v>-6.2337120000000003E-2</c:v>
                </c:pt>
                <c:pt idx="248">
                  <c:v>-6.2742880000000001E-2</c:v>
                </c:pt>
                <c:pt idx="249">
                  <c:v>-6.2441820000000002E-2</c:v>
                </c:pt>
                <c:pt idx="250">
                  <c:v>-6.0639989999999998E-2</c:v>
                </c:pt>
                <c:pt idx="251">
                  <c:v>-6.0740589999999997E-2</c:v>
                </c:pt>
                <c:pt idx="252">
                  <c:v>-6.1905300000000003E-2</c:v>
                </c:pt>
                <c:pt idx="253">
                  <c:v>-6.1823320000000001E-2</c:v>
                </c:pt>
                <c:pt idx="254">
                  <c:v>-6.1567730000000001E-2</c:v>
                </c:pt>
                <c:pt idx="255">
                  <c:v>-6.2088989999999997E-2</c:v>
                </c:pt>
                <c:pt idx="256">
                  <c:v>-6.1678759999999999E-2</c:v>
                </c:pt>
                <c:pt idx="257">
                  <c:v>-6.2748470000000001E-2</c:v>
                </c:pt>
                <c:pt idx="258">
                  <c:v>-6.3296169999999999E-2</c:v>
                </c:pt>
                <c:pt idx="259">
                  <c:v>-6.3058840000000005E-2</c:v>
                </c:pt>
                <c:pt idx="260">
                  <c:v>-6.2884099999999998E-2</c:v>
                </c:pt>
                <c:pt idx="261">
                  <c:v>-6.4928120000000006E-2</c:v>
                </c:pt>
                <c:pt idx="262">
                  <c:v>-6.5786919999999999E-2</c:v>
                </c:pt>
                <c:pt idx="263">
                  <c:v>-6.6032839999999995E-2</c:v>
                </c:pt>
                <c:pt idx="264">
                  <c:v>-6.7173339999999998E-2</c:v>
                </c:pt>
                <c:pt idx="265">
                  <c:v>-6.6563029999999995E-2</c:v>
                </c:pt>
                <c:pt idx="266">
                  <c:v>-6.6095440000000005E-2</c:v>
                </c:pt>
                <c:pt idx="267">
                  <c:v>-6.6032099999999996E-2</c:v>
                </c:pt>
                <c:pt idx="268">
                  <c:v>-6.6409899999999994E-2</c:v>
                </c:pt>
                <c:pt idx="269">
                  <c:v>-6.7241510000000004E-2</c:v>
                </c:pt>
                <c:pt idx="270">
                  <c:v>-6.7862989999999998E-2</c:v>
                </c:pt>
                <c:pt idx="271">
                  <c:v>-6.7549659999999997E-2</c:v>
                </c:pt>
                <c:pt idx="272">
                  <c:v>-6.7638699999999996E-2</c:v>
                </c:pt>
                <c:pt idx="273">
                  <c:v>-6.8389839999999993E-2</c:v>
                </c:pt>
                <c:pt idx="274">
                  <c:v>-6.9749779999999997E-2</c:v>
                </c:pt>
                <c:pt idx="275">
                  <c:v>-6.8664799999999998E-2</c:v>
                </c:pt>
                <c:pt idx="276">
                  <c:v>-6.9369379999999994E-2</c:v>
                </c:pt>
                <c:pt idx="277">
                  <c:v>-7.0379449999999996E-2</c:v>
                </c:pt>
                <c:pt idx="278">
                  <c:v>-7.0828059999999998E-2</c:v>
                </c:pt>
                <c:pt idx="279">
                  <c:v>-7.0479299999999995E-2</c:v>
                </c:pt>
                <c:pt idx="280">
                  <c:v>-7.105496E-2</c:v>
                </c:pt>
                <c:pt idx="281">
                  <c:v>-7.1003910000000003E-2</c:v>
                </c:pt>
                <c:pt idx="282">
                  <c:v>-7.1551619999999996E-2</c:v>
                </c:pt>
                <c:pt idx="283">
                  <c:v>-7.2751339999999998E-2</c:v>
                </c:pt>
                <c:pt idx="284">
                  <c:v>-7.3335200000000003E-2</c:v>
                </c:pt>
                <c:pt idx="285">
                  <c:v>-7.3859430000000004E-2</c:v>
                </c:pt>
                <c:pt idx="286">
                  <c:v>-7.4785690000000002E-2</c:v>
                </c:pt>
                <c:pt idx="287">
                  <c:v>-7.5396359999999996E-2</c:v>
                </c:pt>
                <c:pt idx="288">
                  <c:v>-7.4533820000000001E-2</c:v>
                </c:pt>
                <c:pt idx="289">
                  <c:v>-7.6185130000000004E-2</c:v>
                </c:pt>
                <c:pt idx="290">
                  <c:v>-7.6301010000000002E-2</c:v>
                </c:pt>
                <c:pt idx="291">
                  <c:v>-7.6983209999999996E-2</c:v>
                </c:pt>
                <c:pt idx="292">
                  <c:v>-7.5901220000000005E-2</c:v>
                </c:pt>
                <c:pt idx="293">
                  <c:v>-7.6088260000000005E-2</c:v>
                </c:pt>
                <c:pt idx="294">
                  <c:v>-7.6579339999999996E-2</c:v>
                </c:pt>
                <c:pt idx="295">
                  <c:v>-7.6541319999999996E-2</c:v>
                </c:pt>
                <c:pt idx="296">
                  <c:v>-7.821649E-2</c:v>
                </c:pt>
                <c:pt idx="297">
                  <c:v>-7.8129299999999999E-2</c:v>
                </c:pt>
                <c:pt idx="298">
                  <c:v>-7.7722799999999995E-2</c:v>
                </c:pt>
                <c:pt idx="299">
                  <c:v>-7.7931449999999999E-2</c:v>
                </c:pt>
                <c:pt idx="300">
                  <c:v>-7.8138239999999998E-2</c:v>
                </c:pt>
                <c:pt idx="301">
                  <c:v>-7.9411380000000004E-2</c:v>
                </c:pt>
                <c:pt idx="302">
                  <c:v>-8.0984810000000004E-2</c:v>
                </c:pt>
                <c:pt idx="303">
                  <c:v>-8.0344719999999994E-2</c:v>
                </c:pt>
                <c:pt idx="304">
                  <c:v>-8.13995E-2</c:v>
                </c:pt>
                <c:pt idx="305">
                  <c:v>-8.2316100000000003E-2</c:v>
                </c:pt>
                <c:pt idx="306">
                  <c:v>-8.2712149999999998E-2</c:v>
                </c:pt>
                <c:pt idx="307">
                  <c:v>-8.2920789999999994E-2</c:v>
                </c:pt>
                <c:pt idx="308">
                  <c:v>-8.3729689999999996E-2</c:v>
                </c:pt>
                <c:pt idx="309">
                  <c:v>-8.4211809999999998E-2</c:v>
                </c:pt>
                <c:pt idx="310">
                  <c:v>-8.4705500000000003E-2</c:v>
                </c:pt>
                <c:pt idx="311">
                  <c:v>-8.5587410000000003E-2</c:v>
                </c:pt>
                <c:pt idx="312">
                  <c:v>-8.5943989999999998E-2</c:v>
                </c:pt>
                <c:pt idx="313">
                  <c:v>-8.6593030000000001E-2</c:v>
                </c:pt>
                <c:pt idx="314">
                  <c:v>-8.6390339999999996E-2</c:v>
                </c:pt>
                <c:pt idx="315">
                  <c:v>-8.6837819999999996E-2</c:v>
                </c:pt>
                <c:pt idx="316">
                  <c:v>-8.7210010000000004E-2</c:v>
                </c:pt>
                <c:pt idx="317">
                  <c:v>-8.8723129999999997E-2</c:v>
                </c:pt>
                <c:pt idx="318">
                  <c:v>-8.9154209999999998E-2</c:v>
                </c:pt>
                <c:pt idx="319">
                  <c:v>-8.9226860000000005E-2</c:v>
                </c:pt>
                <c:pt idx="320">
                  <c:v>-8.8815149999999995E-2</c:v>
                </c:pt>
                <c:pt idx="321">
                  <c:v>-8.974588E-2</c:v>
                </c:pt>
                <c:pt idx="322">
                  <c:v>-9.1151650000000001E-2</c:v>
                </c:pt>
                <c:pt idx="323">
                  <c:v>-9.1855469999999995E-2</c:v>
                </c:pt>
                <c:pt idx="324">
                  <c:v>-9.2599520000000005E-2</c:v>
                </c:pt>
                <c:pt idx="325">
                  <c:v>-9.225303E-2</c:v>
                </c:pt>
                <c:pt idx="326">
                  <c:v>-9.2131920000000006E-2</c:v>
                </c:pt>
                <c:pt idx="327">
                  <c:v>-9.3940850000000006E-2</c:v>
                </c:pt>
                <c:pt idx="328">
                  <c:v>-9.4335050000000004E-2</c:v>
                </c:pt>
                <c:pt idx="329">
                  <c:v>-9.4123419999999999E-2</c:v>
                </c:pt>
                <c:pt idx="330">
                  <c:v>-9.4996399999999995E-2</c:v>
                </c:pt>
                <c:pt idx="331">
                  <c:v>-9.4738939999999994E-2</c:v>
                </c:pt>
                <c:pt idx="332">
                  <c:v>-9.5573549999999993E-2</c:v>
                </c:pt>
                <c:pt idx="333">
                  <c:v>-9.6612690000000001E-2</c:v>
                </c:pt>
                <c:pt idx="334">
                  <c:v>-9.7887310000000005E-2</c:v>
                </c:pt>
                <c:pt idx="335">
                  <c:v>-9.8750240000000003E-2</c:v>
                </c:pt>
                <c:pt idx="336">
                  <c:v>-9.9349359999999998E-2</c:v>
                </c:pt>
                <c:pt idx="337">
                  <c:v>-0.1006392</c:v>
                </c:pt>
                <c:pt idx="338">
                  <c:v>-0.1011288</c:v>
                </c:pt>
                <c:pt idx="339">
                  <c:v>-0.1014202</c:v>
                </c:pt>
                <c:pt idx="340">
                  <c:v>-0.1011333</c:v>
                </c:pt>
                <c:pt idx="341">
                  <c:v>-0.10332669999999999</c:v>
                </c:pt>
                <c:pt idx="342">
                  <c:v>-0.10436479999999999</c:v>
                </c:pt>
                <c:pt idx="343">
                  <c:v>-0.1064703</c:v>
                </c:pt>
                <c:pt idx="344">
                  <c:v>-0.1069263</c:v>
                </c:pt>
                <c:pt idx="345">
                  <c:v>-0.10731789999999999</c:v>
                </c:pt>
                <c:pt idx="346">
                  <c:v>-0.1072456</c:v>
                </c:pt>
                <c:pt idx="347">
                  <c:v>-0.1082423</c:v>
                </c:pt>
                <c:pt idx="348">
                  <c:v>-0.107047</c:v>
                </c:pt>
                <c:pt idx="349">
                  <c:v>-0.1075854</c:v>
                </c:pt>
                <c:pt idx="350">
                  <c:v>-0.1096742</c:v>
                </c:pt>
                <c:pt idx="351">
                  <c:v>-0.10961600000000001</c:v>
                </c:pt>
                <c:pt idx="352">
                  <c:v>-0.1102554</c:v>
                </c:pt>
                <c:pt idx="353">
                  <c:v>-0.1114715</c:v>
                </c:pt>
                <c:pt idx="354">
                  <c:v>-0.1131631</c:v>
                </c:pt>
                <c:pt idx="355">
                  <c:v>-0.1134999</c:v>
                </c:pt>
                <c:pt idx="356">
                  <c:v>-0.1142078</c:v>
                </c:pt>
                <c:pt idx="357">
                  <c:v>-0.1156509</c:v>
                </c:pt>
                <c:pt idx="358">
                  <c:v>-0.1156229</c:v>
                </c:pt>
                <c:pt idx="359">
                  <c:v>-0.1165466</c:v>
                </c:pt>
                <c:pt idx="360">
                  <c:v>-0.11818149999999999</c:v>
                </c:pt>
                <c:pt idx="361">
                  <c:v>-0.1192136</c:v>
                </c:pt>
                <c:pt idx="362">
                  <c:v>-0.1198201</c:v>
                </c:pt>
                <c:pt idx="363">
                  <c:v>-0.1204412</c:v>
                </c:pt>
                <c:pt idx="364">
                  <c:v>-0.1210113</c:v>
                </c:pt>
                <c:pt idx="365">
                  <c:v>-0.1230952</c:v>
                </c:pt>
                <c:pt idx="366">
                  <c:v>-0.125273</c:v>
                </c:pt>
                <c:pt idx="367">
                  <c:v>-0.12554080000000001</c:v>
                </c:pt>
                <c:pt idx="368">
                  <c:v>-0.1262894</c:v>
                </c:pt>
                <c:pt idx="369">
                  <c:v>-0.1267123</c:v>
                </c:pt>
                <c:pt idx="370">
                  <c:v>-0.12832370000000001</c:v>
                </c:pt>
                <c:pt idx="371">
                  <c:v>-0.12978239999999999</c:v>
                </c:pt>
                <c:pt idx="372">
                  <c:v>-0.13092619999999999</c:v>
                </c:pt>
                <c:pt idx="373">
                  <c:v>-0.1323551</c:v>
                </c:pt>
                <c:pt idx="374">
                  <c:v>-0.1321562</c:v>
                </c:pt>
                <c:pt idx="375">
                  <c:v>-0.13293369999999999</c:v>
                </c:pt>
                <c:pt idx="376">
                  <c:v>-0.13499079999999999</c:v>
                </c:pt>
                <c:pt idx="377">
                  <c:v>-0.13552249999999999</c:v>
                </c:pt>
                <c:pt idx="378">
                  <c:v>-0.13765559999999999</c:v>
                </c:pt>
                <c:pt idx="379">
                  <c:v>-0.1393114</c:v>
                </c:pt>
                <c:pt idx="380">
                  <c:v>-0.14155809999999999</c:v>
                </c:pt>
                <c:pt idx="381">
                  <c:v>-0.1435149</c:v>
                </c:pt>
                <c:pt idx="382">
                  <c:v>-0.14490720000000001</c:v>
                </c:pt>
                <c:pt idx="383">
                  <c:v>-0.1460571</c:v>
                </c:pt>
                <c:pt idx="384">
                  <c:v>-0.148116</c:v>
                </c:pt>
                <c:pt idx="385">
                  <c:v>-0.1491227</c:v>
                </c:pt>
                <c:pt idx="386">
                  <c:v>-0.15065700000000001</c:v>
                </c:pt>
                <c:pt idx="387">
                  <c:v>-0.15118909999999999</c:v>
                </c:pt>
                <c:pt idx="388">
                  <c:v>-0.15404689999999999</c:v>
                </c:pt>
                <c:pt idx="389">
                  <c:v>-0.15652379999999999</c:v>
                </c:pt>
                <c:pt idx="390">
                  <c:v>-0.15694449999999999</c:v>
                </c:pt>
                <c:pt idx="391">
                  <c:v>-0.15939390000000001</c:v>
                </c:pt>
                <c:pt idx="392">
                  <c:v>-0.1610586</c:v>
                </c:pt>
                <c:pt idx="393">
                  <c:v>-0.1619912</c:v>
                </c:pt>
                <c:pt idx="394">
                  <c:v>-0.16273940000000001</c:v>
                </c:pt>
                <c:pt idx="395">
                  <c:v>-0.16492609999999999</c:v>
                </c:pt>
                <c:pt idx="396">
                  <c:v>-0.16625619999999999</c:v>
                </c:pt>
                <c:pt idx="397">
                  <c:v>-0.16722680000000001</c:v>
                </c:pt>
                <c:pt idx="398">
                  <c:v>-0.1693133</c:v>
                </c:pt>
                <c:pt idx="399">
                  <c:v>-0.1724572</c:v>
                </c:pt>
                <c:pt idx="400">
                  <c:v>-0.17449039999999999</c:v>
                </c:pt>
                <c:pt idx="401">
                  <c:v>-0.1754454</c:v>
                </c:pt>
                <c:pt idx="402">
                  <c:v>-0.17842939999999999</c:v>
                </c:pt>
                <c:pt idx="403">
                  <c:v>-0.18048500000000001</c:v>
                </c:pt>
                <c:pt idx="404">
                  <c:v>-0.18239159999999999</c:v>
                </c:pt>
                <c:pt idx="405">
                  <c:v>-0.18446460000000001</c:v>
                </c:pt>
                <c:pt idx="406">
                  <c:v>-0.18644240000000001</c:v>
                </c:pt>
                <c:pt idx="407">
                  <c:v>-0.18771360000000001</c:v>
                </c:pt>
                <c:pt idx="408">
                  <c:v>-0.190641</c:v>
                </c:pt>
                <c:pt idx="409">
                  <c:v>-0.19245029999999999</c:v>
                </c:pt>
                <c:pt idx="410">
                  <c:v>-0.19459899999999999</c:v>
                </c:pt>
                <c:pt idx="411">
                  <c:v>-0.196823</c:v>
                </c:pt>
                <c:pt idx="412">
                  <c:v>-0.2012922</c:v>
                </c:pt>
                <c:pt idx="413">
                  <c:v>-0.2045923</c:v>
                </c:pt>
                <c:pt idx="414">
                  <c:v>-0.20553379999999999</c:v>
                </c:pt>
                <c:pt idx="415">
                  <c:v>-0.20680580000000001</c:v>
                </c:pt>
                <c:pt idx="416">
                  <c:v>-0.2088129</c:v>
                </c:pt>
                <c:pt idx="417">
                  <c:v>-0.2112385</c:v>
                </c:pt>
                <c:pt idx="418">
                  <c:v>-0.213699</c:v>
                </c:pt>
                <c:pt idx="419">
                  <c:v>-0.21475159999999999</c:v>
                </c:pt>
                <c:pt idx="420">
                  <c:v>-0.2157558</c:v>
                </c:pt>
                <c:pt idx="421">
                  <c:v>-0.2194798</c:v>
                </c:pt>
                <c:pt idx="422">
                  <c:v>-0.22203200000000001</c:v>
                </c:pt>
                <c:pt idx="423">
                  <c:v>-0.22470979999999999</c:v>
                </c:pt>
                <c:pt idx="424">
                  <c:v>-0.22876579999999999</c:v>
                </c:pt>
                <c:pt idx="425">
                  <c:v>-0.2306772</c:v>
                </c:pt>
                <c:pt idx="426">
                  <c:v>-0.2319764</c:v>
                </c:pt>
                <c:pt idx="427">
                  <c:v>-0.23417950000000001</c:v>
                </c:pt>
                <c:pt idx="428">
                  <c:v>-0.23681930000000001</c:v>
                </c:pt>
                <c:pt idx="429">
                  <c:v>-0.23835700000000001</c:v>
                </c:pt>
                <c:pt idx="430">
                  <c:v>-0.24211009999999999</c:v>
                </c:pt>
                <c:pt idx="431">
                  <c:v>-0.2437715</c:v>
                </c:pt>
                <c:pt idx="432">
                  <c:v>-0.2446575</c:v>
                </c:pt>
                <c:pt idx="433">
                  <c:v>-0.245922</c:v>
                </c:pt>
                <c:pt idx="434">
                  <c:v>-0.25089679999999998</c:v>
                </c:pt>
                <c:pt idx="435">
                  <c:v>-0.25467820000000002</c:v>
                </c:pt>
                <c:pt idx="436">
                  <c:v>-0.25655800000000001</c:v>
                </c:pt>
                <c:pt idx="437">
                  <c:v>-0.25835609999999998</c:v>
                </c:pt>
                <c:pt idx="438">
                  <c:v>-0.25888369999999999</c:v>
                </c:pt>
                <c:pt idx="439">
                  <c:v>-0.26457380000000003</c:v>
                </c:pt>
                <c:pt idx="440">
                  <c:v>-0.26708100000000001</c:v>
                </c:pt>
                <c:pt idx="441">
                  <c:v>-0.26969500000000002</c:v>
                </c:pt>
                <c:pt idx="442">
                  <c:v>-0.27047749999999998</c:v>
                </c:pt>
                <c:pt idx="443">
                  <c:v>-0.2734683</c:v>
                </c:pt>
                <c:pt idx="444">
                  <c:v>-0.27555030000000003</c:v>
                </c:pt>
                <c:pt idx="445">
                  <c:v>-0.27768219999999999</c:v>
                </c:pt>
                <c:pt idx="446">
                  <c:v>-0.28067150000000002</c:v>
                </c:pt>
                <c:pt idx="447">
                  <c:v>-0.28310819999999998</c:v>
                </c:pt>
                <c:pt idx="448">
                  <c:v>-0.28456209999999998</c:v>
                </c:pt>
                <c:pt idx="449">
                  <c:v>-0.2878636</c:v>
                </c:pt>
                <c:pt idx="450">
                  <c:v>-0.28868559999999999</c:v>
                </c:pt>
                <c:pt idx="451">
                  <c:v>-0.2906357</c:v>
                </c:pt>
                <c:pt idx="452">
                  <c:v>-0.29386640000000003</c:v>
                </c:pt>
                <c:pt idx="453">
                  <c:v>-0.29556650000000001</c:v>
                </c:pt>
                <c:pt idx="454">
                  <c:v>-0.2981221</c:v>
                </c:pt>
                <c:pt idx="455">
                  <c:v>-0.300149</c:v>
                </c:pt>
                <c:pt idx="456">
                  <c:v>-0.30158679999999999</c:v>
                </c:pt>
                <c:pt idx="457">
                  <c:v>-0.30412040000000001</c:v>
                </c:pt>
                <c:pt idx="458">
                  <c:v>-0.30650939999999999</c:v>
                </c:pt>
                <c:pt idx="459">
                  <c:v>-0.30850949999999999</c:v>
                </c:pt>
                <c:pt idx="460">
                  <c:v>-0.31116300000000002</c:v>
                </c:pt>
                <c:pt idx="461">
                  <c:v>-0.313915</c:v>
                </c:pt>
                <c:pt idx="462">
                  <c:v>-0.31461479999999997</c:v>
                </c:pt>
                <c:pt idx="463">
                  <c:v>-0.31693149999999998</c:v>
                </c:pt>
                <c:pt idx="464">
                  <c:v>-0.32338319999999998</c:v>
                </c:pt>
                <c:pt idx="465">
                  <c:v>-0.3259918</c:v>
                </c:pt>
                <c:pt idx="466">
                  <c:v>-0.3275342</c:v>
                </c:pt>
                <c:pt idx="467">
                  <c:v>-0.32976759999999999</c:v>
                </c:pt>
                <c:pt idx="468">
                  <c:v>-0.33247660000000001</c:v>
                </c:pt>
                <c:pt idx="469">
                  <c:v>-0.33307009999999998</c:v>
                </c:pt>
                <c:pt idx="470">
                  <c:v>-0.33582810000000002</c:v>
                </c:pt>
                <c:pt idx="471">
                  <c:v>-0.33898420000000001</c:v>
                </c:pt>
                <c:pt idx="472">
                  <c:v>-0.3378892</c:v>
                </c:pt>
                <c:pt idx="473">
                  <c:v>-0.34111279999999999</c:v>
                </c:pt>
                <c:pt idx="474">
                  <c:v>-0.34312110000000001</c:v>
                </c:pt>
                <c:pt idx="475">
                  <c:v>-0.34390280000000001</c:v>
                </c:pt>
                <c:pt idx="476">
                  <c:v>-0.34501949999999998</c:v>
                </c:pt>
                <c:pt idx="477">
                  <c:v>-0.34634890000000002</c:v>
                </c:pt>
                <c:pt idx="478">
                  <c:v>-0.34858850000000002</c:v>
                </c:pt>
                <c:pt idx="479">
                  <c:v>-0.35068199999999999</c:v>
                </c:pt>
                <c:pt idx="480">
                  <c:v>-0.3540082</c:v>
                </c:pt>
                <c:pt idx="481">
                  <c:v>-0.35772779999999998</c:v>
                </c:pt>
                <c:pt idx="482">
                  <c:v>-0.357844</c:v>
                </c:pt>
                <c:pt idx="483">
                  <c:v>-0.36059259999999999</c:v>
                </c:pt>
                <c:pt idx="484">
                  <c:v>-0.36416500000000002</c:v>
                </c:pt>
                <c:pt idx="485">
                  <c:v>-0.36627120000000002</c:v>
                </c:pt>
                <c:pt idx="486">
                  <c:v>-0.36860500000000002</c:v>
                </c:pt>
                <c:pt idx="487">
                  <c:v>-0.3710425</c:v>
                </c:pt>
                <c:pt idx="488">
                  <c:v>-0.37311339999999998</c:v>
                </c:pt>
                <c:pt idx="489">
                  <c:v>-0.37475059999999999</c:v>
                </c:pt>
                <c:pt idx="490">
                  <c:v>-0.37626880000000001</c:v>
                </c:pt>
                <c:pt idx="491">
                  <c:v>-0.377944</c:v>
                </c:pt>
                <c:pt idx="492">
                  <c:v>-0.3809012</c:v>
                </c:pt>
                <c:pt idx="493">
                  <c:v>-0.38312380000000001</c:v>
                </c:pt>
                <c:pt idx="494">
                  <c:v>-0.38535740000000002</c:v>
                </c:pt>
                <c:pt idx="495">
                  <c:v>-0.38622960000000001</c:v>
                </c:pt>
                <c:pt idx="496">
                  <c:v>-0.38746180000000002</c:v>
                </c:pt>
                <c:pt idx="497">
                  <c:v>-0.39094479999999998</c:v>
                </c:pt>
                <c:pt idx="498">
                  <c:v>-0.39250889999999999</c:v>
                </c:pt>
                <c:pt idx="499">
                  <c:v>-0.39415800000000001</c:v>
                </c:pt>
                <c:pt idx="500">
                  <c:v>-0.39717190000000002</c:v>
                </c:pt>
                <c:pt idx="501">
                  <c:v>-0.40045500000000001</c:v>
                </c:pt>
                <c:pt idx="502">
                  <c:v>-0.40262500000000001</c:v>
                </c:pt>
                <c:pt idx="503">
                  <c:v>-0.40248089999999997</c:v>
                </c:pt>
                <c:pt idx="504">
                  <c:v>-0.40597939999999999</c:v>
                </c:pt>
                <c:pt idx="505">
                  <c:v>-0.40929140000000003</c:v>
                </c:pt>
                <c:pt idx="506">
                  <c:v>-0.4129234</c:v>
                </c:pt>
                <c:pt idx="507">
                  <c:v>-0.41497499999999998</c:v>
                </c:pt>
                <c:pt idx="508">
                  <c:v>-0.41596040000000001</c:v>
                </c:pt>
                <c:pt idx="509">
                  <c:v>-0.4182265</c:v>
                </c:pt>
                <c:pt idx="510">
                  <c:v>-0.42144999999999999</c:v>
                </c:pt>
                <c:pt idx="511">
                  <c:v>-0.42347469999999998</c:v>
                </c:pt>
                <c:pt idx="512">
                  <c:v>-0.42549749999999997</c:v>
                </c:pt>
                <c:pt idx="513">
                  <c:v>-0.42690220000000001</c:v>
                </c:pt>
                <c:pt idx="514">
                  <c:v>-0.42894320000000002</c:v>
                </c:pt>
                <c:pt idx="515">
                  <c:v>-0.43117800000000001</c:v>
                </c:pt>
                <c:pt idx="516">
                  <c:v>-0.43314900000000001</c:v>
                </c:pt>
                <c:pt idx="517">
                  <c:v>-0.43533309999999997</c:v>
                </c:pt>
                <c:pt idx="518">
                  <c:v>-0.43702659999999999</c:v>
                </c:pt>
                <c:pt idx="519">
                  <c:v>-0.4387837</c:v>
                </c:pt>
                <c:pt idx="520">
                  <c:v>-0.44108059999999999</c:v>
                </c:pt>
                <c:pt idx="521">
                  <c:v>-0.44275209999999998</c:v>
                </c:pt>
                <c:pt idx="522">
                  <c:v>-0.44462960000000001</c:v>
                </c:pt>
                <c:pt idx="523">
                  <c:v>-0.44728499999999999</c:v>
                </c:pt>
                <c:pt idx="524">
                  <c:v>-0.45041399999999998</c:v>
                </c:pt>
                <c:pt idx="525">
                  <c:v>-0.45102429999999999</c:v>
                </c:pt>
                <c:pt idx="526">
                  <c:v>-0.45215480000000002</c:v>
                </c:pt>
                <c:pt idx="527">
                  <c:v>-0.45484000000000002</c:v>
                </c:pt>
                <c:pt idx="528">
                  <c:v>-0.45746599999999998</c:v>
                </c:pt>
                <c:pt idx="529">
                  <c:v>-0.4596267</c:v>
                </c:pt>
                <c:pt idx="530">
                  <c:v>-0.46339200000000003</c:v>
                </c:pt>
                <c:pt idx="531">
                  <c:v>-0.46549760000000001</c:v>
                </c:pt>
                <c:pt idx="532">
                  <c:v>-0.46785159999999998</c:v>
                </c:pt>
                <c:pt idx="533">
                  <c:v>-0.46905160000000001</c:v>
                </c:pt>
                <c:pt idx="534">
                  <c:v>-0.47129320000000002</c:v>
                </c:pt>
                <c:pt idx="535">
                  <c:v>-0.47266760000000002</c:v>
                </c:pt>
                <c:pt idx="536">
                  <c:v>-0.4746457</c:v>
                </c:pt>
                <c:pt idx="537">
                  <c:v>-0.47783019999999998</c:v>
                </c:pt>
                <c:pt idx="538">
                  <c:v>-0.48114370000000001</c:v>
                </c:pt>
                <c:pt idx="539">
                  <c:v>-0.48319250000000002</c:v>
                </c:pt>
                <c:pt idx="540">
                  <c:v>-0.48641479999999998</c:v>
                </c:pt>
                <c:pt idx="541">
                  <c:v>-0.48643890000000001</c:v>
                </c:pt>
                <c:pt idx="542">
                  <c:v>-0.48995060000000001</c:v>
                </c:pt>
                <c:pt idx="543">
                  <c:v>-0.49369210000000002</c:v>
                </c:pt>
                <c:pt idx="544">
                  <c:v>-0.4968706</c:v>
                </c:pt>
                <c:pt idx="545">
                  <c:v>-0.4994634</c:v>
                </c:pt>
                <c:pt idx="546">
                  <c:v>-0.50273630000000002</c:v>
                </c:pt>
                <c:pt idx="547">
                  <c:v>-0.50525100000000001</c:v>
                </c:pt>
                <c:pt idx="548">
                  <c:v>-0.50800920000000005</c:v>
                </c:pt>
                <c:pt idx="549">
                  <c:v>-0.51097990000000004</c:v>
                </c:pt>
                <c:pt idx="550">
                  <c:v>-0.5134668</c:v>
                </c:pt>
                <c:pt idx="551">
                  <c:v>-0.51524780000000003</c:v>
                </c:pt>
                <c:pt idx="552">
                  <c:v>-0.51792150000000003</c:v>
                </c:pt>
                <c:pt idx="553">
                  <c:v>-0.52012130000000001</c:v>
                </c:pt>
                <c:pt idx="554">
                  <c:v>-0.52191799999999999</c:v>
                </c:pt>
                <c:pt idx="555">
                  <c:v>-0.52424590000000004</c:v>
                </c:pt>
                <c:pt idx="556">
                  <c:v>-0.52792360000000005</c:v>
                </c:pt>
                <c:pt idx="557">
                  <c:v>-0.52907280000000001</c:v>
                </c:pt>
                <c:pt idx="558">
                  <c:v>-0.53112300000000001</c:v>
                </c:pt>
                <c:pt idx="559">
                  <c:v>-0.53334709999999996</c:v>
                </c:pt>
                <c:pt idx="560">
                  <c:v>-0.53561950000000003</c:v>
                </c:pt>
                <c:pt idx="561">
                  <c:v>-0.5374989</c:v>
                </c:pt>
                <c:pt idx="562">
                  <c:v>-0.54011290000000001</c:v>
                </c:pt>
                <c:pt idx="563">
                  <c:v>-0.54247999999999996</c:v>
                </c:pt>
                <c:pt idx="564">
                  <c:v>-0.54507320000000004</c:v>
                </c:pt>
                <c:pt idx="565">
                  <c:v>-0.5481705</c:v>
                </c:pt>
                <c:pt idx="566">
                  <c:v>-0.54850699999999997</c:v>
                </c:pt>
                <c:pt idx="567">
                  <c:v>-0.55104500000000001</c:v>
                </c:pt>
                <c:pt idx="568">
                  <c:v>-0.55407790000000001</c:v>
                </c:pt>
                <c:pt idx="569">
                  <c:v>-0.55548900000000001</c:v>
                </c:pt>
                <c:pt idx="570">
                  <c:v>-0.55815369999999997</c:v>
                </c:pt>
                <c:pt idx="571">
                  <c:v>-0.56068470000000004</c:v>
                </c:pt>
                <c:pt idx="572">
                  <c:v>-0.56282759999999998</c:v>
                </c:pt>
                <c:pt idx="573">
                  <c:v>-0.56384089999999998</c:v>
                </c:pt>
                <c:pt idx="574">
                  <c:v>-0.56483760000000005</c:v>
                </c:pt>
                <c:pt idx="575">
                  <c:v>-0.56613420000000003</c:v>
                </c:pt>
                <c:pt idx="576">
                  <c:v>-0.56812119999999999</c:v>
                </c:pt>
                <c:pt idx="577">
                  <c:v>-0.57008590000000003</c:v>
                </c:pt>
                <c:pt idx="578">
                  <c:v>-0.57212540000000001</c:v>
                </c:pt>
                <c:pt idx="579">
                  <c:v>-0.57404239999999995</c:v>
                </c:pt>
                <c:pt idx="580">
                  <c:v>-0.5770786</c:v>
                </c:pt>
                <c:pt idx="581">
                  <c:v>-0.58089939999999995</c:v>
                </c:pt>
                <c:pt idx="582">
                  <c:v>-0.58370319999999998</c:v>
                </c:pt>
                <c:pt idx="583">
                  <c:v>-0.5856306</c:v>
                </c:pt>
                <c:pt idx="584">
                  <c:v>-0.58901440000000005</c:v>
                </c:pt>
                <c:pt idx="585">
                  <c:v>-0.59124509999999997</c:v>
                </c:pt>
                <c:pt idx="586">
                  <c:v>-0.59355860000000005</c:v>
                </c:pt>
                <c:pt idx="587">
                  <c:v>-0.59630119999999998</c:v>
                </c:pt>
                <c:pt idx="588">
                  <c:v>-0.59935859999999996</c:v>
                </c:pt>
                <c:pt idx="589">
                  <c:v>-0.60118179999999999</c:v>
                </c:pt>
                <c:pt idx="590">
                  <c:v>-0.60282970000000002</c:v>
                </c:pt>
                <c:pt idx="591">
                  <c:v>-0.60301819999999995</c:v>
                </c:pt>
                <c:pt idx="592">
                  <c:v>-0.60332039999999998</c:v>
                </c:pt>
                <c:pt idx="593">
                  <c:v>-0.60536920000000005</c:v>
                </c:pt>
                <c:pt idx="594">
                  <c:v>-0.60644969999999998</c:v>
                </c:pt>
                <c:pt idx="595">
                  <c:v>-0.61076799999999998</c:v>
                </c:pt>
                <c:pt idx="596">
                  <c:v>-0.61266640000000006</c:v>
                </c:pt>
                <c:pt idx="597">
                  <c:v>-0.6151084</c:v>
                </c:pt>
                <c:pt idx="598">
                  <c:v>-0.61716610000000005</c:v>
                </c:pt>
                <c:pt idx="599">
                  <c:v>-0.62067700000000003</c:v>
                </c:pt>
                <c:pt idx="600">
                  <c:v>-0.62363429999999997</c:v>
                </c:pt>
                <c:pt idx="601">
                  <c:v>-0.62566639999999996</c:v>
                </c:pt>
                <c:pt idx="602">
                  <c:v>-0.6279846</c:v>
                </c:pt>
                <c:pt idx="603">
                  <c:v>-0.63167209999999996</c:v>
                </c:pt>
                <c:pt idx="604">
                  <c:v>-0.63302320000000001</c:v>
                </c:pt>
                <c:pt idx="605">
                  <c:v>-0.63356639999999997</c:v>
                </c:pt>
                <c:pt idx="606">
                  <c:v>-0.63676619999999995</c:v>
                </c:pt>
                <c:pt idx="607">
                  <c:v>-0.64012769999999997</c:v>
                </c:pt>
                <c:pt idx="608">
                  <c:v>-0.64330180000000003</c:v>
                </c:pt>
                <c:pt idx="609">
                  <c:v>-0.6447176</c:v>
                </c:pt>
                <c:pt idx="610">
                  <c:v>-0.6465805</c:v>
                </c:pt>
                <c:pt idx="611">
                  <c:v>-0.64764949999999999</c:v>
                </c:pt>
                <c:pt idx="612">
                  <c:v>-0.64835889999999996</c:v>
                </c:pt>
                <c:pt idx="613">
                  <c:v>-0.65362399999999998</c:v>
                </c:pt>
                <c:pt idx="614">
                  <c:v>-0.65669929999999999</c:v>
                </c:pt>
                <c:pt idx="615">
                  <c:v>-0.65917550000000003</c:v>
                </c:pt>
                <c:pt idx="616">
                  <c:v>-0.66249219999999998</c:v>
                </c:pt>
                <c:pt idx="617">
                  <c:v>-0.66503820000000002</c:v>
                </c:pt>
                <c:pt idx="618">
                  <c:v>-0.66672750000000003</c:v>
                </c:pt>
                <c:pt idx="619">
                  <c:v>-0.66866159999999997</c:v>
                </c:pt>
                <c:pt idx="620">
                  <c:v>-0.67171199999999998</c:v>
                </c:pt>
                <c:pt idx="621">
                  <c:v>-0.67506239999999995</c:v>
                </c:pt>
                <c:pt idx="622">
                  <c:v>-0.67742199999999997</c:v>
                </c:pt>
                <c:pt idx="623">
                  <c:v>-0.67879160000000005</c:v>
                </c:pt>
                <c:pt idx="624">
                  <c:v>-0.68102149999999995</c:v>
                </c:pt>
                <c:pt idx="625">
                  <c:v>-0.68264219999999998</c:v>
                </c:pt>
                <c:pt idx="626">
                  <c:v>-0.68575220000000003</c:v>
                </c:pt>
                <c:pt idx="627">
                  <c:v>-0.68727099999999997</c:v>
                </c:pt>
                <c:pt idx="628">
                  <c:v>-0.69124419999999998</c:v>
                </c:pt>
                <c:pt idx="629">
                  <c:v>-0.69311619999999996</c:v>
                </c:pt>
                <c:pt idx="630">
                  <c:v>-0.69602750000000002</c:v>
                </c:pt>
                <c:pt idx="631">
                  <c:v>-0.69749150000000004</c:v>
                </c:pt>
                <c:pt idx="632">
                  <c:v>-0.69986630000000005</c:v>
                </c:pt>
                <c:pt idx="633">
                  <c:v>-0.70274650000000005</c:v>
                </c:pt>
                <c:pt idx="634">
                  <c:v>-0.70460999999999996</c:v>
                </c:pt>
                <c:pt idx="635">
                  <c:v>-0.70570469999999996</c:v>
                </c:pt>
                <c:pt idx="636">
                  <c:v>-0.70859989999999995</c:v>
                </c:pt>
                <c:pt idx="637">
                  <c:v>-0.71152539999999997</c:v>
                </c:pt>
                <c:pt idx="638">
                  <c:v>-0.7135589</c:v>
                </c:pt>
                <c:pt idx="639">
                  <c:v>-0.71422660000000004</c:v>
                </c:pt>
                <c:pt idx="640">
                  <c:v>-0.71649079999999998</c:v>
                </c:pt>
                <c:pt idx="641">
                  <c:v>-0.71953160000000005</c:v>
                </c:pt>
                <c:pt idx="642">
                  <c:v>-0.72102719999999998</c:v>
                </c:pt>
                <c:pt idx="643">
                  <c:v>-0.71948610000000002</c:v>
                </c:pt>
                <c:pt idx="644">
                  <c:v>-0.72462000000000004</c:v>
                </c:pt>
                <c:pt idx="645">
                  <c:v>-0.72962819999999995</c:v>
                </c:pt>
                <c:pt idx="646">
                  <c:v>-0.73028749999999998</c:v>
                </c:pt>
                <c:pt idx="647">
                  <c:v>-0.73234520000000003</c:v>
                </c:pt>
                <c:pt idx="648">
                  <c:v>-0.73337280000000005</c:v>
                </c:pt>
                <c:pt idx="649">
                  <c:v>-0.73596200000000001</c:v>
                </c:pt>
                <c:pt idx="650">
                  <c:v>-0.73871609999999999</c:v>
                </c:pt>
                <c:pt idx="651">
                  <c:v>-0.74077020000000005</c:v>
                </c:pt>
                <c:pt idx="652">
                  <c:v>-0.74365599999999998</c:v>
                </c:pt>
                <c:pt idx="653">
                  <c:v>-0.74562550000000005</c:v>
                </c:pt>
                <c:pt idx="654">
                  <c:v>-0.74766200000000005</c:v>
                </c:pt>
                <c:pt idx="655">
                  <c:v>-0.75130889999999995</c:v>
                </c:pt>
                <c:pt idx="656">
                  <c:v>-0.75504300000000002</c:v>
                </c:pt>
                <c:pt idx="657">
                  <c:v>-0.75706839999999997</c:v>
                </c:pt>
                <c:pt idx="658">
                  <c:v>-0.76080130000000001</c:v>
                </c:pt>
                <c:pt idx="659">
                  <c:v>-0.76265870000000002</c:v>
                </c:pt>
                <c:pt idx="660">
                  <c:v>-0.76450410000000002</c:v>
                </c:pt>
                <c:pt idx="661">
                  <c:v>-0.76854259999999996</c:v>
                </c:pt>
                <c:pt idx="662">
                  <c:v>-0.77303089999999997</c:v>
                </c:pt>
                <c:pt idx="663">
                  <c:v>-0.77472200000000002</c:v>
                </c:pt>
                <c:pt idx="664">
                  <c:v>-0.77620219999999995</c:v>
                </c:pt>
                <c:pt idx="665">
                  <c:v>-0.78028660000000005</c:v>
                </c:pt>
                <c:pt idx="666">
                  <c:v>-0.78417000000000003</c:v>
                </c:pt>
                <c:pt idx="667">
                  <c:v>-0.78745220000000005</c:v>
                </c:pt>
                <c:pt idx="668">
                  <c:v>-0.7887902</c:v>
                </c:pt>
                <c:pt idx="669">
                  <c:v>-0.78990499999999997</c:v>
                </c:pt>
                <c:pt idx="670">
                  <c:v>-0.79181710000000005</c:v>
                </c:pt>
                <c:pt idx="671">
                  <c:v>-0.79443900000000001</c:v>
                </c:pt>
                <c:pt idx="672">
                  <c:v>-0.79727550000000003</c:v>
                </c:pt>
                <c:pt idx="673">
                  <c:v>-0.80275300000000005</c:v>
                </c:pt>
                <c:pt idx="674">
                  <c:v>-0.80468260000000003</c:v>
                </c:pt>
                <c:pt idx="675">
                  <c:v>-0.80623849999999997</c:v>
                </c:pt>
                <c:pt idx="676">
                  <c:v>-0.80915110000000001</c:v>
                </c:pt>
                <c:pt idx="677">
                  <c:v>-0.81150699999999998</c:v>
                </c:pt>
                <c:pt idx="678">
                  <c:v>-0.81512700000000005</c:v>
                </c:pt>
                <c:pt idx="679">
                  <c:v>-0.81724439999999998</c:v>
                </c:pt>
                <c:pt idx="680">
                  <c:v>-0.82068839999999998</c:v>
                </c:pt>
                <c:pt idx="681">
                  <c:v>-0.82179049999999998</c:v>
                </c:pt>
                <c:pt idx="682">
                  <c:v>-0.82506139999999994</c:v>
                </c:pt>
                <c:pt idx="683">
                  <c:v>-0.82798590000000005</c:v>
                </c:pt>
                <c:pt idx="684">
                  <c:v>-0.83120000000000005</c:v>
                </c:pt>
                <c:pt idx="685">
                  <c:v>-0.83354930000000005</c:v>
                </c:pt>
                <c:pt idx="686">
                  <c:v>-0.83693879999999998</c:v>
                </c:pt>
                <c:pt idx="687">
                  <c:v>-0.84145119999999995</c:v>
                </c:pt>
                <c:pt idx="688">
                  <c:v>-0.84567300000000001</c:v>
                </c:pt>
                <c:pt idx="689">
                  <c:v>-0.84803589999999995</c:v>
                </c:pt>
                <c:pt idx="690">
                  <c:v>-0.84832249999999998</c:v>
                </c:pt>
                <c:pt idx="691">
                  <c:v>-0.85118990000000005</c:v>
                </c:pt>
                <c:pt idx="692">
                  <c:v>-0.85351750000000004</c:v>
                </c:pt>
                <c:pt idx="693">
                  <c:v>-0.85605659999999995</c:v>
                </c:pt>
                <c:pt idx="694">
                  <c:v>-0.85833159999999997</c:v>
                </c:pt>
                <c:pt idx="695">
                  <c:v>-0.86326290000000006</c:v>
                </c:pt>
                <c:pt idx="696">
                  <c:v>-0.86404190000000003</c:v>
                </c:pt>
                <c:pt idx="697">
                  <c:v>-0.86497219999999997</c:v>
                </c:pt>
                <c:pt idx="698">
                  <c:v>-0.86803799999999998</c:v>
                </c:pt>
                <c:pt idx="699">
                  <c:v>-0.8706391</c:v>
                </c:pt>
                <c:pt idx="700">
                  <c:v>-0.87349699999999997</c:v>
                </c:pt>
                <c:pt idx="701">
                  <c:v>-0.87728039999999996</c:v>
                </c:pt>
                <c:pt idx="702">
                  <c:v>-0.88037880000000002</c:v>
                </c:pt>
                <c:pt idx="703">
                  <c:v>-0.8814381</c:v>
                </c:pt>
                <c:pt idx="704">
                  <c:v>-0.88528180000000001</c:v>
                </c:pt>
                <c:pt idx="705">
                  <c:v>-0.88827929999999999</c:v>
                </c:pt>
                <c:pt idx="706">
                  <c:v>-0.89094249999999997</c:v>
                </c:pt>
                <c:pt idx="707">
                  <c:v>-0.89361880000000005</c:v>
                </c:pt>
                <c:pt idx="708">
                  <c:v>-0.89523010000000003</c:v>
                </c:pt>
                <c:pt idx="709">
                  <c:v>-0.89843629999999997</c:v>
                </c:pt>
                <c:pt idx="710">
                  <c:v>-0.90151320000000001</c:v>
                </c:pt>
                <c:pt idx="711">
                  <c:v>-0.90599810000000003</c:v>
                </c:pt>
                <c:pt idx="712">
                  <c:v>-0.9071591</c:v>
                </c:pt>
                <c:pt idx="713">
                  <c:v>-0.90885320000000003</c:v>
                </c:pt>
                <c:pt idx="714">
                  <c:v>-0.91319539999999999</c:v>
                </c:pt>
                <c:pt idx="715">
                  <c:v>-0.91587649999999998</c:v>
                </c:pt>
                <c:pt idx="716">
                  <c:v>-0.91856740000000003</c:v>
                </c:pt>
                <c:pt idx="717">
                  <c:v>-0.92136629999999997</c:v>
                </c:pt>
                <c:pt idx="718">
                  <c:v>-0.92471130000000001</c:v>
                </c:pt>
                <c:pt idx="719">
                  <c:v>-0.92768379999999995</c:v>
                </c:pt>
                <c:pt idx="720">
                  <c:v>-0.93032780000000004</c:v>
                </c:pt>
                <c:pt idx="721">
                  <c:v>-0.93359380000000003</c:v>
                </c:pt>
                <c:pt idx="722">
                  <c:v>-0.93634360000000005</c:v>
                </c:pt>
                <c:pt idx="723">
                  <c:v>-0.93859099999999995</c:v>
                </c:pt>
                <c:pt idx="724">
                  <c:v>-0.94127000000000005</c:v>
                </c:pt>
                <c:pt idx="725">
                  <c:v>-0.9436329</c:v>
                </c:pt>
                <c:pt idx="726">
                  <c:v>-0.94560940000000004</c:v>
                </c:pt>
                <c:pt idx="727">
                  <c:v>-0.94877089999999997</c:v>
                </c:pt>
                <c:pt idx="728">
                  <c:v>-0.95308479999999995</c:v>
                </c:pt>
                <c:pt idx="729">
                  <c:v>-0.95624880000000001</c:v>
                </c:pt>
                <c:pt idx="730">
                  <c:v>-0.95872760000000001</c:v>
                </c:pt>
                <c:pt idx="731">
                  <c:v>-0.95915340000000004</c:v>
                </c:pt>
                <c:pt idx="732">
                  <c:v>-0.96073399999999998</c:v>
                </c:pt>
                <c:pt idx="733">
                  <c:v>-0.96413090000000001</c:v>
                </c:pt>
                <c:pt idx="734">
                  <c:v>-0.96889069999999999</c:v>
                </c:pt>
                <c:pt idx="735">
                  <c:v>-0.97228340000000002</c:v>
                </c:pt>
                <c:pt idx="736">
                  <c:v>-0.97427180000000002</c:v>
                </c:pt>
                <c:pt idx="737">
                  <c:v>-0.97644640000000005</c:v>
                </c:pt>
                <c:pt idx="738">
                  <c:v>-0.98015589999999997</c:v>
                </c:pt>
                <c:pt idx="739">
                  <c:v>-0.98369810000000002</c:v>
                </c:pt>
                <c:pt idx="740">
                  <c:v>-0.98628990000000005</c:v>
                </c:pt>
                <c:pt idx="741">
                  <c:v>-0.98840510000000004</c:v>
                </c:pt>
                <c:pt idx="742">
                  <c:v>-0.99038159999999997</c:v>
                </c:pt>
                <c:pt idx="743">
                  <c:v>-0.99387179999999997</c:v>
                </c:pt>
                <c:pt idx="744">
                  <c:v>-0.99764379999999997</c:v>
                </c:pt>
                <c:pt idx="745">
                  <c:v>-0.99923759999999995</c:v>
                </c:pt>
                <c:pt idx="746">
                  <c:v>-1.0021679999999999</c:v>
                </c:pt>
                <c:pt idx="747">
                  <c:v>-1.004948</c:v>
                </c:pt>
                <c:pt idx="748">
                  <c:v>-1.00803</c:v>
                </c:pt>
                <c:pt idx="749">
                  <c:v>-1.010175</c:v>
                </c:pt>
                <c:pt idx="750">
                  <c:v>-1.013072</c:v>
                </c:pt>
                <c:pt idx="751">
                  <c:v>-1.015028</c:v>
                </c:pt>
                <c:pt idx="752">
                  <c:v>-1.017706</c:v>
                </c:pt>
                <c:pt idx="753">
                  <c:v>-1.0194859999999999</c:v>
                </c:pt>
                <c:pt idx="754">
                  <c:v>-1.0221499999999999</c:v>
                </c:pt>
                <c:pt idx="755">
                  <c:v>-1.024845</c:v>
                </c:pt>
                <c:pt idx="756">
                  <c:v>-1.0278020000000001</c:v>
                </c:pt>
                <c:pt idx="757">
                  <c:v>-1.0318670000000001</c:v>
                </c:pt>
                <c:pt idx="758">
                  <c:v>-1.0338579999999999</c:v>
                </c:pt>
                <c:pt idx="759">
                  <c:v>-1.0365819999999999</c:v>
                </c:pt>
                <c:pt idx="760">
                  <c:v>-1.0387310000000001</c:v>
                </c:pt>
                <c:pt idx="761">
                  <c:v>-1.042403</c:v>
                </c:pt>
                <c:pt idx="762">
                  <c:v>-1.043555</c:v>
                </c:pt>
                <c:pt idx="763">
                  <c:v>-1.046475</c:v>
                </c:pt>
                <c:pt idx="764">
                  <c:v>-1.0474060000000001</c:v>
                </c:pt>
                <c:pt idx="765">
                  <c:v>-1.0507439999999999</c:v>
                </c:pt>
                <c:pt idx="766">
                  <c:v>-1.055606</c:v>
                </c:pt>
                <c:pt idx="767">
                  <c:v>-1.0585990000000001</c:v>
                </c:pt>
                <c:pt idx="768">
                  <c:v>-1.0613809999999999</c:v>
                </c:pt>
                <c:pt idx="769">
                  <c:v>-1.0648660000000001</c:v>
                </c:pt>
                <c:pt idx="770">
                  <c:v>-1.067531</c:v>
                </c:pt>
                <c:pt idx="771">
                  <c:v>-1.0712600000000001</c:v>
                </c:pt>
                <c:pt idx="772">
                  <c:v>-1.0734870000000001</c:v>
                </c:pt>
                <c:pt idx="773">
                  <c:v>-1.07609</c:v>
                </c:pt>
                <c:pt idx="774">
                  <c:v>-1.0784549999999999</c:v>
                </c:pt>
                <c:pt idx="775">
                  <c:v>-1.0813250000000001</c:v>
                </c:pt>
                <c:pt idx="776">
                  <c:v>-1.083604</c:v>
                </c:pt>
                <c:pt idx="777">
                  <c:v>-1.086778</c:v>
                </c:pt>
                <c:pt idx="778">
                  <c:v>-1.089259</c:v>
                </c:pt>
                <c:pt idx="779">
                  <c:v>-1.0922449999999999</c:v>
                </c:pt>
                <c:pt idx="780">
                  <c:v>-1.0953379999999999</c:v>
                </c:pt>
                <c:pt idx="781">
                  <c:v>-1.0986629999999999</c:v>
                </c:pt>
                <c:pt idx="782">
                  <c:v>-1.1004700000000001</c:v>
                </c:pt>
                <c:pt idx="783">
                  <c:v>-1.103208</c:v>
                </c:pt>
                <c:pt idx="784">
                  <c:v>-1.105694</c:v>
                </c:pt>
                <c:pt idx="785">
                  <c:v>-1.1096429999999999</c:v>
                </c:pt>
                <c:pt idx="786">
                  <c:v>-1.111504</c:v>
                </c:pt>
                <c:pt idx="787">
                  <c:v>-1.115038</c:v>
                </c:pt>
                <c:pt idx="788">
                  <c:v>-1.1172740000000001</c:v>
                </c:pt>
                <c:pt idx="789">
                  <c:v>-1.1203730000000001</c:v>
                </c:pt>
                <c:pt idx="790">
                  <c:v>-1.1224179999999999</c:v>
                </c:pt>
                <c:pt idx="791">
                  <c:v>-1.126314</c:v>
                </c:pt>
                <c:pt idx="792">
                  <c:v>-1.128943</c:v>
                </c:pt>
                <c:pt idx="793">
                  <c:v>-1.131305</c:v>
                </c:pt>
                <c:pt idx="794">
                  <c:v>-1.131359</c:v>
                </c:pt>
                <c:pt idx="795">
                  <c:v>-1.135354</c:v>
                </c:pt>
                <c:pt idx="796">
                  <c:v>-1.138404</c:v>
                </c:pt>
                <c:pt idx="797">
                  <c:v>-1.1399729999999999</c:v>
                </c:pt>
                <c:pt idx="798">
                  <c:v>-1.142172</c:v>
                </c:pt>
                <c:pt idx="799">
                  <c:v>-1.146018</c:v>
                </c:pt>
                <c:pt idx="800">
                  <c:v>-1.1505300000000001</c:v>
                </c:pt>
                <c:pt idx="801">
                  <c:v>-1.1551739999999999</c:v>
                </c:pt>
                <c:pt idx="802">
                  <c:v>-1.157192</c:v>
                </c:pt>
                <c:pt idx="803">
                  <c:v>-1.158541</c:v>
                </c:pt>
                <c:pt idx="804">
                  <c:v>-1.162523</c:v>
                </c:pt>
                <c:pt idx="805">
                  <c:v>-1.1647339999999999</c:v>
                </c:pt>
                <c:pt idx="806">
                  <c:v>-1.1660299999999999</c:v>
                </c:pt>
                <c:pt idx="807">
                  <c:v>-1.1703969999999999</c:v>
                </c:pt>
                <c:pt idx="808">
                  <c:v>-1.1751480000000001</c:v>
                </c:pt>
                <c:pt idx="809">
                  <c:v>-1.177486</c:v>
                </c:pt>
                <c:pt idx="810">
                  <c:v>-1.181028</c:v>
                </c:pt>
                <c:pt idx="811">
                  <c:v>-1.1848639999999999</c:v>
                </c:pt>
                <c:pt idx="812">
                  <c:v>-1.187344</c:v>
                </c:pt>
                <c:pt idx="813">
                  <c:v>-1.1896450000000001</c:v>
                </c:pt>
                <c:pt idx="814">
                  <c:v>-1.189284</c:v>
                </c:pt>
                <c:pt idx="815">
                  <c:v>-1.193638</c:v>
                </c:pt>
                <c:pt idx="816">
                  <c:v>-1.1949749999999999</c:v>
                </c:pt>
                <c:pt idx="817">
                  <c:v>-1.196774</c:v>
                </c:pt>
                <c:pt idx="818">
                  <c:v>-1.2000390000000001</c:v>
                </c:pt>
                <c:pt idx="819">
                  <c:v>-1.202075</c:v>
                </c:pt>
                <c:pt idx="820">
                  <c:v>-1.204061</c:v>
                </c:pt>
                <c:pt idx="821">
                  <c:v>-1.207481</c:v>
                </c:pt>
                <c:pt idx="822">
                  <c:v>-1.2107540000000001</c:v>
                </c:pt>
                <c:pt idx="823">
                  <c:v>-1.213462</c:v>
                </c:pt>
                <c:pt idx="824">
                  <c:v>-1.2151860000000001</c:v>
                </c:pt>
                <c:pt idx="825">
                  <c:v>-1.217454</c:v>
                </c:pt>
                <c:pt idx="826">
                  <c:v>-1.2204520000000001</c:v>
                </c:pt>
                <c:pt idx="827">
                  <c:v>-1.2230190000000001</c:v>
                </c:pt>
                <c:pt idx="828">
                  <c:v>-1.228477</c:v>
                </c:pt>
                <c:pt idx="829">
                  <c:v>-1.2303329999999999</c:v>
                </c:pt>
                <c:pt idx="830">
                  <c:v>-1.2319119999999999</c:v>
                </c:pt>
                <c:pt idx="831">
                  <c:v>-1.2351240000000001</c:v>
                </c:pt>
                <c:pt idx="832">
                  <c:v>-1.2377499999999999</c:v>
                </c:pt>
                <c:pt idx="833">
                  <c:v>-1.2410350000000001</c:v>
                </c:pt>
                <c:pt idx="834">
                  <c:v>-1.243166</c:v>
                </c:pt>
                <c:pt idx="835">
                  <c:v>-1.246837</c:v>
                </c:pt>
                <c:pt idx="836">
                  <c:v>-1.248977</c:v>
                </c:pt>
                <c:pt idx="837">
                  <c:v>-1.251044</c:v>
                </c:pt>
                <c:pt idx="838">
                  <c:v>-1.253082</c:v>
                </c:pt>
                <c:pt idx="839">
                  <c:v>-1.2576989999999999</c:v>
                </c:pt>
                <c:pt idx="840">
                  <c:v>-1.2607969999999999</c:v>
                </c:pt>
                <c:pt idx="841">
                  <c:v>-1.263609</c:v>
                </c:pt>
                <c:pt idx="842">
                  <c:v>-1.2662009999999999</c:v>
                </c:pt>
                <c:pt idx="843">
                  <c:v>-1.2728379999999999</c:v>
                </c:pt>
                <c:pt idx="844">
                  <c:v>-1.275922</c:v>
                </c:pt>
                <c:pt idx="845">
                  <c:v>-1.2765</c:v>
                </c:pt>
                <c:pt idx="846">
                  <c:v>-1.279477</c:v>
                </c:pt>
                <c:pt idx="847">
                  <c:v>-1.2831349999999999</c:v>
                </c:pt>
                <c:pt idx="848">
                  <c:v>-1.284689</c:v>
                </c:pt>
                <c:pt idx="849">
                  <c:v>-1.288832</c:v>
                </c:pt>
                <c:pt idx="850">
                  <c:v>-1.2913520000000001</c:v>
                </c:pt>
                <c:pt idx="851">
                  <c:v>-1.2934600000000001</c:v>
                </c:pt>
                <c:pt idx="852">
                  <c:v>-1.29844</c:v>
                </c:pt>
                <c:pt idx="853">
                  <c:v>-1.302635</c:v>
                </c:pt>
                <c:pt idx="854">
                  <c:v>-1.3058529999999999</c:v>
                </c:pt>
                <c:pt idx="855">
                  <c:v>-1.3097399999999999</c:v>
                </c:pt>
                <c:pt idx="856">
                  <c:v>-1.311582</c:v>
                </c:pt>
                <c:pt idx="857">
                  <c:v>-1.3146469999999999</c:v>
                </c:pt>
                <c:pt idx="858">
                  <c:v>-1.3192999999999999</c:v>
                </c:pt>
                <c:pt idx="859">
                  <c:v>-1.3222780000000001</c:v>
                </c:pt>
                <c:pt idx="860">
                  <c:v>-1.325053</c:v>
                </c:pt>
                <c:pt idx="861">
                  <c:v>-1.3268089999999999</c:v>
                </c:pt>
                <c:pt idx="862">
                  <c:v>-1.329172</c:v>
                </c:pt>
                <c:pt idx="863">
                  <c:v>-1.3344199999999999</c:v>
                </c:pt>
                <c:pt idx="864">
                  <c:v>-1.337936</c:v>
                </c:pt>
                <c:pt idx="865">
                  <c:v>-1.3401160000000001</c:v>
                </c:pt>
                <c:pt idx="866">
                  <c:v>-1.341537</c:v>
                </c:pt>
                <c:pt idx="867">
                  <c:v>-1.3448549999999999</c:v>
                </c:pt>
                <c:pt idx="868">
                  <c:v>-1.349064</c:v>
                </c:pt>
                <c:pt idx="869">
                  <c:v>-1.3528340000000001</c:v>
                </c:pt>
                <c:pt idx="870">
                  <c:v>-1.356152</c:v>
                </c:pt>
                <c:pt idx="871">
                  <c:v>-1.3557140000000001</c:v>
                </c:pt>
                <c:pt idx="872">
                  <c:v>-1.359448</c:v>
                </c:pt>
                <c:pt idx="873">
                  <c:v>-1.3628499999999999</c:v>
                </c:pt>
                <c:pt idx="874">
                  <c:v>-1.3647100000000001</c:v>
                </c:pt>
                <c:pt idx="875">
                  <c:v>-1.367597</c:v>
                </c:pt>
                <c:pt idx="876">
                  <c:v>-1.3710180000000001</c:v>
                </c:pt>
                <c:pt idx="877">
                  <c:v>-1.373218</c:v>
                </c:pt>
                <c:pt idx="878">
                  <c:v>-1.3758950000000001</c:v>
                </c:pt>
                <c:pt idx="879">
                  <c:v>-1.380085</c:v>
                </c:pt>
                <c:pt idx="880">
                  <c:v>-1.3834040000000001</c:v>
                </c:pt>
                <c:pt idx="881">
                  <c:v>-1.3854359999999999</c:v>
                </c:pt>
                <c:pt idx="882">
                  <c:v>-1.3879509999999999</c:v>
                </c:pt>
                <c:pt idx="883">
                  <c:v>-1.391716</c:v>
                </c:pt>
                <c:pt idx="884">
                  <c:v>-1.395046</c:v>
                </c:pt>
                <c:pt idx="885">
                  <c:v>-1.3981600000000001</c:v>
                </c:pt>
                <c:pt idx="886">
                  <c:v>-1.400223</c:v>
                </c:pt>
                <c:pt idx="887">
                  <c:v>-1.4026510000000001</c:v>
                </c:pt>
                <c:pt idx="888">
                  <c:v>-1.4056059999999999</c:v>
                </c:pt>
                <c:pt idx="889">
                  <c:v>-1.409953</c:v>
                </c:pt>
                <c:pt idx="890">
                  <c:v>-1.413772</c:v>
                </c:pt>
                <c:pt idx="891">
                  <c:v>-1.416196</c:v>
                </c:pt>
                <c:pt idx="892">
                  <c:v>-1.4199820000000001</c:v>
                </c:pt>
                <c:pt idx="893">
                  <c:v>-1.423165</c:v>
                </c:pt>
                <c:pt idx="894">
                  <c:v>-1.4276800000000001</c:v>
                </c:pt>
                <c:pt idx="895">
                  <c:v>-1.4308650000000001</c:v>
                </c:pt>
                <c:pt idx="896">
                  <c:v>-1.4343360000000001</c:v>
                </c:pt>
                <c:pt idx="897">
                  <c:v>-1.4365939999999999</c:v>
                </c:pt>
                <c:pt idx="898">
                  <c:v>-1.4404969999999999</c:v>
                </c:pt>
                <c:pt idx="899">
                  <c:v>-1.4442900000000001</c:v>
                </c:pt>
                <c:pt idx="900">
                  <c:v>-1.448078</c:v>
                </c:pt>
                <c:pt idx="901">
                  <c:v>-1.4524729999999999</c:v>
                </c:pt>
                <c:pt idx="902">
                  <c:v>-1.4545710000000001</c:v>
                </c:pt>
                <c:pt idx="903">
                  <c:v>-1.4571799999999999</c:v>
                </c:pt>
                <c:pt idx="904">
                  <c:v>-1.4618640000000001</c:v>
                </c:pt>
                <c:pt idx="905">
                  <c:v>-1.4646920000000001</c:v>
                </c:pt>
                <c:pt idx="906">
                  <c:v>-1.4687159999999999</c:v>
                </c:pt>
                <c:pt idx="907">
                  <c:v>-1.4724839999999999</c:v>
                </c:pt>
                <c:pt idx="908">
                  <c:v>-1.4757720000000001</c:v>
                </c:pt>
                <c:pt idx="909">
                  <c:v>-1.4759420000000001</c:v>
                </c:pt>
                <c:pt idx="910">
                  <c:v>-1.4799420000000001</c:v>
                </c:pt>
                <c:pt idx="911">
                  <c:v>-1.4837070000000001</c:v>
                </c:pt>
                <c:pt idx="912">
                  <c:v>-1.487387</c:v>
                </c:pt>
                <c:pt idx="913">
                  <c:v>-1.4891509999999999</c:v>
                </c:pt>
                <c:pt idx="914">
                  <c:v>-1.4906189999999999</c:v>
                </c:pt>
                <c:pt idx="915">
                  <c:v>-1.493873</c:v>
                </c:pt>
                <c:pt idx="916">
                  <c:v>-1.4954289999999999</c:v>
                </c:pt>
                <c:pt idx="917">
                  <c:v>-1.499754</c:v>
                </c:pt>
                <c:pt idx="918">
                  <c:v>-1.500794</c:v>
                </c:pt>
                <c:pt idx="919">
                  <c:v>-1.506551</c:v>
                </c:pt>
                <c:pt idx="920">
                  <c:v>-1.5099320000000001</c:v>
                </c:pt>
                <c:pt idx="921">
                  <c:v>-1.515028</c:v>
                </c:pt>
                <c:pt idx="922">
                  <c:v>-1.5183899999999999</c:v>
                </c:pt>
                <c:pt idx="923">
                  <c:v>-1.521674</c:v>
                </c:pt>
                <c:pt idx="924">
                  <c:v>-1.5244850000000001</c:v>
                </c:pt>
                <c:pt idx="925">
                  <c:v>-1.527739</c:v>
                </c:pt>
                <c:pt idx="926">
                  <c:v>-1.5313000000000001</c:v>
                </c:pt>
                <c:pt idx="927">
                  <c:v>-1.5347310000000001</c:v>
                </c:pt>
                <c:pt idx="928">
                  <c:v>-1.5373429999999999</c:v>
                </c:pt>
                <c:pt idx="929">
                  <c:v>-1.5406230000000001</c:v>
                </c:pt>
                <c:pt idx="930">
                  <c:v>-1.547264</c:v>
                </c:pt>
                <c:pt idx="931">
                  <c:v>-1.552052</c:v>
                </c:pt>
                <c:pt idx="932">
                  <c:v>-1.5549759999999999</c:v>
                </c:pt>
                <c:pt idx="933">
                  <c:v>-1.557175</c:v>
                </c:pt>
                <c:pt idx="934">
                  <c:v>-1.5606359999999999</c:v>
                </c:pt>
                <c:pt idx="935">
                  <c:v>-1.5634459999999999</c:v>
                </c:pt>
                <c:pt idx="936">
                  <c:v>-1.5678810000000001</c:v>
                </c:pt>
                <c:pt idx="937">
                  <c:v>-1.5698620000000001</c:v>
                </c:pt>
                <c:pt idx="938">
                  <c:v>-1.572702</c:v>
                </c:pt>
                <c:pt idx="939">
                  <c:v>-1.578406</c:v>
                </c:pt>
                <c:pt idx="940">
                  <c:v>-1.5822700000000001</c:v>
                </c:pt>
                <c:pt idx="941">
                  <c:v>-1.5845180000000001</c:v>
                </c:pt>
                <c:pt idx="942">
                  <c:v>-1.5872230000000001</c:v>
                </c:pt>
                <c:pt idx="943">
                  <c:v>-1.5921719999999999</c:v>
                </c:pt>
                <c:pt idx="944">
                  <c:v>-1.596295</c:v>
                </c:pt>
                <c:pt idx="945">
                  <c:v>-1.5977220000000001</c:v>
                </c:pt>
                <c:pt idx="946">
                  <c:v>-1.602328</c:v>
                </c:pt>
                <c:pt idx="947">
                  <c:v>-1.608519</c:v>
                </c:pt>
                <c:pt idx="948">
                  <c:v>-1.6106590000000001</c:v>
                </c:pt>
                <c:pt idx="949">
                  <c:v>-1.615029</c:v>
                </c:pt>
                <c:pt idx="950">
                  <c:v>-1.6176079999999999</c:v>
                </c:pt>
                <c:pt idx="951">
                  <c:v>-1.6217509999999999</c:v>
                </c:pt>
                <c:pt idx="952">
                  <c:v>-1.626423</c:v>
                </c:pt>
                <c:pt idx="953">
                  <c:v>-1.629319</c:v>
                </c:pt>
                <c:pt idx="954">
                  <c:v>-1.6314299999999999</c:v>
                </c:pt>
                <c:pt idx="955">
                  <c:v>-1.6353869999999999</c:v>
                </c:pt>
                <c:pt idx="956">
                  <c:v>-1.640083</c:v>
                </c:pt>
                <c:pt idx="957">
                  <c:v>-1.6443220000000001</c:v>
                </c:pt>
                <c:pt idx="958">
                  <c:v>-1.647729</c:v>
                </c:pt>
                <c:pt idx="959">
                  <c:v>-1.6526620000000001</c:v>
                </c:pt>
                <c:pt idx="960">
                  <c:v>-1.6568659999999999</c:v>
                </c:pt>
                <c:pt idx="961">
                  <c:v>-1.6612819999999999</c:v>
                </c:pt>
                <c:pt idx="962">
                  <c:v>-1.6646129999999999</c:v>
                </c:pt>
                <c:pt idx="963">
                  <c:v>-1.670056</c:v>
                </c:pt>
                <c:pt idx="964">
                  <c:v>-1.6742300000000001</c:v>
                </c:pt>
                <c:pt idx="965">
                  <c:v>-1.6779839999999999</c:v>
                </c:pt>
                <c:pt idx="966">
                  <c:v>-1.6804840000000001</c:v>
                </c:pt>
                <c:pt idx="967">
                  <c:v>-1.6848350000000001</c:v>
                </c:pt>
                <c:pt idx="968">
                  <c:v>-1.68957</c:v>
                </c:pt>
                <c:pt idx="969">
                  <c:v>-1.6917249999999999</c:v>
                </c:pt>
                <c:pt idx="970">
                  <c:v>-1.695198</c:v>
                </c:pt>
                <c:pt idx="971">
                  <c:v>-1.699516</c:v>
                </c:pt>
                <c:pt idx="972">
                  <c:v>-1.701076</c:v>
                </c:pt>
                <c:pt idx="973">
                  <c:v>-1.703767</c:v>
                </c:pt>
                <c:pt idx="974">
                  <c:v>-1.706618</c:v>
                </c:pt>
                <c:pt idx="975">
                  <c:v>-1.709946</c:v>
                </c:pt>
                <c:pt idx="976">
                  <c:v>-1.7140919999999999</c:v>
                </c:pt>
                <c:pt idx="977">
                  <c:v>-1.7161679999999999</c:v>
                </c:pt>
                <c:pt idx="978">
                  <c:v>-1.720396</c:v>
                </c:pt>
                <c:pt idx="979">
                  <c:v>-1.7249540000000001</c:v>
                </c:pt>
                <c:pt idx="980">
                  <c:v>-1.729922</c:v>
                </c:pt>
                <c:pt idx="981">
                  <c:v>-1.732648</c:v>
                </c:pt>
                <c:pt idx="982">
                  <c:v>-1.7367589999999999</c:v>
                </c:pt>
                <c:pt idx="983">
                  <c:v>-1.740175</c:v>
                </c:pt>
                <c:pt idx="984">
                  <c:v>-1.74411</c:v>
                </c:pt>
                <c:pt idx="985">
                  <c:v>-1.748176</c:v>
                </c:pt>
                <c:pt idx="986">
                  <c:v>-1.751422</c:v>
                </c:pt>
                <c:pt idx="987">
                  <c:v>-1.754993</c:v>
                </c:pt>
                <c:pt idx="988">
                  <c:v>-1.7595639999999999</c:v>
                </c:pt>
                <c:pt idx="989">
                  <c:v>-1.763622</c:v>
                </c:pt>
                <c:pt idx="990">
                  <c:v>-1.7679100000000001</c:v>
                </c:pt>
                <c:pt idx="991">
                  <c:v>-1.773463</c:v>
                </c:pt>
                <c:pt idx="992">
                  <c:v>-1.775128</c:v>
                </c:pt>
                <c:pt idx="993">
                  <c:v>-1.780565</c:v>
                </c:pt>
                <c:pt idx="994">
                  <c:v>-1.783182</c:v>
                </c:pt>
                <c:pt idx="995">
                  <c:v>-1.7882880000000001</c:v>
                </c:pt>
                <c:pt idx="996">
                  <c:v>-1.7919160000000001</c:v>
                </c:pt>
                <c:pt idx="997">
                  <c:v>-1.795393</c:v>
                </c:pt>
                <c:pt idx="998">
                  <c:v>-1.798664</c:v>
                </c:pt>
                <c:pt idx="999">
                  <c:v>-1.8016099999999999</c:v>
                </c:pt>
                <c:pt idx="1000">
                  <c:v>-1.8072159999999999</c:v>
                </c:pt>
                <c:pt idx="1001">
                  <c:v>-1.811966</c:v>
                </c:pt>
                <c:pt idx="1002">
                  <c:v>-1.8147740000000001</c:v>
                </c:pt>
                <c:pt idx="1003">
                  <c:v>-1.8196779999999999</c:v>
                </c:pt>
                <c:pt idx="1004">
                  <c:v>-1.824184</c:v>
                </c:pt>
                <c:pt idx="1005">
                  <c:v>-1.8273189999999999</c:v>
                </c:pt>
                <c:pt idx="1006">
                  <c:v>-1.8296239999999999</c:v>
                </c:pt>
                <c:pt idx="1007">
                  <c:v>-1.833987</c:v>
                </c:pt>
                <c:pt idx="1008">
                  <c:v>-1.8380730000000001</c:v>
                </c:pt>
                <c:pt idx="1009">
                  <c:v>-1.8411310000000001</c:v>
                </c:pt>
                <c:pt idx="1010">
                  <c:v>-1.8458110000000001</c:v>
                </c:pt>
                <c:pt idx="1011">
                  <c:v>-1.850328</c:v>
                </c:pt>
                <c:pt idx="1012">
                  <c:v>-1.8558680000000001</c:v>
                </c:pt>
                <c:pt idx="1013">
                  <c:v>-1.8590610000000001</c:v>
                </c:pt>
                <c:pt idx="1014">
                  <c:v>-1.8631070000000001</c:v>
                </c:pt>
                <c:pt idx="1015">
                  <c:v>-1.868412</c:v>
                </c:pt>
                <c:pt idx="1016">
                  <c:v>-1.8716839999999999</c:v>
                </c:pt>
                <c:pt idx="1017">
                  <c:v>-1.875947</c:v>
                </c:pt>
                <c:pt idx="1018">
                  <c:v>-1.87978</c:v>
                </c:pt>
                <c:pt idx="1019">
                  <c:v>-1.8843209999999999</c:v>
                </c:pt>
                <c:pt idx="1020">
                  <c:v>-1.89009</c:v>
                </c:pt>
                <c:pt idx="1021">
                  <c:v>-1.8945749999999999</c:v>
                </c:pt>
                <c:pt idx="1022">
                  <c:v>-1.8985080000000001</c:v>
                </c:pt>
                <c:pt idx="1023">
                  <c:v>-1.901923</c:v>
                </c:pt>
                <c:pt idx="1024">
                  <c:v>-1.9051830000000001</c:v>
                </c:pt>
                <c:pt idx="1025">
                  <c:v>-1.908887</c:v>
                </c:pt>
                <c:pt idx="1026">
                  <c:v>-1.914256</c:v>
                </c:pt>
                <c:pt idx="1027">
                  <c:v>-1.9190990000000001</c:v>
                </c:pt>
                <c:pt idx="1028">
                  <c:v>-1.922077</c:v>
                </c:pt>
                <c:pt idx="1029">
                  <c:v>-1.9256230000000001</c:v>
                </c:pt>
                <c:pt idx="1030">
                  <c:v>-1.9305909999999999</c:v>
                </c:pt>
                <c:pt idx="1031">
                  <c:v>-1.934798</c:v>
                </c:pt>
                <c:pt idx="1032">
                  <c:v>-1.9388609999999999</c:v>
                </c:pt>
                <c:pt idx="1033">
                  <c:v>-1.9432640000000001</c:v>
                </c:pt>
                <c:pt idx="1034">
                  <c:v>-1.9486289999999999</c:v>
                </c:pt>
                <c:pt idx="1035">
                  <c:v>-1.9520360000000001</c:v>
                </c:pt>
                <c:pt idx="1036">
                  <c:v>-1.9553320000000001</c:v>
                </c:pt>
                <c:pt idx="1037">
                  <c:v>-1.9595880000000001</c:v>
                </c:pt>
                <c:pt idx="1038">
                  <c:v>-1.965964</c:v>
                </c:pt>
                <c:pt idx="1039">
                  <c:v>-1.9686440000000001</c:v>
                </c:pt>
                <c:pt idx="1040">
                  <c:v>-1.972634</c:v>
                </c:pt>
                <c:pt idx="1041">
                  <c:v>-1.9764710000000001</c:v>
                </c:pt>
                <c:pt idx="1042">
                  <c:v>-1.980429</c:v>
                </c:pt>
                <c:pt idx="1043">
                  <c:v>-1.983762</c:v>
                </c:pt>
                <c:pt idx="1044">
                  <c:v>-1.988747</c:v>
                </c:pt>
                <c:pt idx="1045">
                  <c:v>-1.9934909999999999</c:v>
                </c:pt>
                <c:pt idx="1046">
                  <c:v>-1.9968980000000001</c:v>
                </c:pt>
                <c:pt idx="1047">
                  <c:v>-2.0011139999999998</c:v>
                </c:pt>
                <c:pt idx="1048">
                  <c:v>-2.005376</c:v>
                </c:pt>
                <c:pt idx="1049">
                  <c:v>-2.0095679999999998</c:v>
                </c:pt>
                <c:pt idx="1050">
                  <c:v>-2.0146000000000002</c:v>
                </c:pt>
                <c:pt idx="1051">
                  <c:v>-2.0207820000000001</c:v>
                </c:pt>
                <c:pt idx="1052">
                  <c:v>-2.0253100000000002</c:v>
                </c:pt>
                <c:pt idx="1053">
                  <c:v>-2.027806</c:v>
                </c:pt>
                <c:pt idx="1054">
                  <c:v>-2.0316559999999999</c:v>
                </c:pt>
                <c:pt idx="1055">
                  <c:v>-2.0364680000000002</c:v>
                </c:pt>
                <c:pt idx="1056">
                  <c:v>-2.040664</c:v>
                </c:pt>
                <c:pt idx="1057">
                  <c:v>-2.0446629999999999</c:v>
                </c:pt>
                <c:pt idx="1058">
                  <c:v>-2.049455</c:v>
                </c:pt>
                <c:pt idx="1059">
                  <c:v>-2.0538180000000001</c:v>
                </c:pt>
                <c:pt idx="1060">
                  <c:v>-2.057137</c:v>
                </c:pt>
                <c:pt idx="1061">
                  <c:v>-2.0619540000000001</c:v>
                </c:pt>
                <c:pt idx="1062">
                  <c:v>-2.0682849999999999</c:v>
                </c:pt>
                <c:pt idx="1063">
                  <c:v>-2.0728930000000001</c:v>
                </c:pt>
                <c:pt idx="1064">
                  <c:v>-2.0770369999999998</c:v>
                </c:pt>
                <c:pt idx="1065">
                  <c:v>-2.0811850000000001</c:v>
                </c:pt>
                <c:pt idx="1066">
                  <c:v>-2.086014</c:v>
                </c:pt>
                <c:pt idx="1067">
                  <c:v>-2.0899239999999999</c:v>
                </c:pt>
                <c:pt idx="1068">
                  <c:v>-2.0941920000000001</c:v>
                </c:pt>
                <c:pt idx="1069">
                  <c:v>-2.0997219999999999</c:v>
                </c:pt>
                <c:pt idx="1070">
                  <c:v>-2.1036980000000001</c:v>
                </c:pt>
                <c:pt idx="1071">
                  <c:v>-2.1101429999999999</c:v>
                </c:pt>
                <c:pt idx="1072">
                  <c:v>-2.1156899999999998</c:v>
                </c:pt>
                <c:pt idx="1073">
                  <c:v>-2.1189710000000002</c:v>
                </c:pt>
                <c:pt idx="1074">
                  <c:v>-2.1245069999999999</c:v>
                </c:pt>
                <c:pt idx="1075">
                  <c:v>-2.12791</c:v>
                </c:pt>
                <c:pt idx="1076">
                  <c:v>-2.1329180000000001</c:v>
                </c:pt>
                <c:pt idx="1077">
                  <c:v>-2.1367500000000001</c:v>
                </c:pt>
                <c:pt idx="1078">
                  <c:v>-2.1419250000000001</c:v>
                </c:pt>
                <c:pt idx="1079">
                  <c:v>-2.1486019999999999</c:v>
                </c:pt>
                <c:pt idx="1080">
                  <c:v>-2.1528420000000001</c:v>
                </c:pt>
                <c:pt idx="1081">
                  <c:v>-2.1550660000000001</c:v>
                </c:pt>
                <c:pt idx="1082">
                  <c:v>-2.1580469999999998</c:v>
                </c:pt>
                <c:pt idx="1083">
                  <c:v>-2.1620499999999998</c:v>
                </c:pt>
                <c:pt idx="1084">
                  <c:v>-2.1655120000000001</c:v>
                </c:pt>
                <c:pt idx="1085">
                  <c:v>-2.1702400000000002</c:v>
                </c:pt>
                <c:pt idx="1086">
                  <c:v>-2.1740590000000002</c:v>
                </c:pt>
                <c:pt idx="1087">
                  <c:v>-2.17991</c:v>
                </c:pt>
                <c:pt idx="1088">
                  <c:v>-2.184631</c:v>
                </c:pt>
                <c:pt idx="1089">
                  <c:v>-2.19</c:v>
                </c:pt>
                <c:pt idx="1090">
                  <c:v>-2.1945399999999999</c:v>
                </c:pt>
                <c:pt idx="1091">
                  <c:v>-2.1981069999999998</c:v>
                </c:pt>
                <c:pt idx="1092">
                  <c:v>-2.203166</c:v>
                </c:pt>
                <c:pt idx="1093">
                  <c:v>-2.20932</c:v>
                </c:pt>
                <c:pt idx="1094">
                  <c:v>-2.2147920000000001</c:v>
                </c:pt>
                <c:pt idx="1095">
                  <c:v>-2.2187480000000002</c:v>
                </c:pt>
                <c:pt idx="1096">
                  <c:v>-2.2232729999999998</c:v>
                </c:pt>
                <c:pt idx="1097">
                  <c:v>-2.2272560000000001</c:v>
                </c:pt>
                <c:pt idx="1098">
                  <c:v>-2.2317900000000002</c:v>
                </c:pt>
                <c:pt idx="1099">
                  <c:v>-2.238248</c:v>
                </c:pt>
                <c:pt idx="1100">
                  <c:v>-2.2425920000000001</c:v>
                </c:pt>
                <c:pt idx="1101">
                  <c:v>-2.2477399999999998</c:v>
                </c:pt>
                <c:pt idx="1102">
                  <c:v>-2.2518389999999999</c:v>
                </c:pt>
                <c:pt idx="1103">
                  <c:v>-2.255627</c:v>
                </c:pt>
                <c:pt idx="1104">
                  <c:v>-2.260894</c:v>
                </c:pt>
                <c:pt idx="1105">
                  <c:v>-2.266966</c:v>
                </c:pt>
                <c:pt idx="1106">
                  <c:v>-2.2721170000000002</c:v>
                </c:pt>
                <c:pt idx="1107">
                  <c:v>-2.2767029999999999</c:v>
                </c:pt>
                <c:pt idx="1108">
                  <c:v>-2.281234</c:v>
                </c:pt>
                <c:pt idx="1109">
                  <c:v>-2.285622</c:v>
                </c:pt>
                <c:pt idx="1110">
                  <c:v>-2.29203</c:v>
                </c:pt>
                <c:pt idx="1111">
                  <c:v>-2.2983150000000001</c:v>
                </c:pt>
                <c:pt idx="1112">
                  <c:v>-2.3019449999999999</c:v>
                </c:pt>
                <c:pt idx="1113">
                  <c:v>-2.3079610000000002</c:v>
                </c:pt>
                <c:pt idx="1114">
                  <c:v>-2.3124560000000001</c:v>
                </c:pt>
                <c:pt idx="1115">
                  <c:v>-2.3182520000000002</c:v>
                </c:pt>
                <c:pt idx="1116">
                  <c:v>-2.3240880000000002</c:v>
                </c:pt>
                <c:pt idx="1117">
                  <c:v>-2.3297219999999998</c:v>
                </c:pt>
                <c:pt idx="1118">
                  <c:v>-2.3350040000000001</c:v>
                </c:pt>
                <c:pt idx="1119">
                  <c:v>-2.3414109999999999</c:v>
                </c:pt>
                <c:pt idx="1120">
                  <c:v>-2.3436080000000001</c:v>
                </c:pt>
                <c:pt idx="1121">
                  <c:v>-2.3478240000000001</c:v>
                </c:pt>
                <c:pt idx="1122">
                  <c:v>-2.356484</c:v>
                </c:pt>
                <c:pt idx="1123">
                  <c:v>-2.361917</c:v>
                </c:pt>
                <c:pt idx="1124">
                  <c:v>-2.366034</c:v>
                </c:pt>
                <c:pt idx="1125">
                  <c:v>-2.3731429999999998</c:v>
                </c:pt>
                <c:pt idx="1126">
                  <c:v>-2.3793600000000001</c:v>
                </c:pt>
                <c:pt idx="1127">
                  <c:v>-2.3845619999999998</c:v>
                </c:pt>
                <c:pt idx="1128">
                  <c:v>-2.389262</c:v>
                </c:pt>
                <c:pt idx="1129">
                  <c:v>-2.3949720000000001</c:v>
                </c:pt>
                <c:pt idx="1130">
                  <c:v>-2.4002020000000002</c:v>
                </c:pt>
                <c:pt idx="1131">
                  <c:v>-2.4056109999999999</c:v>
                </c:pt>
                <c:pt idx="1132">
                  <c:v>-2.4104839999999998</c:v>
                </c:pt>
                <c:pt idx="1133">
                  <c:v>-2.4169740000000002</c:v>
                </c:pt>
                <c:pt idx="1134">
                  <c:v>-2.422555</c:v>
                </c:pt>
                <c:pt idx="1135">
                  <c:v>-2.4287139999999998</c:v>
                </c:pt>
                <c:pt idx="1136">
                  <c:v>-2.4339970000000002</c:v>
                </c:pt>
                <c:pt idx="1137">
                  <c:v>-2.4389319999999999</c:v>
                </c:pt>
                <c:pt idx="1138">
                  <c:v>-2.444143</c:v>
                </c:pt>
                <c:pt idx="1139">
                  <c:v>-2.4495390000000001</c:v>
                </c:pt>
                <c:pt idx="1140">
                  <c:v>-2.4554649999999998</c:v>
                </c:pt>
                <c:pt idx="1141">
                  <c:v>-2.4603670000000002</c:v>
                </c:pt>
                <c:pt idx="1142">
                  <c:v>-2.46638</c:v>
                </c:pt>
                <c:pt idx="1143">
                  <c:v>-2.471622</c:v>
                </c:pt>
                <c:pt idx="1144">
                  <c:v>-2.4775619999999998</c:v>
                </c:pt>
                <c:pt idx="1145">
                  <c:v>-2.4829829999999999</c:v>
                </c:pt>
                <c:pt idx="1146">
                  <c:v>-2.488156</c:v>
                </c:pt>
                <c:pt idx="1147">
                  <c:v>-2.4942540000000002</c:v>
                </c:pt>
                <c:pt idx="1148">
                  <c:v>-2.500791</c:v>
                </c:pt>
                <c:pt idx="1149">
                  <c:v>-2.5071659999999998</c:v>
                </c:pt>
                <c:pt idx="1150">
                  <c:v>-2.512699</c:v>
                </c:pt>
                <c:pt idx="1151">
                  <c:v>-2.5173019999999999</c:v>
                </c:pt>
                <c:pt idx="1152">
                  <c:v>-2.52427</c:v>
                </c:pt>
                <c:pt idx="1153">
                  <c:v>-2.529957</c:v>
                </c:pt>
                <c:pt idx="1154">
                  <c:v>-2.5343059999999999</c:v>
                </c:pt>
                <c:pt idx="1155">
                  <c:v>-2.540994</c:v>
                </c:pt>
                <c:pt idx="1156">
                  <c:v>-2.546862</c:v>
                </c:pt>
                <c:pt idx="1157">
                  <c:v>-2.553998</c:v>
                </c:pt>
                <c:pt idx="1158">
                  <c:v>-2.558786</c:v>
                </c:pt>
                <c:pt idx="1159">
                  <c:v>-2.5647739999999999</c:v>
                </c:pt>
                <c:pt idx="1160">
                  <c:v>-2.570945</c:v>
                </c:pt>
                <c:pt idx="1161">
                  <c:v>-2.5762890000000001</c:v>
                </c:pt>
                <c:pt idx="1162">
                  <c:v>-2.5829780000000002</c:v>
                </c:pt>
                <c:pt idx="1163">
                  <c:v>-2.5884330000000002</c:v>
                </c:pt>
                <c:pt idx="1164">
                  <c:v>-2.593836</c:v>
                </c:pt>
                <c:pt idx="1165">
                  <c:v>-2.5998199999999998</c:v>
                </c:pt>
                <c:pt idx="1166">
                  <c:v>-2.6056780000000002</c:v>
                </c:pt>
                <c:pt idx="1167">
                  <c:v>-2.6117219999999999</c:v>
                </c:pt>
                <c:pt idx="1168">
                  <c:v>-2.6179990000000002</c:v>
                </c:pt>
                <c:pt idx="1169">
                  <c:v>-2.623113</c:v>
                </c:pt>
                <c:pt idx="1170">
                  <c:v>-2.62988</c:v>
                </c:pt>
                <c:pt idx="1171">
                  <c:v>-2.6350289999999998</c:v>
                </c:pt>
                <c:pt idx="1172">
                  <c:v>-2.6418020000000002</c:v>
                </c:pt>
                <c:pt idx="1173">
                  <c:v>-2.6482589999999999</c:v>
                </c:pt>
                <c:pt idx="1174">
                  <c:v>-2.652012</c:v>
                </c:pt>
                <c:pt idx="1175">
                  <c:v>-2.6578979999999999</c:v>
                </c:pt>
                <c:pt idx="1176">
                  <c:v>-2.6645059999999998</c:v>
                </c:pt>
                <c:pt idx="1177">
                  <c:v>-2.6683919999999999</c:v>
                </c:pt>
                <c:pt idx="1178">
                  <c:v>-2.6756229999999999</c:v>
                </c:pt>
                <c:pt idx="1179">
                  <c:v>-2.682518</c:v>
                </c:pt>
                <c:pt idx="1180">
                  <c:v>-2.6890879999999999</c:v>
                </c:pt>
                <c:pt idx="1181">
                  <c:v>-2.696863</c:v>
                </c:pt>
                <c:pt idx="1182">
                  <c:v>-2.7031800000000001</c:v>
                </c:pt>
                <c:pt idx="1183">
                  <c:v>-2.7094640000000001</c:v>
                </c:pt>
                <c:pt idx="1184">
                  <c:v>-2.714064</c:v>
                </c:pt>
                <c:pt idx="1185">
                  <c:v>-2.7219000000000002</c:v>
                </c:pt>
                <c:pt idx="1186">
                  <c:v>-2.7292299999999998</c:v>
                </c:pt>
                <c:pt idx="1187">
                  <c:v>-2.7353100000000001</c:v>
                </c:pt>
                <c:pt idx="1188">
                  <c:v>-2.7415859999999999</c:v>
                </c:pt>
                <c:pt idx="1189">
                  <c:v>-2.7476910000000001</c:v>
                </c:pt>
                <c:pt idx="1190">
                  <c:v>-2.7526480000000002</c:v>
                </c:pt>
                <c:pt idx="1191">
                  <c:v>-2.75969</c:v>
                </c:pt>
                <c:pt idx="1192">
                  <c:v>-2.7657609999999999</c:v>
                </c:pt>
                <c:pt idx="1193">
                  <c:v>-2.7731620000000001</c:v>
                </c:pt>
                <c:pt idx="1194">
                  <c:v>-2.7797190000000001</c:v>
                </c:pt>
                <c:pt idx="1195">
                  <c:v>-2.7853479999999999</c:v>
                </c:pt>
                <c:pt idx="1196">
                  <c:v>-2.7916500000000002</c:v>
                </c:pt>
                <c:pt idx="1197">
                  <c:v>-2.79942</c:v>
                </c:pt>
                <c:pt idx="1198">
                  <c:v>-2.8066420000000001</c:v>
                </c:pt>
                <c:pt idx="1199">
                  <c:v>-2.8137699999999999</c:v>
                </c:pt>
                <c:pt idx="1200">
                  <c:v>-2.8206440000000002</c:v>
                </c:pt>
                <c:pt idx="1201">
                  <c:v>-2.828748</c:v>
                </c:pt>
                <c:pt idx="1202">
                  <c:v>-2.8345379999999998</c:v>
                </c:pt>
                <c:pt idx="1203">
                  <c:v>-2.8414760000000001</c:v>
                </c:pt>
                <c:pt idx="1204">
                  <c:v>-2.8491840000000002</c:v>
                </c:pt>
                <c:pt idx="1205">
                  <c:v>-2.856535</c:v>
                </c:pt>
                <c:pt idx="1206">
                  <c:v>-2.8636499999999998</c:v>
                </c:pt>
                <c:pt idx="1207">
                  <c:v>-2.8695409999999999</c:v>
                </c:pt>
                <c:pt idx="1208">
                  <c:v>-2.875972</c:v>
                </c:pt>
                <c:pt idx="1209">
                  <c:v>-2.8815360000000001</c:v>
                </c:pt>
                <c:pt idx="1210">
                  <c:v>-2.8904399999999999</c:v>
                </c:pt>
                <c:pt idx="1211">
                  <c:v>-2.8963899999999998</c:v>
                </c:pt>
                <c:pt idx="1212">
                  <c:v>-2.90326</c:v>
                </c:pt>
                <c:pt idx="1213">
                  <c:v>-2.9117199999999999</c:v>
                </c:pt>
                <c:pt idx="1214">
                  <c:v>-2.919959</c:v>
                </c:pt>
                <c:pt idx="1215">
                  <c:v>-2.9259200000000001</c:v>
                </c:pt>
                <c:pt idx="1216">
                  <c:v>-2.9342519999999999</c:v>
                </c:pt>
                <c:pt idx="1217">
                  <c:v>-2.9422899999999998</c:v>
                </c:pt>
                <c:pt idx="1218">
                  <c:v>-2.9482740000000001</c:v>
                </c:pt>
                <c:pt idx="1219">
                  <c:v>-2.9554079999999998</c:v>
                </c:pt>
                <c:pt idx="1220">
                  <c:v>-2.9621409999999999</c:v>
                </c:pt>
                <c:pt idx="1221">
                  <c:v>-2.969125</c:v>
                </c:pt>
                <c:pt idx="1222">
                  <c:v>-2.9748359999999998</c:v>
                </c:pt>
                <c:pt idx="1223">
                  <c:v>-2.9823650000000002</c:v>
                </c:pt>
                <c:pt idx="1224">
                  <c:v>-2.9891700000000001</c:v>
                </c:pt>
                <c:pt idx="1225">
                  <c:v>-2.9963899999999999</c:v>
                </c:pt>
                <c:pt idx="1226">
                  <c:v>-3.0041000000000002</c:v>
                </c:pt>
                <c:pt idx="1227">
                  <c:v>-3.0108190000000001</c:v>
                </c:pt>
                <c:pt idx="1228">
                  <c:v>-3.0182720000000001</c:v>
                </c:pt>
                <c:pt idx="1229">
                  <c:v>-3.0256980000000002</c:v>
                </c:pt>
                <c:pt idx="1230">
                  <c:v>-3.0323199999999999</c:v>
                </c:pt>
                <c:pt idx="1231">
                  <c:v>-3.0400659999999999</c:v>
                </c:pt>
                <c:pt idx="1232">
                  <c:v>-3.0462400000000001</c:v>
                </c:pt>
                <c:pt idx="1233">
                  <c:v>-3.0541140000000002</c:v>
                </c:pt>
                <c:pt idx="1234">
                  <c:v>-3.0617549999999998</c:v>
                </c:pt>
                <c:pt idx="1235">
                  <c:v>-3.0690659999999998</c:v>
                </c:pt>
                <c:pt idx="1236">
                  <c:v>-3.0776150000000002</c:v>
                </c:pt>
                <c:pt idx="1237">
                  <c:v>-3.0850680000000001</c:v>
                </c:pt>
                <c:pt idx="1238">
                  <c:v>-3.0919439999999998</c:v>
                </c:pt>
                <c:pt idx="1239">
                  <c:v>-3.1009000000000002</c:v>
                </c:pt>
                <c:pt idx="1240">
                  <c:v>-3.1093120000000001</c:v>
                </c:pt>
                <c:pt idx="1241">
                  <c:v>-3.1185499999999999</c:v>
                </c:pt>
                <c:pt idx="1242">
                  <c:v>-3.126287</c:v>
                </c:pt>
                <c:pt idx="1243">
                  <c:v>-3.134166</c:v>
                </c:pt>
                <c:pt idx="1244">
                  <c:v>-3.1420490000000001</c:v>
                </c:pt>
                <c:pt idx="1245">
                  <c:v>-3.1514069999999998</c:v>
                </c:pt>
                <c:pt idx="1246">
                  <c:v>-3.1576270000000002</c:v>
                </c:pt>
                <c:pt idx="1247">
                  <c:v>-3.164196</c:v>
                </c:pt>
                <c:pt idx="1248">
                  <c:v>-3.17136</c:v>
                </c:pt>
                <c:pt idx="1249">
                  <c:v>-3.1798869999999999</c:v>
                </c:pt>
                <c:pt idx="1250">
                  <c:v>-3.187449</c:v>
                </c:pt>
                <c:pt idx="1251">
                  <c:v>-3.1955589999999998</c:v>
                </c:pt>
                <c:pt idx="1252">
                  <c:v>-3.20512</c:v>
                </c:pt>
                <c:pt idx="1253">
                  <c:v>-3.213524</c:v>
                </c:pt>
                <c:pt idx="1254">
                  <c:v>-3.2206320000000002</c:v>
                </c:pt>
                <c:pt idx="1255">
                  <c:v>-3.2294239999999999</c:v>
                </c:pt>
                <c:pt idx="1256">
                  <c:v>-3.2382080000000002</c:v>
                </c:pt>
                <c:pt idx="1257">
                  <c:v>-3.245619</c:v>
                </c:pt>
                <c:pt idx="1258">
                  <c:v>-3.2535810000000001</c:v>
                </c:pt>
                <c:pt idx="1259">
                  <c:v>-3.26281</c:v>
                </c:pt>
                <c:pt idx="1260">
                  <c:v>-3.271849</c:v>
                </c:pt>
                <c:pt idx="1261">
                  <c:v>-3.2812039999999998</c:v>
                </c:pt>
                <c:pt idx="1262">
                  <c:v>-3.289364</c:v>
                </c:pt>
                <c:pt idx="1263">
                  <c:v>-3.2993139999999999</c:v>
                </c:pt>
                <c:pt idx="1264">
                  <c:v>-3.309866</c:v>
                </c:pt>
                <c:pt idx="1265">
                  <c:v>-3.3192620000000002</c:v>
                </c:pt>
                <c:pt idx="1266">
                  <c:v>-3.3266360000000001</c:v>
                </c:pt>
                <c:pt idx="1267">
                  <c:v>-3.336598</c:v>
                </c:pt>
                <c:pt idx="1268">
                  <c:v>-3.3445610000000001</c:v>
                </c:pt>
                <c:pt idx="1269">
                  <c:v>-3.3534069999999998</c:v>
                </c:pt>
                <c:pt idx="1270">
                  <c:v>-3.3630640000000001</c:v>
                </c:pt>
                <c:pt idx="1271">
                  <c:v>-3.37256</c:v>
                </c:pt>
                <c:pt idx="1272">
                  <c:v>-3.3817360000000001</c:v>
                </c:pt>
                <c:pt idx="1273">
                  <c:v>-3.3921299999999999</c:v>
                </c:pt>
                <c:pt idx="1274">
                  <c:v>-3.401459</c:v>
                </c:pt>
                <c:pt idx="1275">
                  <c:v>-3.4085619999999999</c:v>
                </c:pt>
                <c:pt idx="1276">
                  <c:v>-3.4176470000000001</c:v>
                </c:pt>
                <c:pt idx="1277">
                  <c:v>-3.427848</c:v>
                </c:pt>
                <c:pt idx="1278">
                  <c:v>-3.4364620000000001</c:v>
                </c:pt>
                <c:pt idx="1279">
                  <c:v>-3.4455330000000002</c:v>
                </c:pt>
                <c:pt idx="1280">
                  <c:v>-3.4558610000000001</c:v>
                </c:pt>
                <c:pt idx="1281">
                  <c:v>-3.4661629999999999</c:v>
                </c:pt>
                <c:pt idx="1282">
                  <c:v>-3.4751059999999998</c:v>
                </c:pt>
                <c:pt idx="1283">
                  <c:v>-3.4853299999999998</c:v>
                </c:pt>
                <c:pt idx="1284">
                  <c:v>-3.4946809999999999</c:v>
                </c:pt>
                <c:pt idx="1285">
                  <c:v>-3.5055000000000001</c:v>
                </c:pt>
                <c:pt idx="1286">
                  <c:v>-3.5157500000000002</c:v>
                </c:pt>
                <c:pt idx="1287">
                  <c:v>-3.5244900000000001</c:v>
                </c:pt>
                <c:pt idx="1288">
                  <c:v>-3.5324450000000001</c:v>
                </c:pt>
                <c:pt idx="1289">
                  <c:v>-3.5422099999999999</c:v>
                </c:pt>
                <c:pt idx="1290">
                  <c:v>-3.5534859999999999</c:v>
                </c:pt>
                <c:pt idx="1291">
                  <c:v>-3.563018</c:v>
                </c:pt>
                <c:pt idx="1292">
                  <c:v>-3.5720399999999999</c:v>
                </c:pt>
                <c:pt idx="1293">
                  <c:v>-3.583685</c:v>
                </c:pt>
                <c:pt idx="1294">
                  <c:v>-3.5926979999999999</c:v>
                </c:pt>
                <c:pt idx="1295">
                  <c:v>-3.6026259999999999</c:v>
                </c:pt>
                <c:pt idx="1296">
                  <c:v>-3.613108</c:v>
                </c:pt>
                <c:pt idx="1297">
                  <c:v>-3.6226099999999999</c:v>
                </c:pt>
                <c:pt idx="1298">
                  <c:v>-3.6344210000000001</c:v>
                </c:pt>
                <c:pt idx="1299">
                  <c:v>-3.6432129999999998</c:v>
                </c:pt>
                <c:pt idx="1300">
                  <c:v>-3.6535679999999999</c:v>
                </c:pt>
                <c:pt idx="1301">
                  <c:v>-3.6662780000000001</c:v>
                </c:pt>
                <c:pt idx="1302">
                  <c:v>-3.6759840000000001</c:v>
                </c:pt>
                <c:pt idx="1303">
                  <c:v>-3.6853359999999999</c:v>
                </c:pt>
                <c:pt idx="1304">
                  <c:v>-3.6967089999999998</c:v>
                </c:pt>
                <c:pt idx="1305">
                  <c:v>-3.7075909999999999</c:v>
                </c:pt>
                <c:pt idx="1306">
                  <c:v>-3.716466</c:v>
                </c:pt>
                <c:pt idx="1307">
                  <c:v>-3.7276220000000002</c:v>
                </c:pt>
                <c:pt idx="1308">
                  <c:v>-3.7388840000000001</c:v>
                </c:pt>
                <c:pt idx="1309">
                  <c:v>-3.7483939999999998</c:v>
                </c:pt>
                <c:pt idx="1310">
                  <c:v>-3.7577959999999999</c:v>
                </c:pt>
                <c:pt idx="1311">
                  <c:v>-3.7680199999999999</c:v>
                </c:pt>
                <c:pt idx="1312">
                  <c:v>-3.7784249999999999</c:v>
                </c:pt>
                <c:pt idx="1313">
                  <c:v>-3.7892969999999999</c:v>
                </c:pt>
                <c:pt idx="1314">
                  <c:v>-3.7992599999999999</c:v>
                </c:pt>
                <c:pt idx="1315">
                  <c:v>-3.8088470000000001</c:v>
                </c:pt>
                <c:pt idx="1316">
                  <c:v>-3.8184749999999998</c:v>
                </c:pt>
                <c:pt idx="1317">
                  <c:v>-3.8299979999999998</c:v>
                </c:pt>
                <c:pt idx="1318">
                  <c:v>-3.842724</c:v>
                </c:pt>
                <c:pt idx="1319">
                  <c:v>-3.853043</c:v>
                </c:pt>
                <c:pt idx="1320">
                  <c:v>-3.8625980000000002</c:v>
                </c:pt>
                <c:pt idx="1321">
                  <c:v>-3.8734760000000001</c:v>
                </c:pt>
                <c:pt idx="1322">
                  <c:v>-3.8851439999999999</c:v>
                </c:pt>
                <c:pt idx="1323">
                  <c:v>-3.8961839999999999</c:v>
                </c:pt>
                <c:pt idx="1324">
                  <c:v>-3.9075190000000002</c:v>
                </c:pt>
                <c:pt idx="1325">
                  <c:v>-3.9180619999999999</c:v>
                </c:pt>
                <c:pt idx="1326">
                  <c:v>-3.9282889999999999</c:v>
                </c:pt>
                <c:pt idx="1327">
                  <c:v>-3.9402149999999998</c:v>
                </c:pt>
                <c:pt idx="1328">
                  <c:v>-3.9534959999999999</c:v>
                </c:pt>
                <c:pt idx="1329">
                  <c:v>-3.9647030000000001</c:v>
                </c:pt>
                <c:pt idx="1330">
                  <c:v>-3.9768659999999998</c:v>
                </c:pt>
                <c:pt idx="1331">
                  <c:v>-3.9892599999999998</c:v>
                </c:pt>
                <c:pt idx="1332">
                  <c:v>-3.9990380000000001</c:v>
                </c:pt>
                <c:pt idx="1333">
                  <c:v>-4.0086830000000004</c:v>
                </c:pt>
                <c:pt idx="1334">
                  <c:v>-4.0210499999999998</c:v>
                </c:pt>
                <c:pt idx="1335">
                  <c:v>-4.0337040000000002</c:v>
                </c:pt>
                <c:pt idx="1336">
                  <c:v>-4.0454179999999997</c:v>
                </c:pt>
                <c:pt idx="1337">
                  <c:v>-4.0578940000000001</c:v>
                </c:pt>
                <c:pt idx="1338">
                  <c:v>-4.0698169999999996</c:v>
                </c:pt>
                <c:pt idx="1339">
                  <c:v>-4.0810000000000004</c:v>
                </c:pt>
                <c:pt idx="1340">
                  <c:v>-4.0929200000000003</c:v>
                </c:pt>
                <c:pt idx="1341">
                  <c:v>-4.1063460000000003</c:v>
                </c:pt>
                <c:pt idx="1342">
                  <c:v>-4.1177289999999998</c:v>
                </c:pt>
                <c:pt idx="1343">
                  <c:v>-4.1298240000000002</c:v>
                </c:pt>
                <c:pt idx="1344">
                  <c:v>-4.1420529999999998</c:v>
                </c:pt>
                <c:pt idx="1345">
                  <c:v>-4.1539840000000003</c:v>
                </c:pt>
                <c:pt idx="1346">
                  <c:v>-4.1657419999999998</c:v>
                </c:pt>
                <c:pt idx="1347">
                  <c:v>-4.1798609999999998</c:v>
                </c:pt>
                <c:pt idx="1348">
                  <c:v>-4.19278</c:v>
                </c:pt>
                <c:pt idx="1349">
                  <c:v>-4.2051600000000002</c:v>
                </c:pt>
                <c:pt idx="1350">
                  <c:v>-4.2198219999999997</c:v>
                </c:pt>
                <c:pt idx="1351">
                  <c:v>-4.2321559999999998</c:v>
                </c:pt>
                <c:pt idx="1352">
                  <c:v>-4.2447239999999997</c:v>
                </c:pt>
                <c:pt idx="1353">
                  <c:v>-4.2593839999999998</c:v>
                </c:pt>
                <c:pt idx="1354">
                  <c:v>-4.2728640000000002</c:v>
                </c:pt>
                <c:pt idx="1355">
                  <c:v>-4.2857830000000003</c:v>
                </c:pt>
                <c:pt idx="1356">
                  <c:v>-4.3030099999999996</c:v>
                </c:pt>
                <c:pt idx="1357">
                  <c:v>-4.3191860000000002</c:v>
                </c:pt>
                <c:pt idx="1358">
                  <c:v>-4.3322839999999996</c:v>
                </c:pt>
                <c:pt idx="1359">
                  <c:v>-4.3441999999999998</c:v>
                </c:pt>
                <c:pt idx="1360">
                  <c:v>-4.357532</c:v>
                </c:pt>
                <c:pt idx="1361">
                  <c:v>-4.3716359999999996</c:v>
                </c:pt>
                <c:pt idx="1362">
                  <c:v>-4.3857619999999997</c:v>
                </c:pt>
                <c:pt idx="1363">
                  <c:v>-4.3970830000000003</c:v>
                </c:pt>
                <c:pt idx="1364">
                  <c:v>-4.4106199999999998</c:v>
                </c:pt>
                <c:pt idx="1365">
                  <c:v>-4.4239709999999999</c:v>
                </c:pt>
                <c:pt idx="1366">
                  <c:v>-4.4378039999999999</c:v>
                </c:pt>
                <c:pt idx="1367">
                  <c:v>-4.4527279999999996</c:v>
                </c:pt>
                <c:pt idx="1368">
                  <c:v>-4.467333</c:v>
                </c:pt>
                <c:pt idx="1369">
                  <c:v>-4.4814699999999998</c:v>
                </c:pt>
                <c:pt idx="1370">
                  <c:v>-4.4950939999999999</c:v>
                </c:pt>
                <c:pt idx="1371">
                  <c:v>-4.5108750000000004</c:v>
                </c:pt>
                <c:pt idx="1372">
                  <c:v>-4.5242620000000002</c:v>
                </c:pt>
                <c:pt idx="1373">
                  <c:v>-4.5389080000000002</c:v>
                </c:pt>
                <c:pt idx="1374">
                  <c:v>-4.5544560000000001</c:v>
                </c:pt>
                <c:pt idx="1375">
                  <c:v>-4.5690520000000001</c:v>
                </c:pt>
                <c:pt idx="1376">
                  <c:v>-4.5821300000000003</c:v>
                </c:pt>
                <c:pt idx="1377">
                  <c:v>-4.5956460000000003</c:v>
                </c:pt>
                <c:pt idx="1378">
                  <c:v>-4.6100159999999999</c:v>
                </c:pt>
                <c:pt idx="1379">
                  <c:v>-4.6259519999999998</c:v>
                </c:pt>
                <c:pt idx="1380">
                  <c:v>-4.6412599999999999</c:v>
                </c:pt>
                <c:pt idx="1381">
                  <c:v>-4.6552030000000002</c:v>
                </c:pt>
                <c:pt idx="1382">
                  <c:v>-4.6710820000000002</c:v>
                </c:pt>
                <c:pt idx="1383">
                  <c:v>-4.6868600000000002</c:v>
                </c:pt>
                <c:pt idx="1384">
                  <c:v>-4.6996880000000001</c:v>
                </c:pt>
                <c:pt idx="1385">
                  <c:v>-4.7143059999999997</c:v>
                </c:pt>
                <c:pt idx="1386">
                  <c:v>-4.7311439999999996</c:v>
                </c:pt>
                <c:pt idx="1387">
                  <c:v>-4.7461599999999997</c:v>
                </c:pt>
                <c:pt idx="1388">
                  <c:v>-4.7599520000000002</c:v>
                </c:pt>
                <c:pt idx="1389">
                  <c:v>-4.7754209999999997</c:v>
                </c:pt>
                <c:pt idx="1390">
                  <c:v>-4.7926089999999997</c:v>
                </c:pt>
                <c:pt idx="1391">
                  <c:v>-4.8112909999999998</c:v>
                </c:pt>
                <c:pt idx="1392">
                  <c:v>-4.8267499999999997</c:v>
                </c:pt>
                <c:pt idx="1393">
                  <c:v>-4.8402659999999997</c:v>
                </c:pt>
                <c:pt idx="1394">
                  <c:v>-4.8562500000000002</c:v>
                </c:pt>
                <c:pt idx="1395">
                  <c:v>-4.8725740000000002</c:v>
                </c:pt>
                <c:pt idx="1396">
                  <c:v>-4.8865449999999999</c:v>
                </c:pt>
                <c:pt idx="1397">
                  <c:v>-4.9028840000000002</c:v>
                </c:pt>
                <c:pt idx="1398">
                  <c:v>-4.9193509999999998</c:v>
                </c:pt>
                <c:pt idx="1399">
                  <c:v>-4.9342059999999996</c:v>
                </c:pt>
                <c:pt idx="1400">
                  <c:v>-4.9530380000000003</c:v>
                </c:pt>
                <c:pt idx="1401">
                  <c:v>-4.9710200000000002</c:v>
                </c:pt>
                <c:pt idx="1402">
                  <c:v>-4.9895620000000003</c:v>
                </c:pt>
                <c:pt idx="1403">
                  <c:v>-5.0070880000000004</c:v>
                </c:pt>
                <c:pt idx="1404">
                  <c:v>-5.02149</c:v>
                </c:pt>
                <c:pt idx="1405">
                  <c:v>-5.0364420000000001</c:v>
                </c:pt>
                <c:pt idx="1406">
                  <c:v>-5.0534879999999998</c:v>
                </c:pt>
                <c:pt idx="1407">
                  <c:v>-5.0696680000000001</c:v>
                </c:pt>
                <c:pt idx="1408">
                  <c:v>-5.0854460000000001</c:v>
                </c:pt>
                <c:pt idx="1409">
                  <c:v>-5.102131</c:v>
                </c:pt>
                <c:pt idx="1410">
                  <c:v>-5.1206500000000004</c:v>
                </c:pt>
                <c:pt idx="1411">
                  <c:v>-5.1385620000000003</c:v>
                </c:pt>
                <c:pt idx="1412">
                  <c:v>-5.1564160000000001</c:v>
                </c:pt>
                <c:pt idx="1413">
                  <c:v>-5.1730159999999996</c:v>
                </c:pt>
                <c:pt idx="1414">
                  <c:v>-5.1921660000000003</c:v>
                </c:pt>
                <c:pt idx="1415">
                  <c:v>-5.2115780000000003</c:v>
                </c:pt>
                <c:pt idx="1416">
                  <c:v>-5.2300079999999998</c:v>
                </c:pt>
                <c:pt idx="1417">
                  <c:v>-5.2478999999999996</c:v>
                </c:pt>
                <c:pt idx="1418">
                  <c:v>-5.264062</c:v>
                </c:pt>
                <c:pt idx="1419">
                  <c:v>-5.2834539999999999</c:v>
                </c:pt>
                <c:pt idx="1420">
                  <c:v>-5.3018799999999997</c:v>
                </c:pt>
                <c:pt idx="1421">
                  <c:v>-5.319502</c:v>
                </c:pt>
                <c:pt idx="1422">
                  <c:v>-5.3376060000000001</c:v>
                </c:pt>
                <c:pt idx="1423">
                  <c:v>-5.3540720000000004</c:v>
                </c:pt>
                <c:pt idx="1424">
                  <c:v>-5.3716879999999998</c:v>
                </c:pt>
                <c:pt idx="1425">
                  <c:v>-5.3892540000000002</c:v>
                </c:pt>
                <c:pt idx="1426">
                  <c:v>-5.4072149999999999</c:v>
                </c:pt>
                <c:pt idx="1427">
                  <c:v>-5.4262199999999998</c:v>
                </c:pt>
                <c:pt idx="1428">
                  <c:v>-5.4467290000000004</c:v>
                </c:pt>
                <c:pt idx="1429">
                  <c:v>-5.4648560000000002</c:v>
                </c:pt>
                <c:pt idx="1430">
                  <c:v>-5.4828760000000001</c:v>
                </c:pt>
                <c:pt idx="1431">
                  <c:v>-5.5035999999999996</c:v>
                </c:pt>
                <c:pt idx="1432">
                  <c:v>-5.5206540000000004</c:v>
                </c:pt>
                <c:pt idx="1433">
                  <c:v>-5.5418700000000003</c:v>
                </c:pt>
                <c:pt idx="1434">
                  <c:v>-5.5680199999999997</c:v>
                </c:pt>
                <c:pt idx="1435">
                  <c:v>-5.5893509999999997</c:v>
                </c:pt>
                <c:pt idx="1436">
                  <c:v>-5.6083619999999996</c:v>
                </c:pt>
                <c:pt idx="1437">
                  <c:v>-5.6271300000000002</c:v>
                </c:pt>
                <c:pt idx="1438">
                  <c:v>-5.6488529999999999</c:v>
                </c:pt>
                <c:pt idx="1439">
                  <c:v>-5.6682059999999996</c:v>
                </c:pt>
                <c:pt idx="1440">
                  <c:v>-5.6885209999999997</c:v>
                </c:pt>
                <c:pt idx="1441">
                  <c:v>-5.7124379999999997</c:v>
                </c:pt>
                <c:pt idx="1442">
                  <c:v>-5.7350380000000003</c:v>
                </c:pt>
                <c:pt idx="1443">
                  <c:v>-5.7579539999999998</c:v>
                </c:pt>
                <c:pt idx="1444">
                  <c:v>-5.7778910000000003</c:v>
                </c:pt>
                <c:pt idx="1445">
                  <c:v>-5.7985480000000003</c:v>
                </c:pt>
                <c:pt idx="1446">
                  <c:v>-5.8206689999999996</c:v>
                </c:pt>
                <c:pt idx="1447">
                  <c:v>-5.8430619999999998</c:v>
                </c:pt>
                <c:pt idx="1448">
                  <c:v>-5.864306</c:v>
                </c:pt>
                <c:pt idx="1449">
                  <c:v>-5.8875310000000001</c:v>
                </c:pt>
                <c:pt idx="1450">
                  <c:v>-5.9079740000000003</c:v>
                </c:pt>
                <c:pt idx="1451">
                  <c:v>-5.9270120000000004</c:v>
                </c:pt>
                <c:pt idx="1452">
                  <c:v>-5.9517439999999997</c:v>
                </c:pt>
                <c:pt idx="1453">
                  <c:v>-5.9748900000000003</c:v>
                </c:pt>
                <c:pt idx="1454">
                  <c:v>-5.9957279999999997</c:v>
                </c:pt>
                <c:pt idx="1455">
                  <c:v>-6.0179489999999998</c:v>
                </c:pt>
                <c:pt idx="1456">
                  <c:v>-6.0375430000000003</c:v>
                </c:pt>
                <c:pt idx="1457">
                  <c:v>-6.0575260000000002</c:v>
                </c:pt>
                <c:pt idx="1458">
                  <c:v>-6.0802579999999997</c:v>
                </c:pt>
                <c:pt idx="1459">
                  <c:v>-6.1023160000000001</c:v>
                </c:pt>
                <c:pt idx="1460">
                  <c:v>-6.12331</c:v>
                </c:pt>
                <c:pt idx="1461">
                  <c:v>-6.1463429999999999</c:v>
                </c:pt>
                <c:pt idx="1462">
                  <c:v>-6.1706479999999999</c:v>
                </c:pt>
                <c:pt idx="1463">
                  <c:v>-6.1912599999999998</c:v>
                </c:pt>
                <c:pt idx="1464">
                  <c:v>-6.2157070000000001</c:v>
                </c:pt>
                <c:pt idx="1465">
                  <c:v>-6.2391319999999997</c:v>
                </c:pt>
                <c:pt idx="1466">
                  <c:v>-6.2599080000000002</c:v>
                </c:pt>
                <c:pt idx="1467">
                  <c:v>-6.2812039999999998</c:v>
                </c:pt>
                <c:pt idx="1468">
                  <c:v>-6.3059820000000002</c:v>
                </c:pt>
                <c:pt idx="1469">
                  <c:v>-6.3280390000000004</c:v>
                </c:pt>
                <c:pt idx="1470">
                  <c:v>-6.3502580000000002</c:v>
                </c:pt>
                <c:pt idx="1471">
                  <c:v>-6.3751680000000004</c:v>
                </c:pt>
                <c:pt idx="1472">
                  <c:v>-6.3982080000000003</c:v>
                </c:pt>
                <c:pt idx="1473">
                  <c:v>-6.4229820000000002</c:v>
                </c:pt>
                <c:pt idx="1474">
                  <c:v>-6.4469779999999997</c:v>
                </c:pt>
                <c:pt idx="1475">
                  <c:v>-6.4708639999999997</c:v>
                </c:pt>
                <c:pt idx="1476">
                  <c:v>-6.4931239999999999</c:v>
                </c:pt>
                <c:pt idx="1477">
                  <c:v>-6.5184620000000004</c:v>
                </c:pt>
                <c:pt idx="1478">
                  <c:v>-6.5463129999999996</c:v>
                </c:pt>
                <c:pt idx="1479">
                  <c:v>-6.5677950000000003</c:v>
                </c:pt>
                <c:pt idx="1480">
                  <c:v>-6.5944500000000001</c:v>
                </c:pt>
                <c:pt idx="1481">
                  <c:v>-6.6253719999999996</c:v>
                </c:pt>
                <c:pt idx="1482">
                  <c:v>-6.6497349999999997</c:v>
                </c:pt>
                <c:pt idx="1483">
                  <c:v>-6.6803119999999998</c:v>
                </c:pt>
                <c:pt idx="1484">
                  <c:v>-6.7077590000000002</c:v>
                </c:pt>
                <c:pt idx="1485">
                  <c:v>-6.7352600000000002</c:v>
                </c:pt>
                <c:pt idx="1486">
                  <c:v>-6.7616209999999999</c:v>
                </c:pt>
                <c:pt idx="1487">
                  <c:v>-6.7891190000000003</c:v>
                </c:pt>
                <c:pt idx="1488">
                  <c:v>-6.8182299999999998</c:v>
                </c:pt>
                <c:pt idx="1489">
                  <c:v>-6.8463010000000004</c:v>
                </c:pt>
                <c:pt idx="1490">
                  <c:v>-6.8730000000000002</c:v>
                </c:pt>
                <c:pt idx="1491">
                  <c:v>-6.9003800000000002</c:v>
                </c:pt>
                <c:pt idx="1492">
                  <c:v>-6.9264159999999997</c:v>
                </c:pt>
                <c:pt idx="1493">
                  <c:v>-6.9545779999999997</c:v>
                </c:pt>
                <c:pt idx="1494">
                  <c:v>-6.9825920000000004</c:v>
                </c:pt>
                <c:pt idx="1495">
                  <c:v>-7.0092160000000003</c:v>
                </c:pt>
                <c:pt idx="1496">
                  <c:v>-7.0390560000000004</c:v>
                </c:pt>
                <c:pt idx="1497">
                  <c:v>-7.0687939999999996</c:v>
                </c:pt>
                <c:pt idx="1498">
                  <c:v>-7.0968749999999998</c:v>
                </c:pt>
                <c:pt idx="1499">
                  <c:v>-7.1236240000000004</c:v>
                </c:pt>
                <c:pt idx="1500">
                  <c:v>-7.1506210000000001</c:v>
                </c:pt>
                <c:pt idx="1501">
                  <c:v>-7.1775549999999999</c:v>
                </c:pt>
                <c:pt idx="1502">
                  <c:v>-7.2058809999999998</c:v>
                </c:pt>
                <c:pt idx="1503">
                  <c:v>-7.2384760000000004</c:v>
                </c:pt>
                <c:pt idx="1504">
                  <c:v>-7.2660920000000004</c:v>
                </c:pt>
                <c:pt idx="1505">
                  <c:v>-7.2932709999999998</c:v>
                </c:pt>
                <c:pt idx="1506">
                  <c:v>-7.3230029999999999</c:v>
                </c:pt>
                <c:pt idx="1507">
                  <c:v>-7.3507319999999998</c:v>
                </c:pt>
                <c:pt idx="1508">
                  <c:v>-7.3796499999999998</c:v>
                </c:pt>
                <c:pt idx="1509">
                  <c:v>-7.4082489999999996</c:v>
                </c:pt>
                <c:pt idx="1510">
                  <c:v>-7.4353119999999997</c:v>
                </c:pt>
                <c:pt idx="1511">
                  <c:v>-7.4637060000000002</c:v>
                </c:pt>
                <c:pt idx="1512">
                  <c:v>-7.4969000000000001</c:v>
                </c:pt>
                <c:pt idx="1513">
                  <c:v>-7.5262000000000002</c:v>
                </c:pt>
                <c:pt idx="1514">
                  <c:v>-7.55016</c:v>
                </c:pt>
                <c:pt idx="1515">
                  <c:v>-7.5813430000000004</c:v>
                </c:pt>
                <c:pt idx="1516">
                  <c:v>-7.6131000000000002</c:v>
                </c:pt>
                <c:pt idx="1517">
                  <c:v>-7.6443680000000001</c:v>
                </c:pt>
                <c:pt idx="1518">
                  <c:v>-7.6770300000000002</c:v>
                </c:pt>
                <c:pt idx="1519">
                  <c:v>-7.7077249999999999</c:v>
                </c:pt>
                <c:pt idx="1520">
                  <c:v>-7.7401759999999999</c:v>
                </c:pt>
                <c:pt idx="1521">
                  <c:v>-7.7696160000000001</c:v>
                </c:pt>
                <c:pt idx="1522">
                  <c:v>-7.7978059999999996</c:v>
                </c:pt>
                <c:pt idx="1523">
                  <c:v>-7.8269929999999999</c:v>
                </c:pt>
                <c:pt idx="1524">
                  <c:v>-7.8586939999999998</c:v>
                </c:pt>
                <c:pt idx="1525">
                  <c:v>-7.888331</c:v>
                </c:pt>
                <c:pt idx="1526">
                  <c:v>-7.917789</c:v>
                </c:pt>
                <c:pt idx="1527">
                  <c:v>-7.9489850000000004</c:v>
                </c:pt>
                <c:pt idx="1528">
                  <c:v>-7.9789279999999998</c:v>
                </c:pt>
                <c:pt idx="1529">
                  <c:v>-8.0111760000000007</c:v>
                </c:pt>
                <c:pt idx="1530">
                  <c:v>-8.0455079999999999</c:v>
                </c:pt>
                <c:pt idx="1531">
                  <c:v>-8.0795349999999999</c:v>
                </c:pt>
                <c:pt idx="1532">
                  <c:v>-8.1123259999999995</c:v>
                </c:pt>
                <c:pt idx="1533">
                  <c:v>-8.1446400000000008</c:v>
                </c:pt>
                <c:pt idx="1534">
                  <c:v>-8.1784520000000001</c:v>
                </c:pt>
                <c:pt idx="1535">
                  <c:v>-8.2151789999999991</c:v>
                </c:pt>
                <c:pt idx="1536">
                  <c:v>-8.2484739999999999</c:v>
                </c:pt>
                <c:pt idx="1537">
                  <c:v>-8.2844759999999997</c:v>
                </c:pt>
                <c:pt idx="1538">
                  <c:v>-8.3170009999999994</c:v>
                </c:pt>
                <c:pt idx="1539">
                  <c:v>-8.3479240000000008</c:v>
                </c:pt>
                <c:pt idx="1540">
                  <c:v>-8.3836119999999994</c:v>
                </c:pt>
                <c:pt idx="1541">
                  <c:v>-8.4168690000000002</c:v>
                </c:pt>
                <c:pt idx="1542">
                  <c:v>-8.4521599999999992</c:v>
                </c:pt>
                <c:pt idx="1543">
                  <c:v>-8.4840239999999998</c:v>
                </c:pt>
                <c:pt idx="1544">
                  <c:v>-8.5145219999999995</c:v>
                </c:pt>
                <c:pt idx="1545">
                  <c:v>-8.5544080000000005</c:v>
                </c:pt>
                <c:pt idx="1546">
                  <c:v>-8.5899990000000006</c:v>
                </c:pt>
                <c:pt idx="1547">
                  <c:v>-8.6216340000000002</c:v>
                </c:pt>
                <c:pt idx="1548">
                  <c:v>-8.6635449999999992</c:v>
                </c:pt>
                <c:pt idx="1549">
                  <c:v>-8.6993449999999992</c:v>
                </c:pt>
                <c:pt idx="1550">
                  <c:v>-8.7306609999999996</c:v>
                </c:pt>
                <c:pt idx="1551">
                  <c:v>-8.7733299999999996</c:v>
                </c:pt>
                <c:pt idx="1552">
                  <c:v>-8.8127750000000002</c:v>
                </c:pt>
                <c:pt idx="1553">
                  <c:v>-8.8496500000000005</c:v>
                </c:pt>
                <c:pt idx="1554">
                  <c:v>-8.8858090000000001</c:v>
                </c:pt>
                <c:pt idx="1555">
                  <c:v>-8.9226840000000003</c:v>
                </c:pt>
                <c:pt idx="1556">
                  <c:v>-8.9575840000000007</c:v>
                </c:pt>
                <c:pt idx="1557">
                  <c:v>-8.9965630000000001</c:v>
                </c:pt>
                <c:pt idx="1558">
                  <c:v>-9.0396549999999998</c:v>
                </c:pt>
                <c:pt idx="1559">
                  <c:v>-9.0765759999999993</c:v>
                </c:pt>
                <c:pt idx="1560">
                  <c:v>-9.1161919999999999</c:v>
                </c:pt>
                <c:pt idx="1561">
                  <c:v>-9.1534119999999994</c:v>
                </c:pt>
                <c:pt idx="1562">
                  <c:v>-9.18811</c:v>
                </c:pt>
                <c:pt idx="1563">
                  <c:v>-9.2256440000000008</c:v>
                </c:pt>
                <c:pt idx="1564">
                  <c:v>-9.2608090000000001</c:v>
                </c:pt>
                <c:pt idx="1565">
                  <c:v>-9.2949439999999992</c:v>
                </c:pt>
                <c:pt idx="1566">
                  <c:v>-9.3293999999999997</c:v>
                </c:pt>
                <c:pt idx="1567">
                  <c:v>-9.3627099999999999</c:v>
                </c:pt>
                <c:pt idx="1568">
                  <c:v>-9.4007299999999994</c:v>
                </c:pt>
                <c:pt idx="1569">
                  <c:v>-9.4371600000000004</c:v>
                </c:pt>
                <c:pt idx="1570">
                  <c:v>-9.470288</c:v>
                </c:pt>
                <c:pt idx="1571">
                  <c:v>-9.5009610000000002</c:v>
                </c:pt>
                <c:pt idx="1572">
                  <c:v>-9.5428449999999998</c:v>
                </c:pt>
                <c:pt idx="1573">
                  <c:v>-9.5852360000000001</c:v>
                </c:pt>
                <c:pt idx="1574">
                  <c:v>-9.619218</c:v>
                </c:pt>
                <c:pt idx="1575">
                  <c:v>-9.6570319999999992</c:v>
                </c:pt>
                <c:pt idx="1576">
                  <c:v>-9.6951630000000009</c:v>
                </c:pt>
                <c:pt idx="1577">
                  <c:v>-9.7378479999999996</c:v>
                </c:pt>
                <c:pt idx="1578">
                  <c:v>-9.7728219999999997</c:v>
                </c:pt>
                <c:pt idx="1579">
                  <c:v>-9.8103759999999998</c:v>
                </c:pt>
                <c:pt idx="1580">
                  <c:v>-9.8505699999999994</c:v>
                </c:pt>
                <c:pt idx="1581">
                  <c:v>-9.8896339999999991</c:v>
                </c:pt>
                <c:pt idx="1582">
                  <c:v>-9.9282900000000005</c:v>
                </c:pt>
                <c:pt idx="1583">
                  <c:v>-9.9689449999999997</c:v>
                </c:pt>
                <c:pt idx="1584">
                  <c:v>-10.007059999999999</c:v>
                </c:pt>
                <c:pt idx="1585">
                  <c:v>-10.0489</c:v>
                </c:pt>
                <c:pt idx="1586">
                  <c:v>-10.087820000000001</c:v>
                </c:pt>
                <c:pt idx="1587">
                  <c:v>-10.126480000000001</c:v>
                </c:pt>
                <c:pt idx="1588">
                  <c:v>-10.16671</c:v>
                </c:pt>
                <c:pt idx="1589">
                  <c:v>-10.205579999999999</c:v>
                </c:pt>
                <c:pt idx="1590">
                  <c:v>-10.24376</c:v>
                </c:pt>
                <c:pt idx="1591">
                  <c:v>-10.28529</c:v>
                </c:pt>
                <c:pt idx="1592">
                  <c:v>-10.32011</c:v>
                </c:pt>
                <c:pt idx="1593">
                  <c:v>-10.363799999999999</c:v>
                </c:pt>
                <c:pt idx="1594">
                  <c:v>-10.40831</c:v>
                </c:pt>
                <c:pt idx="1595">
                  <c:v>-10.44938</c:v>
                </c:pt>
                <c:pt idx="1596">
                  <c:v>-10.483879999999999</c:v>
                </c:pt>
                <c:pt idx="1597">
                  <c:v>-10.522489999999999</c:v>
                </c:pt>
                <c:pt idx="1598">
                  <c:v>-10.56452</c:v>
                </c:pt>
                <c:pt idx="1599">
                  <c:v>-10.60515</c:v>
                </c:pt>
                <c:pt idx="1600">
                  <c:v>-10.646240000000001</c:v>
                </c:pt>
                <c:pt idx="1601">
                  <c:v>-10.6845</c:v>
                </c:pt>
                <c:pt idx="1602">
                  <c:v>-10.731299999999999</c:v>
                </c:pt>
                <c:pt idx="1603">
                  <c:v>-10.7768</c:v>
                </c:pt>
                <c:pt idx="1604">
                  <c:v>-10.818949999999999</c:v>
                </c:pt>
                <c:pt idx="1605">
                  <c:v>-10.86337</c:v>
                </c:pt>
                <c:pt idx="1606">
                  <c:v>-10.90846</c:v>
                </c:pt>
                <c:pt idx="1607">
                  <c:v>-10.95143</c:v>
                </c:pt>
                <c:pt idx="1608">
                  <c:v>-10.99206</c:v>
                </c:pt>
                <c:pt idx="1609">
                  <c:v>-11.03495</c:v>
                </c:pt>
                <c:pt idx="1610">
                  <c:v>-11.075979999999999</c:v>
                </c:pt>
                <c:pt idx="1611">
                  <c:v>-11.12171</c:v>
                </c:pt>
                <c:pt idx="1612">
                  <c:v>-11.167070000000001</c:v>
                </c:pt>
                <c:pt idx="1613">
                  <c:v>-11.20445</c:v>
                </c:pt>
                <c:pt idx="1614">
                  <c:v>-11.254060000000001</c:v>
                </c:pt>
                <c:pt idx="1615">
                  <c:v>-11.305400000000001</c:v>
                </c:pt>
                <c:pt idx="1616">
                  <c:v>-11.34984</c:v>
                </c:pt>
                <c:pt idx="1617">
                  <c:v>-11.39822</c:v>
                </c:pt>
                <c:pt idx="1618">
                  <c:v>-11.445589999999999</c:v>
                </c:pt>
                <c:pt idx="1619">
                  <c:v>-11.49192</c:v>
                </c:pt>
                <c:pt idx="1620">
                  <c:v>-11.531929999999999</c:v>
                </c:pt>
                <c:pt idx="1621">
                  <c:v>-11.57483</c:v>
                </c:pt>
                <c:pt idx="1622">
                  <c:v>-11.62928</c:v>
                </c:pt>
                <c:pt idx="1623">
                  <c:v>-11.68188</c:v>
                </c:pt>
                <c:pt idx="1624">
                  <c:v>-11.732200000000001</c:v>
                </c:pt>
                <c:pt idx="1625">
                  <c:v>-11.78154</c:v>
                </c:pt>
                <c:pt idx="1626">
                  <c:v>-11.82663</c:v>
                </c:pt>
                <c:pt idx="1627">
                  <c:v>-11.874879999999999</c:v>
                </c:pt>
                <c:pt idx="1628">
                  <c:v>-11.921559999999999</c:v>
                </c:pt>
                <c:pt idx="1629">
                  <c:v>-11.97034</c:v>
                </c:pt>
                <c:pt idx="1630">
                  <c:v>-12.021990000000001</c:v>
                </c:pt>
                <c:pt idx="1631">
                  <c:v>-12.065149999999999</c:v>
                </c:pt>
                <c:pt idx="1632">
                  <c:v>-12.115309999999999</c:v>
                </c:pt>
                <c:pt idx="1633">
                  <c:v>-12.16174</c:v>
                </c:pt>
                <c:pt idx="1634">
                  <c:v>-12.211460000000001</c:v>
                </c:pt>
                <c:pt idx="1635">
                  <c:v>-12.275399999999999</c:v>
                </c:pt>
                <c:pt idx="1636">
                  <c:v>-12.32525</c:v>
                </c:pt>
                <c:pt idx="1637">
                  <c:v>-12.37656</c:v>
                </c:pt>
                <c:pt idx="1638">
                  <c:v>-12.434670000000001</c:v>
                </c:pt>
                <c:pt idx="1639">
                  <c:v>-12.49044</c:v>
                </c:pt>
                <c:pt idx="1640">
                  <c:v>-12.547700000000001</c:v>
                </c:pt>
                <c:pt idx="1641">
                  <c:v>-12.59999</c:v>
                </c:pt>
                <c:pt idx="1642">
                  <c:v>-12.655200000000001</c:v>
                </c:pt>
                <c:pt idx="1643">
                  <c:v>-12.71489</c:v>
                </c:pt>
                <c:pt idx="1644">
                  <c:v>-12.769550000000001</c:v>
                </c:pt>
                <c:pt idx="1645">
                  <c:v>-12.827809999999999</c:v>
                </c:pt>
                <c:pt idx="1646">
                  <c:v>-12.884080000000001</c:v>
                </c:pt>
                <c:pt idx="1647">
                  <c:v>-12.936590000000001</c:v>
                </c:pt>
                <c:pt idx="1648">
                  <c:v>-12.98691</c:v>
                </c:pt>
                <c:pt idx="1649">
                  <c:v>-13.037129999999999</c:v>
                </c:pt>
                <c:pt idx="1650">
                  <c:v>-13.09304</c:v>
                </c:pt>
                <c:pt idx="1651">
                  <c:v>-13.143560000000001</c:v>
                </c:pt>
                <c:pt idx="1652">
                  <c:v>-13.186579999999999</c:v>
                </c:pt>
                <c:pt idx="1653">
                  <c:v>-13.24183</c:v>
                </c:pt>
                <c:pt idx="1654">
                  <c:v>-13.297549999999999</c:v>
                </c:pt>
                <c:pt idx="1655">
                  <c:v>-13.35084</c:v>
                </c:pt>
                <c:pt idx="1656">
                  <c:v>-13.40793</c:v>
                </c:pt>
                <c:pt idx="1657">
                  <c:v>-13.46448</c:v>
                </c:pt>
                <c:pt idx="1658">
                  <c:v>-13.519869999999999</c:v>
                </c:pt>
                <c:pt idx="1659">
                  <c:v>-13.577719999999999</c:v>
                </c:pt>
                <c:pt idx="1660">
                  <c:v>-13.638030000000001</c:v>
                </c:pt>
                <c:pt idx="1661">
                  <c:v>-13.69129</c:v>
                </c:pt>
                <c:pt idx="1662">
                  <c:v>-13.74184</c:v>
                </c:pt>
                <c:pt idx="1663">
                  <c:v>-13.7911</c:v>
                </c:pt>
                <c:pt idx="1664">
                  <c:v>-13.85262</c:v>
                </c:pt>
                <c:pt idx="1665">
                  <c:v>-13.916079999999999</c:v>
                </c:pt>
                <c:pt idx="1666">
                  <c:v>-13.963620000000001</c:v>
                </c:pt>
                <c:pt idx="1667">
                  <c:v>-14.017760000000001</c:v>
                </c:pt>
                <c:pt idx="1668">
                  <c:v>-14.07798</c:v>
                </c:pt>
                <c:pt idx="1669">
                  <c:v>-14.13367</c:v>
                </c:pt>
                <c:pt idx="1670">
                  <c:v>-14.18281</c:v>
                </c:pt>
                <c:pt idx="1671">
                  <c:v>-14.23823</c:v>
                </c:pt>
                <c:pt idx="1672">
                  <c:v>-14.291589999999999</c:v>
                </c:pt>
                <c:pt idx="1673">
                  <c:v>-14.35422</c:v>
                </c:pt>
                <c:pt idx="1674">
                  <c:v>-14.41727</c:v>
                </c:pt>
                <c:pt idx="1675">
                  <c:v>-14.47823</c:v>
                </c:pt>
                <c:pt idx="1676">
                  <c:v>-14.543369999999999</c:v>
                </c:pt>
                <c:pt idx="1677">
                  <c:v>-14.60947</c:v>
                </c:pt>
                <c:pt idx="1678">
                  <c:v>-14.664300000000001</c:v>
                </c:pt>
                <c:pt idx="1679">
                  <c:v>-14.71876</c:v>
                </c:pt>
                <c:pt idx="1680">
                  <c:v>-14.7788</c:v>
                </c:pt>
                <c:pt idx="1681">
                  <c:v>-14.8429</c:v>
                </c:pt>
                <c:pt idx="1682">
                  <c:v>-14.904109999999999</c:v>
                </c:pt>
                <c:pt idx="1683">
                  <c:v>-14.959</c:v>
                </c:pt>
                <c:pt idx="1684">
                  <c:v>-15.02312</c:v>
                </c:pt>
                <c:pt idx="1685">
                  <c:v>-15.089</c:v>
                </c:pt>
                <c:pt idx="1686">
                  <c:v>-15.142390000000001</c:v>
                </c:pt>
                <c:pt idx="1687">
                  <c:v>-15.19707</c:v>
                </c:pt>
                <c:pt idx="1688">
                  <c:v>-15.2622</c:v>
                </c:pt>
                <c:pt idx="1689">
                  <c:v>-15.31875</c:v>
                </c:pt>
                <c:pt idx="1690">
                  <c:v>-15.387689999999999</c:v>
                </c:pt>
                <c:pt idx="1691">
                  <c:v>-15.451420000000001</c:v>
                </c:pt>
                <c:pt idx="1692">
                  <c:v>-15.505050000000001</c:v>
                </c:pt>
                <c:pt idx="1693">
                  <c:v>-15.55931</c:v>
                </c:pt>
                <c:pt idx="1694">
                  <c:v>-15.617979999999999</c:v>
                </c:pt>
                <c:pt idx="1695">
                  <c:v>-15.67352</c:v>
                </c:pt>
                <c:pt idx="1696">
                  <c:v>-15.725630000000001</c:v>
                </c:pt>
                <c:pt idx="1697">
                  <c:v>-15.781169999999999</c:v>
                </c:pt>
                <c:pt idx="1698">
                  <c:v>-15.839259999999999</c:v>
                </c:pt>
                <c:pt idx="1699">
                  <c:v>-15.894579999999999</c:v>
                </c:pt>
                <c:pt idx="1700">
                  <c:v>-15.94763</c:v>
                </c:pt>
                <c:pt idx="1701">
                  <c:v>-16.011620000000001</c:v>
                </c:pt>
                <c:pt idx="1702">
                  <c:v>-16.080169999999999</c:v>
                </c:pt>
                <c:pt idx="1703">
                  <c:v>-16.148129999999998</c:v>
                </c:pt>
                <c:pt idx="1704">
                  <c:v>-16.210180000000001</c:v>
                </c:pt>
                <c:pt idx="1705">
                  <c:v>-16.27289</c:v>
                </c:pt>
                <c:pt idx="1706">
                  <c:v>-16.342510000000001</c:v>
                </c:pt>
                <c:pt idx="1707">
                  <c:v>-16.41159</c:v>
                </c:pt>
                <c:pt idx="1708">
                  <c:v>-16.47578</c:v>
                </c:pt>
                <c:pt idx="1709">
                  <c:v>-16.545269999999999</c:v>
                </c:pt>
                <c:pt idx="1710">
                  <c:v>-16.606439999999999</c:v>
                </c:pt>
                <c:pt idx="1711">
                  <c:v>-16.66704</c:v>
                </c:pt>
                <c:pt idx="1712">
                  <c:v>-16.73995</c:v>
                </c:pt>
                <c:pt idx="1713">
                  <c:v>-16.805420000000002</c:v>
                </c:pt>
                <c:pt idx="1714">
                  <c:v>-16.871169999999999</c:v>
                </c:pt>
                <c:pt idx="1715">
                  <c:v>-16.935890000000001</c:v>
                </c:pt>
                <c:pt idx="1716">
                  <c:v>-17.00188</c:v>
                </c:pt>
                <c:pt idx="1717">
                  <c:v>-17.070360000000001</c:v>
                </c:pt>
                <c:pt idx="1718">
                  <c:v>-17.121780000000001</c:v>
                </c:pt>
                <c:pt idx="1719">
                  <c:v>-17.182780000000001</c:v>
                </c:pt>
                <c:pt idx="1720">
                  <c:v>-17.25844</c:v>
                </c:pt>
                <c:pt idx="1721">
                  <c:v>-17.315159999999999</c:v>
                </c:pt>
                <c:pt idx="1722">
                  <c:v>-17.374860000000002</c:v>
                </c:pt>
                <c:pt idx="1723">
                  <c:v>-17.44753</c:v>
                </c:pt>
                <c:pt idx="1724">
                  <c:v>-17.520569999999999</c:v>
                </c:pt>
                <c:pt idx="1725">
                  <c:v>-17.590119999999999</c:v>
                </c:pt>
                <c:pt idx="1726">
                  <c:v>-17.646699999999999</c:v>
                </c:pt>
                <c:pt idx="1727">
                  <c:v>-17.710129999999999</c:v>
                </c:pt>
                <c:pt idx="1728">
                  <c:v>-17.78341</c:v>
                </c:pt>
                <c:pt idx="1729">
                  <c:v>-17.849209999999999</c:v>
                </c:pt>
                <c:pt idx="1730">
                  <c:v>-17.919260000000001</c:v>
                </c:pt>
                <c:pt idx="1731">
                  <c:v>-17.99494</c:v>
                </c:pt>
                <c:pt idx="1732">
                  <c:v>-18.059419999999999</c:v>
                </c:pt>
                <c:pt idx="1733">
                  <c:v>-18.130780000000001</c:v>
                </c:pt>
                <c:pt idx="1734">
                  <c:v>-18.195229999999999</c:v>
                </c:pt>
                <c:pt idx="1735">
                  <c:v>-18.257159999999999</c:v>
                </c:pt>
                <c:pt idx="1736">
                  <c:v>-18.325839999999999</c:v>
                </c:pt>
                <c:pt idx="1737">
                  <c:v>-18.39658</c:v>
                </c:pt>
                <c:pt idx="1738">
                  <c:v>-18.47448</c:v>
                </c:pt>
                <c:pt idx="1739">
                  <c:v>-18.543320000000001</c:v>
                </c:pt>
                <c:pt idx="1740">
                  <c:v>-18.619250000000001</c:v>
                </c:pt>
                <c:pt idx="1741">
                  <c:v>-18.688569999999999</c:v>
                </c:pt>
                <c:pt idx="1742">
                  <c:v>-18.76024</c:v>
                </c:pt>
                <c:pt idx="1743">
                  <c:v>-18.832460000000001</c:v>
                </c:pt>
                <c:pt idx="1744">
                  <c:v>-18.906140000000001</c:v>
                </c:pt>
                <c:pt idx="1745">
                  <c:v>-18.9864</c:v>
                </c:pt>
                <c:pt idx="1746">
                  <c:v>-19.056000000000001</c:v>
                </c:pt>
                <c:pt idx="1747">
                  <c:v>-19.128039999999999</c:v>
                </c:pt>
                <c:pt idx="1748">
                  <c:v>-19.208729999999999</c:v>
                </c:pt>
                <c:pt idx="1749">
                  <c:v>-19.284569999999999</c:v>
                </c:pt>
                <c:pt idx="1750">
                  <c:v>-19.35867</c:v>
                </c:pt>
                <c:pt idx="1751">
                  <c:v>-19.442150000000002</c:v>
                </c:pt>
                <c:pt idx="1752">
                  <c:v>-19.517140000000001</c:v>
                </c:pt>
                <c:pt idx="1753">
                  <c:v>-19.580909999999999</c:v>
                </c:pt>
                <c:pt idx="1754">
                  <c:v>-19.641120000000001</c:v>
                </c:pt>
                <c:pt idx="1755">
                  <c:v>-19.710170000000002</c:v>
                </c:pt>
                <c:pt idx="1756">
                  <c:v>-19.787669999999999</c:v>
                </c:pt>
                <c:pt idx="1757">
                  <c:v>-19.860009999999999</c:v>
                </c:pt>
                <c:pt idx="1758">
                  <c:v>-19.938479999999998</c:v>
                </c:pt>
                <c:pt idx="1759">
                  <c:v>-20.016490000000001</c:v>
                </c:pt>
                <c:pt idx="1760">
                  <c:v>-20.087389999999999</c:v>
                </c:pt>
                <c:pt idx="1761">
                  <c:v>-20.15231</c:v>
                </c:pt>
                <c:pt idx="1762">
                  <c:v>-20.221589999999999</c:v>
                </c:pt>
                <c:pt idx="1763">
                  <c:v>-20.282720000000001</c:v>
                </c:pt>
                <c:pt idx="1764">
                  <c:v>-20.357230000000001</c:v>
                </c:pt>
                <c:pt idx="1765">
                  <c:v>-20.445119999999999</c:v>
                </c:pt>
                <c:pt idx="1766">
                  <c:v>-20.511009999999999</c:v>
                </c:pt>
                <c:pt idx="1767">
                  <c:v>-20.577500000000001</c:v>
                </c:pt>
                <c:pt idx="1768">
                  <c:v>-20.64818</c:v>
                </c:pt>
                <c:pt idx="1769">
                  <c:v>-20.71819</c:v>
                </c:pt>
                <c:pt idx="1770">
                  <c:v>-20.79805</c:v>
                </c:pt>
                <c:pt idx="1771">
                  <c:v>-20.872060000000001</c:v>
                </c:pt>
                <c:pt idx="1772">
                  <c:v>-20.945160000000001</c:v>
                </c:pt>
                <c:pt idx="1773">
                  <c:v>-21.016459999999999</c:v>
                </c:pt>
                <c:pt idx="1774">
                  <c:v>-21.097829999999998</c:v>
                </c:pt>
                <c:pt idx="1775">
                  <c:v>-21.174939999999999</c:v>
                </c:pt>
                <c:pt idx="1776">
                  <c:v>-21.247039999999998</c:v>
                </c:pt>
                <c:pt idx="1777">
                  <c:v>-21.325780000000002</c:v>
                </c:pt>
                <c:pt idx="1778">
                  <c:v>-21.400839999999999</c:v>
                </c:pt>
                <c:pt idx="1779">
                  <c:v>-21.468579999999999</c:v>
                </c:pt>
                <c:pt idx="1780">
                  <c:v>-21.539729999999999</c:v>
                </c:pt>
                <c:pt idx="1781">
                  <c:v>-21.613289999999999</c:v>
                </c:pt>
                <c:pt idx="1782">
                  <c:v>-21.69725</c:v>
                </c:pt>
                <c:pt idx="1783">
                  <c:v>-21.779389999999999</c:v>
                </c:pt>
                <c:pt idx="1784">
                  <c:v>-21.85594</c:v>
                </c:pt>
                <c:pt idx="1785">
                  <c:v>-21.950890000000001</c:v>
                </c:pt>
                <c:pt idx="1786">
                  <c:v>-22.03905</c:v>
                </c:pt>
                <c:pt idx="1787">
                  <c:v>-22.111249999999998</c:v>
                </c:pt>
                <c:pt idx="1788">
                  <c:v>-22.182739999999999</c:v>
                </c:pt>
                <c:pt idx="1789">
                  <c:v>-22.246459999999999</c:v>
                </c:pt>
                <c:pt idx="1790">
                  <c:v>-22.315059999999999</c:v>
                </c:pt>
                <c:pt idx="1791">
                  <c:v>-22.395160000000001</c:v>
                </c:pt>
                <c:pt idx="1792">
                  <c:v>-22.48377</c:v>
                </c:pt>
                <c:pt idx="1793">
                  <c:v>-22.557189999999999</c:v>
                </c:pt>
                <c:pt idx="1794">
                  <c:v>-22.63673</c:v>
                </c:pt>
                <c:pt idx="1795">
                  <c:v>-22.720199999999998</c:v>
                </c:pt>
                <c:pt idx="1796">
                  <c:v>-22.78444</c:v>
                </c:pt>
                <c:pt idx="1797">
                  <c:v>-22.87894</c:v>
                </c:pt>
                <c:pt idx="1798">
                  <c:v>-22.965599999999998</c:v>
                </c:pt>
                <c:pt idx="1799">
                  <c:v>-23.03678</c:v>
                </c:pt>
                <c:pt idx="1800">
                  <c:v>-23.129740000000002</c:v>
                </c:pt>
                <c:pt idx="1801">
                  <c:v>-23.223299999999998</c:v>
                </c:pt>
                <c:pt idx="1802">
                  <c:v>-23.30442</c:v>
                </c:pt>
                <c:pt idx="1803">
                  <c:v>-23.394570000000002</c:v>
                </c:pt>
                <c:pt idx="1804">
                  <c:v>-23.478940000000001</c:v>
                </c:pt>
                <c:pt idx="1805">
                  <c:v>-23.546700000000001</c:v>
                </c:pt>
                <c:pt idx="1806">
                  <c:v>-23.63184</c:v>
                </c:pt>
                <c:pt idx="1807">
                  <c:v>-23.725940000000001</c:v>
                </c:pt>
                <c:pt idx="1808">
                  <c:v>-23.802900000000001</c:v>
                </c:pt>
                <c:pt idx="1809">
                  <c:v>-23.875869999999999</c:v>
                </c:pt>
                <c:pt idx="1810">
                  <c:v>-23.949000000000002</c:v>
                </c:pt>
                <c:pt idx="1811">
                  <c:v>-24.035060000000001</c:v>
                </c:pt>
                <c:pt idx="1812">
                  <c:v>-24.130870000000002</c:v>
                </c:pt>
                <c:pt idx="1813">
                  <c:v>-24.218789999999998</c:v>
                </c:pt>
                <c:pt idx="1814">
                  <c:v>-24.309339999999999</c:v>
                </c:pt>
                <c:pt idx="1815">
                  <c:v>-24.406479999999998</c:v>
                </c:pt>
                <c:pt idx="1816">
                  <c:v>-24.49231</c:v>
                </c:pt>
                <c:pt idx="1817">
                  <c:v>-24.580690000000001</c:v>
                </c:pt>
                <c:pt idx="1818">
                  <c:v>-24.672319999999999</c:v>
                </c:pt>
                <c:pt idx="1819">
                  <c:v>-24.750219999999999</c:v>
                </c:pt>
                <c:pt idx="1820">
                  <c:v>-24.83108</c:v>
                </c:pt>
                <c:pt idx="1821">
                  <c:v>-24.920870000000001</c:v>
                </c:pt>
                <c:pt idx="1822">
                  <c:v>-25.01172</c:v>
                </c:pt>
                <c:pt idx="1823">
                  <c:v>-25.103179999999998</c:v>
                </c:pt>
                <c:pt idx="1824">
                  <c:v>-25.18384</c:v>
                </c:pt>
                <c:pt idx="1825">
                  <c:v>-25.267939999999999</c:v>
                </c:pt>
                <c:pt idx="1826">
                  <c:v>-25.362870000000001</c:v>
                </c:pt>
                <c:pt idx="1827">
                  <c:v>-25.46302</c:v>
                </c:pt>
                <c:pt idx="1828">
                  <c:v>-25.550540000000002</c:v>
                </c:pt>
                <c:pt idx="1829">
                  <c:v>-25.64385</c:v>
                </c:pt>
                <c:pt idx="1830">
                  <c:v>-25.725370000000002</c:v>
                </c:pt>
                <c:pt idx="1831">
                  <c:v>-25.811879999999999</c:v>
                </c:pt>
                <c:pt idx="1832">
                  <c:v>-25.92061</c:v>
                </c:pt>
                <c:pt idx="1833">
                  <c:v>-26.004439999999999</c:v>
                </c:pt>
                <c:pt idx="1834">
                  <c:v>-26.08989</c:v>
                </c:pt>
                <c:pt idx="1835">
                  <c:v>-26.186959999999999</c:v>
                </c:pt>
                <c:pt idx="1836">
                  <c:v>-26.280519999999999</c:v>
                </c:pt>
                <c:pt idx="1837">
                  <c:v>-26.365089999999999</c:v>
                </c:pt>
                <c:pt idx="1838">
                  <c:v>-26.458020000000001</c:v>
                </c:pt>
                <c:pt idx="1839">
                  <c:v>-26.547409999999999</c:v>
                </c:pt>
                <c:pt idx="1840">
                  <c:v>-26.638729999999999</c:v>
                </c:pt>
                <c:pt idx="1841">
                  <c:v>-26.734819999999999</c:v>
                </c:pt>
                <c:pt idx="1842">
                  <c:v>-26.82762</c:v>
                </c:pt>
                <c:pt idx="1843">
                  <c:v>-26.942979999999999</c:v>
                </c:pt>
                <c:pt idx="1844">
                  <c:v>-27.056940000000001</c:v>
                </c:pt>
                <c:pt idx="1845">
                  <c:v>-27.14359</c:v>
                </c:pt>
                <c:pt idx="1846">
                  <c:v>-27.252600000000001</c:v>
                </c:pt>
                <c:pt idx="1847">
                  <c:v>-27.344580000000001</c:v>
                </c:pt>
                <c:pt idx="1848">
                  <c:v>-27.433060000000001</c:v>
                </c:pt>
                <c:pt idx="1849">
                  <c:v>-27.548010000000001</c:v>
                </c:pt>
                <c:pt idx="1850">
                  <c:v>-27.658080000000002</c:v>
                </c:pt>
                <c:pt idx="1851">
                  <c:v>-27.73977</c:v>
                </c:pt>
                <c:pt idx="1852">
                  <c:v>-27.835429999999999</c:v>
                </c:pt>
                <c:pt idx="1853">
                  <c:v>-27.939319999999999</c:v>
                </c:pt>
                <c:pt idx="1854">
                  <c:v>-28.031179999999999</c:v>
                </c:pt>
                <c:pt idx="1855">
                  <c:v>-28.119019999999999</c:v>
                </c:pt>
                <c:pt idx="1856">
                  <c:v>-28.207000000000001</c:v>
                </c:pt>
                <c:pt idx="1857">
                  <c:v>-28.305489999999999</c:v>
                </c:pt>
                <c:pt idx="1858">
                  <c:v>-28.3935</c:v>
                </c:pt>
                <c:pt idx="1859">
                  <c:v>-28.490189999999998</c:v>
                </c:pt>
                <c:pt idx="1860">
                  <c:v>-28.594470000000001</c:v>
                </c:pt>
                <c:pt idx="1861">
                  <c:v>-28.679200000000002</c:v>
                </c:pt>
                <c:pt idx="1862">
                  <c:v>-28.760840000000002</c:v>
                </c:pt>
                <c:pt idx="1863">
                  <c:v>-28.868449999999999</c:v>
                </c:pt>
                <c:pt idx="1864">
                  <c:v>-28.972110000000001</c:v>
                </c:pt>
                <c:pt idx="1865">
                  <c:v>-29.060739999999999</c:v>
                </c:pt>
                <c:pt idx="1866">
                  <c:v>-29.154530000000001</c:v>
                </c:pt>
                <c:pt idx="1867">
                  <c:v>-29.246549999999999</c:v>
                </c:pt>
                <c:pt idx="1868">
                  <c:v>-29.324169999999999</c:v>
                </c:pt>
                <c:pt idx="1869">
                  <c:v>-29.419090000000001</c:v>
                </c:pt>
                <c:pt idx="1870">
                  <c:v>-29.525169999999999</c:v>
                </c:pt>
                <c:pt idx="1871">
                  <c:v>-29.638940000000002</c:v>
                </c:pt>
                <c:pt idx="1872">
                  <c:v>-29.750350000000001</c:v>
                </c:pt>
                <c:pt idx="1873">
                  <c:v>-29.85032</c:v>
                </c:pt>
                <c:pt idx="1874">
                  <c:v>-29.951409999999999</c:v>
                </c:pt>
                <c:pt idx="1875">
                  <c:v>-30.057130000000001</c:v>
                </c:pt>
                <c:pt idx="1876">
                  <c:v>-30.15897</c:v>
                </c:pt>
                <c:pt idx="1877">
                  <c:v>-30.258949999999999</c:v>
                </c:pt>
                <c:pt idx="1878">
                  <c:v>-30.356200000000001</c:v>
                </c:pt>
                <c:pt idx="1879">
                  <c:v>-30.444980000000001</c:v>
                </c:pt>
                <c:pt idx="1880">
                  <c:v>-30.525289999999998</c:v>
                </c:pt>
                <c:pt idx="1881">
                  <c:v>-30.61553</c:v>
                </c:pt>
                <c:pt idx="1882">
                  <c:v>-30.71659</c:v>
                </c:pt>
                <c:pt idx="1883">
                  <c:v>-30.8141</c:v>
                </c:pt>
                <c:pt idx="1884">
                  <c:v>-30.908080000000002</c:v>
                </c:pt>
                <c:pt idx="1885">
                  <c:v>-31.00394</c:v>
                </c:pt>
                <c:pt idx="1886">
                  <c:v>-31.08916</c:v>
                </c:pt>
                <c:pt idx="1887">
                  <c:v>-31.184999999999999</c:v>
                </c:pt>
                <c:pt idx="1888">
                  <c:v>-31.28321</c:v>
                </c:pt>
                <c:pt idx="1889">
                  <c:v>-31.373840000000001</c:v>
                </c:pt>
                <c:pt idx="1890">
                  <c:v>-31.455539999999999</c:v>
                </c:pt>
                <c:pt idx="1891">
                  <c:v>-31.545390000000001</c:v>
                </c:pt>
                <c:pt idx="1892">
                  <c:v>-31.645289999999999</c:v>
                </c:pt>
                <c:pt idx="1893">
                  <c:v>-31.738060000000001</c:v>
                </c:pt>
                <c:pt idx="1894">
                  <c:v>-31.8398</c:v>
                </c:pt>
                <c:pt idx="1895">
                  <c:v>-31.95176</c:v>
                </c:pt>
                <c:pt idx="1896">
                  <c:v>-32.077390000000001</c:v>
                </c:pt>
                <c:pt idx="1897">
                  <c:v>-32.191279999999999</c:v>
                </c:pt>
                <c:pt idx="1898">
                  <c:v>-32.30744</c:v>
                </c:pt>
                <c:pt idx="1899">
                  <c:v>-32.419029999999999</c:v>
                </c:pt>
                <c:pt idx="1900">
                  <c:v>-32.520560000000003</c:v>
                </c:pt>
                <c:pt idx="1901">
                  <c:v>-32.644539999999999</c:v>
                </c:pt>
                <c:pt idx="1902">
                  <c:v>-32.773969999999998</c:v>
                </c:pt>
                <c:pt idx="1903">
                  <c:v>-32.885640000000002</c:v>
                </c:pt>
                <c:pt idx="1904">
                  <c:v>-32.998489999999997</c:v>
                </c:pt>
                <c:pt idx="1905">
                  <c:v>-33.103059999999999</c:v>
                </c:pt>
                <c:pt idx="1906">
                  <c:v>-33.201050000000002</c:v>
                </c:pt>
                <c:pt idx="1907">
                  <c:v>-33.316220000000001</c:v>
                </c:pt>
                <c:pt idx="1908">
                  <c:v>-33.435980000000001</c:v>
                </c:pt>
                <c:pt idx="1909">
                  <c:v>-33.543190000000003</c:v>
                </c:pt>
                <c:pt idx="1910">
                  <c:v>-33.654539999999997</c:v>
                </c:pt>
                <c:pt idx="1911">
                  <c:v>-33.780439999999999</c:v>
                </c:pt>
                <c:pt idx="1912">
                  <c:v>-33.89228</c:v>
                </c:pt>
                <c:pt idx="1913">
                  <c:v>-33.990389999999998</c:v>
                </c:pt>
                <c:pt idx="1914">
                  <c:v>-34.094090000000001</c:v>
                </c:pt>
                <c:pt idx="1915">
                  <c:v>-34.204059999999998</c:v>
                </c:pt>
                <c:pt idx="1916">
                  <c:v>-34.318199999999997</c:v>
                </c:pt>
                <c:pt idx="1917">
                  <c:v>-34.42998</c:v>
                </c:pt>
                <c:pt idx="1918">
                  <c:v>-34.546309999999998</c:v>
                </c:pt>
                <c:pt idx="1919">
                  <c:v>-34.663359999999997</c:v>
                </c:pt>
                <c:pt idx="1920">
                  <c:v>-34.796700000000001</c:v>
                </c:pt>
                <c:pt idx="1921">
                  <c:v>-34.905419999999999</c:v>
                </c:pt>
                <c:pt idx="1922">
                  <c:v>-34.997909999999997</c:v>
                </c:pt>
                <c:pt idx="1923">
                  <c:v>-35.116970000000002</c:v>
                </c:pt>
                <c:pt idx="1924">
                  <c:v>-35.239170000000001</c:v>
                </c:pt>
                <c:pt idx="1925">
                  <c:v>-35.356639999999999</c:v>
                </c:pt>
                <c:pt idx="1926">
                  <c:v>-35.465800000000002</c:v>
                </c:pt>
                <c:pt idx="1927">
                  <c:v>-35.567100000000003</c:v>
                </c:pt>
                <c:pt idx="1928">
                  <c:v>-35.683500000000002</c:v>
                </c:pt>
                <c:pt idx="1929">
                  <c:v>-35.80603</c:v>
                </c:pt>
                <c:pt idx="1930">
                  <c:v>-35.922840000000001</c:v>
                </c:pt>
                <c:pt idx="1931">
                  <c:v>-36.040930000000003</c:v>
                </c:pt>
                <c:pt idx="1932">
                  <c:v>-36.156779999999998</c:v>
                </c:pt>
                <c:pt idx="1933">
                  <c:v>-36.262340000000002</c:v>
                </c:pt>
                <c:pt idx="1934">
                  <c:v>-36.369999999999997</c:v>
                </c:pt>
                <c:pt idx="1935">
                  <c:v>-36.495539999999998</c:v>
                </c:pt>
                <c:pt idx="1936">
                  <c:v>-36.616320000000002</c:v>
                </c:pt>
                <c:pt idx="1937">
                  <c:v>-36.725360000000002</c:v>
                </c:pt>
                <c:pt idx="1938">
                  <c:v>-36.854340000000001</c:v>
                </c:pt>
                <c:pt idx="1939">
                  <c:v>-36.976059999999997</c:v>
                </c:pt>
                <c:pt idx="1940">
                  <c:v>-37.106720000000003</c:v>
                </c:pt>
                <c:pt idx="1941">
                  <c:v>-37.240459999999999</c:v>
                </c:pt>
                <c:pt idx="1942">
                  <c:v>-37.38006</c:v>
                </c:pt>
                <c:pt idx="1943">
                  <c:v>-37.508360000000003</c:v>
                </c:pt>
                <c:pt idx="1944">
                  <c:v>-37.612200000000001</c:v>
                </c:pt>
                <c:pt idx="1945">
                  <c:v>-37.734380000000002</c:v>
                </c:pt>
                <c:pt idx="1946">
                  <c:v>-37.85669</c:v>
                </c:pt>
                <c:pt idx="1947">
                  <c:v>-37.952660000000002</c:v>
                </c:pt>
                <c:pt idx="1948">
                  <c:v>-38.053060000000002</c:v>
                </c:pt>
                <c:pt idx="1949">
                  <c:v>-38.162689999999998</c:v>
                </c:pt>
                <c:pt idx="1950">
                  <c:v>-38.288600000000002</c:v>
                </c:pt>
                <c:pt idx="1951">
                  <c:v>-38.388269999999999</c:v>
                </c:pt>
                <c:pt idx="1952">
                  <c:v>-38.486840000000001</c:v>
                </c:pt>
                <c:pt idx="1953">
                  <c:v>-38.609090000000002</c:v>
                </c:pt>
                <c:pt idx="1954">
                  <c:v>-38.742820000000002</c:v>
                </c:pt>
                <c:pt idx="1955">
                  <c:v>-38.848999999999997</c:v>
                </c:pt>
                <c:pt idx="1956">
                  <c:v>-38.958449999999999</c:v>
                </c:pt>
                <c:pt idx="1957">
                  <c:v>-39.070320000000002</c:v>
                </c:pt>
                <c:pt idx="1958">
                  <c:v>-39.171840000000003</c:v>
                </c:pt>
                <c:pt idx="1959">
                  <c:v>-39.272210000000001</c:v>
                </c:pt>
                <c:pt idx="1960">
                  <c:v>-39.375860000000003</c:v>
                </c:pt>
                <c:pt idx="1961">
                  <c:v>-39.487180000000002</c:v>
                </c:pt>
                <c:pt idx="1962">
                  <c:v>-39.588349999999998</c:v>
                </c:pt>
                <c:pt idx="1963">
                  <c:v>-39.706020000000002</c:v>
                </c:pt>
                <c:pt idx="1964">
                  <c:v>-39.824950000000001</c:v>
                </c:pt>
                <c:pt idx="1965">
                  <c:v>-39.935560000000002</c:v>
                </c:pt>
                <c:pt idx="1966">
                  <c:v>-40.057459999999999</c:v>
                </c:pt>
                <c:pt idx="1967">
                  <c:v>-40.18533</c:v>
                </c:pt>
                <c:pt idx="1968">
                  <c:v>-40.301549999999999</c:v>
                </c:pt>
                <c:pt idx="1969">
                  <c:v>-40.423760000000001</c:v>
                </c:pt>
                <c:pt idx="1970">
                  <c:v>-40.550020000000004</c:v>
                </c:pt>
                <c:pt idx="1971">
                  <c:v>-40.652380000000001</c:v>
                </c:pt>
                <c:pt idx="1972">
                  <c:v>-40.751570000000001</c:v>
                </c:pt>
                <c:pt idx="1973">
                  <c:v>-40.857790000000001</c:v>
                </c:pt>
                <c:pt idx="1974">
                  <c:v>-40.975920000000002</c:v>
                </c:pt>
                <c:pt idx="1975">
                  <c:v>-41.102370000000001</c:v>
                </c:pt>
                <c:pt idx="1976">
                  <c:v>-41.228900000000003</c:v>
                </c:pt>
                <c:pt idx="1977">
                  <c:v>-41.35378</c:v>
                </c:pt>
                <c:pt idx="1978">
                  <c:v>-41.464129999999997</c:v>
                </c:pt>
                <c:pt idx="1979">
                  <c:v>-41.581580000000002</c:v>
                </c:pt>
                <c:pt idx="1980">
                  <c:v>-41.710590000000003</c:v>
                </c:pt>
                <c:pt idx="1981">
                  <c:v>-41.859389999999998</c:v>
                </c:pt>
                <c:pt idx="1982">
                  <c:v>-42.015389999999996</c:v>
                </c:pt>
                <c:pt idx="1983">
                  <c:v>-42.140439999999998</c:v>
                </c:pt>
                <c:pt idx="1984">
                  <c:v>-42.262419999999999</c:v>
                </c:pt>
                <c:pt idx="1985">
                  <c:v>-42.380929999999999</c:v>
                </c:pt>
                <c:pt idx="1986">
                  <c:v>-42.47898</c:v>
                </c:pt>
                <c:pt idx="1987">
                  <c:v>-42.572299999999998</c:v>
                </c:pt>
                <c:pt idx="1988">
                  <c:v>-42.673299999999998</c:v>
                </c:pt>
                <c:pt idx="1989">
                  <c:v>-42.775190000000002</c:v>
                </c:pt>
                <c:pt idx="1990">
                  <c:v>-42.870100000000001</c:v>
                </c:pt>
                <c:pt idx="1991">
                  <c:v>-42.96266</c:v>
                </c:pt>
                <c:pt idx="1992">
                  <c:v>-43.068249999999999</c:v>
                </c:pt>
                <c:pt idx="1993">
                  <c:v>-43.204329999999999</c:v>
                </c:pt>
                <c:pt idx="1994">
                  <c:v>-43.343000000000004</c:v>
                </c:pt>
                <c:pt idx="1995">
                  <c:v>-43.459780000000002</c:v>
                </c:pt>
                <c:pt idx="1996">
                  <c:v>-43.581589999999998</c:v>
                </c:pt>
                <c:pt idx="1997">
                  <c:v>-43.695720000000001</c:v>
                </c:pt>
                <c:pt idx="1998">
                  <c:v>-43.800780000000003</c:v>
                </c:pt>
                <c:pt idx="1999">
                  <c:v>-43.92398</c:v>
                </c:pt>
                <c:pt idx="2000">
                  <c:v>-44.063760000000002</c:v>
                </c:pt>
                <c:pt idx="2001">
                  <c:v>-44.206479999999999</c:v>
                </c:pt>
                <c:pt idx="2002">
                  <c:v>-44.348199999999999</c:v>
                </c:pt>
                <c:pt idx="2003">
                  <c:v>-44.487209999999997</c:v>
                </c:pt>
                <c:pt idx="2004">
                  <c:v>-44.615679999999998</c:v>
                </c:pt>
                <c:pt idx="2005">
                  <c:v>-44.757390000000001</c:v>
                </c:pt>
                <c:pt idx="2006">
                  <c:v>-44.905059999999999</c:v>
                </c:pt>
                <c:pt idx="2007">
                  <c:v>-45.029879999999999</c:v>
                </c:pt>
                <c:pt idx="2008">
                  <c:v>-45.145220000000002</c:v>
                </c:pt>
                <c:pt idx="2009">
                  <c:v>-45.2545</c:v>
                </c:pt>
                <c:pt idx="2010">
                  <c:v>-45.36054</c:v>
                </c:pt>
                <c:pt idx="2011">
                  <c:v>-45.465339999999998</c:v>
                </c:pt>
                <c:pt idx="2012">
                  <c:v>-45.568080000000002</c:v>
                </c:pt>
                <c:pt idx="2013">
                  <c:v>-45.683990000000001</c:v>
                </c:pt>
                <c:pt idx="2014">
                  <c:v>-45.809060000000002</c:v>
                </c:pt>
                <c:pt idx="2015">
                  <c:v>-45.945160000000001</c:v>
                </c:pt>
                <c:pt idx="2016">
                  <c:v>-46.084960000000002</c:v>
                </c:pt>
                <c:pt idx="2017">
                  <c:v>-46.201540000000001</c:v>
                </c:pt>
                <c:pt idx="2018">
                  <c:v>-46.314190000000004</c:v>
                </c:pt>
                <c:pt idx="2019">
                  <c:v>-46.422190000000001</c:v>
                </c:pt>
                <c:pt idx="2020">
                  <c:v>-46.537480000000002</c:v>
                </c:pt>
                <c:pt idx="2021">
                  <c:v>-46.670740000000002</c:v>
                </c:pt>
                <c:pt idx="2022">
                  <c:v>-46.802399999999999</c:v>
                </c:pt>
                <c:pt idx="2023">
                  <c:v>-46.936920000000001</c:v>
                </c:pt>
                <c:pt idx="2024">
                  <c:v>-47.098379999999999</c:v>
                </c:pt>
                <c:pt idx="2025">
                  <c:v>-47.2532</c:v>
                </c:pt>
                <c:pt idx="2026">
                  <c:v>-47.368299999999998</c:v>
                </c:pt>
                <c:pt idx="2027">
                  <c:v>-47.478760000000001</c:v>
                </c:pt>
                <c:pt idx="2028">
                  <c:v>-47.58766</c:v>
                </c:pt>
                <c:pt idx="2029">
                  <c:v>-47.701639999999998</c:v>
                </c:pt>
                <c:pt idx="2030">
                  <c:v>-47.822809999999997</c:v>
                </c:pt>
                <c:pt idx="2031">
                  <c:v>-47.931179999999998</c:v>
                </c:pt>
                <c:pt idx="2032">
                  <c:v>-48.045430000000003</c:v>
                </c:pt>
                <c:pt idx="2033">
                  <c:v>-48.15813</c:v>
                </c:pt>
                <c:pt idx="2034">
                  <c:v>-48.270740000000004</c:v>
                </c:pt>
                <c:pt idx="2035">
                  <c:v>-48.400539999999999</c:v>
                </c:pt>
                <c:pt idx="2036">
                  <c:v>-48.525599999999997</c:v>
                </c:pt>
                <c:pt idx="2037">
                  <c:v>-48.633580000000002</c:v>
                </c:pt>
                <c:pt idx="2038">
                  <c:v>-48.735259999999997</c:v>
                </c:pt>
                <c:pt idx="2039">
                  <c:v>-48.845779999999998</c:v>
                </c:pt>
                <c:pt idx="2040">
                  <c:v>-48.96611</c:v>
                </c:pt>
                <c:pt idx="2041">
                  <c:v>-49.073219999999999</c:v>
                </c:pt>
                <c:pt idx="2042">
                  <c:v>-49.181719999999999</c:v>
                </c:pt>
                <c:pt idx="2043">
                  <c:v>-49.293779999999998</c:v>
                </c:pt>
                <c:pt idx="2044">
                  <c:v>-49.394350000000003</c:v>
                </c:pt>
                <c:pt idx="2045">
                  <c:v>-49.499209999999998</c:v>
                </c:pt>
                <c:pt idx="2046">
                  <c:v>-49.609589999999997</c:v>
                </c:pt>
                <c:pt idx="2047">
                  <c:v>-49.730840000000001</c:v>
                </c:pt>
                <c:pt idx="2048">
                  <c:v>-49.838149999999999</c:v>
                </c:pt>
                <c:pt idx="2049">
                  <c:v>-49.934350000000002</c:v>
                </c:pt>
                <c:pt idx="2050">
                  <c:v>-50.029299999999999</c:v>
                </c:pt>
                <c:pt idx="2051">
                  <c:v>-50.120559999999998</c:v>
                </c:pt>
                <c:pt idx="2052">
                  <c:v>-50.223750000000003</c:v>
                </c:pt>
                <c:pt idx="2053">
                  <c:v>-50.329079999999998</c:v>
                </c:pt>
                <c:pt idx="2054">
                  <c:v>-50.424759999999999</c:v>
                </c:pt>
                <c:pt idx="2055">
                  <c:v>-50.52176</c:v>
                </c:pt>
                <c:pt idx="2056">
                  <c:v>-50.631680000000003</c:v>
                </c:pt>
                <c:pt idx="2057">
                  <c:v>-50.744520000000001</c:v>
                </c:pt>
                <c:pt idx="2058">
                  <c:v>-50.856229999999996</c:v>
                </c:pt>
                <c:pt idx="2059">
                  <c:v>-50.958649999999999</c:v>
                </c:pt>
                <c:pt idx="2060">
                  <c:v>-51.056629999999998</c:v>
                </c:pt>
                <c:pt idx="2061">
                  <c:v>-51.144469999999998</c:v>
                </c:pt>
                <c:pt idx="2062">
                  <c:v>-51.23498</c:v>
                </c:pt>
                <c:pt idx="2063">
                  <c:v>-51.333329999999997</c:v>
                </c:pt>
                <c:pt idx="2064">
                  <c:v>-51.431629999999998</c:v>
                </c:pt>
                <c:pt idx="2065">
                  <c:v>-51.524900000000002</c:v>
                </c:pt>
                <c:pt idx="2066">
                  <c:v>-51.619280000000003</c:v>
                </c:pt>
                <c:pt idx="2067">
                  <c:v>-51.717289999999998</c:v>
                </c:pt>
                <c:pt idx="2068">
                  <c:v>-51.809899999999999</c:v>
                </c:pt>
                <c:pt idx="2069">
                  <c:v>-51.8962</c:v>
                </c:pt>
                <c:pt idx="2070">
                  <c:v>-51.978369999999998</c:v>
                </c:pt>
                <c:pt idx="2071">
                  <c:v>-52.063600000000001</c:v>
                </c:pt>
                <c:pt idx="2072">
                  <c:v>-52.147559999999999</c:v>
                </c:pt>
                <c:pt idx="2073">
                  <c:v>-52.23948</c:v>
                </c:pt>
                <c:pt idx="2074">
                  <c:v>-52.326459999999997</c:v>
                </c:pt>
                <c:pt idx="2075">
                  <c:v>-52.404800000000002</c:v>
                </c:pt>
                <c:pt idx="2076">
                  <c:v>-52.484259999999999</c:v>
                </c:pt>
                <c:pt idx="2077">
                  <c:v>-52.565240000000003</c:v>
                </c:pt>
                <c:pt idx="2078">
                  <c:v>-52.64385</c:v>
                </c:pt>
                <c:pt idx="2079">
                  <c:v>-52.72683</c:v>
                </c:pt>
                <c:pt idx="2080">
                  <c:v>-52.809440000000002</c:v>
                </c:pt>
                <c:pt idx="2081">
                  <c:v>-52.892969999999998</c:v>
                </c:pt>
                <c:pt idx="2082">
                  <c:v>-52.980759999999997</c:v>
                </c:pt>
                <c:pt idx="2083">
                  <c:v>-53.066879999999998</c:v>
                </c:pt>
                <c:pt idx="2084">
                  <c:v>-53.157400000000003</c:v>
                </c:pt>
                <c:pt idx="2085">
                  <c:v>-53.246400000000001</c:v>
                </c:pt>
                <c:pt idx="2086">
                  <c:v>-53.334400000000002</c:v>
                </c:pt>
                <c:pt idx="2087">
                  <c:v>-53.427630000000001</c:v>
                </c:pt>
                <c:pt idx="2088">
                  <c:v>-53.515430000000002</c:v>
                </c:pt>
                <c:pt idx="2089">
                  <c:v>-53.599359999999997</c:v>
                </c:pt>
                <c:pt idx="2090">
                  <c:v>-53.687600000000003</c:v>
                </c:pt>
                <c:pt idx="2091">
                  <c:v>-53.777119999999996</c:v>
                </c:pt>
                <c:pt idx="2092">
                  <c:v>-53.864429999999999</c:v>
                </c:pt>
                <c:pt idx="2093">
                  <c:v>-53.946179999999998</c:v>
                </c:pt>
                <c:pt idx="2094">
                  <c:v>-54.026739999999997</c:v>
                </c:pt>
                <c:pt idx="2095">
                  <c:v>-54.110300000000002</c:v>
                </c:pt>
                <c:pt idx="2096">
                  <c:v>-54.19585</c:v>
                </c:pt>
                <c:pt idx="2097">
                  <c:v>-54.27308</c:v>
                </c:pt>
                <c:pt idx="2098">
                  <c:v>-54.349609999999998</c:v>
                </c:pt>
                <c:pt idx="2099">
                  <c:v>-54.427030000000002</c:v>
                </c:pt>
                <c:pt idx="2100">
                  <c:v>-54.502049999999997</c:v>
                </c:pt>
                <c:pt idx="2101">
                  <c:v>-54.583199999999998</c:v>
                </c:pt>
                <c:pt idx="2102">
                  <c:v>-54.663429999999998</c:v>
                </c:pt>
                <c:pt idx="2103">
                  <c:v>-54.74344</c:v>
                </c:pt>
                <c:pt idx="2104">
                  <c:v>-54.822560000000003</c:v>
                </c:pt>
                <c:pt idx="2105">
                  <c:v>-54.901409999999998</c:v>
                </c:pt>
                <c:pt idx="2106">
                  <c:v>-54.980269999999997</c:v>
                </c:pt>
                <c:pt idx="2107">
                  <c:v>-55.059089999999998</c:v>
                </c:pt>
                <c:pt idx="2108">
                  <c:v>-55.142650000000003</c:v>
                </c:pt>
                <c:pt idx="2109">
                  <c:v>-55.224910000000001</c:v>
                </c:pt>
                <c:pt idx="2110">
                  <c:v>-55.305799999999998</c:v>
                </c:pt>
                <c:pt idx="2111">
                  <c:v>-55.38794</c:v>
                </c:pt>
                <c:pt idx="2112">
                  <c:v>-55.468220000000002</c:v>
                </c:pt>
                <c:pt idx="2113">
                  <c:v>-55.550339999999998</c:v>
                </c:pt>
                <c:pt idx="2114">
                  <c:v>-55.633000000000003</c:v>
                </c:pt>
                <c:pt idx="2115">
                  <c:v>-55.713360000000002</c:v>
                </c:pt>
                <c:pt idx="2116">
                  <c:v>-55.794159999999998</c:v>
                </c:pt>
                <c:pt idx="2117">
                  <c:v>-55.87585</c:v>
                </c:pt>
                <c:pt idx="2118">
                  <c:v>-55.960320000000003</c:v>
                </c:pt>
                <c:pt idx="2119">
                  <c:v>-56.046320000000001</c:v>
                </c:pt>
                <c:pt idx="2120">
                  <c:v>-56.127929999999999</c:v>
                </c:pt>
                <c:pt idx="2121">
                  <c:v>-56.209339999999997</c:v>
                </c:pt>
                <c:pt idx="2122">
                  <c:v>-56.290759999999999</c:v>
                </c:pt>
                <c:pt idx="2123">
                  <c:v>-56.374200000000002</c:v>
                </c:pt>
                <c:pt idx="2124">
                  <c:v>-56.453690000000002</c:v>
                </c:pt>
                <c:pt idx="2125">
                  <c:v>-56.532859999999999</c:v>
                </c:pt>
                <c:pt idx="2126">
                  <c:v>-56.610939999999999</c:v>
                </c:pt>
                <c:pt idx="2127">
                  <c:v>-56.693309999999997</c:v>
                </c:pt>
                <c:pt idx="2128">
                  <c:v>-56.772680000000001</c:v>
                </c:pt>
                <c:pt idx="2129">
                  <c:v>-56.84984</c:v>
                </c:pt>
                <c:pt idx="2130">
                  <c:v>-56.933239999999998</c:v>
                </c:pt>
                <c:pt idx="2131">
                  <c:v>-57.0212</c:v>
                </c:pt>
                <c:pt idx="2132">
                  <c:v>-57.103000000000002</c:v>
                </c:pt>
                <c:pt idx="2133">
                  <c:v>-57.182200000000002</c:v>
                </c:pt>
                <c:pt idx="2134">
                  <c:v>-57.262059999999998</c:v>
                </c:pt>
                <c:pt idx="2135">
                  <c:v>-57.347239999999999</c:v>
                </c:pt>
                <c:pt idx="2136">
                  <c:v>-57.43224</c:v>
                </c:pt>
                <c:pt idx="2137">
                  <c:v>-57.51802</c:v>
                </c:pt>
                <c:pt idx="2138">
                  <c:v>-57.605119999999999</c:v>
                </c:pt>
                <c:pt idx="2139">
                  <c:v>-57.6873</c:v>
                </c:pt>
                <c:pt idx="2140">
                  <c:v>-57.769869999999997</c:v>
                </c:pt>
                <c:pt idx="2141">
                  <c:v>-57.853569999999998</c:v>
                </c:pt>
                <c:pt idx="2142">
                  <c:v>-57.933280000000003</c:v>
                </c:pt>
                <c:pt idx="2143">
                  <c:v>-58.013469999999998</c:v>
                </c:pt>
                <c:pt idx="2144">
                  <c:v>-58.093220000000002</c:v>
                </c:pt>
                <c:pt idx="2145">
                  <c:v>-58.17512</c:v>
                </c:pt>
                <c:pt idx="2146">
                  <c:v>-58.257069999999999</c:v>
                </c:pt>
                <c:pt idx="2147">
                  <c:v>-58.342770000000002</c:v>
                </c:pt>
                <c:pt idx="2148">
                  <c:v>-58.424019999999999</c:v>
                </c:pt>
                <c:pt idx="2149">
                  <c:v>-58.49586</c:v>
                </c:pt>
                <c:pt idx="2150">
                  <c:v>-58.573439999999998</c:v>
                </c:pt>
                <c:pt idx="2151">
                  <c:v>-58.648560000000003</c:v>
                </c:pt>
                <c:pt idx="2152">
                  <c:v>-58.722610000000003</c:v>
                </c:pt>
                <c:pt idx="2153">
                  <c:v>-58.80368</c:v>
                </c:pt>
                <c:pt idx="2154">
                  <c:v>-58.885910000000003</c:v>
                </c:pt>
                <c:pt idx="2155">
                  <c:v>-58.972149999999999</c:v>
                </c:pt>
                <c:pt idx="2156">
                  <c:v>-59.05997</c:v>
                </c:pt>
                <c:pt idx="2157">
                  <c:v>-59.142139999999998</c:v>
                </c:pt>
                <c:pt idx="2158">
                  <c:v>-59.230229999999999</c:v>
                </c:pt>
                <c:pt idx="2159">
                  <c:v>-59.322119999999998</c:v>
                </c:pt>
                <c:pt idx="2160">
                  <c:v>-59.414099999999998</c:v>
                </c:pt>
                <c:pt idx="2161">
                  <c:v>-59.506990000000002</c:v>
                </c:pt>
                <c:pt idx="2162">
                  <c:v>-59.6023</c:v>
                </c:pt>
                <c:pt idx="2163">
                  <c:v>-59.696109999999997</c:v>
                </c:pt>
                <c:pt idx="2164">
                  <c:v>-59.796410000000002</c:v>
                </c:pt>
                <c:pt idx="2165">
                  <c:v>-59.898440000000001</c:v>
                </c:pt>
                <c:pt idx="2166">
                  <c:v>-59.999940000000002</c:v>
                </c:pt>
                <c:pt idx="2167">
                  <c:v>-60.102600000000002</c:v>
                </c:pt>
                <c:pt idx="2168">
                  <c:v>-60.200339999999997</c:v>
                </c:pt>
                <c:pt idx="2169">
                  <c:v>-60.308120000000002</c:v>
                </c:pt>
                <c:pt idx="2170">
                  <c:v>-60.432609999999997</c:v>
                </c:pt>
                <c:pt idx="2171">
                  <c:v>-60.551679999999998</c:v>
                </c:pt>
                <c:pt idx="2172">
                  <c:v>-60.671619999999997</c:v>
                </c:pt>
                <c:pt idx="2173">
                  <c:v>-60.801079999999999</c:v>
                </c:pt>
                <c:pt idx="2174">
                  <c:v>-60.92024</c:v>
                </c:pt>
                <c:pt idx="2175">
                  <c:v>-61.04851</c:v>
                </c:pt>
                <c:pt idx="2176">
                  <c:v>-61.191459999999999</c:v>
                </c:pt>
                <c:pt idx="2177">
                  <c:v>-61.328200000000002</c:v>
                </c:pt>
                <c:pt idx="2178">
                  <c:v>-61.465420000000002</c:v>
                </c:pt>
                <c:pt idx="2179">
                  <c:v>-61.602760000000004</c:v>
                </c:pt>
                <c:pt idx="2180">
                  <c:v>-61.747700000000002</c:v>
                </c:pt>
                <c:pt idx="2181">
                  <c:v>-61.899160000000002</c:v>
                </c:pt>
                <c:pt idx="2182">
                  <c:v>-62.049100000000003</c:v>
                </c:pt>
                <c:pt idx="2183">
                  <c:v>-62.202030000000001</c:v>
                </c:pt>
                <c:pt idx="2184">
                  <c:v>-62.35474</c:v>
                </c:pt>
                <c:pt idx="2185">
                  <c:v>-62.517220000000002</c:v>
                </c:pt>
                <c:pt idx="2186">
                  <c:v>-62.69068</c:v>
                </c:pt>
                <c:pt idx="2187">
                  <c:v>-62.841700000000003</c:v>
                </c:pt>
                <c:pt idx="2188">
                  <c:v>-62.999519999999997</c:v>
                </c:pt>
                <c:pt idx="2189">
                  <c:v>-63.162030000000001</c:v>
                </c:pt>
                <c:pt idx="2190">
                  <c:v>-63.344439999999999</c:v>
                </c:pt>
                <c:pt idx="2191">
                  <c:v>-63.523220000000002</c:v>
                </c:pt>
                <c:pt idx="2192">
                  <c:v>-63.691510000000001</c:v>
                </c:pt>
                <c:pt idx="2193">
                  <c:v>-63.881039999999999</c:v>
                </c:pt>
                <c:pt idx="2194">
                  <c:v>-64.066919999999996</c:v>
                </c:pt>
                <c:pt idx="2195">
                  <c:v>-64.236270000000005</c:v>
                </c:pt>
                <c:pt idx="2196">
                  <c:v>-64.415899999999993</c:v>
                </c:pt>
                <c:pt idx="2197">
                  <c:v>-64.572490000000002</c:v>
                </c:pt>
                <c:pt idx="2198">
                  <c:v>-64.738299999999995</c:v>
                </c:pt>
                <c:pt idx="2199">
                  <c:v>-64.925719999999998</c:v>
                </c:pt>
                <c:pt idx="2200">
                  <c:v>-65.098079999999996</c:v>
                </c:pt>
                <c:pt idx="2201">
                  <c:v>-65.261520000000004</c:v>
                </c:pt>
                <c:pt idx="2202">
                  <c:v>-65.428979999999996</c:v>
                </c:pt>
                <c:pt idx="2203">
                  <c:v>-65.625979999999998</c:v>
                </c:pt>
                <c:pt idx="2204">
                  <c:v>-65.824150000000003</c:v>
                </c:pt>
                <c:pt idx="2205">
                  <c:v>-65.991</c:v>
                </c:pt>
                <c:pt idx="2206">
                  <c:v>-66.157139999999998</c:v>
                </c:pt>
                <c:pt idx="2207">
                  <c:v>-66.338499999999996</c:v>
                </c:pt>
                <c:pt idx="2208">
                  <c:v>-66.505030000000005</c:v>
                </c:pt>
                <c:pt idx="2209">
                  <c:v>-66.661919999999995</c:v>
                </c:pt>
                <c:pt idx="2210">
                  <c:v>-66.837900000000005</c:v>
                </c:pt>
                <c:pt idx="2211">
                  <c:v>-67.030950000000004</c:v>
                </c:pt>
                <c:pt idx="2212">
                  <c:v>-67.218800000000002</c:v>
                </c:pt>
                <c:pt idx="2213">
                  <c:v>-67.396630000000002</c:v>
                </c:pt>
                <c:pt idx="2214">
                  <c:v>-67.572490000000002</c:v>
                </c:pt>
                <c:pt idx="2215">
                  <c:v>-67.742400000000004</c:v>
                </c:pt>
                <c:pt idx="2216">
                  <c:v>-67.898989999999998</c:v>
                </c:pt>
                <c:pt idx="2217">
                  <c:v>-68.086209999999994</c:v>
                </c:pt>
                <c:pt idx="2218">
                  <c:v>-68.271060000000006</c:v>
                </c:pt>
                <c:pt idx="2219">
                  <c:v>-68.430779999999999</c:v>
                </c:pt>
                <c:pt idx="2220">
                  <c:v>-68.605760000000004</c:v>
                </c:pt>
                <c:pt idx="2221">
                  <c:v>-68.775850000000005</c:v>
                </c:pt>
                <c:pt idx="2222">
                  <c:v>-68.935659999999999</c:v>
                </c:pt>
                <c:pt idx="2223">
                  <c:v>-69.110849999999999</c:v>
                </c:pt>
                <c:pt idx="2224">
                  <c:v>-69.292060000000006</c:v>
                </c:pt>
                <c:pt idx="2225">
                  <c:v>-69.447500000000005</c:v>
                </c:pt>
                <c:pt idx="2226">
                  <c:v>-69.59957</c:v>
                </c:pt>
                <c:pt idx="2227">
                  <c:v>-69.762649999999994</c:v>
                </c:pt>
                <c:pt idx="2228">
                  <c:v>-69.934780000000003</c:v>
                </c:pt>
                <c:pt idx="2229">
                  <c:v>-70.104920000000007</c:v>
                </c:pt>
                <c:pt idx="2230">
                  <c:v>-70.273880000000005</c:v>
                </c:pt>
                <c:pt idx="2231">
                  <c:v>-70.452820000000003</c:v>
                </c:pt>
                <c:pt idx="2232">
                  <c:v>-70.625420000000005</c:v>
                </c:pt>
                <c:pt idx="2233">
                  <c:v>-70.784440000000004</c:v>
                </c:pt>
                <c:pt idx="2234">
                  <c:v>-70.920900000000003</c:v>
                </c:pt>
                <c:pt idx="2235">
                  <c:v>-71.054109999999994</c:v>
                </c:pt>
                <c:pt idx="2236">
                  <c:v>-71.164299999999997</c:v>
                </c:pt>
                <c:pt idx="2237">
                  <c:v>-71.289559999999994</c:v>
                </c:pt>
                <c:pt idx="2238">
                  <c:v>-71.452740000000006</c:v>
                </c:pt>
                <c:pt idx="2239">
                  <c:v>-71.615970000000004</c:v>
                </c:pt>
                <c:pt idx="2240">
                  <c:v>-71.789640000000006</c:v>
                </c:pt>
                <c:pt idx="2241">
                  <c:v>-71.998540000000006</c:v>
                </c:pt>
                <c:pt idx="2242">
                  <c:v>-72.191699999999997</c:v>
                </c:pt>
                <c:pt idx="2243">
                  <c:v>-72.356319999999997</c:v>
                </c:pt>
                <c:pt idx="2244">
                  <c:v>-72.522800000000004</c:v>
                </c:pt>
                <c:pt idx="2245">
                  <c:v>-72.688760000000002</c:v>
                </c:pt>
                <c:pt idx="2246">
                  <c:v>-72.884950000000003</c:v>
                </c:pt>
                <c:pt idx="2247">
                  <c:v>-73.114500000000007</c:v>
                </c:pt>
                <c:pt idx="2248">
                  <c:v>-73.338040000000007</c:v>
                </c:pt>
                <c:pt idx="2249">
                  <c:v>-73.555419999999998</c:v>
                </c:pt>
                <c:pt idx="2250">
                  <c:v>-73.780879999999996</c:v>
                </c:pt>
                <c:pt idx="2251">
                  <c:v>-74.013220000000004</c:v>
                </c:pt>
                <c:pt idx="2252">
                  <c:v>-74.242279999999994</c:v>
                </c:pt>
                <c:pt idx="2253">
                  <c:v>-74.464039999999997</c:v>
                </c:pt>
                <c:pt idx="2254">
                  <c:v>-74.688059999999993</c:v>
                </c:pt>
                <c:pt idx="2255">
                  <c:v>-74.923760000000001</c:v>
                </c:pt>
                <c:pt idx="2256">
                  <c:v>-75.149299999999997</c:v>
                </c:pt>
                <c:pt idx="2257">
                  <c:v>-75.382080000000002</c:v>
                </c:pt>
                <c:pt idx="2258">
                  <c:v>-75.638580000000005</c:v>
                </c:pt>
                <c:pt idx="2259">
                  <c:v>-75.872780000000006</c:v>
                </c:pt>
                <c:pt idx="2260">
                  <c:v>-76.0792</c:v>
                </c:pt>
                <c:pt idx="2261">
                  <c:v>-76.245699999999999</c:v>
                </c:pt>
                <c:pt idx="2262">
                  <c:v>-76.501099999999994</c:v>
                </c:pt>
                <c:pt idx="2263">
                  <c:v>-76.765839999999997</c:v>
                </c:pt>
                <c:pt idx="2264">
                  <c:v>-77.043520000000001</c:v>
                </c:pt>
                <c:pt idx="2265">
                  <c:v>-77.329509999999999</c:v>
                </c:pt>
                <c:pt idx="2266">
                  <c:v>-77.635379999999998</c:v>
                </c:pt>
                <c:pt idx="2267">
                  <c:v>-77.938739999999996</c:v>
                </c:pt>
                <c:pt idx="2268">
                  <c:v>-78.245840000000001</c:v>
                </c:pt>
                <c:pt idx="2269">
                  <c:v>-78.557190000000006</c:v>
                </c:pt>
                <c:pt idx="2270">
                  <c:v>-78.861090000000004</c:v>
                </c:pt>
                <c:pt idx="2271">
                  <c:v>-79.19135</c:v>
                </c:pt>
                <c:pt idx="2272">
                  <c:v>-79.469149999999999</c:v>
                </c:pt>
                <c:pt idx="2273">
                  <c:v>-79.768140000000002</c:v>
                </c:pt>
                <c:pt idx="2274">
                  <c:v>-80.066860000000005</c:v>
                </c:pt>
                <c:pt idx="2275">
                  <c:v>-80.35369</c:v>
                </c:pt>
                <c:pt idx="2276">
                  <c:v>-80.635840000000002</c:v>
                </c:pt>
                <c:pt idx="2277">
                  <c:v>-80.895780000000002</c:v>
                </c:pt>
                <c:pt idx="2278">
                  <c:v>-81.149900000000002</c:v>
                </c:pt>
                <c:pt idx="2279">
                  <c:v>-81.406800000000004</c:v>
                </c:pt>
                <c:pt idx="2280">
                  <c:v>-81.649600000000007</c:v>
                </c:pt>
                <c:pt idx="2281">
                  <c:v>-81.868809999999996</c:v>
                </c:pt>
                <c:pt idx="2282">
                  <c:v>-82.079620000000006</c:v>
                </c:pt>
                <c:pt idx="2283">
                  <c:v>-82.283289999999994</c:v>
                </c:pt>
                <c:pt idx="2284">
                  <c:v>-82.477149999999995</c:v>
                </c:pt>
                <c:pt idx="2285">
                  <c:v>-82.651600000000002</c:v>
                </c:pt>
                <c:pt idx="2286">
                  <c:v>-82.820549999999997</c:v>
                </c:pt>
                <c:pt idx="2287">
                  <c:v>-82.981679999999997</c:v>
                </c:pt>
                <c:pt idx="2288">
                  <c:v>-83.134190000000004</c:v>
                </c:pt>
                <c:pt idx="2289">
                  <c:v>-83.272649999999999</c:v>
                </c:pt>
                <c:pt idx="2290">
                  <c:v>-83.407259999999994</c:v>
                </c:pt>
                <c:pt idx="2291">
                  <c:v>-83.547110000000004</c:v>
                </c:pt>
                <c:pt idx="2292">
                  <c:v>-83.684899999999999</c:v>
                </c:pt>
                <c:pt idx="2293">
                  <c:v>-83.819159999999997</c:v>
                </c:pt>
                <c:pt idx="2294">
                  <c:v>-83.950900000000004</c:v>
                </c:pt>
                <c:pt idx="2295">
                  <c:v>-84.081819999999993</c:v>
                </c:pt>
                <c:pt idx="2296">
                  <c:v>-84.217200000000005</c:v>
                </c:pt>
                <c:pt idx="2297">
                  <c:v>-84.342529999999996</c:v>
                </c:pt>
                <c:pt idx="2298">
                  <c:v>-84.463530000000006</c:v>
                </c:pt>
                <c:pt idx="2299">
                  <c:v>-84.582070000000002</c:v>
                </c:pt>
                <c:pt idx="2300">
                  <c:v>-84.690870000000004</c:v>
                </c:pt>
                <c:pt idx="2301">
                  <c:v>-84.788079999999994</c:v>
                </c:pt>
              </c:numCache>
            </c:numRef>
          </c:yVal>
          <c:smooth val="1"/>
          <c:extLst>
            <c:ext xmlns:c16="http://schemas.microsoft.com/office/drawing/2014/chart" uri="{C3380CC4-5D6E-409C-BE32-E72D297353CC}">
              <c16:uniqueId val="{00000000-B7DB-4849-B7AB-0ECF66CA29AB}"/>
            </c:ext>
          </c:extLst>
        </c:ser>
        <c:ser>
          <c:idx val="1"/>
          <c:order val="1"/>
          <c:tx>
            <c:v>Celgard Tri Layer</c:v>
          </c:tx>
          <c:marker>
            <c:symbol val="none"/>
          </c:marker>
          <c:xVal>
            <c:numRef>
              <c:f>'Celgard B'!$B$57:$B$2296</c:f>
              <c:numCache>
                <c:formatCode>General</c:formatCode>
                <c:ptCount val="2240"/>
                <c:pt idx="0">
                  <c:v>27.173410000000001</c:v>
                </c:pt>
                <c:pt idx="1">
                  <c:v>27.168970000000002</c:v>
                </c:pt>
                <c:pt idx="2">
                  <c:v>27.163160000000001</c:v>
                </c:pt>
                <c:pt idx="3">
                  <c:v>27.157</c:v>
                </c:pt>
                <c:pt idx="4">
                  <c:v>27.152180000000001</c:v>
                </c:pt>
                <c:pt idx="5">
                  <c:v>27.147400000000001</c:v>
                </c:pt>
                <c:pt idx="6">
                  <c:v>27.143460000000001</c:v>
                </c:pt>
                <c:pt idx="7">
                  <c:v>27.139399999999998</c:v>
                </c:pt>
                <c:pt idx="8">
                  <c:v>27.135259999999999</c:v>
                </c:pt>
                <c:pt idx="9">
                  <c:v>27.13212</c:v>
                </c:pt>
                <c:pt idx="10">
                  <c:v>27.12848</c:v>
                </c:pt>
                <c:pt idx="11">
                  <c:v>27.12369</c:v>
                </c:pt>
                <c:pt idx="12">
                  <c:v>27.12</c:v>
                </c:pt>
                <c:pt idx="13">
                  <c:v>27.11748</c:v>
                </c:pt>
                <c:pt idx="14">
                  <c:v>27.115279999999998</c:v>
                </c:pt>
                <c:pt idx="15">
                  <c:v>27.111789999999999</c:v>
                </c:pt>
                <c:pt idx="16">
                  <c:v>27.108419999999999</c:v>
                </c:pt>
                <c:pt idx="17">
                  <c:v>27.107230000000001</c:v>
                </c:pt>
                <c:pt idx="18">
                  <c:v>27.104700000000001</c:v>
                </c:pt>
                <c:pt idx="19">
                  <c:v>27.101459999999999</c:v>
                </c:pt>
                <c:pt idx="20">
                  <c:v>27.100660000000001</c:v>
                </c:pt>
                <c:pt idx="21">
                  <c:v>27.098859999999998</c:v>
                </c:pt>
                <c:pt idx="22">
                  <c:v>27.097280000000001</c:v>
                </c:pt>
                <c:pt idx="23">
                  <c:v>27.096229999999998</c:v>
                </c:pt>
                <c:pt idx="24">
                  <c:v>27.09516</c:v>
                </c:pt>
                <c:pt idx="25">
                  <c:v>27.09375</c:v>
                </c:pt>
                <c:pt idx="26">
                  <c:v>27.09036</c:v>
                </c:pt>
                <c:pt idx="27">
                  <c:v>27.088360000000002</c:v>
                </c:pt>
                <c:pt idx="28">
                  <c:v>27.086349999999999</c:v>
                </c:pt>
                <c:pt idx="29">
                  <c:v>27.08436</c:v>
                </c:pt>
                <c:pt idx="30">
                  <c:v>27.083320000000001</c:v>
                </c:pt>
                <c:pt idx="31">
                  <c:v>27.081720000000001</c:v>
                </c:pt>
                <c:pt idx="32">
                  <c:v>27.080220000000001</c:v>
                </c:pt>
                <c:pt idx="33">
                  <c:v>27.082999999999998</c:v>
                </c:pt>
                <c:pt idx="34">
                  <c:v>27.085059999999999</c:v>
                </c:pt>
                <c:pt idx="35">
                  <c:v>27.090240000000001</c:v>
                </c:pt>
                <c:pt idx="36">
                  <c:v>27.098040000000001</c:v>
                </c:pt>
                <c:pt idx="37">
                  <c:v>27.107849999999999</c:v>
                </c:pt>
                <c:pt idx="38">
                  <c:v>27.123360000000002</c:v>
                </c:pt>
                <c:pt idx="39">
                  <c:v>27.13861</c:v>
                </c:pt>
                <c:pt idx="40">
                  <c:v>27.16168</c:v>
                </c:pt>
                <c:pt idx="41">
                  <c:v>27.18507</c:v>
                </c:pt>
                <c:pt idx="42">
                  <c:v>27.20899</c:v>
                </c:pt>
                <c:pt idx="43">
                  <c:v>27.234870000000001</c:v>
                </c:pt>
                <c:pt idx="44">
                  <c:v>27.266169999999999</c:v>
                </c:pt>
                <c:pt idx="45">
                  <c:v>27.303149999999999</c:v>
                </c:pt>
                <c:pt idx="46">
                  <c:v>27.3445</c:v>
                </c:pt>
                <c:pt idx="47">
                  <c:v>27.382359999999998</c:v>
                </c:pt>
                <c:pt idx="48">
                  <c:v>27.41778</c:v>
                </c:pt>
                <c:pt idx="49">
                  <c:v>27.4574</c:v>
                </c:pt>
                <c:pt idx="50">
                  <c:v>27.507249999999999</c:v>
                </c:pt>
                <c:pt idx="51">
                  <c:v>27.550650000000001</c:v>
                </c:pt>
                <c:pt idx="52">
                  <c:v>27.60191</c:v>
                </c:pt>
                <c:pt idx="53">
                  <c:v>27.651160000000001</c:v>
                </c:pt>
                <c:pt idx="54">
                  <c:v>27.697299999999998</c:v>
                </c:pt>
                <c:pt idx="55">
                  <c:v>27.74175</c:v>
                </c:pt>
                <c:pt idx="56">
                  <c:v>27.801490000000001</c:v>
                </c:pt>
                <c:pt idx="57">
                  <c:v>27.860440000000001</c:v>
                </c:pt>
                <c:pt idx="58">
                  <c:v>27.913779999999999</c:v>
                </c:pt>
                <c:pt idx="59">
                  <c:v>27.970659999999999</c:v>
                </c:pt>
                <c:pt idx="60">
                  <c:v>28.027190000000001</c:v>
                </c:pt>
                <c:pt idx="61">
                  <c:v>28.083600000000001</c:v>
                </c:pt>
                <c:pt idx="62">
                  <c:v>28.144749999999998</c:v>
                </c:pt>
                <c:pt idx="63">
                  <c:v>28.186990000000002</c:v>
                </c:pt>
                <c:pt idx="64">
                  <c:v>28.258600000000001</c:v>
                </c:pt>
                <c:pt idx="65">
                  <c:v>28.317139999999998</c:v>
                </c:pt>
                <c:pt idx="66">
                  <c:v>28.390979999999999</c:v>
                </c:pt>
                <c:pt idx="67">
                  <c:v>28.454280000000001</c:v>
                </c:pt>
                <c:pt idx="68">
                  <c:v>28.51932</c:v>
                </c:pt>
                <c:pt idx="69">
                  <c:v>28.589020000000001</c:v>
                </c:pt>
                <c:pt idx="70">
                  <c:v>28.65306</c:v>
                </c:pt>
                <c:pt idx="71">
                  <c:v>28.71114</c:v>
                </c:pt>
                <c:pt idx="72">
                  <c:v>28.77814</c:v>
                </c:pt>
                <c:pt idx="73">
                  <c:v>28.850960000000001</c:v>
                </c:pt>
                <c:pt idx="74">
                  <c:v>28.915040000000001</c:v>
                </c:pt>
                <c:pt idx="75">
                  <c:v>28.978809999999999</c:v>
                </c:pt>
                <c:pt idx="76">
                  <c:v>29.053100000000001</c:v>
                </c:pt>
                <c:pt idx="77">
                  <c:v>29.115839999999999</c:v>
                </c:pt>
                <c:pt idx="78">
                  <c:v>29.18534</c:v>
                </c:pt>
                <c:pt idx="79">
                  <c:v>29.265940000000001</c:v>
                </c:pt>
                <c:pt idx="80">
                  <c:v>29.34422</c:v>
                </c:pt>
                <c:pt idx="81">
                  <c:v>29.414750000000002</c:v>
                </c:pt>
                <c:pt idx="82">
                  <c:v>29.485939999999999</c:v>
                </c:pt>
                <c:pt idx="83">
                  <c:v>29.557839999999999</c:v>
                </c:pt>
                <c:pt idx="84">
                  <c:v>29.610410000000002</c:v>
                </c:pt>
                <c:pt idx="85">
                  <c:v>29.692160000000001</c:v>
                </c:pt>
                <c:pt idx="86">
                  <c:v>29.771419999999999</c:v>
                </c:pt>
                <c:pt idx="87">
                  <c:v>29.836390000000002</c:v>
                </c:pt>
                <c:pt idx="88">
                  <c:v>29.931180000000001</c:v>
                </c:pt>
                <c:pt idx="89">
                  <c:v>29.971640000000001</c:v>
                </c:pt>
                <c:pt idx="90">
                  <c:v>30.039169999999999</c:v>
                </c:pt>
                <c:pt idx="91">
                  <c:v>30.110250000000001</c:v>
                </c:pt>
                <c:pt idx="92">
                  <c:v>30.215119999999999</c:v>
                </c:pt>
                <c:pt idx="93">
                  <c:v>30.26951</c:v>
                </c:pt>
                <c:pt idx="94">
                  <c:v>30.349450000000001</c:v>
                </c:pt>
                <c:pt idx="95">
                  <c:v>30.421119999999998</c:v>
                </c:pt>
                <c:pt idx="96">
                  <c:v>30.505410000000001</c:v>
                </c:pt>
                <c:pt idx="97">
                  <c:v>30.564489999999999</c:v>
                </c:pt>
                <c:pt idx="98">
                  <c:v>30.637070000000001</c:v>
                </c:pt>
                <c:pt idx="99">
                  <c:v>30.69248</c:v>
                </c:pt>
                <c:pt idx="100">
                  <c:v>30.794250000000002</c:v>
                </c:pt>
                <c:pt idx="101">
                  <c:v>30.840109999999999</c:v>
                </c:pt>
                <c:pt idx="102">
                  <c:v>30.9206</c:v>
                </c:pt>
                <c:pt idx="103">
                  <c:v>30.99212</c:v>
                </c:pt>
                <c:pt idx="104">
                  <c:v>31.082920000000001</c:v>
                </c:pt>
                <c:pt idx="105">
                  <c:v>31.143899999999999</c:v>
                </c:pt>
                <c:pt idx="106">
                  <c:v>31.227540000000001</c:v>
                </c:pt>
                <c:pt idx="107">
                  <c:v>31.309080000000002</c:v>
                </c:pt>
                <c:pt idx="108">
                  <c:v>31.371040000000001</c:v>
                </c:pt>
                <c:pt idx="109">
                  <c:v>31.45046</c:v>
                </c:pt>
                <c:pt idx="110">
                  <c:v>31.52065</c:v>
                </c:pt>
                <c:pt idx="111">
                  <c:v>31.593959999999999</c:v>
                </c:pt>
                <c:pt idx="112">
                  <c:v>31.690329999999999</c:v>
                </c:pt>
                <c:pt idx="113">
                  <c:v>31.727589999999999</c:v>
                </c:pt>
                <c:pt idx="114">
                  <c:v>31.831219999999998</c:v>
                </c:pt>
                <c:pt idx="115">
                  <c:v>31.891839999999998</c:v>
                </c:pt>
                <c:pt idx="116">
                  <c:v>31.971520000000002</c:v>
                </c:pt>
                <c:pt idx="117">
                  <c:v>32.064399999999999</c:v>
                </c:pt>
                <c:pt idx="118">
                  <c:v>32.129820000000002</c:v>
                </c:pt>
                <c:pt idx="119">
                  <c:v>32.204529999999998</c:v>
                </c:pt>
                <c:pt idx="120">
                  <c:v>32.281320000000001</c:v>
                </c:pt>
                <c:pt idx="121">
                  <c:v>32.340940000000003</c:v>
                </c:pt>
                <c:pt idx="122">
                  <c:v>32.402799999999999</c:v>
                </c:pt>
                <c:pt idx="123">
                  <c:v>32.47278</c:v>
                </c:pt>
                <c:pt idx="124">
                  <c:v>32.566070000000003</c:v>
                </c:pt>
                <c:pt idx="125">
                  <c:v>32.617469999999997</c:v>
                </c:pt>
                <c:pt idx="126">
                  <c:v>32.686279999999996</c:v>
                </c:pt>
                <c:pt idx="127">
                  <c:v>32.741199999999999</c:v>
                </c:pt>
                <c:pt idx="128">
                  <c:v>32.81427</c:v>
                </c:pt>
                <c:pt idx="129">
                  <c:v>32.90119</c:v>
                </c:pt>
                <c:pt idx="130">
                  <c:v>32.92062</c:v>
                </c:pt>
                <c:pt idx="131">
                  <c:v>33.036119999999997</c:v>
                </c:pt>
                <c:pt idx="132">
                  <c:v>33.115679999999998</c:v>
                </c:pt>
                <c:pt idx="133">
                  <c:v>33.157800000000002</c:v>
                </c:pt>
                <c:pt idx="134">
                  <c:v>33.24362</c:v>
                </c:pt>
                <c:pt idx="135">
                  <c:v>33.337400000000002</c:v>
                </c:pt>
                <c:pt idx="136">
                  <c:v>33.349879999999999</c:v>
                </c:pt>
                <c:pt idx="137">
                  <c:v>33.430660000000003</c:v>
                </c:pt>
                <c:pt idx="138">
                  <c:v>33.480690000000003</c:v>
                </c:pt>
                <c:pt idx="139">
                  <c:v>33.590539999999997</c:v>
                </c:pt>
                <c:pt idx="140">
                  <c:v>33.624389999999998</c:v>
                </c:pt>
                <c:pt idx="141">
                  <c:v>33.680540000000001</c:v>
                </c:pt>
                <c:pt idx="142">
                  <c:v>33.727969999999999</c:v>
                </c:pt>
                <c:pt idx="143">
                  <c:v>33.801960000000001</c:v>
                </c:pt>
                <c:pt idx="144">
                  <c:v>33.8996</c:v>
                </c:pt>
                <c:pt idx="145">
                  <c:v>33.98198</c:v>
                </c:pt>
                <c:pt idx="146">
                  <c:v>34.031649999999999</c:v>
                </c:pt>
                <c:pt idx="147">
                  <c:v>34.030279999999998</c:v>
                </c:pt>
                <c:pt idx="148">
                  <c:v>34.125839999999997</c:v>
                </c:pt>
                <c:pt idx="149">
                  <c:v>34.230159999999998</c:v>
                </c:pt>
                <c:pt idx="150">
                  <c:v>34.280720000000002</c:v>
                </c:pt>
                <c:pt idx="151">
                  <c:v>34.29636</c:v>
                </c:pt>
                <c:pt idx="152">
                  <c:v>34.366019999999999</c:v>
                </c:pt>
                <c:pt idx="153">
                  <c:v>34.448500000000003</c:v>
                </c:pt>
                <c:pt idx="154">
                  <c:v>34.52317</c:v>
                </c:pt>
                <c:pt idx="155">
                  <c:v>34.564419999999998</c:v>
                </c:pt>
                <c:pt idx="156">
                  <c:v>34.597969999999997</c:v>
                </c:pt>
                <c:pt idx="157">
                  <c:v>34.67407</c:v>
                </c:pt>
                <c:pt idx="158">
                  <c:v>34.767200000000003</c:v>
                </c:pt>
                <c:pt idx="159">
                  <c:v>34.835380000000001</c:v>
                </c:pt>
                <c:pt idx="160">
                  <c:v>34.886000000000003</c:v>
                </c:pt>
                <c:pt idx="161">
                  <c:v>34.925750000000001</c:v>
                </c:pt>
                <c:pt idx="162">
                  <c:v>34.952939999999998</c:v>
                </c:pt>
                <c:pt idx="163">
                  <c:v>35.113039999999998</c:v>
                </c:pt>
                <c:pt idx="164">
                  <c:v>35.126190000000001</c:v>
                </c:pt>
                <c:pt idx="165">
                  <c:v>35.177250000000001</c:v>
                </c:pt>
                <c:pt idx="166">
                  <c:v>35.305860000000003</c:v>
                </c:pt>
                <c:pt idx="167">
                  <c:v>35.312840000000001</c:v>
                </c:pt>
                <c:pt idx="168">
                  <c:v>35.407139999999998</c:v>
                </c:pt>
                <c:pt idx="169">
                  <c:v>35.532969999999999</c:v>
                </c:pt>
                <c:pt idx="170">
                  <c:v>35.581099999999999</c:v>
                </c:pt>
                <c:pt idx="171">
                  <c:v>35.604500000000002</c:v>
                </c:pt>
                <c:pt idx="172">
                  <c:v>35.655450000000002</c:v>
                </c:pt>
                <c:pt idx="173">
                  <c:v>35.75873</c:v>
                </c:pt>
                <c:pt idx="174">
                  <c:v>35.755400000000002</c:v>
                </c:pt>
                <c:pt idx="175">
                  <c:v>35.81156</c:v>
                </c:pt>
                <c:pt idx="176">
                  <c:v>35.89508</c:v>
                </c:pt>
                <c:pt idx="177">
                  <c:v>36.00996</c:v>
                </c:pt>
                <c:pt idx="178">
                  <c:v>36.023260000000001</c:v>
                </c:pt>
                <c:pt idx="179">
                  <c:v>36.101219999999998</c:v>
                </c:pt>
                <c:pt idx="180">
                  <c:v>36.193260000000002</c:v>
                </c:pt>
                <c:pt idx="181">
                  <c:v>36.298650000000002</c:v>
                </c:pt>
                <c:pt idx="182">
                  <c:v>36.322229999999998</c:v>
                </c:pt>
                <c:pt idx="183">
                  <c:v>36.362029999999997</c:v>
                </c:pt>
                <c:pt idx="184">
                  <c:v>36.415500000000002</c:v>
                </c:pt>
                <c:pt idx="185">
                  <c:v>36.472200000000001</c:v>
                </c:pt>
                <c:pt idx="186">
                  <c:v>36.602330000000002</c:v>
                </c:pt>
                <c:pt idx="187">
                  <c:v>36.599220000000003</c:v>
                </c:pt>
                <c:pt idx="188">
                  <c:v>36.653170000000003</c:v>
                </c:pt>
                <c:pt idx="189">
                  <c:v>36.723320000000001</c:v>
                </c:pt>
                <c:pt idx="190">
                  <c:v>36.807470000000002</c:v>
                </c:pt>
                <c:pt idx="191">
                  <c:v>36.855159999999998</c:v>
                </c:pt>
                <c:pt idx="192">
                  <c:v>36.886839999999999</c:v>
                </c:pt>
                <c:pt idx="193">
                  <c:v>36.960450000000002</c:v>
                </c:pt>
                <c:pt idx="194">
                  <c:v>37.057740000000003</c:v>
                </c:pt>
                <c:pt idx="195">
                  <c:v>37.217750000000002</c:v>
                </c:pt>
                <c:pt idx="196">
                  <c:v>37.204659999999997</c:v>
                </c:pt>
                <c:pt idx="197">
                  <c:v>37.181159999999998</c:v>
                </c:pt>
                <c:pt idx="198">
                  <c:v>37.329799999999999</c:v>
                </c:pt>
                <c:pt idx="199">
                  <c:v>37.389499999999998</c:v>
                </c:pt>
                <c:pt idx="200">
                  <c:v>37.467559999999999</c:v>
                </c:pt>
                <c:pt idx="201">
                  <c:v>37.510689999999997</c:v>
                </c:pt>
                <c:pt idx="202">
                  <c:v>37.618279999999999</c:v>
                </c:pt>
                <c:pt idx="203">
                  <c:v>37.671379999999999</c:v>
                </c:pt>
                <c:pt idx="204">
                  <c:v>37.719560000000001</c:v>
                </c:pt>
                <c:pt idx="205">
                  <c:v>37.767580000000002</c:v>
                </c:pt>
                <c:pt idx="206">
                  <c:v>37.844700000000003</c:v>
                </c:pt>
                <c:pt idx="207">
                  <c:v>37.873330000000003</c:v>
                </c:pt>
                <c:pt idx="208">
                  <c:v>37.905320000000003</c:v>
                </c:pt>
                <c:pt idx="209">
                  <c:v>37.994169999999997</c:v>
                </c:pt>
                <c:pt idx="210">
                  <c:v>38.060020000000002</c:v>
                </c:pt>
                <c:pt idx="211">
                  <c:v>38.157539999999997</c:v>
                </c:pt>
                <c:pt idx="212">
                  <c:v>38.31767</c:v>
                </c:pt>
                <c:pt idx="213">
                  <c:v>38.305320000000002</c:v>
                </c:pt>
                <c:pt idx="214">
                  <c:v>38.363259999999997</c:v>
                </c:pt>
                <c:pt idx="215">
                  <c:v>38.472639999999998</c:v>
                </c:pt>
                <c:pt idx="216">
                  <c:v>38.484160000000003</c:v>
                </c:pt>
                <c:pt idx="217">
                  <c:v>38.496830000000003</c:v>
                </c:pt>
                <c:pt idx="218">
                  <c:v>38.530200000000001</c:v>
                </c:pt>
                <c:pt idx="219">
                  <c:v>38.659500000000001</c:v>
                </c:pt>
                <c:pt idx="220">
                  <c:v>38.707599999999999</c:v>
                </c:pt>
                <c:pt idx="221">
                  <c:v>38.740029999999997</c:v>
                </c:pt>
                <c:pt idx="222">
                  <c:v>38.86054</c:v>
                </c:pt>
                <c:pt idx="223">
                  <c:v>38.957500000000003</c:v>
                </c:pt>
                <c:pt idx="224">
                  <c:v>39.025689999999997</c:v>
                </c:pt>
                <c:pt idx="225">
                  <c:v>39.07779</c:v>
                </c:pt>
                <c:pt idx="226">
                  <c:v>39.115020000000001</c:v>
                </c:pt>
                <c:pt idx="227">
                  <c:v>39.158949999999997</c:v>
                </c:pt>
                <c:pt idx="228">
                  <c:v>39.216540000000002</c:v>
                </c:pt>
                <c:pt idx="229">
                  <c:v>39.377020000000002</c:v>
                </c:pt>
                <c:pt idx="230">
                  <c:v>39.413130000000002</c:v>
                </c:pt>
                <c:pt idx="231">
                  <c:v>39.413629999999998</c:v>
                </c:pt>
                <c:pt idx="232">
                  <c:v>39.423160000000003</c:v>
                </c:pt>
                <c:pt idx="233">
                  <c:v>39.527639999999998</c:v>
                </c:pt>
                <c:pt idx="234">
                  <c:v>39.629240000000003</c:v>
                </c:pt>
                <c:pt idx="235">
                  <c:v>39.634979999999999</c:v>
                </c:pt>
                <c:pt idx="236">
                  <c:v>39.739820000000002</c:v>
                </c:pt>
                <c:pt idx="237">
                  <c:v>39.805100000000003</c:v>
                </c:pt>
                <c:pt idx="238">
                  <c:v>39.841329999999999</c:v>
                </c:pt>
                <c:pt idx="239">
                  <c:v>39.950519999999997</c:v>
                </c:pt>
                <c:pt idx="240">
                  <c:v>39.98274</c:v>
                </c:pt>
                <c:pt idx="241">
                  <c:v>40.052619999999997</c:v>
                </c:pt>
                <c:pt idx="242">
                  <c:v>40.100409999999997</c:v>
                </c:pt>
                <c:pt idx="243">
                  <c:v>40.122900000000001</c:v>
                </c:pt>
                <c:pt idx="244">
                  <c:v>40.211419999999997</c:v>
                </c:pt>
                <c:pt idx="245">
                  <c:v>40.23433</c:v>
                </c:pt>
                <c:pt idx="246">
                  <c:v>40.252740000000003</c:v>
                </c:pt>
                <c:pt idx="247">
                  <c:v>40.356349999999999</c:v>
                </c:pt>
                <c:pt idx="248">
                  <c:v>40.48236</c:v>
                </c:pt>
                <c:pt idx="249">
                  <c:v>40.478839999999998</c:v>
                </c:pt>
                <c:pt idx="250">
                  <c:v>40.513249999999999</c:v>
                </c:pt>
                <c:pt idx="251">
                  <c:v>40.627360000000003</c:v>
                </c:pt>
                <c:pt idx="252">
                  <c:v>40.745220000000003</c:v>
                </c:pt>
                <c:pt idx="253">
                  <c:v>40.754249999999999</c:v>
                </c:pt>
                <c:pt idx="254">
                  <c:v>40.803660000000001</c:v>
                </c:pt>
                <c:pt idx="255">
                  <c:v>40.875190000000003</c:v>
                </c:pt>
                <c:pt idx="256">
                  <c:v>41.036119999999997</c:v>
                </c:pt>
                <c:pt idx="257">
                  <c:v>41.028619999999997</c:v>
                </c:pt>
                <c:pt idx="258">
                  <c:v>41.051560000000002</c:v>
                </c:pt>
                <c:pt idx="259">
                  <c:v>41.131799999999998</c:v>
                </c:pt>
                <c:pt idx="260">
                  <c:v>41.157550000000001</c:v>
                </c:pt>
                <c:pt idx="261">
                  <c:v>41.301310000000001</c:v>
                </c:pt>
                <c:pt idx="262">
                  <c:v>41.3491</c:v>
                </c:pt>
                <c:pt idx="263">
                  <c:v>41.43235</c:v>
                </c:pt>
                <c:pt idx="264">
                  <c:v>41.520159999999997</c:v>
                </c:pt>
                <c:pt idx="265">
                  <c:v>41.64367</c:v>
                </c:pt>
                <c:pt idx="266">
                  <c:v>41.618980000000001</c:v>
                </c:pt>
                <c:pt idx="267">
                  <c:v>41.768909999999998</c:v>
                </c:pt>
                <c:pt idx="268">
                  <c:v>41.823779999999999</c:v>
                </c:pt>
                <c:pt idx="269">
                  <c:v>41.8215</c:v>
                </c:pt>
                <c:pt idx="270">
                  <c:v>41.870919999999998</c:v>
                </c:pt>
                <c:pt idx="271">
                  <c:v>42.09346</c:v>
                </c:pt>
                <c:pt idx="272">
                  <c:v>42.302039999999998</c:v>
                </c:pt>
                <c:pt idx="273">
                  <c:v>42.243600000000001</c:v>
                </c:pt>
                <c:pt idx="274">
                  <c:v>42.286279999999998</c:v>
                </c:pt>
                <c:pt idx="275">
                  <c:v>42.554020000000001</c:v>
                </c:pt>
                <c:pt idx="276">
                  <c:v>42.619129999999998</c:v>
                </c:pt>
                <c:pt idx="277">
                  <c:v>42.544220000000003</c:v>
                </c:pt>
                <c:pt idx="278">
                  <c:v>42.76858</c:v>
                </c:pt>
                <c:pt idx="279">
                  <c:v>42.84122</c:v>
                </c:pt>
                <c:pt idx="280">
                  <c:v>42.829279999999997</c:v>
                </c:pt>
                <c:pt idx="281">
                  <c:v>42.900289999999998</c:v>
                </c:pt>
                <c:pt idx="282">
                  <c:v>43.107959999999999</c:v>
                </c:pt>
                <c:pt idx="283">
                  <c:v>43.123429999999999</c:v>
                </c:pt>
                <c:pt idx="284">
                  <c:v>43.12303</c:v>
                </c:pt>
                <c:pt idx="285">
                  <c:v>43.237459999999999</c:v>
                </c:pt>
                <c:pt idx="286">
                  <c:v>43.425220000000003</c:v>
                </c:pt>
                <c:pt idx="287">
                  <c:v>43.346130000000002</c:v>
                </c:pt>
                <c:pt idx="288">
                  <c:v>43.409610000000001</c:v>
                </c:pt>
                <c:pt idx="289">
                  <c:v>43.594619999999999</c:v>
                </c:pt>
                <c:pt idx="290">
                  <c:v>43.6721</c:v>
                </c:pt>
                <c:pt idx="291">
                  <c:v>43.807299999999998</c:v>
                </c:pt>
                <c:pt idx="292">
                  <c:v>43.801139999999997</c:v>
                </c:pt>
                <c:pt idx="293">
                  <c:v>43.766759999999998</c:v>
                </c:pt>
                <c:pt idx="294">
                  <c:v>44.04034</c:v>
                </c:pt>
                <c:pt idx="295">
                  <c:v>43.983759999999997</c:v>
                </c:pt>
                <c:pt idx="296">
                  <c:v>44.042380000000001</c:v>
                </c:pt>
                <c:pt idx="297">
                  <c:v>44.311459999999997</c:v>
                </c:pt>
                <c:pt idx="298">
                  <c:v>44.24165</c:v>
                </c:pt>
                <c:pt idx="299">
                  <c:v>44.206629999999997</c:v>
                </c:pt>
                <c:pt idx="300">
                  <c:v>44.531219999999998</c:v>
                </c:pt>
                <c:pt idx="301">
                  <c:v>44.550699999999999</c:v>
                </c:pt>
                <c:pt idx="302">
                  <c:v>44.603140000000003</c:v>
                </c:pt>
                <c:pt idx="303">
                  <c:v>44.903739999999999</c:v>
                </c:pt>
                <c:pt idx="304">
                  <c:v>44.869059999999998</c:v>
                </c:pt>
                <c:pt idx="305">
                  <c:v>44.896999999999998</c:v>
                </c:pt>
                <c:pt idx="306">
                  <c:v>45.048920000000003</c:v>
                </c:pt>
                <c:pt idx="307">
                  <c:v>44.90146</c:v>
                </c:pt>
                <c:pt idx="308">
                  <c:v>45.179780000000001</c:v>
                </c:pt>
                <c:pt idx="309">
                  <c:v>45.116959999999999</c:v>
                </c:pt>
                <c:pt idx="310">
                  <c:v>45.378369999999997</c:v>
                </c:pt>
                <c:pt idx="311">
                  <c:v>45.533459999999998</c:v>
                </c:pt>
                <c:pt idx="312">
                  <c:v>45.457479999999997</c:v>
                </c:pt>
                <c:pt idx="313">
                  <c:v>45.666600000000003</c:v>
                </c:pt>
                <c:pt idx="314">
                  <c:v>45.64432</c:v>
                </c:pt>
                <c:pt idx="315">
                  <c:v>45.622619999999998</c:v>
                </c:pt>
                <c:pt idx="316">
                  <c:v>45.700409999999998</c:v>
                </c:pt>
                <c:pt idx="317">
                  <c:v>45.769880000000001</c:v>
                </c:pt>
                <c:pt idx="318">
                  <c:v>45.863529999999997</c:v>
                </c:pt>
                <c:pt idx="319">
                  <c:v>45.808349999999997</c:v>
                </c:pt>
                <c:pt idx="320">
                  <c:v>45.948480000000004</c:v>
                </c:pt>
                <c:pt idx="321">
                  <c:v>45.943719999999999</c:v>
                </c:pt>
                <c:pt idx="322">
                  <c:v>45.998609999999999</c:v>
                </c:pt>
                <c:pt idx="323">
                  <c:v>46.091760000000001</c:v>
                </c:pt>
                <c:pt idx="324">
                  <c:v>46.139969999999998</c:v>
                </c:pt>
                <c:pt idx="325">
                  <c:v>46.080240000000003</c:v>
                </c:pt>
                <c:pt idx="326">
                  <c:v>46.226280000000003</c:v>
                </c:pt>
                <c:pt idx="327">
                  <c:v>46.125</c:v>
                </c:pt>
                <c:pt idx="328">
                  <c:v>46.2759</c:v>
                </c:pt>
                <c:pt idx="329">
                  <c:v>46.4148</c:v>
                </c:pt>
                <c:pt idx="330">
                  <c:v>46.372979999999998</c:v>
                </c:pt>
                <c:pt idx="331">
                  <c:v>46.416739999999997</c:v>
                </c:pt>
                <c:pt idx="332">
                  <c:v>46.59543</c:v>
                </c:pt>
                <c:pt idx="333">
                  <c:v>46.677379999999999</c:v>
                </c:pt>
                <c:pt idx="334">
                  <c:v>46.566020000000002</c:v>
                </c:pt>
                <c:pt idx="335">
                  <c:v>46.662759999999999</c:v>
                </c:pt>
                <c:pt idx="336">
                  <c:v>46.797469999999997</c:v>
                </c:pt>
                <c:pt idx="337">
                  <c:v>46.8414</c:v>
                </c:pt>
                <c:pt idx="338">
                  <c:v>46.791539999999998</c:v>
                </c:pt>
                <c:pt idx="339">
                  <c:v>46.967959999999998</c:v>
                </c:pt>
                <c:pt idx="340">
                  <c:v>46.998339999999999</c:v>
                </c:pt>
                <c:pt idx="341">
                  <c:v>46.894500000000001</c:v>
                </c:pt>
                <c:pt idx="342">
                  <c:v>47.207389999999997</c:v>
                </c:pt>
                <c:pt idx="343">
                  <c:v>47.193510000000003</c:v>
                </c:pt>
                <c:pt idx="344">
                  <c:v>47.285339999999998</c:v>
                </c:pt>
                <c:pt idx="345">
                  <c:v>47.25938</c:v>
                </c:pt>
                <c:pt idx="346">
                  <c:v>47.430970000000002</c:v>
                </c:pt>
                <c:pt idx="347">
                  <c:v>47.432459999999999</c:v>
                </c:pt>
                <c:pt idx="348">
                  <c:v>47.480350000000001</c:v>
                </c:pt>
                <c:pt idx="349">
                  <c:v>47.518259999999998</c:v>
                </c:pt>
                <c:pt idx="350">
                  <c:v>47.649340000000002</c:v>
                </c:pt>
                <c:pt idx="351">
                  <c:v>47.632919999999999</c:v>
                </c:pt>
                <c:pt idx="352">
                  <c:v>47.689660000000003</c:v>
                </c:pt>
                <c:pt idx="353">
                  <c:v>47.741059999999997</c:v>
                </c:pt>
                <c:pt idx="354">
                  <c:v>47.8108</c:v>
                </c:pt>
                <c:pt idx="355">
                  <c:v>48.00029</c:v>
                </c:pt>
                <c:pt idx="356">
                  <c:v>47.934919999999998</c:v>
                </c:pt>
                <c:pt idx="357">
                  <c:v>47.93036</c:v>
                </c:pt>
                <c:pt idx="358">
                  <c:v>48.084029999999998</c:v>
                </c:pt>
                <c:pt idx="359">
                  <c:v>48.10754</c:v>
                </c:pt>
                <c:pt idx="360">
                  <c:v>48.176740000000002</c:v>
                </c:pt>
                <c:pt idx="361">
                  <c:v>48.207479999999997</c:v>
                </c:pt>
                <c:pt idx="362">
                  <c:v>48.145339999999997</c:v>
                </c:pt>
                <c:pt idx="363">
                  <c:v>48.377290000000002</c:v>
                </c:pt>
                <c:pt idx="364">
                  <c:v>48.461359999999999</c:v>
                </c:pt>
                <c:pt idx="365">
                  <c:v>48.382199999999997</c:v>
                </c:pt>
                <c:pt idx="366">
                  <c:v>48.475110000000001</c:v>
                </c:pt>
                <c:pt idx="367">
                  <c:v>48.738799999999998</c:v>
                </c:pt>
                <c:pt idx="368">
                  <c:v>48.62659</c:v>
                </c:pt>
                <c:pt idx="369">
                  <c:v>48.725920000000002</c:v>
                </c:pt>
                <c:pt idx="370">
                  <c:v>48.929920000000003</c:v>
                </c:pt>
                <c:pt idx="371">
                  <c:v>48.940660000000001</c:v>
                </c:pt>
                <c:pt idx="372">
                  <c:v>48.998950000000001</c:v>
                </c:pt>
                <c:pt idx="373">
                  <c:v>49.123510000000003</c:v>
                </c:pt>
                <c:pt idx="374">
                  <c:v>49.211530000000003</c:v>
                </c:pt>
                <c:pt idx="375">
                  <c:v>49.105899999999998</c:v>
                </c:pt>
                <c:pt idx="376">
                  <c:v>49.218730000000001</c:v>
                </c:pt>
                <c:pt idx="377">
                  <c:v>49.17848</c:v>
                </c:pt>
                <c:pt idx="378">
                  <c:v>49.373440000000002</c:v>
                </c:pt>
                <c:pt idx="379">
                  <c:v>49.560560000000002</c:v>
                </c:pt>
                <c:pt idx="380">
                  <c:v>49.378059999999998</c:v>
                </c:pt>
                <c:pt idx="381">
                  <c:v>49.655090000000001</c:v>
                </c:pt>
                <c:pt idx="382">
                  <c:v>49.887909999999998</c:v>
                </c:pt>
                <c:pt idx="383">
                  <c:v>49.812480000000001</c:v>
                </c:pt>
                <c:pt idx="384">
                  <c:v>49.994079999999997</c:v>
                </c:pt>
                <c:pt idx="385">
                  <c:v>50.055660000000003</c:v>
                </c:pt>
                <c:pt idx="386">
                  <c:v>50.08661</c:v>
                </c:pt>
                <c:pt idx="387">
                  <c:v>50.119239999999998</c:v>
                </c:pt>
                <c:pt idx="388">
                  <c:v>50.097720000000002</c:v>
                </c:pt>
                <c:pt idx="389">
                  <c:v>50.206319999999998</c:v>
                </c:pt>
                <c:pt idx="390">
                  <c:v>50.231090000000002</c:v>
                </c:pt>
                <c:pt idx="391">
                  <c:v>50.114319999999999</c:v>
                </c:pt>
                <c:pt idx="392">
                  <c:v>50.296039999999998</c:v>
                </c:pt>
                <c:pt idx="393">
                  <c:v>50.379339999999999</c:v>
                </c:pt>
                <c:pt idx="394">
                  <c:v>50.287700000000001</c:v>
                </c:pt>
                <c:pt idx="395">
                  <c:v>50.639060000000001</c:v>
                </c:pt>
                <c:pt idx="396">
                  <c:v>50.640160000000002</c:v>
                </c:pt>
                <c:pt idx="397">
                  <c:v>50.666040000000002</c:v>
                </c:pt>
                <c:pt idx="398">
                  <c:v>50.8431</c:v>
                </c:pt>
                <c:pt idx="399">
                  <c:v>50.848219999999998</c:v>
                </c:pt>
                <c:pt idx="400">
                  <c:v>51.083480000000002</c:v>
                </c:pt>
                <c:pt idx="401">
                  <c:v>51.119480000000003</c:v>
                </c:pt>
                <c:pt idx="402">
                  <c:v>51.054299999999998</c:v>
                </c:pt>
                <c:pt idx="403">
                  <c:v>51.265700000000002</c:v>
                </c:pt>
                <c:pt idx="404">
                  <c:v>51.278440000000003</c:v>
                </c:pt>
                <c:pt idx="405">
                  <c:v>51.227260000000001</c:v>
                </c:pt>
                <c:pt idx="406">
                  <c:v>51.396340000000002</c:v>
                </c:pt>
                <c:pt idx="407">
                  <c:v>51.406750000000002</c:v>
                </c:pt>
                <c:pt idx="408">
                  <c:v>51.522840000000002</c:v>
                </c:pt>
                <c:pt idx="409">
                  <c:v>51.541220000000003</c:v>
                </c:pt>
                <c:pt idx="410">
                  <c:v>51.628830000000001</c:v>
                </c:pt>
                <c:pt idx="411">
                  <c:v>51.562190000000001</c:v>
                </c:pt>
                <c:pt idx="412">
                  <c:v>51.689500000000002</c:v>
                </c:pt>
                <c:pt idx="413">
                  <c:v>51.784770000000002</c:v>
                </c:pt>
                <c:pt idx="414">
                  <c:v>51.778039999999997</c:v>
                </c:pt>
                <c:pt idx="415">
                  <c:v>51.93974</c:v>
                </c:pt>
                <c:pt idx="416">
                  <c:v>51.921939999999999</c:v>
                </c:pt>
                <c:pt idx="417">
                  <c:v>52.062280000000001</c:v>
                </c:pt>
                <c:pt idx="418">
                  <c:v>52.067129999999999</c:v>
                </c:pt>
                <c:pt idx="419">
                  <c:v>52.062559999999998</c:v>
                </c:pt>
                <c:pt idx="420">
                  <c:v>52.251600000000003</c:v>
                </c:pt>
                <c:pt idx="421">
                  <c:v>52.34789</c:v>
                </c:pt>
                <c:pt idx="422">
                  <c:v>52.374879999999997</c:v>
                </c:pt>
                <c:pt idx="423">
                  <c:v>52.4514</c:v>
                </c:pt>
                <c:pt idx="424">
                  <c:v>52.32544</c:v>
                </c:pt>
                <c:pt idx="425">
                  <c:v>52.569180000000003</c:v>
                </c:pt>
                <c:pt idx="426">
                  <c:v>52.607170000000004</c:v>
                </c:pt>
                <c:pt idx="427">
                  <c:v>52.680439999999997</c:v>
                </c:pt>
                <c:pt idx="428">
                  <c:v>52.754939999999998</c:v>
                </c:pt>
                <c:pt idx="429">
                  <c:v>52.723129999999998</c:v>
                </c:pt>
                <c:pt idx="430">
                  <c:v>52.923940000000002</c:v>
                </c:pt>
                <c:pt idx="431">
                  <c:v>53.0105</c:v>
                </c:pt>
                <c:pt idx="432">
                  <c:v>52.972070000000002</c:v>
                </c:pt>
                <c:pt idx="433">
                  <c:v>53.036279999999998</c:v>
                </c:pt>
                <c:pt idx="434">
                  <c:v>53.180019999999999</c:v>
                </c:pt>
                <c:pt idx="435">
                  <c:v>53.126359999999998</c:v>
                </c:pt>
                <c:pt idx="436">
                  <c:v>53.242739999999998</c:v>
                </c:pt>
                <c:pt idx="437">
                  <c:v>53.397120000000001</c:v>
                </c:pt>
                <c:pt idx="438">
                  <c:v>53.329859999999996</c:v>
                </c:pt>
                <c:pt idx="439">
                  <c:v>53.575060000000001</c:v>
                </c:pt>
                <c:pt idx="440">
                  <c:v>53.619039999999998</c:v>
                </c:pt>
                <c:pt idx="441">
                  <c:v>53.563400000000001</c:v>
                </c:pt>
                <c:pt idx="442">
                  <c:v>53.68674</c:v>
                </c:pt>
                <c:pt idx="443">
                  <c:v>53.824840000000002</c:v>
                </c:pt>
                <c:pt idx="444">
                  <c:v>53.756860000000003</c:v>
                </c:pt>
                <c:pt idx="445">
                  <c:v>53.929130000000001</c:v>
                </c:pt>
                <c:pt idx="446">
                  <c:v>53.848039999999997</c:v>
                </c:pt>
                <c:pt idx="447">
                  <c:v>54.0182</c:v>
                </c:pt>
                <c:pt idx="448">
                  <c:v>54.165059999999997</c:v>
                </c:pt>
                <c:pt idx="449">
                  <c:v>54.170740000000002</c:v>
                </c:pt>
                <c:pt idx="450">
                  <c:v>54.195239999999998</c:v>
                </c:pt>
                <c:pt idx="451">
                  <c:v>54.351439999999997</c:v>
                </c:pt>
                <c:pt idx="452">
                  <c:v>54.418010000000002</c:v>
                </c:pt>
                <c:pt idx="453">
                  <c:v>54.445459999999997</c:v>
                </c:pt>
                <c:pt idx="454">
                  <c:v>54.439019999999999</c:v>
                </c:pt>
                <c:pt idx="455">
                  <c:v>54.578220000000002</c:v>
                </c:pt>
                <c:pt idx="456">
                  <c:v>54.685479999999998</c:v>
                </c:pt>
                <c:pt idx="457">
                  <c:v>54.648600000000002</c:v>
                </c:pt>
                <c:pt idx="458">
                  <c:v>54.7712</c:v>
                </c:pt>
                <c:pt idx="459">
                  <c:v>54.800629999999998</c:v>
                </c:pt>
                <c:pt idx="460">
                  <c:v>54.890300000000003</c:v>
                </c:pt>
                <c:pt idx="461">
                  <c:v>54.853589999999997</c:v>
                </c:pt>
                <c:pt idx="462">
                  <c:v>55.003210000000003</c:v>
                </c:pt>
                <c:pt idx="463">
                  <c:v>55.011580000000002</c:v>
                </c:pt>
                <c:pt idx="464">
                  <c:v>55.090699999999998</c:v>
                </c:pt>
                <c:pt idx="465">
                  <c:v>55.08954</c:v>
                </c:pt>
                <c:pt idx="466">
                  <c:v>55.168460000000003</c:v>
                </c:pt>
                <c:pt idx="467">
                  <c:v>55.30668</c:v>
                </c:pt>
                <c:pt idx="468">
                  <c:v>55.291499999999999</c:v>
                </c:pt>
                <c:pt idx="469">
                  <c:v>55.304900000000004</c:v>
                </c:pt>
                <c:pt idx="470">
                  <c:v>55.442659999999997</c:v>
                </c:pt>
                <c:pt idx="471">
                  <c:v>55.497070000000001</c:v>
                </c:pt>
                <c:pt idx="472">
                  <c:v>55.533650000000002</c:v>
                </c:pt>
                <c:pt idx="473">
                  <c:v>55.596179999999997</c:v>
                </c:pt>
                <c:pt idx="474">
                  <c:v>55.706060000000001</c:v>
                </c:pt>
                <c:pt idx="475">
                  <c:v>55.726140000000001</c:v>
                </c:pt>
                <c:pt idx="476">
                  <c:v>55.752369999999999</c:v>
                </c:pt>
                <c:pt idx="477">
                  <c:v>55.931339999999999</c:v>
                </c:pt>
                <c:pt idx="478">
                  <c:v>55.9163</c:v>
                </c:pt>
                <c:pt idx="479">
                  <c:v>55.972909999999999</c:v>
                </c:pt>
                <c:pt idx="480">
                  <c:v>56.074759999999998</c:v>
                </c:pt>
                <c:pt idx="481">
                  <c:v>56.122259999999997</c:v>
                </c:pt>
                <c:pt idx="482">
                  <c:v>56.147489999999998</c:v>
                </c:pt>
                <c:pt idx="483">
                  <c:v>56.245159999999998</c:v>
                </c:pt>
                <c:pt idx="484">
                  <c:v>56.3874</c:v>
                </c:pt>
                <c:pt idx="485">
                  <c:v>56.449440000000003</c:v>
                </c:pt>
                <c:pt idx="486">
                  <c:v>56.438290000000002</c:v>
                </c:pt>
                <c:pt idx="487">
                  <c:v>56.511319999999998</c:v>
                </c:pt>
                <c:pt idx="488">
                  <c:v>56.635150000000003</c:v>
                </c:pt>
                <c:pt idx="489">
                  <c:v>56.714680000000001</c:v>
                </c:pt>
                <c:pt idx="490">
                  <c:v>56.729469999999999</c:v>
                </c:pt>
                <c:pt idx="491">
                  <c:v>56.759010000000004</c:v>
                </c:pt>
                <c:pt idx="492">
                  <c:v>56.904919999999997</c:v>
                </c:pt>
                <c:pt idx="493">
                  <c:v>56.994309999999999</c:v>
                </c:pt>
                <c:pt idx="494">
                  <c:v>57.033729999999998</c:v>
                </c:pt>
                <c:pt idx="495">
                  <c:v>57.057040000000001</c:v>
                </c:pt>
                <c:pt idx="496">
                  <c:v>57.148220000000002</c:v>
                </c:pt>
                <c:pt idx="497">
                  <c:v>57.27561</c:v>
                </c:pt>
                <c:pt idx="498">
                  <c:v>57.325980000000001</c:v>
                </c:pt>
                <c:pt idx="499">
                  <c:v>57.312869999999997</c:v>
                </c:pt>
                <c:pt idx="500">
                  <c:v>57.400379999999998</c:v>
                </c:pt>
                <c:pt idx="501">
                  <c:v>57.538760000000003</c:v>
                </c:pt>
                <c:pt idx="502">
                  <c:v>57.600250000000003</c:v>
                </c:pt>
                <c:pt idx="503">
                  <c:v>57.60754</c:v>
                </c:pt>
                <c:pt idx="504">
                  <c:v>57.657580000000003</c:v>
                </c:pt>
                <c:pt idx="505">
                  <c:v>57.809199999999997</c:v>
                </c:pt>
                <c:pt idx="506">
                  <c:v>57.924680000000002</c:v>
                </c:pt>
                <c:pt idx="507">
                  <c:v>57.897660000000002</c:v>
                </c:pt>
                <c:pt idx="508">
                  <c:v>57.930520000000001</c:v>
                </c:pt>
                <c:pt idx="509">
                  <c:v>58.060679999999998</c:v>
                </c:pt>
                <c:pt idx="510">
                  <c:v>58.188189999999999</c:v>
                </c:pt>
                <c:pt idx="511">
                  <c:v>58.218020000000003</c:v>
                </c:pt>
                <c:pt idx="512">
                  <c:v>58.191330000000001</c:v>
                </c:pt>
                <c:pt idx="513">
                  <c:v>58.322710000000001</c:v>
                </c:pt>
                <c:pt idx="514">
                  <c:v>58.467379999999999</c:v>
                </c:pt>
                <c:pt idx="515">
                  <c:v>58.492379999999997</c:v>
                </c:pt>
                <c:pt idx="516">
                  <c:v>58.465240000000001</c:v>
                </c:pt>
                <c:pt idx="517">
                  <c:v>58.572020000000002</c:v>
                </c:pt>
                <c:pt idx="518">
                  <c:v>58.738860000000003</c:v>
                </c:pt>
                <c:pt idx="519">
                  <c:v>58.79862</c:v>
                </c:pt>
                <c:pt idx="520">
                  <c:v>58.753549999999997</c:v>
                </c:pt>
                <c:pt idx="521">
                  <c:v>58.822499999999998</c:v>
                </c:pt>
                <c:pt idx="522">
                  <c:v>58.988030000000002</c:v>
                </c:pt>
                <c:pt idx="523">
                  <c:v>59.079500000000003</c:v>
                </c:pt>
                <c:pt idx="524">
                  <c:v>59.062379999999997</c:v>
                </c:pt>
                <c:pt idx="525">
                  <c:v>59.08755</c:v>
                </c:pt>
                <c:pt idx="526">
                  <c:v>59.225050000000003</c:v>
                </c:pt>
                <c:pt idx="527">
                  <c:v>59.344479999999997</c:v>
                </c:pt>
                <c:pt idx="528">
                  <c:v>59.344439999999999</c:v>
                </c:pt>
                <c:pt idx="529">
                  <c:v>59.355690000000003</c:v>
                </c:pt>
                <c:pt idx="530">
                  <c:v>59.474110000000003</c:v>
                </c:pt>
                <c:pt idx="531">
                  <c:v>59.616790000000002</c:v>
                </c:pt>
                <c:pt idx="532">
                  <c:v>59.678609999999999</c:v>
                </c:pt>
                <c:pt idx="533">
                  <c:v>59.62715</c:v>
                </c:pt>
                <c:pt idx="534">
                  <c:v>59.7241</c:v>
                </c:pt>
                <c:pt idx="535">
                  <c:v>59.874459999999999</c:v>
                </c:pt>
                <c:pt idx="536">
                  <c:v>59.946040000000004</c:v>
                </c:pt>
                <c:pt idx="537">
                  <c:v>59.918939999999999</c:v>
                </c:pt>
                <c:pt idx="538">
                  <c:v>59.984180000000002</c:v>
                </c:pt>
                <c:pt idx="539">
                  <c:v>60.143360000000001</c:v>
                </c:pt>
                <c:pt idx="540">
                  <c:v>60.22045</c:v>
                </c:pt>
                <c:pt idx="541">
                  <c:v>60.206249999999997</c:v>
                </c:pt>
                <c:pt idx="542">
                  <c:v>60.263959999999997</c:v>
                </c:pt>
                <c:pt idx="543">
                  <c:v>60.396720000000002</c:v>
                </c:pt>
                <c:pt idx="544">
                  <c:v>60.505859999999998</c:v>
                </c:pt>
                <c:pt idx="545">
                  <c:v>60.512090000000001</c:v>
                </c:pt>
                <c:pt idx="546">
                  <c:v>60.512039999999999</c:v>
                </c:pt>
                <c:pt idx="547">
                  <c:v>60.641120000000001</c:v>
                </c:pt>
                <c:pt idx="548">
                  <c:v>60.776150000000001</c:v>
                </c:pt>
                <c:pt idx="549">
                  <c:v>60.807720000000003</c:v>
                </c:pt>
                <c:pt idx="550">
                  <c:v>60.77328</c:v>
                </c:pt>
                <c:pt idx="551">
                  <c:v>60.905740000000002</c:v>
                </c:pt>
                <c:pt idx="552">
                  <c:v>61.053440000000002</c:v>
                </c:pt>
                <c:pt idx="553">
                  <c:v>61.095059999999997</c:v>
                </c:pt>
                <c:pt idx="554">
                  <c:v>61.054319999999997</c:v>
                </c:pt>
                <c:pt idx="555">
                  <c:v>61.149949999999997</c:v>
                </c:pt>
                <c:pt idx="556">
                  <c:v>61.306280000000001</c:v>
                </c:pt>
                <c:pt idx="557">
                  <c:v>61.387360000000001</c:v>
                </c:pt>
                <c:pt idx="558">
                  <c:v>61.349510000000002</c:v>
                </c:pt>
                <c:pt idx="559">
                  <c:v>61.4</c:v>
                </c:pt>
                <c:pt idx="560">
                  <c:v>61.561100000000003</c:v>
                </c:pt>
                <c:pt idx="561">
                  <c:v>61.67953</c:v>
                </c:pt>
                <c:pt idx="562">
                  <c:v>61.63176</c:v>
                </c:pt>
                <c:pt idx="563">
                  <c:v>61.670389999999998</c:v>
                </c:pt>
                <c:pt idx="564">
                  <c:v>61.837960000000002</c:v>
                </c:pt>
                <c:pt idx="565">
                  <c:v>61.944180000000003</c:v>
                </c:pt>
                <c:pt idx="566">
                  <c:v>61.919820000000001</c:v>
                </c:pt>
                <c:pt idx="567">
                  <c:v>61.928089999999997</c:v>
                </c:pt>
                <c:pt idx="568">
                  <c:v>62.074840000000002</c:v>
                </c:pt>
                <c:pt idx="569">
                  <c:v>62.19256</c:v>
                </c:pt>
                <c:pt idx="570">
                  <c:v>62.190089999999998</c:v>
                </c:pt>
                <c:pt idx="571">
                  <c:v>62.207720000000002</c:v>
                </c:pt>
                <c:pt idx="572">
                  <c:v>62.345370000000003</c:v>
                </c:pt>
                <c:pt idx="573">
                  <c:v>62.481679999999997</c:v>
                </c:pt>
                <c:pt idx="574">
                  <c:v>62.49</c:v>
                </c:pt>
                <c:pt idx="575">
                  <c:v>62.457990000000002</c:v>
                </c:pt>
                <c:pt idx="576">
                  <c:v>62.588430000000002</c:v>
                </c:pt>
                <c:pt idx="577">
                  <c:v>62.757930000000002</c:v>
                </c:pt>
                <c:pt idx="578">
                  <c:v>62.800780000000003</c:v>
                </c:pt>
                <c:pt idx="579">
                  <c:v>62.729419999999998</c:v>
                </c:pt>
                <c:pt idx="580">
                  <c:v>62.834359999999997</c:v>
                </c:pt>
                <c:pt idx="581">
                  <c:v>63.011890000000001</c:v>
                </c:pt>
                <c:pt idx="582">
                  <c:v>63.06879</c:v>
                </c:pt>
                <c:pt idx="583">
                  <c:v>63.031910000000003</c:v>
                </c:pt>
                <c:pt idx="584">
                  <c:v>63.101260000000003</c:v>
                </c:pt>
                <c:pt idx="585">
                  <c:v>63.251820000000002</c:v>
                </c:pt>
                <c:pt idx="586">
                  <c:v>63.354439999999997</c:v>
                </c:pt>
                <c:pt idx="587">
                  <c:v>63.304079999999999</c:v>
                </c:pt>
                <c:pt idx="588">
                  <c:v>63.344180000000001</c:v>
                </c:pt>
                <c:pt idx="589">
                  <c:v>63.529539999999997</c:v>
                </c:pt>
                <c:pt idx="590">
                  <c:v>63.63026</c:v>
                </c:pt>
                <c:pt idx="591">
                  <c:v>63.593069999999997</c:v>
                </c:pt>
                <c:pt idx="592">
                  <c:v>63.608350000000002</c:v>
                </c:pt>
                <c:pt idx="593">
                  <c:v>63.760849999999998</c:v>
                </c:pt>
                <c:pt idx="594">
                  <c:v>63.900779999999997</c:v>
                </c:pt>
                <c:pt idx="595">
                  <c:v>63.886139999999997</c:v>
                </c:pt>
                <c:pt idx="596">
                  <c:v>63.866759999999999</c:v>
                </c:pt>
                <c:pt idx="597">
                  <c:v>64.015209999999996</c:v>
                </c:pt>
                <c:pt idx="598">
                  <c:v>64.166839999999993</c:v>
                </c:pt>
                <c:pt idx="599">
                  <c:v>64.146870000000007</c:v>
                </c:pt>
                <c:pt idx="600">
                  <c:v>64.123180000000005</c:v>
                </c:pt>
                <c:pt idx="601">
                  <c:v>64.28246</c:v>
                </c:pt>
                <c:pt idx="602">
                  <c:v>64.417959999999994</c:v>
                </c:pt>
                <c:pt idx="603">
                  <c:v>64.456639999999993</c:v>
                </c:pt>
                <c:pt idx="604">
                  <c:v>64.406829999999999</c:v>
                </c:pt>
                <c:pt idx="605">
                  <c:v>64.516180000000006</c:v>
                </c:pt>
                <c:pt idx="606">
                  <c:v>64.663259999999994</c:v>
                </c:pt>
                <c:pt idx="607">
                  <c:v>64.746170000000006</c:v>
                </c:pt>
                <c:pt idx="608">
                  <c:v>64.691100000000006</c:v>
                </c:pt>
                <c:pt idx="609">
                  <c:v>64.748339999999999</c:v>
                </c:pt>
                <c:pt idx="610">
                  <c:v>64.931960000000004</c:v>
                </c:pt>
                <c:pt idx="611">
                  <c:v>65.019949999999994</c:v>
                </c:pt>
                <c:pt idx="612">
                  <c:v>64.955619999999996</c:v>
                </c:pt>
                <c:pt idx="613">
                  <c:v>65.012299999999996</c:v>
                </c:pt>
                <c:pt idx="614">
                  <c:v>65.170990000000003</c:v>
                </c:pt>
                <c:pt idx="615">
                  <c:v>65.276719999999997</c:v>
                </c:pt>
                <c:pt idx="616">
                  <c:v>65.245699999999999</c:v>
                </c:pt>
                <c:pt idx="617">
                  <c:v>65.267570000000006</c:v>
                </c:pt>
                <c:pt idx="618">
                  <c:v>65.435090000000002</c:v>
                </c:pt>
                <c:pt idx="619">
                  <c:v>65.545820000000006</c:v>
                </c:pt>
                <c:pt idx="620">
                  <c:v>65.513180000000006</c:v>
                </c:pt>
                <c:pt idx="621">
                  <c:v>65.52243</c:v>
                </c:pt>
                <c:pt idx="622">
                  <c:v>65.674000000000007</c:v>
                </c:pt>
                <c:pt idx="623">
                  <c:v>65.802490000000006</c:v>
                </c:pt>
                <c:pt idx="624">
                  <c:v>65.837559999999996</c:v>
                </c:pt>
                <c:pt idx="625">
                  <c:v>65.806380000000004</c:v>
                </c:pt>
                <c:pt idx="626">
                  <c:v>65.906679999999994</c:v>
                </c:pt>
                <c:pt idx="627">
                  <c:v>66.074110000000005</c:v>
                </c:pt>
                <c:pt idx="628">
                  <c:v>66.114840000000001</c:v>
                </c:pt>
                <c:pt idx="629">
                  <c:v>66.067840000000004</c:v>
                </c:pt>
                <c:pt idx="630">
                  <c:v>66.169539999999998</c:v>
                </c:pt>
                <c:pt idx="631">
                  <c:v>66.316140000000004</c:v>
                </c:pt>
                <c:pt idx="632">
                  <c:v>66.377560000000003</c:v>
                </c:pt>
                <c:pt idx="633">
                  <c:v>66.351380000000006</c:v>
                </c:pt>
                <c:pt idx="634">
                  <c:v>66.420490000000001</c:v>
                </c:pt>
                <c:pt idx="635">
                  <c:v>66.569940000000003</c:v>
                </c:pt>
                <c:pt idx="636">
                  <c:v>66.679140000000004</c:v>
                </c:pt>
                <c:pt idx="637">
                  <c:v>66.650940000000006</c:v>
                </c:pt>
                <c:pt idx="638">
                  <c:v>66.671009999999995</c:v>
                </c:pt>
                <c:pt idx="639">
                  <c:v>66.819140000000004</c:v>
                </c:pt>
                <c:pt idx="640">
                  <c:v>66.949759999999998</c:v>
                </c:pt>
                <c:pt idx="641">
                  <c:v>66.9589</c:v>
                </c:pt>
                <c:pt idx="642">
                  <c:v>66.935299999999998</c:v>
                </c:pt>
                <c:pt idx="643">
                  <c:v>67.056939999999997</c:v>
                </c:pt>
                <c:pt idx="644">
                  <c:v>67.209549999999993</c:v>
                </c:pt>
                <c:pt idx="645">
                  <c:v>67.256659999999997</c:v>
                </c:pt>
                <c:pt idx="646">
                  <c:v>67.210260000000005</c:v>
                </c:pt>
                <c:pt idx="647">
                  <c:v>67.285510000000002</c:v>
                </c:pt>
                <c:pt idx="648">
                  <c:v>67.443479999999994</c:v>
                </c:pt>
                <c:pt idx="649">
                  <c:v>67.543989999999994</c:v>
                </c:pt>
                <c:pt idx="650">
                  <c:v>67.490480000000005</c:v>
                </c:pt>
                <c:pt idx="651">
                  <c:v>67.534149999999997</c:v>
                </c:pt>
                <c:pt idx="652">
                  <c:v>67.711839999999995</c:v>
                </c:pt>
                <c:pt idx="653">
                  <c:v>67.822630000000004</c:v>
                </c:pt>
                <c:pt idx="654">
                  <c:v>67.79374</c:v>
                </c:pt>
                <c:pt idx="655">
                  <c:v>67.806449999999998</c:v>
                </c:pt>
                <c:pt idx="656">
                  <c:v>67.953879999999998</c:v>
                </c:pt>
                <c:pt idx="657">
                  <c:v>68.087860000000006</c:v>
                </c:pt>
                <c:pt idx="658">
                  <c:v>68.089939999999999</c:v>
                </c:pt>
                <c:pt idx="659">
                  <c:v>68.062740000000005</c:v>
                </c:pt>
                <c:pt idx="660">
                  <c:v>68.191999999999993</c:v>
                </c:pt>
                <c:pt idx="661">
                  <c:v>68.353840000000005</c:v>
                </c:pt>
                <c:pt idx="662">
                  <c:v>68.380759999999995</c:v>
                </c:pt>
                <c:pt idx="663">
                  <c:v>68.329409999999996</c:v>
                </c:pt>
                <c:pt idx="664">
                  <c:v>68.43741</c:v>
                </c:pt>
                <c:pt idx="665">
                  <c:v>68.588840000000005</c:v>
                </c:pt>
                <c:pt idx="666">
                  <c:v>68.65795</c:v>
                </c:pt>
                <c:pt idx="667">
                  <c:v>68.636750000000006</c:v>
                </c:pt>
                <c:pt idx="668">
                  <c:v>68.691879999999998</c:v>
                </c:pt>
                <c:pt idx="669">
                  <c:v>68.807000000000002</c:v>
                </c:pt>
                <c:pt idx="670">
                  <c:v>68.916160000000005</c:v>
                </c:pt>
                <c:pt idx="671">
                  <c:v>68.946579999999997</c:v>
                </c:pt>
                <c:pt idx="672">
                  <c:v>68.938159999999996</c:v>
                </c:pt>
                <c:pt idx="673">
                  <c:v>69.042289999999994</c:v>
                </c:pt>
                <c:pt idx="674">
                  <c:v>69.207909999999998</c:v>
                </c:pt>
                <c:pt idx="675">
                  <c:v>69.278440000000003</c:v>
                </c:pt>
                <c:pt idx="676">
                  <c:v>69.186499999999995</c:v>
                </c:pt>
                <c:pt idx="677">
                  <c:v>69.303929999999994</c:v>
                </c:pt>
                <c:pt idx="678">
                  <c:v>69.453519999999997</c:v>
                </c:pt>
                <c:pt idx="679">
                  <c:v>69.515140000000002</c:v>
                </c:pt>
                <c:pt idx="680">
                  <c:v>69.484309999999994</c:v>
                </c:pt>
                <c:pt idx="681">
                  <c:v>69.561899999999994</c:v>
                </c:pt>
                <c:pt idx="682">
                  <c:v>69.714010000000002</c:v>
                </c:pt>
                <c:pt idx="683">
                  <c:v>69.796099999999996</c:v>
                </c:pt>
                <c:pt idx="684">
                  <c:v>69.763580000000005</c:v>
                </c:pt>
                <c:pt idx="685">
                  <c:v>69.800340000000006</c:v>
                </c:pt>
                <c:pt idx="686">
                  <c:v>69.970529999999997</c:v>
                </c:pt>
                <c:pt idx="687">
                  <c:v>70.071690000000004</c:v>
                </c:pt>
                <c:pt idx="688">
                  <c:v>70.044799999999995</c:v>
                </c:pt>
                <c:pt idx="689">
                  <c:v>70.074619999999996</c:v>
                </c:pt>
                <c:pt idx="690">
                  <c:v>70.202920000000006</c:v>
                </c:pt>
                <c:pt idx="691">
                  <c:v>70.343180000000004</c:v>
                </c:pt>
                <c:pt idx="692">
                  <c:v>70.332179999999994</c:v>
                </c:pt>
                <c:pt idx="693">
                  <c:v>70.293840000000003</c:v>
                </c:pt>
                <c:pt idx="694">
                  <c:v>70.4679</c:v>
                </c:pt>
                <c:pt idx="695">
                  <c:v>70.608469999999997</c:v>
                </c:pt>
                <c:pt idx="696">
                  <c:v>70.633589999999998</c:v>
                </c:pt>
                <c:pt idx="697">
                  <c:v>70.606880000000004</c:v>
                </c:pt>
                <c:pt idx="698">
                  <c:v>70.715999999999994</c:v>
                </c:pt>
                <c:pt idx="699">
                  <c:v>70.848780000000005</c:v>
                </c:pt>
                <c:pt idx="700">
                  <c:v>70.940420000000003</c:v>
                </c:pt>
                <c:pt idx="701">
                  <c:v>70.884320000000002</c:v>
                </c:pt>
                <c:pt idx="702">
                  <c:v>70.930530000000005</c:v>
                </c:pt>
                <c:pt idx="703">
                  <c:v>71.09366</c:v>
                </c:pt>
                <c:pt idx="704">
                  <c:v>71.217119999999994</c:v>
                </c:pt>
                <c:pt idx="705">
                  <c:v>71.211479999999995</c:v>
                </c:pt>
                <c:pt idx="706">
                  <c:v>71.204620000000006</c:v>
                </c:pt>
                <c:pt idx="707">
                  <c:v>71.33475</c:v>
                </c:pt>
                <c:pt idx="708">
                  <c:v>71.472949999999997</c:v>
                </c:pt>
                <c:pt idx="709">
                  <c:v>71.519909999999996</c:v>
                </c:pt>
                <c:pt idx="710">
                  <c:v>71.468260000000001</c:v>
                </c:pt>
                <c:pt idx="711">
                  <c:v>71.588819999999998</c:v>
                </c:pt>
                <c:pt idx="712">
                  <c:v>71.709280000000007</c:v>
                </c:pt>
                <c:pt idx="713">
                  <c:v>71.779020000000003</c:v>
                </c:pt>
                <c:pt idx="714">
                  <c:v>71.7761</c:v>
                </c:pt>
                <c:pt idx="715">
                  <c:v>71.810860000000005</c:v>
                </c:pt>
                <c:pt idx="716">
                  <c:v>71.978489999999994</c:v>
                </c:pt>
                <c:pt idx="717">
                  <c:v>72.091300000000004</c:v>
                </c:pt>
                <c:pt idx="718">
                  <c:v>72.060810000000004</c:v>
                </c:pt>
                <c:pt idx="719">
                  <c:v>72.076750000000004</c:v>
                </c:pt>
                <c:pt idx="720">
                  <c:v>72.196129999999997</c:v>
                </c:pt>
                <c:pt idx="721">
                  <c:v>72.306200000000004</c:v>
                </c:pt>
                <c:pt idx="722">
                  <c:v>72.349760000000003</c:v>
                </c:pt>
                <c:pt idx="723">
                  <c:v>72.330299999999994</c:v>
                </c:pt>
                <c:pt idx="724">
                  <c:v>72.441119999999998</c:v>
                </c:pt>
                <c:pt idx="725">
                  <c:v>72.590280000000007</c:v>
                </c:pt>
                <c:pt idx="726">
                  <c:v>72.640979999999999</c:v>
                </c:pt>
                <c:pt idx="727">
                  <c:v>72.608999999999995</c:v>
                </c:pt>
                <c:pt idx="728">
                  <c:v>72.711370000000002</c:v>
                </c:pt>
                <c:pt idx="729">
                  <c:v>72.843059999999994</c:v>
                </c:pt>
                <c:pt idx="730">
                  <c:v>72.900620000000004</c:v>
                </c:pt>
                <c:pt idx="731">
                  <c:v>72.901610000000005</c:v>
                </c:pt>
                <c:pt idx="732">
                  <c:v>72.95966</c:v>
                </c:pt>
                <c:pt idx="733">
                  <c:v>73.096220000000002</c:v>
                </c:pt>
                <c:pt idx="734">
                  <c:v>73.221100000000007</c:v>
                </c:pt>
                <c:pt idx="735">
                  <c:v>73.189819999999997</c:v>
                </c:pt>
                <c:pt idx="736">
                  <c:v>73.194999999999993</c:v>
                </c:pt>
                <c:pt idx="737">
                  <c:v>73.351500000000001</c:v>
                </c:pt>
                <c:pt idx="738">
                  <c:v>73.436570000000003</c:v>
                </c:pt>
                <c:pt idx="739">
                  <c:v>73.4803</c:v>
                </c:pt>
                <c:pt idx="740">
                  <c:v>73.492869999999996</c:v>
                </c:pt>
                <c:pt idx="741">
                  <c:v>73.587509999999995</c:v>
                </c:pt>
                <c:pt idx="742">
                  <c:v>73.720699999999994</c:v>
                </c:pt>
                <c:pt idx="743">
                  <c:v>73.763739999999999</c:v>
                </c:pt>
                <c:pt idx="744">
                  <c:v>73.734499999999997</c:v>
                </c:pt>
                <c:pt idx="745">
                  <c:v>73.844149999999999</c:v>
                </c:pt>
                <c:pt idx="746">
                  <c:v>73.99906</c:v>
                </c:pt>
                <c:pt idx="747">
                  <c:v>74.044280000000001</c:v>
                </c:pt>
                <c:pt idx="748">
                  <c:v>74.019310000000004</c:v>
                </c:pt>
                <c:pt idx="749">
                  <c:v>74.108980000000003</c:v>
                </c:pt>
                <c:pt idx="750">
                  <c:v>74.237880000000004</c:v>
                </c:pt>
                <c:pt idx="751">
                  <c:v>74.341189999999997</c:v>
                </c:pt>
                <c:pt idx="752">
                  <c:v>74.321799999999996</c:v>
                </c:pt>
                <c:pt idx="753">
                  <c:v>74.344700000000003</c:v>
                </c:pt>
                <c:pt idx="754">
                  <c:v>74.491820000000004</c:v>
                </c:pt>
                <c:pt idx="755">
                  <c:v>74.574560000000005</c:v>
                </c:pt>
                <c:pt idx="756">
                  <c:v>74.602260000000001</c:v>
                </c:pt>
                <c:pt idx="757">
                  <c:v>74.61206</c:v>
                </c:pt>
                <c:pt idx="758">
                  <c:v>74.729249999999993</c:v>
                </c:pt>
                <c:pt idx="759">
                  <c:v>74.860849999999999</c:v>
                </c:pt>
                <c:pt idx="760">
                  <c:v>74.908079999999998</c:v>
                </c:pt>
                <c:pt idx="761">
                  <c:v>74.875380000000007</c:v>
                </c:pt>
                <c:pt idx="762">
                  <c:v>75.005880000000005</c:v>
                </c:pt>
                <c:pt idx="763">
                  <c:v>75.125</c:v>
                </c:pt>
                <c:pt idx="764">
                  <c:v>75.157839999999993</c:v>
                </c:pt>
                <c:pt idx="765">
                  <c:v>75.154679999999999</c:v>
                </c:pt>
                <c:pt idx="766">
                  <c:v>75.257099999999994</c:v>
                </c:pt>
                <c:pt idx="767">
                  <c:v>75.376189999999994</c:v>
                </c:pt>
                <c:pt idx="768">
                  <c:v>75.434079999999994</c:v>
                </c:pt>
                <c:pt idx="769">
                  <c:v>75.439359999999994</c:v>
                </c:pt>
                <c:pt idx="770">
                  <c:v>75.511679999999998</c:v>
                </c:pt>
                <c:pt idx="771">
                  <c:v>75.636340000000004</c:v>
                </c:pt>
                <c:pt idx="772">
                  <c:v>75.70608</c:v>
                </c:pt>
                <c:pt idx="773">
                  <c:v>75.711579999999998</c:v>
                </c:pt>
                <c:pt idx="774">
                  <c:v>75.775419999999997</c:v>
                </c:pt>
                <c:pt idx="775">
                  <c:v>75.885450000000006</c:v>
                </c:pt>
                <c:pt idx="776">
                  <c:v>76.000640000000004</c:v>
                </c:pt>
                <c:pt idx="777">
                  <c:v>76.022880000000001</c:v>
                </c:pt>
                <c:pt idx="778">
                  <c:v>76.005009999999999</c:v>
                </c:pt>
                <c:pt idx="779">
                  <c:v>76.134299999999996</c:v>
                </c:pt>
                <c:pt idx="780">
                  <c:v>76.25018</c:v>
                </c:pt>
                <c:pt idx="781">
                  <c:v>76.277940000000001</c:v>
                </c:pt>
                <c:pt idx="782">
                  <c:v>76.288359999999997</c:v>
                </c:pt>
                <c:pt idx="783">
                  <c:v>76.419129999999996</c:v>
                </c:pt>
                <c:pt idx="784">
                  <c:v>76.497299999999996</c:v>
                </c:pt>
                <c:pt idx="785">
                  <c:v>76.552589999999995</c:v>
                </c:pt>
                <c:pt idx="786">
                  <c:v>76.57884</c:v>
                </c:pt>
                <c:pt idx="787">
                  <c:v>76.670100000000005</c:v>
                </c:pt>
                <c:pt idx="788">
                  <c:v>76.756500000000003</c:v>
                </c:pt>
                <c:pt idx="789">
                  <c:v>76.821899999999999</c:v>
                </c:pt>
                <c:pt idx="790">
                  <c:v>76.846190000000007</c:v>
                </c:pt>
                <c:pt idx="791">
                  <c:v>76.911100000000005</c:v>
                </c:pt>
                <c:pt idx="792">
                  <c:v>77.037040000000005</c:v>
                </c:pt>
                <c:pt idx="793">
                  <c:v>77.098200000000006</c:v>
                </c:pt>
                <c:pt idx="794">
                  <c:v>77.111019999999996</c:v>
                </c:pt>
                <c:pt idx="795">
                  <c:v>77.192920000000001</c:v>
                </c:pt>
                <c:pt idx="796">
                  <c:v>77.273870000000002</c:v>
                </c:pt>
                <c:pt idx="797">
                  <c:v>77.366680000000002</c:v>
                </c:pt>
                <c:pt idx="798">
                  <c:v>77.407219999999995</c:v>
                </c:pt>
                <c:pt idx="799">
                  <c:v>77.422219999999996</c:v>
                </c:pt>
                <c:pt idx="800">
                  <c:v>77.557119999999998</c:v>
                </c:pt>
                <c:pt idx="801">
                  <c:v>77.645840000000007</c:v>
                </c:pt>
                <c:pt idx="802">
                  <c:v>77.672920000000005</c:v>
                </c:pt>
                <c:pt idx="803">
                  <c:v>77.70993</c:v>
                </c:pt>
                <c:pt idx="804">
                  <c:v>77.807500000000005</c:v>
                </c:pt>
                <c:pt idx="805">
                  <c:v>77.905640000000005</c:v>
                </c:pt>
                <c:pt idx="806">
                  <c:v>77.940010000000001</c:v>
                </c:pt>
                <c:pt idx="807">
                  <c:v>77.954899999999995</c:v>
                </c:pt>
                <c:pt idx="808">
                  <c:v>78.065209999999993</c:v>
                </c:pt>
                <c:pt idx="809">
                  <c:v>78.183779999999999</c:v>
                </c:pt>
                <c:pt idx="810">
                  <c:v>78.224890000000002</c:v>
                </c:pt>
                <c:pt idx="811">
                  <c:v>78.220100000000002</c:v>
                </c:pt>
                <c:pt idx="812">
                  <c:v>78.3172</c:v>
                </c:pt>
                <c:pt idx="813">
                  <c:v>78.444680000000005</c:v>
                </c:pt>
                <c:pt idx="814">
                  <c:v>78.504220000000004</c:v>
                </c:pt>
                <c:pt idx="815">
                  <c:v>78.503720000000001</c:v>
                </c:pt>
                <c:pt idx="816">
                  <c:v>78.596320000000006</c:v>
                </c:pt>
                <c:pt idx="817">
                  <c:v>78.692310000000006</c:v>
                </c:pt>
                <c:pt idx="818">
                  <c:v>78.777559999999994</c:v>
                </c:pt>
                <c:pt idx="819">
                  <c:v>78.785939999999997</c:v>
                </c:pt>
                <c:pt idx="820">
                  <c:v>78.815849999999998</c:v>
                </c:pt>
                <c:pt idx="821">
                  <c:v>78.946619999999996</c:v>
                </c:pt>
                <c:pt idx="822">
                  <c:v>79.050889999999995</c:v>
                </c:pt>
                <c:pt idx="823">
                  <c:v>79.082220000000007</c:v>
                </c:pt>
                <c:pt idx="824">
                  <c:v>79.090980000000002</c:v>
                </c:pt>
                <c:pt idx="825">
                  <c:v>79.220160000000007</c:v>
                </c:pt>
                <c:pt idx="826">
                  <c:v>79.308890000000005</c:v>
                </c:pt>
                <c:pt idx="827">
                  <c:v>79.347759999999994</c:v>
                </c:pt>
                <c:pt idx="828">
                  <c:v>79.369690000000006</c:v>
                </c:pt>
                <c:pt idx="829">
                  <c:v>79.486239999999995</c:v>
                </c:pt>
                <c:pt idx="830">
                  <c:v>79.589240000000004</c:v>
                </c:pt>
                <c:pt idx="831">
                  <c:v>79.609840000000005</c:v>
                </c:pt>
                <c:pt idx="832">
                  <c:v>79.628659999999996</c:v>
                </c:pt>
                <c:pt idx="833">
                  <c:v>79.750990000000002</c:v>
                </c:pt>
                <c:pt idx="834">
                  <c:v>79.844849999999994</c:v>
                </c:pt>
                <c:pt idx="835">
                  <c:v>79.870090000000005</c:v>
                </c:pt>
                <c:pt idx="836">
                  <c:v>79.896289999999993</c:v>
                </c:pt>
                <c:pt idx="837">
                  <c:v>80.006050000000002</c:v>
                </c:pt>
                <c:pt idx="838">
                  <c:v>80.11591</c:v>
                </c:pt>
                <c:pt idx="839">
                  <c:v>80.163780000000003</c:v>
                </c:pt>
                <c:pt idx="840">
                  <c:v>80.166139999999999</c:v>
                </c:pt>
                <c:pt idx="841">
                  <c:v>80.277799999999999</c:v>
                </c:pt>
                <c:pt idx="842">
                  <c:v>80.377629999999996</c:v>
                </c:pt>
                <c:pt idx="843">
                  <c:v>80.416510000000002</c:v>
                </c:pt>
                <c:pt idx="844">
                  <c:v>80.451650000000001</c:v>
                </c:pt>
                <c:pt idx="845">
                  <c:v>80.530090000000001</c:v>
                </c:pt>
                <c:pt idx="846">
                  <c:v>80.639110000000002</c:v>
                </c:pt>
                <c:pt idx="847">
                  <c:v>80.699449999999999</c:v>
                </c:pt>
                <c:pt idx="848">
                  <c:v>80.708889999999997</c:v>
                </c:pt>
                <c:pt idx="849">
                  <c:v>80.783159999999995</c:v>
                </c:pt>
                <c:pt idx="850">
                  <c:v>80.899510000000006</c:v>
                </c:pt>
                <c:pt idx="851">
                  <c:v>80.9773</c:v>
                </c:pt>
                <c:pt idx="852">
                  <c:v>80.966620000000006</c:v>
                </c:pt>
                <c:pt idx="853">
                  <c:v>81.053619999999995</c:v>
                </c:pt>
                <c:pt idx="854">
                  <c:v>81.161689999999993</c:v>
                </c:pt>
                <c:pt idx="855">
                  <c:v>81.256929999999997</c:v>
                </c:pt>
                <c:pt idx="856">
                  <c:v>81.278149999999997</c:v>
                </c:pt>
                <c:pt idx="857">
                  <c:v>81.316410000000005</c:v>
                </c:pt>
                <c:pt idx="858">
                  <c:v>81.414779999999993</c:v>
                </c:pt>
                <c:pt idx="859">
                  <c:v>81.486530000000002</c:v>
                </c:pt>
                <c:pt idx="860">
                  <c:v>81.521140000000003</c:v>
                </c:pt>
                <c:pt idx="861">
                  <c:v>81.596590000000006</c:v>
                </c:pt>
                <c:pt idx="862">
                  <c:v>81.698300000000003</c:v>
                </c:pt>
                <c:pt idx="863">
                  <c:v>81.733980000000003</c:v>
                </c:pt>
                <c:pt idx="864">
                  <c:v>81.790989999999994</c:v>
                </c:pt>
                <c:pt idx="865">
                  <c:v>81.882000000000005</c:v>
                </c:pt>
                <c:pt idx="866">
                  <c:v>81.956580000000002</c:v>
                </c:pt>
                <c:pt idx="867">
                  <c:v>82.003439999999998</c:v>
                </c:pt>
                <c:pt idx="868">
                  <c:v>82.036720000000003</c:v>
                </c:pt>
                <c:pt idx="869">
                  <c:v>82.136409999999998</c:v>
                </c:pt>
                <c:pt idx="870">
                  <c:v>82.237250000000003</c:v>
                </c:pt>
                <c:pt idx="871">
                  <c:v>82.282660000000007</c:v>
                </c:pt>
                <c:pt idx="872">
                  <c:v>82.311220000000006</c:v>
                </c:pt>
                <c:pt idx="873">
                  <c:v>82.369320000000002</c:v>
                </c:pt>
                <c:pt idx="874">
                  <c:v>82.4816</c:v>
                </c:pt>
                <c:pt idx="875">
                  <c:v>82.569779999999994</c:v>
                </c:pt>
                <c:pt idx="876">
                  <c:v>82.615740000000002</c:v>
                </c:pt>
                <c:pt idx="877">
                  <c:v>82.643889999999999</c:v>
                </c:pt>
                <c:pt idx="878">
                  <c:v>82.741399999999999</c:v>
                </c:pt>
                <c:pt idx="879">
                  <c:v>82.857280000000003</c:v>
                </c:pt>
                <c:pt idx="880">
                  <c:v>82.903279999999995</c:v>
                </c:pt>
                <c:pt idx="881">
                  <c:v>82.923090000000002</c:v>
                </c:pt>
                <c:pt idx="882">
                  <c:v>83.011660000000006</c:v>
                </c:pt>
                <c:pt idx="883">
                  <c:v>83.101619999999997</c:v>
                </c:pt>
                <c:pt idx="884">
                  <c:v>83.142120000000006</c:v>
                </c:pt>
                <c:pt idx="885">
                  <c:v>83.196569999999994</c:v>
                </c:pt>
                <c:pt idx="886">
                  <c:v>83.258380000000002</c:v>
                </c:pt>
                <c:pt idx="887">
                  <c:v>83.316339999999997</c:v>
                </c:pt>
                <c:pt idx="888">
                  <c:v>83.442620000000005</c:v>
                </c:pt>
                <c:pt idx="889">
                  <c:v>83.499049999999997</c:v>
                </c:pt>
                <c:pt idx="890">
                  <c:v>83.509510000000006</c:v>
                </c:pt>
                <c:pt idx="891">
                  <c:v>83.580380000000005</c:v>
                </c:pt>
                <c:pt idx="892">
                  <c:v>83.710599999999999</c:v>
                </c:pt>
                <c:pt idx="893">
                  <c:v>83.751159999999999</c:v>
                </c:pt>
                <c:pt idx="894">
                  <c:v>83.787649999999999</c:v>
                </c:pt>
                <c:pt idx="895">
                  <c:v>83.873109999999997</c:v>
                </c:pt>
                <c:pt idx="896">
                  <c:v>83.912779999999998</c:v>
                </c:pt>
                <c:pt idx="897">
                  <c:v>84.003360000000001</c:v>
                </c:pt>
                <c:pt idx="898">
                  <c:v>84.105220000000003</c:v>
                </c:pt>
                <c:pt idx="899">
                  <c:v>84.121250000000003</c:v>
                </c:pt>
                <c:pt idx="900">
                  <c:v>84.178989999999999</c:v>
                </c:pt>
                <c:pt idx="901">
                  <c:v>84.286010000000005</c:v>
                </c:pt>
                <c:pt idx="902">
                  <c:v>84.334010000000006</c:v>
                </c:pt>
                <c:pt idx="903">
                  <c:v>84.397220000000004</c:v>
                </c:pt>
                <c:pt idx="904">
                  <c:v>84.489570000000001</c:v>
                </c:pt>
                <c:pt idx="905">
                  <c:v>84.546480000000003</c:v>
                </c:pt>
                <c:pt idx="906">
                  <c:v>84.605029999999999</c:v>
                </c:pt>
                <c:pt idx="907">
                  <c:v>84.652439999999999</c:v>
                </c:pt>
                <c:pt idx="908">
                  <c:v>84.733310000000003</c:v>
                </c:pt>
                <c:pt idx="909">
                  <c:v>84.806709999999995</c:v>
                </c:pt>
                <c:pt idx="910">
                  <c:v>84.874260000000007</c:v>
                </c:pt>
                <c:pt idx="911">
                  <c:v>84.912689999999998</c:v>
                </c:pt>
                <c:pt idx="912">
                  <c:v>85.003240000000005</c:v>
                </c:pt>
                <c:pt idx="913">
                  <c:v>85.092889999999997</c:v>
                </c:pt>
                <c:pt idx="914">
                  <c:v>85.149780000000007</c:v>
                </c:pt>
                <c:pt idx="915">
                  <c:v>85.199250000000006</c:v>
                </c:pt>
                <c:pt idx="916">
                  <c:v>85.300780000000003</c:v>
                </c:pt>
                <c:pt idx="917">
                  <c:v>85.336089999999999</c:v>
                </c:pt>
                <c:pt idx="918">
                  <c:v>85.411600000000007</c:v>
                </c:pt>
                <c:pt idx="919">
                  <c:v>85.487219999999994</c:v>
                </c:pt>
                <c:pt idx="920">
                  <c:v>85.532120000000006</c:v>
                </c:pt>
                <c:pt idx="921">
                  <c:v>85.609080000000006</c:v>
                </c:pt>
                <c:pt idx="922">
                  <c:v>85.687659999999994</c:v>
                </c:pt>
                <c:pt idx="923">
                  <c:v>85.741680000000002</c:v>
                </c:pt>
                <c:pt idx="924">
                  <c:v>85.80986</c:v>
                </c:pt>
                <c:pt idx="925">
                  <c:v>85.88176</c:v>
                </c:pt>
                <c:pt idx="926">
                  <c:v>85.929739999999995</c:v>
                </c:pt>
                <c:pt idx="927">
                  <c:v>86.00403</c:v>
                </c:pt>
                <c:pt idx="928">
                  <c:v>86.089960000000005</c:v>
                </c:pt>
                <c:pt idx="929">
                  <c:v>86.15419</c:v>
                </c:pt>
                <c:pt idx="930">
                  <c:v>86.218580000000003</c:v>
                </c:pt>
                <c:pt idx="931">
                  <c:v>86.273820000000001</c:v>
                </c:pt>
                <c:pt idx="932">
                  <c:v>86.320080000000004</c:v>
                </c:pt>
                <c:pt idx="933">
                  <c:v>86.390690000000006</c:v>
                </c:pt>
                <c:pt idx="934">
                  <c:v>86.474879999999999</c:v>
                </c:pt>
                <c:pt idx="935">
                  <c:v>86.520359999999997</c:v>
                </c:pt>
                <c:pt idx="936">
                  <c:v>86.581760000000003</c:v>
                </c:pt>
                <c:pt idx="937">
                  <c:v>86.65813</c:v>
                </c:pt>
                <c:pt idx="938">
                  <c:v>86.754779999999997</c:v>
                </c:pt>
                <c:pt idx="939">
                  <c:v>86.796890000000005</c:v>
                </c:pt>
                <c:pt idx="940">
                  <c:v>86.841719999999995</c:v>
                </c:pt>
                <c:pt idx="941">
                  <c:v>86.945260000000005</c:v>
                </c:pt>
                <c:pt idx="942">
                  <c:v>87.039410000000004</c:v>
                </c:pt>
                <c:pt idx="943">
                  <c:v>87.058160000000001</c:v>
                </c:pt>
                <c:pt idx="944">
                  <c:v>87.113630000000001</c:v>
                </c:pt>
                <c:pt idx="945">
                  <c:v>87.21593</c:v>
                </c:pt>
                <c:pt idx="946">
                  <c:v>87.29325</c:v>
                </c:pt>
                <c:pt idx="947">
                  <c:v>87.329220000000007</c:v>
                </c:pt>
                <c:pt idx="948">
                  <c:v>87.385159999999999</c:v>
                </c:pt>
                <c:pt idx="949">
                  <c:v>87.456109999999995</c:v>
                </c:pt>
                <c:pt idx="950">
                  <c:v>87.546469999999999</c:v>
                </c:pt>
                <c:pt idx="951">
                  <c:v>87.627589999999998</c:v>
                </c:pt>
                <c:pt idx="952">
                  <c:v>87.678659999999994</c:v>
                </c:pt>
                <c:pt idx="953">
                  <c:v>87.735309999999998</c:v>
                </c:pt>
                <c:pt idx="954">
                  <c:v>87.800790000000006</c:v>
                </c:pt>
                <c:pt idx="955">
                  <c:v>87.884200000000007</c:v>
                </c:pt>
                <c:pt idx="956">
                  <c:v>87.95111</c:v>
                </c:pt>
                <c:pt idx="957">
                  <c:v>88.000559999999993</c:v>
                </c:pt>
                <c:pt idx="958">
                  <c:v>88.071309999999997</c:v>
                </c:pt>
                <c:pt idx="959">
                  <c:v>88.115970000000004</c:v>
                </c:pt>
                <c:pt idx="960">
                  <c:v>88.199380000000005</c:v>
                </c:pt>
                <c:pt idx="961">
                  <c:v>88.247119999999995</c:v>
                </c:pt>
                <c:pt idx="962">
                  <c:v>88.359809999999996</c:v>
                </c:pt>
                <c:pt idx="963">
                  <c:v>88.425749999999994</c:v>
                </c:pt>
                <c:pt idx="964">
                  <c:v>88.480580000000003</c:v>
                </c:pt>
                <c:pt idx="965">
                  <c:v>88.576949999999997</c:v>
                </c:pt>
                <c:pt idx="966">
                  <c:v>88.593869999999995</c:v>
                </c:pt>
                <c:pt idx="967">
                  <c:v>88.676599999999993</c:v>
                </c:pt>
                <c:pt idx="968">
                  <c:v>88.791719999999998</c:v>
                </c:pt>
                <c:pt idx="969">
                  <c:v>88.820390000000003</c:v>
                </c:pt>
                <c:pt idx="970">
                  <c:v>88.856290000000001</c:v>
                </c:pt>
                <c:pt idx="971">
                  <c:v>88.938090000000003</c:v>
                </c:pt>
                <c:pt idx="972">
                  <c:v>89.025199999999998</c:v>
                </c:pt>
                <c:pt idx="973">
                  <c:v>89.08314</c:v>
                </c:pt>
                <c:pt idx="974">
                  <c:v>89.129310000000004</c:v>
                </c:pt>
                <c:pt idx="975">
                  <c:v>89.215050000000005</c:v>
                </c:pt>
                <c:pt idx="976">
                  <c:v>89.288470000000004</c:v>
                </c:pt>
                <c:pt idx="977">
                  <c:v>89.355689999999996</c:v>
                </c:pt>
                <c:pt idx="978">
                  <c:v>89.419319999999999</c:v>
                </c:pt>
                <c:pt idx="979">
                  <c:v>89.479990000000001</c:v>
                </c:pt>
                <c:pt idx="980">
                  <c:v>89.538749999999993</c:v>
                </c:pt>
                <c:pt idx="981">
                  <c:v>89.624030000000005</c:v>
                </c:pt>
                <c:pt idx="982">
                  <c:v>89.671559999999999</c:v>
                </c:pt>
                <c:pt idx="983">
                  <c:v>89.732280000000003</c:v>
                </c:pt>
                <c:pt idx="984">
                  <c:v>89.813370000000006</c:v>
                </c:pt>
                <c:pt idx="985">
                  <c:v>89.855500000000006</c:v>
                </c:pt>
                <c:pt idx="986">
                  <c:v>89.96848</c:v>
                </c:pt>
                <c:pt idx="987">
                  <c:v>90.02028</c:v>
                </c:pt>
                <c:pt idx="988">
                  <c:v>90.053510000000003</c:v>
                </c:pt>
                <c:pt idx="989">
                  <c:v>90.121139999999997</c:v>
                </c:pt>
                <c:pt idx="990">
                  <c:v>90.224599999999995</c:v>
                </c:pt>
                <c:pt idx="991">
                  <c:v>90.265180000000001</c:v>
                </c:pt>
                <c:pt idx="992">
                  <c:v>90.346599999999995</c:v>
                </c:pt>
                <c:pt idx="993">
                  <c:v>90.426259999999999</c:v>
                </c:pt>
                <c:pt idx="994">
                  <c:v>90.486990000000006</c:v>
                </c:pt>
                <c:pt idx="995">
                  <c:v>90.533630000000002</c:v>
                </c:pt>
                <c:pt idx="996">
                  <c:v>90.63391</c:v>
                </c:pt>
                <c:pt idx="997">
                  <c:v>90.701419999999999</c:v>
                </c:pt>
                <c:pt idx="998">
                  <c:v>90.723560000000006</c:v>
                </c:pt>
                <c:pt idx="999">
                  <c:v>90.823499999999996</c:v>
                </c:pt>
                <c:pt idx="1000">
                  <c:v>90.911010000000005</c:v>
                </c:pt>
                <c:pt idx="1001">
                  <c:v>90.957310000000007</c:v>
                </c:pt>
                <c:pt idx="1002">
                  <c:v>91.023690000000002</c:v>
                </c:pt>
                <c:pt idx="1003">
                  <c:v>91.108680000000007</c:v>
                </c:pt>
                <c:pt idx="1004">
                  <c:v>91.138180000000006</c:v>
                </c:pt>
                <c:pt idx="1005">
                  <c:v>91.193839999999994</c:v>
                </c:pt>
                <c:pt idx="1006">
                  <c:v>91.289739999999995</c:v>
                </c:pt>
                <c:pt idx="1007">
                  <c:v>91.37603</c:v>
                </c:pt>
                <c:pt idx="1008">
                  <c:v>91.422489999999996</c:v>
                </c:pt>
                <c:pt idx="1009">
                  <c:v>91.456940000000003</c:v>
                </c:pt>
                <c:pt idx="1010">
                  <c:v>91.548659999999998</c:v>
                </c:pt>
                <c:pt idx="1011">
                  <c:v>91.649990000000003</c:v>
                </c:pt>
                <c:pt idx="1012">
                  <c:v>91.681340000000006</c:v>
                </c:pt>
                <c:pt idx="1013">
                  <c:v>91.72372</c:v>
                </c:pt>
                <c:pt idx="1014">
                  <c:v>91.791920000000005</c:v>
                </c:pt>
                <c:pt idx="1015">
                  <c:v>91.899619999999999</c:v>
                </c:pt>
                <c:pt idx="1016">
                  <c:v>91.947249999999997</c:v>
                </c:pt>
                <c:pt idx="1017">
                  <c:v>92.012609999999995</c:v>
                </c:pt>
                <c:pt idx="1018">
                  <c:v>92.083870000000005</c:v>
                </c:pt>
                <c:pt idx="1019">
                  <c:v>92.160470000000004</c:v>
                </c:pt>
                <c:pt idx="1020">
                  <c:v>92.206289999999996</c:v>
                </c:pt>
                <c:pt idx="1021">
                  <c:v>92.282929999999993</c:v>
                </c:pt>
                <c:pt idx="1022">
                  <c:v>92.360720000000001</c:v>
                </c:pt>
                <c:pt idx="1023">
                  <c:v>92.414860000000004</c:v>
                </c:pt>
                <c:pt idx="1024">
                  <c:v>92.458089999999999</c:v>
                </c:pt>
                <c:pt idx="1025">
                  <c:v>92.591419999999999</c:v>
                </c:pt>
                <c:pt idx="1026">
                  <c:v>92.63194</c:v>
                </c:pt>
                <c:pt idx="1027">
                  <c:v>92.647689999999997</c:v>
                </c:pt>
                <c:pt idx="1028">
                  <c:v>92.748480000000001</c:v>
                </c:pt>
                <c:pt idx="1029">
                  <c:v>92.863919999999993</c:v>
                </c:pt>
                <c:pt idx="1030">
                  <c:v>92.88382</c:v>
                </c:pt>
                <c:pt idx="1031">
                  <c:v>92.931160000000006</c:v>
                </c:pt>
                <c:pt idx="1032">
                  <c:v>93.033760000000001</c:v>
                </c:pt>
                <c:pt idx="1033">
                  <c:v>93.107740000000007</c:v>
                </c:pt>
                <c:pt idx="1034">
                  <c:v>93.111500000000007</c:v>
                </c:pt>
                <c:pt idx="1035">
                  <c:v>93.195059999999998</c:v>
                </c:pt>
                <c:pt idx="1036">
                  <c:v>93.316280000000006</c:v>
                </c:pt>
                <c:pt idx="1037">
                  <c:v>93.354529999999997</c:v>
                </c:pt>
                <c:pt idx="1038">
                  <c:v>93.392489999999995</c:v>
                </c:pt>
                <c:pt idx="1039">
                  <c:v>93.49091</c:v>
                </c:pt>
                <c:pt idx="1040">
                  <c:v>93.52561</c:v>
                </c:pt>
                <c:pt idx="1041">
                  <c:v>93.611879999999999</c:v>
                </c:pt>
                <c:pt idx="1042">
                  <c:v>93.682659999999998</c:v>
                </c:pt>
                <c:pt idx="1043">
                  <c:v>93.726569999999995</c:v>
                </c:pt>
                <c:pt idx="1044">
                  <c:v>93.826589999999996</c:v>
                </c:pt>
                <c:pt idx="1045">
                  <c:v>93.864339999999999</c:v>
                </c:pt>
                <c:pt idx="1046">
                  <c:v>93.932040000000001</c:v>
                </c:pt>
                <c:pt idx="1047">
                  <c:v>93.978700000000003</c:v>
                </c:pt>
                <c:pt idx="1048">
                  <c:v>94.075190000000006</c:v>
                </c:pt>
                <c:pt idx="1049">
                  <c:v>94.141000000000005</c:v>
                </c:pt>
                <c:pt idx="1050">
                  <c:v>94.18356</c:v>
                </c:pt>
                <c:pt idx="1051">
                  <c:v>94.27243</c:v>
                </c:pt>
                <c:pt idx="1052">
                  <c:v>94.330489999999998</c:v>
                </c:pt>
                <c:pt idx="1053">
                  <c:v>94.381010000000003</c:v>
                </c:pt>
                <c:pt idx="1054">
                  <c:v>94.471739999999997</c:v>
                </c:pt>
                <c:pt idx="1055">
                  <c:v>94.548199999999994</c:v>
                </c:pt>
                <c:pt idx="1056">
                  <c:v>94.569779999999994</c:v>
                </c:pt>
                <c:pt idx="1057">
                  <c:v>94.673519999999996</c:v>
                </c:pt>
                <c:pt idx="1058">
                  <c:v>94.749939999999995</c:v>
                </c:pt>
                <c:pt idx="1059">
                  <c:v>94.774910000000006</c:v>
                </c:pt>
                <c:pt idx="1060">
                  <c:v>94.883629999999997</c:v>
                </c:pt>
                <c:pt idx="1061">
                  <c:v>94.927199999999999</c:v>
                </c:pt>
                <c:pt idx="1062">
                  <c:v>94.970780000000005</c:v>
                </c:pt>
                <c:pt idx="1063">
                  <c:v>95.095619999999997</c:v>
                </c:pt>
                <c:pt idx="1064">
                  <c:v>95.143590000000003</c:v>
                </c:pt>
                <c:pt idx="1065">
                  <c:v>95.202309999999997</c:v>
                </c:pt>
                <c:pt idx="1066">
                  <c:v>95.280460000000005</c:v>
                </c:pt>
                <c:pt idx="1067">
                  <c:v>95.327719999999999</c:v>
                </c:pt>
                <c:pt idx="1068">
                  <c:v>95.380619999999993</c:v>
                </c:pt>
                <c:pt idx="1069">
                  <c:v>95.506360000000001</c:v>
                </c:pt>
                <c:pt idx="1070">
                  <c:v>95.534779999999998</c:v>
                </c:pt>
                <c:pt idx="1071">
                  <c:v>95.582639999999998</c:v>
                </c:pt>
                <c:pt idx="1072">
                  <c:v>95.698120000000003</c:v>
                </c:pt>
                <c:pt idx="1073">
                  <c:v>95.719759999999994</c:v>
                </c:pt>
                <c:pt idx="1074">
                  <c:v>95.79589</c:v>
                </c:pt>
                <c:pt idx="1075">
                  <c:v>95.892359999999996</c:v>
                </c:pt>
                <c:pt idx="1076">
                  <c:v>95.946870000000004</c:v>
                </c:pt>
                <c:pt idx="1077">
                  <c:v>95.975390000000004</c:v>
                </c:pt>
                <c:pt idx="1078">
                  <c:v>96.073819999999998</c:v>
                </c:pt>
                <c:pt idx="1079">
                  <c:v>96.150220000000004</c:v>
                </c:pt>
                <c:pt idx="1080">
                  <c:v>96.19359</c:v>
                </c:pt>
                <c:pt idx="1081">
                  <c:v>96.273870000000002</c:v>
                </c:pt>
                <c:pt idx="1082">
                  <c:v>96.322959999999995</c:v>
                </c:pt>
                <c:pt idx="1083">
                  <c:v>96.394909999999996</c:v>
                </c:pt>
                <c:pt idx="1084">
                  <c:v>96.478120000000004</c:v>
                </c:pt>
                <c:pt idx="1085">
                  <c:v>96.527559999999994</c:v>
                </c:pt>
                <c:pt idx="1086">
                  <c:v>96.557320000000004</c:v>
                </c:pt>
                <c:pt idx="1087">
                  <c:v>96.664510000000007</c:v>
                </c:pt>
                <c:pt idx="1088">
                  <c:v>96.748760000000004</c:v>
                </c:pt>
                <c:pt idx="1089">
                  <c:v>96.808189999999996</c:v>
                </c:pt>
                <c:pt idx="1090">
                  <c:v>96.863370000000003</c:v>
                </c:pt>
                <c:pt idx="1091">
                  <c:v>96.912300000000002</c:v>
                </c:pt>
                <c:pt idx="1092">
                  <c:v>96.99682</c:v>
                </c:pt>
                <c:pt idx="1093">
                  <c:v>97.051450000000003</c:v>
                </c:pt>
                <c:pt idx="1094">
                  <c:v>97.101089999999999</c:v>
                </c:pt>
                <c:pt idx="1095">
                  <c:v>97.194469999999995</c:v>
                </c:pt>
                <c:pt idx="1096">
                  <c:v>97.275319999999994</c:v>
                </c:pt>
                <c:pt idx="1097">
                  <c:v>97.317779999999999</c:v>
                </c:pt>
                <c:pt idx="1098">
                  <c:v>97.39676</c:v>
                </c:pt>
                <c:pt idx="1099">
                  <c:v>97.449820000000003</c:v>
                </c:pt>
                <c:pt idx="1100">
                  <c:v>97.516810000000007</c:v>
                </c:pt>
                <c:pt idx="1101">
                  <c:v>97.596800000000002</c:v>
                </c:pt>
                <c:pt idx="1102">
                  <c:v>97.651840000000007</c:v>
                </c:pt>
                <c:pt idx="1103">
                  <c:v>97.735939999999999</c:v>
                </c:pt>
                <c:pt idx="1104">
                  <c:v>97.812389999999994</c:v>
                </c:pt>
                <c:pt idx="1105">
                  <c:v>97.846990000000005</c:v>
                </c:pt>
                <c:pt idx="1106">
                  <c:v>97.943659999999994</c:v>
                </c:pt>
                <c:pt idx="1107">
                  <c:v>97.987560000000002</c:v>
                </c:pt>
                <c:pt idx="1108">
                  <c:v>98.082319999999996</c:v>
                </c:pt>
                <c:pt idx="1109">
                  <c:v>98.191810000000004</c:v>
                </c:pt>
                <c:pt idx="1110">
                  <c:v>98.186440000000005</c:v>
                </c:pt>
                <c:pt idx="1111">
                  <c:v>98.267309999999995</c:v>
                </c:pt>
                <c:pt idx="1112">
                  <c:v>98.376760000000004</c:v>
                </c:pt>
                <c:pt idx="1113">
                  <c:v>98.395820000000001</c:v>
                </c:pt>
                <c:pt idx="1114">
                  <c:v>98.462100000000007</c:v>
                </c:pt>
                <c:pt idx="1115">
                  <c:v>98.562960000000004</c:v>
                </c:pt>
                <c:pt idx="1116">
                  <c:v>98.617540000000005</c:v>
                </c:pt>
                <c:pt idx="1117">
                  <c:v>98.672550000000001</c:v>
                </c:pt>
                <c:pt idx="1118">
                  <c:v>98.741650000000007</c:v>
                </c:pt>
                <c:pt idx="1119">
                  <c:v>98.801689999999994</c:v>
                </c:pt>
                <c:pt idx="1120">
                  <c:v>98.888760000000005</c:v>
                </c:pt>
                <c:pt idx="1121">
                  <c:v>98.899860000000004</c:v>
                </c:pt>
                <c:pt idx="1122">
                  <c:v>99.016059999999996</c:v>
                </c:pt>
                <c:pt idx="1123">
                  <c:v>99.075379999999996</c:v>
                </c:pt>
                <c:pt idx="1124">
                  <c:v>99.133160000000004</c:v>
                </c:pt>
                <c:pt idx="1125">
                  <c:v>99.214079999999996</c:v>
                </c:pt>
                <c:pt idx="1126">
                  <c:v>99.253240000000005</c:v>
                </c:pt>
                <c:pt idx="1127">
                  <c:v>99.318240000000003</c:v>
                </c:pt>
                <c:pt idx="1128">
                  <c:v>99.366789999999995</c:v>
                </c:pt>
                <c:pt idx="1129">
                  <c:v>99.441339999999997</c:v>
                </c:pt>
                <c:pt idx="1130">
                  <c:v>99.537319999999994</c:v>
                </c:pt>
                <c:pt idx="1131">
                  <c:v>99.614339999999999</c:v>
                </c:pt>
                <c:pt idx="1132">
                  <c:v>99.661519999999996</c:v>
                </c:pt>
                <c:pt idx="1133">
                  <c:v>99.745000000000005</c:v>
                </c:pt>
                <c:pt idx="1134">
                  <c:v>99.796109999999999</c:v>
                </c:pt>
                <c:pt idx="1135">
                  <c:v>99.845640000000003</c:v>
                </c:pt>
                <c:pt idx="1136">
                  <c:v>99.922839999999994</c:v>
                </c:pt>
                <c:pt idx="1137">
                  <c:v>100.0091</c:v>
                </c:pt>
                <c:pt idx="1138">
                  <c:v>100.07080000000001</c:v>
                </c:pt>
                <c:pt idx="1139">
                  <c:v>100.1283</c:v>
                </c:pt>
                <c:pt idx="1140">
                  <c:v>100.20269999999999</c:v>
                </c:pt>
                <c:pt idx="1141">
                  <c:v>100.2702</c:v>
                </c:pt>
                <c:pt idx="1142">
                  <c:v>100.3378</c:v>
                </c:pt>
                <c:pt idx="1143">
                  <c:v>100.377</c:v>
                </c:pt>
                <c:pt idx="1144">
                  <c:v>100.46339999999999</c:v>
                </c:pt>
                <c:pt idx="1145">
                  <c:v>100.5425</c:v>
                </c:pt>
                <c:pt idx="1146">
                  <c:v>100.607</c:v>
                </c:pt>
                <c:pt idx="1147">
                  <c:v>100.6972</c:v>
                </c:pt>
                <c:pt idx="1148">
                  <c:v>100.75320000000001</c:v>
                </c:pt>
                <c:pt idx="1149">
                  <c:v>100.8014</c:v>
                </c:pt>
                <c:pt idx="1150">
                  <c:v>100.8548</c:v>
                </c:pt>
                <c:pt idx="1151">
                  <c:v>100.9302</c:v>
                </c:pt>
                <c:pt idx="1152">
                  <c:v>101.0128</c:v>
                </c:pt>
                <c:pt idx="1153">
                  <c:v>101.0895</c:v>
                </c:pt>
                <c:pt idx="1154">
                  <c:v>101.12609999999999</c:v>
                </c:pt>
                <c:pt idx="1155">
                  <c:v>101.1647</c:v>
                </c:pt>
                <c:pt idx="1156">
                  <c:v>101.2681</c:v>
                </c:pt>
                <c:pt idx="1157">
                  <c:v>101.34699999999999</c:v>
                </c:pt>
                <c:pt idx="1158">
                  <c:v>101.4158</c:v>
                </c:pt>
                <c:pt idx="1159">
                  <c:v>101.425</c:v>
                </c:pt>
                <c:pt idx="1160">
                  <c:v>101.56959999999999</c:v>
                </c:pt>
                <c:pt idx="1161">
                  <c:v>101.61879999999999</c:v>
                </c:pt>
                <c:pt idx="1162">
                  <c:v>101.6293</c:v>
                </c:pt>
                <c:pt idx="1163">
                  <c:v>101.7286</c:v>
                </c:pt>
                <c:pt idx="1164">
                  <c:v>101.8343</c:v>
                </c:pt>
                <c:pt idx="1165">
                  <c:v>101.87090000000001</c:v>
                </c:pt>
                <c:pt idx="1166">
                  <c:v>101.89790000000001</c:v>
                </c:pt>
                <c:pt idx="1167">
                  <c:v>102.01949999999999</c:v>
                </c:pt>
                <c:pt idx="1168">
                  <c:v>102.0938</c:v>
                </c:pt>
                <c:pt idx="1169">
                  <c:v>102.1139</c:v>
                </c:pt>
                <c:pt idx="1170">
                  <c:v>102.20229999999999</c:v>
                </c:pt>
                <c:pt idx="1171">
                  <c:v>102.3091</c:v>
                </c:pt>
                <c:pt idx="1172">
                  <c:v>102.3222</c:v>
                </c:pt>
                <c:pt idx="1173">
                  <c:v>102.3887</c:v>
                </c:pt>
                <c:pt idx="1174">
                  <c:v>102.4838</c:v>
                </c:pt>
                <c:pt idx="1175">
                  <c:v>102.5279</c:v>
                </c:pt>
                <c:pt idx="1176">
                  <c:v>102.61199999999999</c:v>
                </c:pt>
                <c:pt idx="1177">
                  <c:v>102.6752</c:v>
                </c:pt>
                <c:pt idx="1178">
                  <c:v>102.7212</c:v>
                </c:pt>
                <c:pt idx="1179">
                  <c:v>102.8077</c:v>
                </c:pt>
                <c:pt idx="1180">
                  <c:v>102.886</c:v>
                </c:pt>
                <c:pt idx="1181">
                  <c:v>102.94889999999999</c:v>
                </c:pt>
                <c:pt idx="1182">
                  <c:v>103.0116</c:v>
                </c:pt>
                <c:pt idx="1183">
                  <c:v>103.06699999999999</c:v>
                </c:pt>
                <c:pt idx="1184">
                  <c:v>103.16849999999999</c:v>
                </c:pt>
                <c:pt idx="1185">
                  <c:v>103.19629999999999</c:v>
                </c:pt>
                <c:pt idx="1186">
                  <c:v>103.2672</c:v>
                </c:pt>
                <c:pt idx="1187">
                  <c:v>103.3437</c:v>
                </c:pt>
                <c:pt idx="1188">
                  <c:v>103.38160000000001</c:v>
                </c:pt>
                <c:pt idx="1189">
                  <c:v>103.511</c:v>
                </c:pt>
                <c:pt idx="1190">
                  <c:v>103.56699999999999</c:v>
                </c:pt>
                <c:pt idx="1191">
                  <c:v>103.61969999999999</c:v>
                </c:pt>
                <c:pt idx="1192">
                  <c:v>103.6827</c:v>
                </c:pt>
                <c:pt idx="1193">
                  <c:v>103.76439999999999</c:v>
                </c:pt>
                <c:pt idx="1194">
                  <c:v>103.8083</c:v>
                </c:pt>
                <c:pt idx="1195">
                  <c:v>103.88720000000001</c:v>
                </c:pt>
                <c:pt idx="1196">
                  <c:v>103.9371</c:v>
                </c:pt>
                <c:pt idx="1197">
                  <c:v>104.0282</c:v>
                </c:pt>
                <c:pt idx="1198">
                  <c:v>104.06950000000001</c:v>
                </c:pt>
                <c:pt idx="1199">
                  <c:v>104.13800000000001</c:v>
                </c:pt>
                <c:pt idx="1200">
                  <c:v>104.2144</c:v>
                </c:pt>
                <c:pt idx="1201">
                  <c:v>104.2816</c:v>
                </c:pt>
                <c:pt idx="1202">
                  <c:v>104.3625</c:v>
                </c:pt>
                <c:pt idx="1203">
                  <c:v>104.43770000000001</c:v>
                </c:pt>
                <c:pt idx="1204">
                  <c:v>104.4451</c:v>
                </c:pt>
                <c:pt idx="1205">
                  <c:v>104.53579999999999</c:v>
                </c:pt>
                <c:pt idx="1206">
                  <c:v>104.6305</c:v>
                </c:pt>
                <c:pt idx="1207">
                  <c:v>104.66160000000001</c:v>
                </c:pt>
                <c:pt idx="1208">
                  <c:v>104.7084</c:v>
                </c:pt>
                <c:pt idx="1209">
                  <c:v>104.81180000000001</c:v>
                </c:pt>
                <c:pt idx="1210">
                  <c:v>104.8586</c:v>
                </c:pt>
                <c:pt idx="1211">
                  <c:v>104.94840000000001</c:v>
                </c:pt>
                <c:pt idx="1212">
                  <c:v>105.0138</c:v>
                </c:pt>
                <c:pt idx="1213">
                  <c:v>105.0821</c:v>
                </c:pt>
                <c:pt idx="1214">
                  <c:v>105.1093</c:v>
                </c:pt>
                <c:pt idx="1215">
                  <c:v>105.17059999999999</c:v>
                </c:pt>
                <c:pt idx="1216">
                  <c:v>105.26430000000001</c:v>
                </c:pt>
                <c:pt idx="1217">
                  <c:v>105.3296</c:v>
                </c:pt>
                <c:pt idx="1218">
                  <c:v>105.3938</c:v>
                </c:pt>
                <c:pt idx="1219">
                  <c:v>105.4928</c:v>
                </c:pt>
                <c:pt idx="1220">
                  <c:v>105.50579999999999</c:v>
                </c:pt>
                <c:pt idx="1221">
                  <c:v>105.6122</c:v>
                </c:pt>
                <c:pt idx="1222">
                  <c:v>105.6986</c:v>
                </c:pt>
                <c:pt idx="1223">
                  <c:v>105.7154</c:v>
                </c:pt>
                <c:pt idx="1224">
                  <c:v>105.776</c:v>
                </c:pt>
                <c:pt idx="1225">
                  <c:v>105.8942</c:v>
                </c:pt>
                <c:pt idx="1226">
                  <c:v>105.93089999999999</c:v>
                </c:pt>
                <c:pt idx="1227">
                  <c:v>105.9997</c:v>
                </c:pt>
                <c:pt idx="1228">
                  <c:v>106.0719</c:v>
                </c:pt>
                <c:pt idx="1229">
                  <c:v>106.1682</c:v>
                </c:pt>
                <c:pt idx="1230">
                  <c:v>106.19450000000001</c:v>
                </c:pt>
                <c:pt idx="1231">
                  <c:v>106.2884</c:v>
                </c:pt>
                <c:pt idx="1232">
                  <c:v>106.3481</c:v>
                </c:pt>
                <c:pt idx="1233">
                  <c:v>106.3813</c:v>
                </c:pt>
                <c:pt idx="1234">
                  <c:v>106.4704</c:v>
                </c:pt>
                <c:pt idx="1235">
                  <c:v>106.5586</c:v>
                </c:pt>
                <c:pt idx="1236">
                  <c:v>106.5707</c:v>
                </c:pt>
                <c:pt idx="1237">
                  <c:v>106.6631</c:v>
                </c:pt>
                <c:pt idx="1238">
                  <c:v>106.75069999999999</c:v>
                </c:pt>
                <c:pt idx="1239">
                  <c:v>106.7871</c:v>
                </c:pt>
                <c:pt idx="1240">
                  <c:v>106.8899</c:v>
                </c:pt>
                <c:pt idx="1241">
                  <c:v>106.94070000000001</c:v>
                </c:pt>
                <c:pt idx="1242">
                  <c:v>106.9648</c:v>
                </c:pt>
                <c:pt idx="1243">
                  <c:v>107.07850000000001</c:v>
                </c:pt>
                <c:pt idx="1244">
                  <c:v>107.1319</c:v>
                </c:pt>
                <c:pt idx="1245">
                  <c:v>107.1925</c:v>
                </c:pt>
                <c:pt idx="1246">
                  <c:v>107.2813</c:v>
                </c:pt>
                <c:pt idx="1247">
                  <c:v>107.3468</c:v>
                </c:pt>
                <c:pt idx="1248">
                  <c:v>107.3766</c:v>
                </c:pt>
                <c:pt idx="1249">
                  <c:v>107.4627</c:v>
                </c:pt>
                <c:pt idx="1250">
                  <c:v>107.562</c:v>
                </c:pt>
                <c:pt idx="1251">
                  <c:v>107.56270000000001</c:v>
                </c:pt>
                <c:pt idx="1252">
                  <c:v>107.69240000000001</c:v>
                </c:pt>
                <c:pt idx="1253">
                  <c:v>107.7448</c:v>
                </c:pt>
                <c:pt idx="1254">
                  <c:v>107.7422</c:v>
                </c:pt>
                <c:pt idx="1255">
                  <c:v>107.8933</c:v>
                </c:pt>
                <c:pt idx="1256">
                  <c:v>107.9474</c:v>
                </c:pt>
                <c:pt idx="1257">
                  <c:v>107.95229999999999</c:v>
                </c:pt>
                <c:pt idx="1258">
                  <c:v>108.0789</c:v>
                </c:pt>
                <c:pt idx="1259">
                  <c:v>108.11320000000001</c:v>
                </c:pt>
                <c:pt idx="1260">
                  <c:v>108.1738</c:v>
                </c:pt>
                <c:pt idx="1261">
                  <c:v>108.2666</c:v>
                </c:pt>
                <c:pt idx="1262">
                  <c:v>108.3308</c:v>
                </c:pt>
                <c:pt idx="1263">
                  <c:v>108.39749999999999</c:v>
                </c:pt>
                <c:pt idx="1264">
                  <c:v>108.44589999999999</c:v>
                </c:pt>
                <c:pt idx="1265">
                  <c:v>108.53959999999999</c:v>
                </c:pt>
                <c:pt idx="1266">
                  <c:v>108.6172</c:v>
                </c:pt>
                <c:pt idx="1267">
                  <c:v>108.6621</c:v>
                </c:pt>
                <c:pt idx="1268">
                  <c:v>108.7538</c:v>
                </c:pt>
                <c:pt idx="1269">
                  <c:v>108.8154</c:v>
                </c:pt>
                <c:pt idx="1270">
                  <c:v>108.8421</c:v>
                </c:pt>
                <c:pt idx="1271">
                  <c:v>108.92789999999999</c:v>
                </c:pt>
                <c:pt idx="1272">
                  <c:v>109.0067</c:v>
                </c:pt>
                <c:pt idx="1273">
                  <c:v>109.0686</c:v>
                </c:pt>
                <c:pt idx="1274">
                  <c:v>109.17189999999999</c:v>
                </c:pt>
                <c:pt idx="1275">
                  <c:v>109.1949</c:v>
                </c:pt>
                <c:pt idx="1276">
                  <c:v>109.27290000000001</c:v>
                </c:pt>
                <c:pt idx="1277">
                  <c:v>109.41800000000001</c:v>
                </c:pt>
                <c:pt idx="1278">
                  <c:v>109.4097</c:v>
                </c:pt>
                <c:pt idx="1279">
                  <c:v>109.46769999999999</c:v>
                </c:pt>
                <c:pt idx="1280">
                  <c:v>109.6024</c:v>
                </c:pt>
                <c:pt idx="1281">
                  <c:v>109.5962</c:v>
                </c:pt>
                <c:pt idx="1282">
                  <c:v>109.67749999999999</c:v>
                </c:pt>
                <c:pt idx="1283">
                  <c:v>109.7336</c:v>
                </c:pt>
                <c:pt idx="1284">
                  <c:v>109.8197</c:v>
                </c:pt>
                <c:pt idx="1285">
                  <c:v>109.8978</c:v>
                </c:pt>
                <c:pt idx="1286">
                  <c:v>109.92310000000001</c:v>
                </c:pt>
                <c:pt idx="1287">
                  <c:v>109.99250000000001</c:v>
                </c:pt>
                <c:pt idx="1288">
                  <c:v>110.0912</c:v>
                </c:pt>
                <c:pt idx="1289">
                  <c:v>110.1142</c:v>
                </c:pt>
                <c:pt idx="1290">
                  <c:v>110.1823</c:v>
                </c:pt>
                <c:pt idx="1291">
                  <c:v>110.2897</c:v>
                </c:pt>
                <c:pt idx="1292">
                  <c:v>110.29649999999999</c:v>
                </c:pt>
                <c:pt idx="1293">
                  <c:v>110.4157</c:v>
                </c:pt>
                <c:pt idx="1294">
                  <c:v>110.497</c:v>
                </c:pt>
                <c:pt idx="1295">
                  <c:v>110.4768</c:v>
                </c:pt>
                <c:pt idx="1296">
                  <c:v>110.5605</c:v>
                </c:pt>
                <c:pt idx="1297">
                  <c:v>110.68559999999999</c:v>
                </c:pt>
                <c:pt idx="1298">
                  <c:v>110.7272</c:v>
                </c:pt>
                <c:pt idx="1299">
                  <c:v>110.8169</c:v>
                </c:pt>
                <c:pt idx="1300">
                  <c:v>110.9038</c:v>
                </c:pt>
                <c:pt idx="1301">
                  <c:v>110.929</c:v>
                </c:pt>
                <c:pt idx="1302">
                  <c:v>111.0214</c:v>
                </c:pt>
                <c:pt idx="1303">
                  <c:v>111.1187</c:v>
                </c:pt>
                <c:pt idx="1304">
                  <c:v>111.1186</c:v>
                </c:pt>
                <c:pt idx="1305">
                  <c:v>111.19329999999999</c:v>
                </c:pt>
                <c:pt idx="1306">
                  <c:v>111.30370000000001</c:v>
                </c:pt>
                <c:pt idx="1307">
                  <c:v>111.3126</c:v>
                </c:pt>
                <c:pt idx="1308">
                  <c:v>111.3938</c:v>
                </c:pt>
                <c:pt idx="1309">
                  <c:v>111.5257</c:v>
                </c:pt>
                <c:pt idx="1310">
                  <c:v>111.503</c:v>
                </c:pt>
                <c:pt idx="1311">
                  <c:v>111.5956</c:v>
                </c:pt>
                <c:pt idx="1312">
                  <c:v>111.6414</c:v>
                </c:pt>
                <c:pt idx="1313">
                  <c:v>111.7474</c:v>
                </c:pt>
                <c:pt idx="1314">
                  <c:v>111.7885</c:v>
                </c:pt>
                <c:pt idx="1315">
                  <c:v>111.8526</c:v>
                </c:pt>
                <c:pt idx="1316">
                  <c:v>111.9461</c:v>
                </c:pt>
                <c:pt idx="1317">
                  <c:v>112.0166</c:v>
                </c:pt>
                <c:pt idx="1318">
                  <c:v>112.0219</c:v>
                </c:pt>
                <c:pt idx="1319">
                  <c:v>112.1343</c:v>
                </c:pt>
                <c:pt idx="1320">
                  <c:v>112.2002</c:v>
                </c:pt>
                <c:pt idx="1321">
                  <c:v>112.2679</c:v>
                </c:pt>
                <c:pt idx="1322">
                  <c:v>112.38200000000001</c:v>
                </c:pt>
                <c:pt idx="1323">
                  <c:v>112.4014</c:v>
                </c:pt>
                <c:pt idx="1324">
                  <c:v>112.4423</c:v>
                </c:pt>
                <c:pt idx="1325">
                  <c:v>112.5115</c:v>
                </c:pt>
                <c:pt idx="1326">
                  <c:v>112.5993</c:v>
                </c:pt>
                <c:pt idx="1327">
                  <c:v>112.6502</c:v>
                </c:pt>
                <c:pt idx="1328">
                  <c:v>112.74339999999999</c:v>
                </c:pt>
                <c:pt idx="1329">
                  <c:v>112.7921</c:v>
                </c:pt>
                <c:pt idx="1330">
                  <c:v>112.8408</c:v>
                </c:pt>
                <c:pt idx="1331">
                  <c:v>112.90940000000001</c:v>
                </c:pt>
                <c:pt idx="1332">
                  <c:v>113.0057</c:v>
                </c:pt>
                <c:pt idx="1333">
                  <c:v>113.0311</c:v>
                </c:pt>
                <c:pt idx="1334">
                  <c:v>113.10720000000001</c:v>
                </c:pt>
                <c:pt idx="1335">
                  <c:v>113.1707</c:v>
                </c:pt>
                <c:pt idx="1336">
                  <c:v>113.29600000000001</c:v>
                </c:pt>
                <c:pt idx="1337">
                  <c:v>113.3575</c:v>
                </c:pt>
                <c:pt idx="1338">
                  <c:v>113.39060000000001</c:v>
                </c:pt>
                <c:pt idx="1339">
                  <c:v>113.4465</c:v>
                </c:pt>
                <c:pt idx="1340">
                  <c:v>113.5264</c:v>
                </c:pt>
                <c:pt idx="1341">
                  <c:v>113.6037</c:v>
                </c:pt>
                <c:pt idx="1342">
                  <c:v>113.6528</c:v>
                </c:pt>
                <c:pt idx="1343">
                  <c:v>113.71429999999999</c:v>
                </c:pt>
                <c:pt idx="1344">
                  <c:v>113.76949999999999</c:v>
                </c:pt>
                <c:pt idx="1345">
                  <c:v>113.85760000000001</c:v>
                </c:pt>
                <c:pt idx="1346">
                  <c:v>113.9023</c:v>
                </c:pt>
                <c:pt idx="1347">
                  <c:v>114.0033</c:v>
                </c:pt>
                <c:pt idx="1348">
                  <c:v>114.0317</c:v>
                </c:pt>
                <c:pt idx="1349">
                  <c:v>114.1309</c:v>
                </c:pt>
                <c:pt idx="1350">
                  <c:v>114.23309999999999</c:v>
                </c:pt>
                <c:pt idx="1351">
                  <c:v>114.211</c:v>
                </c:pt>
                <c:pt idx="1352">
                  <c:v>114.3409</c:v>
                </c:pt>
                <c:pt idx="1353">
                  <c:v>114.43559999999999</c:v>
                </c:pt>
                <c:pt idx="1354">
                  <c:v>114.4226</c:v>
                </c:pt>
                <c:pt idx="1355">
                  <c:v>114.54510000000001</c:v>
                </c:pt>
                <c:pt idx="1356">
                  <c:v>114.636</c:v>
                </c:pt>
                <c:pt idx="1357">
                  <c:v>114.6327</c:v>
                </c:pt>
                <c:pt idx="1358">
                  <c:v>114.75020000000001</c:v>
                </c:pt>
                <c:pt idx="1359">
                  <c:v>114.85129999999999</c:v>
                </c:pt>
                <c:pt idx="1360">
                  <c:v>114.8064</c:v>
                </c:pt>
                <c:pt idx="1361">
                  <c:v>114.93680000000001</c:v>
                </c:pt>
                <c:pt idx="1362">
                  <c:v>115.04040000000001</c:v>
                </c:pt>
                <c:pt idx="1363">
                  <c:v>115.06100000000001</c:v>
                </c:pt>
                <c:pt idx="1364">
                  <c:v>115.17700000000001</c:v>
                </c:pt>
                <c:pt idx="1365">
                  <c:v>115.2585</c:v>
                </c:pt>
                <c:pt idx="1366">
                  <c:v>115.2453</c:v>
                </c:pt>
                <c:pt idx="1367">
                  <c:v>115.32989999999999</c:v>
                </c:pt>
                <c:pt idx="1368">
                  <c:v>115.4011</c:v>
                </c:pt>
                <c:pt idx="1369">
                  <c:v>115.4819</c:v>
                </c:pt>
                <c:pt idx="1370">
                  <c:v>115.5491</c:v>
                </c:pt>
                <c:pt idx="1371">
                  <c:v>115.5981</c:v>
                </c:pt>
                <c:pt idx="1372">
                  <c:v>115.6816</c:v>
                </c:pt>
                <c:pt idx="1373">
                  <c:v>115.7526</c:v>
                </c:pt>
                <c:pt idx="1374">
                  <c:v>115.77419999999999</c:v>
                </c:pt>
                <c:pt idx="1375">
                  <c:v>115.8831</c:v>
                </c:pt>
                <c:pt idx="1376">
                  <c:v>115.95699999999999</c:v>
                </c:pt>
                <c:pt idx="1377">
                  <c:v>115.9952</c:v>
                </c:pt>
                <c:pt idx="1378">
                  <c:v>116.0616</c:v>
                </c:pt>
                <c:pt idx="1379">
                  <c:v>116.0778</c:v>
                </c:pt>
                <c:pt idx="1380">
                  <c:v>116.1818</c:v>
                </c:pt>
                <c:pt idx="1381">
                  <c:v>116.2024</c:v>
                </c:pt>
                <c:pt idx="1382">
                  <c:v>116.276</c:v>
                </c:pt>
                <c:pt idx="1383">
                  <c:v>116.3921</c:v>
                </c:pt>
                <c:pt idx="1384">
                  <c:v>116.4383</c:v>
                </c:pt>
                <c:pt idx="1385">
                  <c:v>116.50749999999999</c:v>
                </c:pt>
                <c:pt idx="1386">
                  <c:v>116.6371</c:v>
                </c:pt>
                <c:pt idx="1387">
                  <c:v>116.6377</c:v>
                </c:pt>
                <c:pt idx="1388">
                  <c:v>116.7561</c:v>
                </c:pt>
                <c:pt idx="1389">
                  <c:v>116.8246</c:v>
                </c:pt>
                <c:pt idx="1390">
                  <c:v>116.8272</c:v>
                </c:pt>
                <c:pt idx="1391">
                  <c:v>116.9641</c:v>
                </c:pt>
                <c:pt idx="1392">
                  <c:v>117.0471</c:v>
                </c:pt>
                <c:pt idx="1393">
                  <c:v>117.0539</c:v>
                </c:pt>
                <c:pt idx="1394">
                  <c:v>117.0919</c:v>
                </c:pt>
                <c:pt idx="1395">
                  <c:v>117.2212</c:v>
                </c:pt>
                <c:pt idx="1396">
                  <c:v>117.26009999999999</c:v>
                </c:pt>
                <c:pt idx="1397">
                  <c:v>117.3249</c:v>
                </c:pt>
                <c:pt idx="1398">
                  <c:v>117.4405</c:v>
                </c:pt>
                <c:pt idx="1399">
                  <c:v>117.4233</c:v>
                </c:pt>
                <c:pt idx="1400">
                  <c:v>117.5515</c:v>
                </c:pt>
                <c:pt idx="1401">
                  <c:v>117.63979999999999</c:v>
                </c:pt>
                <c:pt idx="1402">
                  <c:v>117.6157</c:v>
                </c:pt>
                <c:pt idx="1403">
                  <c:v>117.7449</c:v>
                </c:pt>
                <c:pt idx="1404">
                  <c:v>117.8215</c:v>
                </c:pt>
                <c:pt idx="1405">
                  <c:v>117.7984</c:v>
                </c:pt>
                <c:pt idx="1406">
                  <c:v>117.9594</c:v>
                </c:pt>
                <c:pt idx="1407">
                  <c:v>117.9898</c:v>
                </c:pt>
                <c:pt idx="1408">
                  <c:v>118.0274</c:v>
                </c:pt>
                <c:pt idx="1409">
                  <c:v>118.1605</c:v>
                </c:pt>
                <c:pt idx="1410">
                  <c:v>118.2024</c:v>
                </c:pt>
                <c:pt idx="1411">
                  <c:v>118.2396</c:v>
                </c:pt>
                <c:pt idx="1412">
                  <c:v>118.3544</c:v>
                </c:pt>
                <c:pt idx="1413">
                  <c:v>118.3732</c:v>
                </c:pt>
                <c:pt idx="1414">
                  <c:v>118.4649</c:v>
                </c:pt>
                <c:pt idx="1415">
                  <c:v>118.538</c:v>
                </c:pt>
                <c:pt idx="1416">
                  <c:v>118.577</c:v>
                </c:pt>
                <c:pt idx="1417">
                  <c:v>118.65770000000001</c:v>
                </c:pt>
                <c:pt idx="1418">
                  <c:v>118.7784</c:v>
                </c:pt>
                <c:pt idx="1419">
                  <c:v>118.76819999999999</c:v>
                </c:pt>
                <c:pt idx="1420">
                  <c:v>118.8292</c:v>
                </c:pt>
                <c:pt idx="1421">
                  <c:v>118.9344</c:v>
                </c:pt>
                <c:pt idx="1422">
                  <c:v>118.9079</c:v>
                </c:pt>
                <c:pt idx="1423">
                  <c:v>119.05459999999999</c:v>
                </c:pt>
                <c:pt idx="1424">
                  <c:v>119.13679999999999</c:v>
                </c:pt>
                <c:pt idx="1425">
                  <c:v>119.18989999999999</c:v>
                </c:pt>
                <c:pt idx="1426">
                  <c:v>119.26090000000001</c:v>
                </c:pt>
                <c:pt idx="1427">
                  <c:v>119.3205</c:v>
                </c:pt>
                <c:pt idx="1428">
                  <c:v>119.38249999999999</c:v>
                </c:pt>
                <c:pt idx="1429">
                  <c:v>119.5146</c:v>
                </c:pt>
                <c:pt idx="1430">
                  <c:v>119.50620000000001</c:v>
                </c:pt>
                <c:pt idx="1431">
                  <c:v>119.5868</c:v>
                </c:pt>
                <c:pt idx="1432">
                  <c:v>119.70959999999999</c:v>
                </c:pt>
                <c:pt idx="1433">
                  <c:v>119.7176</c:v>
                </c:pt>
                <c:pt idx="1434">
                  <c:v>119.7698</c:v>
                </c:pt>
                <c:pt idx="1435">
                  <c:v>119.8599</c:v>
                </c:pt>
                <c:pt idx="1436">
                  <c:v>119.9342</c:v>
                </c:pt>
                <c:pt idx="1437">
                  <c:v>120.01560000000001</c:v>
                </c:pt>
                <c:pt idx="1438">
                  <c:v>120.0675</c:v>
                </c:pt>
                <c:pt idx="1439">
                  <c:v>120.17319999999999</c:v>
                </c:pt>
                <c:pt idx="1440">
                  <c:v>120.19889999999999</c:v>
                </c:pt>
                <c:pt idx="1441">
                  <c:v>120.2259</c:v>
                </c:pt>
                <c:pt idx="1442">
                  <c:v>120.309</c:v>
                </c:pt>
                <c:pt idx="1443">
                  <c:v>120.3865</c:v>
                </c:pt>
                <c:pt idx="1444">
                  <c:v>120.44119999999999</c:v>
                </c:pt>
                <c:pt idx="1445">
                  <c:v>120.5719</c:v>
                </c:pt>
                <c:pt idx="1446">
                  <c:v>120.5514</c:v>
                </c:pt>
                <c:pt idx="1447">
                  <c:v>120.61490000000001</c:v>
                </c:pt>
                <c:pt idx="1448">
                  <c:v>120.74039999999999</c:v>
                </c:pt>
                <c:pt idx="1449">
                  <c:v>120.76739999999999</c:v>
                </c:pt>
                <c:pt idx="1450">
                  <c:v>120.8546</c:v>
                </c:pt>
                <c:pt idx="1451">
                  <c:v>120.92270000000001</c:v>
                </c:pt>
                <c:pt idx="1452">
                  <c:v>121.0074</c:v>
                </c:pt>
                <c:pt idx="1453">
                  <c:v>121.0797</c:v>
                </c:pt>
                <c:pt idx="1454">
                  <c:v>121.11239999999999</c:v>
                </c:pt>
                <c:pt idx="1455">
                  <c:v>121.18210000000001</c:v>
                </c:pt>
                <c:pt idx="1456">
                  <c:v>121.2998</c:v>
                </c:pt>
                <c:pt idx="1457">
                  <c:v>121.3374</c:v>
                </c:pt>
                <c:pt idx="1458">
                  <c:v>121.3398</c:v>
                </c:pt>
                <c:pt idx="1459">
                  <c:v>121.4554</c:v>
                </c:pt>
                <c:pt idx="1460">
                  <c:v>121.5475</c:v>
                </c:pt>
                <c:pt idx="1461">
                  <c:v>121.6036</c:v>
                </c:pt>
                <c:pt idx="1462">
                  <c:v>121.6948</c:v>
                </c:pt>
                <c:pt idx="1463">
                  <c:v>121.7129</c:v>
                </c:pt>
                <c:pt idx="1464">
                  <c:v>121.75579999999999</c:v>
                </c:pt>
                <c:pt idx="1465">
                  <c:v>121.908</c:v>
                </c:pt>
                <c:pt idx="1466">
                  <c:v>121.887</c:v>
                </c:pt>
                <c:pt idx="1467">
                  <c:v>122.0184</c:v>
                </c:pt>
                <c:pt idx="1468">
                  <c:v>122.0921</c:v>
                </c:pt>
                <c:pt idx="1469">
                  <c:v>122.11750000000001</c:v>
                </c:pt>
                <c:pt idx="1470">
                  <c:v>122.23690000000001</c:v>
                </c:pt>
                <c:pt idx="1471">
                  <c:v>122.29940000000001</c:v>
                </c:pt>
                <c:pt idx="1472">
                  <c:v>122.3248</c:v>
                </c:pt>
                <c:pt idx="1473">
                  <c:v>122.4314</c:v>
                </c:pt>
                <c:pt idx="1474">
                  <c:v>122.483</c:v>
                </c:pt>
                <c:pt idx="1475">
                  <c:v>122.5056</c:v>
                </c:pt>
                <c:pt idx="1476">
                  <c:v>122.6052</c:v>
                </c:pt>
                <c:pt idx="1477">
                  <c:v>122.64109999999999</c:v>
                </c:pt>
                <c:pt idx="1478">
                  <c:v>122.7448</c:v>
                </c:pt>
                <c:pt idx="1479">
                  <c:v>122.8014</c:v>
                </c:pt>
                <c:pt idx="1480">
                  <c:v>122.8704</c:v>
                </c:pt>
                <c:pt idx="1481">
                  <c:v>122.97369999999999</c:v>
                </c:pt>
                <c:pt idx="1482">
                  <c:v>123.02079999999999</c:v>
                </c:pt>
                <c:pt idx="1483">
                  <c:v>123.0035</c:v>
                </c:pt>
                <c:pt idx="1484">
                  <c:v>123.20440000000001</c:v>
                </c:pt>
                <c:pt idx="1485">
                  <c:v>123.2148</c:v>
                </c:pt>
                <c:pt idx="1486">
                  <c:v>123.2392</c:v>
                </c:pt>
                <c:pt idx="1487">
                  <c:v>123.4179</c:v>
                </c:pt>
                <c:pt idx="1488">
                  <c:v>123.4355</c:v>
                </c:pt>
                <c:pt idx="1489">
                  <c:v>123.48820000000001</c:v>
                </c:pt>
                <c:pt idx="1490">
                  <c:v>123.5686</c:v>
                </c:pt>
                <c:pt idx="1491">
                  <c:v>123.6045</c:v>
                </c:pt>
                <c:pt idx="1492">
                  <c:v>123.7114</c:v>
                </c:pt>
                <c:pt idx="1493">
                  <c:v>123.76260000000001</c:v>
                </c:pt>
                <c:pt idx="1494">
                  <c:v>123.7663</c:v>
                </c:pt>
                <c:pt idx="1495">
                  <c:v>123.83969999999999</c:v>
                </c:pt>
                <c:pt idx="1496">
                  <c:v>123.9786</c:v>
                </c:pt>
                <c:pt idx="1497">
                  <c:v>123.9457</c:v>
                </c:pt>
                <c:pt idx="1498">
                  <c:v>124.0359</c:v>
                </c:pt>
                <c:pt idx="1499">
                  <c:v>124.2046</c:v>
                </c:pt>
                <c:pt idx="1500">
                  <c:v>124.2004</c:v>
                </c:pt>
                <c:pt idx="1501">
                  <c:v>124.2936</c:v>
                </c:pt>
                <c:pt idx="1502">
                  <c:v>124.3334</c:v>
                </c:pt>
                <c:pt idx="1503">
                  <c:v>124.38809999999999</c:v>
                </c:pt>
                <c:pt idx="1504">
                  <c:v>124.4918</c:v>
                </c:pt>
                <c:pt idx="1505">
                  <c:v>124.5626</c:v>
                </c:pt>
                <c:pt idx="1506">
                  <c:v>124.59010000000001</c:v>
                </c:pt>
                <c:pt idx="1507">
                  <c:v>124.6842</c:v>
                </c:pt>
                <c:pt idx="1508">
                  <c:v>124.75539999999999</c:v>
                </c:pt>
                <c:pt idx="1509">
                  <c:v>124.7769</c:v>
                </c:pt>
                <c:pt idx="1510">
                  <c:v>124.854</c:v>
                </c:pt>
                <c:pt idx="1511">
                  <c:v>124.9628</c:v>
                </c:pt>
                <c:pt idx="1512">
                  <c:v>125.00279999999999</c:v>
                </c:pt>
                <c:pt idx="1513">
                  <c:v>125.0586</c:v>
                </c:pt>
                <c:pt idx="1514">
                  <c:v>125.1812</c:v>
                </c:pt>
                <c:pt idx="1515">
                  <c:v>125.22799999999999</c:v>
                </c:pt>
                <c:pt idx="1516">
                  <c:v>125.2302</c:v>
                </c:pt>
                <c:pt idx="1517">
                  <c:v>125.36360000000001</c:v>
                </c:pt>
                <c:pt idx="1518">
                  <c:v>125.4301</c:v>
                </c:pt>
                <c:pt idx="1519">
                  <c:v>125.461</c:v>
                </c:pt>
                <c:pt idx="1520">
                  <c:v>125.5814</c:v>
                </c:pt>
                <c:pt idx="1521">
                  <c:v>125.5951</c:v>
                </c:pt>
                <c:pt idx="1522">
                  <c:v>125.68340000000001</c:v>
                </c:pt>
                <c:pt idx="1523">
                  <c:v>125.7482</c:v>
                </c:pt>
                <c:pt idx="1524">
                  <c:v>125.8158</c:v>
                </c:pt>
                <c:pt idx="1525">
                  <c:v>125.8682</c:v>
                </c:pt>
                <c:pt idx="1526">
                  <c:v>125.9752</c:v>
                </c:pt>
                <c:pt idx="1527">
                  <c:v>126.0227</c:v>
                </c:pt>
                <c:pt idx="1528">
                  <c:v>126.09229999999999</c:v>
                </c:pt>
                <c:pt idx="1529">
                  <c:v>126.1734</c:v>
                </c:pt>
                <c:pt idx="1530">
                  <c:v>126.167</c:v>
                </c:pt>
                <c:pt idx="1531">
                  <c:v>126.2266</c:v>
                </c:pt>
                <c:pt idx="1532">
                  <c:v>126.35550000000001</c:v>
                </c:pt>
                <c:pt idx="1533">
                  <c:v>126.4113</c:v>
                </c:pt>
                <c:pt idx="1534">
                  <c:v>126.46729999999999</c:v>
                </c:pt>
                <c:pt idx="1535">
                  <c:v>126.5363</c:v>
                </c:pt>
                <c:pt idx="1536">
                  <c:v>126.56319999999999</c:v>
                </c:pt>
                <c:pt idx="1537">
                  <c:v>126.6341</c:v>
                </c:pt>
                <c:pt idx="1538">
                  <c:v>126.6824</c:v>
                </c:pt>
                <c:pt idx="1539">
                  <c:v>126.79819999999999</c:v>
                </c:pt>
                <c:pt idx="1540">
                  <c:v>126.88679999999999</c:v>
                </c:pt>
                <c:pt idx="1541">
                  <c:v>126.8875</c:v>
                </c:pt>
                <c:pt idx="1542">
                  <c:v>126.9731</c:v>
                </c:pt>
                <c:pt idx="1543">
                  <c:v>127.13379999999999</c:v>
                </c:pt>
                <c:pt idx="1544">
                  <c:v>127.0964</c:v>
                </c:pt>
                <c:pt idx="1545">
                  <c:v>127.179</c:v>
                </c:pt>
                <c:pt idx="1546">
                  <c:v>127.32340000000001</c:v>
                </c:pt>
                <c:pt idx="1547">
                  <c:v>127.33029999999999</c:v>
                </c:pt>
                <c:pt idx="1548">
                  <c:v>127.4203</c:v>
                </c:pt>
                <c:pt idx="1549">
                  <c:v>127.50579999999999</c:v>
                </c:pt>
                <c:pt idx="1550">
                  <c:v>127.5211</c:v>
                </c:pt>
                <c:pt idx="1551">
                  <c:v>127.61960000000001</c:v>
                </c:pt>
                <c:pt idx="1552">
                  <c:v>127.6707</c:v>
                </c:pt>
                <c:pt idx="1553">
                  <c:v>127.71899999999999</c:v>
                </c:pt>
                <c:pt idx="1554">
                  <c:v>127.84650000000001</c:v>
                </c:pt>
                <c:pt idx="1555">
                  <c:v>127.91330000000001</c:v>
                </c:pt>
                <c:pt idx="1556">
                  <c:v>127.886</c:v>
                </c:pt>
                <c:pt idx="1557">
                  <c:v>127.99930000000001</c:v>
                </c:pt>
                <c:pt idx="1558">
                  <c:v>128.10310000000001</c:v>
                </c:pt>
                <c:pt idx="1559">
                  <c:v>128.089</c:v>
                </c:pt>
                <c:pt idx="1560">
                  <c:v>128.21109999999999</c:v>
                </c:pt>
                <c:pt idx="1561">
                  <c:v>128.26050000000001</c:v>
                </c:pt>
                <c:pt idx="1562">
                  <c:v>128.3828</c:v>
                </c:pt>
                <c:pt idx="1563">
                  <c:v>128.423</c:v>
                </c:pt>
                <c:pt idx="1564">
                  <c:v>128.422</c:v>
                </c:pt>
                <c:pt idx="1565">
                  <c:v>128.53460000000001</c:v>
                </c:pt>
                <c:pt idx="1566">
                  <c:v>128.6181</c:v>
                </c:pt>
                <c:pt idx="1567">
                  <c:v>128.68190000000001</c:v>
                </c:pt>
                <c:pt idx="1568">
                  <c:v>128.72929999999999</c:v>
                </c:pt>
                <c:pt idx="1569">
                  <c:v>128.83359999999999</c:v>
                </c:pt>
                <c:pt idx="1570">
                  <c:v>128.88980000000001</c:v>
                </c:pt>
                <c:pt idx="1571">
                  <c:v>128.9255</c:v>
                </c:pt>
                <c:pt idx="1572">
                  <c:v>128.93010000000001</c:v>
                </c:pt>
                <c:pt idx="1573">
                  <c:v>129.023</c:v>
                </c:pt>
                <c:pt idx="1574">
                  <c:v>129.13399999999999</c:v>
                </c:pt>
                <c:pt idx="1575">
                  <c:v>129.15549999999999</c:v>
                </c:pt>
                <c:pt idx="1576">
                  <c:v>129.286</c:v>
                </c:pt>
                <c:pt idx="1577">
                  <c:v>129.31989999999999</c:v>
                </c:pt>
                <c:pt idx="1578">
                  <c:v>129.35740000000001</c:v>
                </c:pt>
                <c:pt idx="1579">
                  <c:v>129.4933</c:v>
                </c:pt>
                <c:pt idx="1580">
                  <c:v>129.53489999999999</c:v>
                </c:pt>
                <c:pt idx="1581">
                  <c:v>129.56970000000001</c:v>
                </c:pt>
                <c:pt idx="1582">
                  <c:v>129.65049999999999</c:v>
                </c:pt>
                <c:pt idx="1583">
                  <c:v>129.70599999999999</c:v>
                </c:pt>
                <c:pt idx="1584">
                  <c:v>129.80070000000001</c:v>
                </c:pt>
                <c:pt idx="1585">
                  <c:v>129.8518</c:v>
                </c:pt>
                <c:pt idx="1586">
                  <c:v>129.89439999999999</c:v>
                </c:pt>
                <c:pt idx="1587">
                  <c:v>129.999</c:v>
                </c:pt>
                <c:pt idx="1588">
                  <c:v>130.01859999999999</c:v>
                </c:pt>
                <c:pt idx="1589">
                  <c:v>130.07919999999999</c:v>
                </c:pt>
                <c:pt idx="1590">
                  <c:v>130.25110000000001</c:v>
                </c:pt>
                <c:pt idx="1591">
                  <c:v>130.28819999999999</c:v>
                </c:pt>
                <c:pt idx="1592">
                  <c:v>130.32579999999999</c:v>
                </c:pt>
                <c:pt idx="1593">
                  <c:v>130.38239999999999</c:v>
                </c:pt>
                <c:pt idx="1594">
                  <c:v>130.47569999999999</c:v>
                </c:pt>
                <c:pt idx="1595">
                  <c:v>130.571</c:v>
                </c:pt>
                <c:pt idx="1596">
                  <c:v>130.5582</c:v>
                </c:pt>
                <c:pt idx="1597">
                  <c:v>130.69290000000001</c:v>
                </c:pt>
                <c:pt idx="1598">
                  <c:v>130.71279999999999</c:v>
                </c:pt>
                <c:pt idx="1599">
                  <c:v>130.7773</c:v>
                </c:pt>
                <c:pt idx="1600">
                  <c:v>130.8732</c:v>
                </c:pt>
                <c:pt idx="1601">
                  <c:v>130.94380000000001</c:v>
                </c:pt>
                <c:pt idx="1602">
                  <c:v>131.01009999999999</c:v>
                </c:pt>
                <c:pt idx="1603">
                  <c:v>131.07560000000001</c:v>
                </c:pt>
                <c:pt idx="1604">
                  <c:v>131.1309</c:v>
                </c:pt>
                <c:pt idx="1605">
                  <c:v>131.21469999999999</c:v>
                </c:pt>
                <c:pt idx="1606">
                  <c:v>131.28190000000001</c:v>
                </c:pt>
                <c:pt idx="1607">
                  <c:v>131.2869</c:v>
                </c:pt>
                <c:pt idx="1608">
                  <c:v>131.428</c:v>
                </c:pt>
                <c:pt idx="1609">
                  <c:v>131.4528</c:v>
                </c:pt>
                <c:pt idx="1610">
                  <c:v>131.53809999999999</c:v>
                </c:pt>
                <c:pt idx="1611">
                  <c:v>131.6044</c:v>
                </c:pt>
                <c:pt idx="1612">
                  <c:v>131.67750000000001</c:v>
                </c:pt>
                <c:pt idx="1613">
                  <c:v>131.74789999999999</c:v>
                </c:pt>
                <c:pt idx="1614">
                  <c:v>131.87110000000001</c:v>
                </c:pt>
                <c:pt idx="1615">
                  <c:v>131.81120000000001</c:v>
                </c:pt>
                <c:pt idx="1616">
                  <c:v>131.91829999999999</c:v>
                </c:pt>
                <c:pt idx="1617">
                  <c:v>132.04390000000001</c:v>
                </c:pt>
                <c:pt idx="1618">
                  <c:v>132.07300000000001</c:v>
                </c:pt>
                <c:pt idx="1619">
                  <c:v>132.15270000000001</c:v>
                </c:pt>
                <c:pt idx="1620">
                  <c:v>132.2439</c:v>
                </c:pt>
                <c:pt idx="1621">
                  <c:v>132.29079999999999</c:v>
                </c:pt>
                <c:pt idx="1622">
                  <c:v>132.3349</c:v>
                </c:pt>
                <c:pt idx="1623">
                  <c:v>132.45410000000001</c:v>
                </c:pt>
                <c:pt idx="1624">
                  <c:v>132.47810000000001</c:v>
                </c:pt>
                <c:pt idx="1625">
                  <c:v>132.5147</c:v>
                </c:pt>
                <c:pt idx="1626">
                  <c:v>132.6438</c:v>
                </c:pt>
                <c:pt idx="1627">
                  <c:v>132.67850000000001</c:v>
                </c:pt>
                <c:pt idx="1628">
                  <c:v>132.7732</c:v>
                </c:pt>
                <c:pt idx="1629">
                  <c:v>132.8108</c:v>
                </c:pt>
                <c:pt idx="1630">
                  <c:v>132.86949999999999</c:v>
                </c:pt>
                <c:pt idx="1631">
                  <c:v>132.9752</c:v>
                </c:pt>
                <c:pt idx="1632">
                  <c:v>132.9828</c:v>
                </c:pt>
                <c:pt idx="1633">
                  <c:v>133.06659999999999</c:v>
                </c:pt>
                <c:pt idx="1634">
                  <c:v>133.15780000000001</c:v>
                </c:pt>
                <c:pt idx="1635">
                  <c:v>133.19880000000001</c:v>
                </c:pt>
                <c:pt idx="1636">
                  <c:v>133.25909999999999</c:v>
                </c:pt>
                <c:pt idx="1637">
                  <c:v>133.29839999999999</c:v>
                </c:pt>
                <c:pt idx="1638">
                  <c:v>133.37970000000001</c:v>
                </c:pt>
                <c:pt idx="1639">
                  <c:v>133.51660000000001</c:v>
                </c:pt>
                <c:pt idx="1640">
                  <c:v>133.53460000000001</c:v>
                </c:pt>
                <c:pt idx="1641">
                  <c:v>133.6156</c:v>
                </c:pt>
                <c:pt idx="1642">
                  <c:v>133.68389999999999</c:v>
                </c:pt>
                <c:pt idx="1643">
                  <c:v>133.7679</c:v>
                </c:pt>
                <c:pt idx="1644">
                  <c:v>133.8955</c:v>
                </c:pt>
                <c:pt idx="1645">
                  <c:v>133.84960000000001</c:v>
                </c:pt>
                <c:pt idx="1646">
                  <c:v>133.8972</c:v>
                </c:pt>
                <c:pt idx="1647">
                  <c:v>134.05860000000001</c:v>
                </c:pt>
                <c:pt idx="1648">
                  <c:v>134.0215</c:v>
                </c:pt>
                <c:pt idx="1649">
                  <c:v>134.15559999999999</c:v>
                </c:pt>
                <c:pt idx="1650">
                  <c:v>134.22380000000001</c:v>
                </c:pt>
                <c:pt idx="1651">
                  <c:v>134.24979999999999</c:v>
                </c:pt>
                <c:pt idx="1652">
                  <c:v>134.37260000000001</c:v>
                </c:pt>
                <c:pt idx="1653">
                  <c:v>134.3407</c:v>
                </c:pt>
                <c:pt idx="1654">
                  <c:v>134.44759999999999</c:v>
                </c:pt>
                <c:pt idx="1655">
                  <c:v>134.59950000000001</c:v>
                </c:pt>
                <c:pt idx="1656">
                  <c:v>134.56030000000001</c:v>
                </c:pt>
                <c:pt idx="1657">
                  <c:v>134.65379999999999</c:v>
                </c:pt>
                <c:pt idx="1658">
                  <c:v>134.7432</c:v>
                </c:pt>
                <c:pt idx="1659">
                  <c:v>134.75839999999999</c:v>
                </c:pt>
                <c:pt idx="1660">
                  <c:v>134.8638</c:v>
                </c:pt>
                <c:pt idx="1661">
                  <c:v>134.9769</c:v>
                </c:pt>
                <c:pt idx="1662">
                  <c:v>135.03800000000001</c:v>
                </c:pt>
                <c:pt idx="1663">
                  <c:v>135.08439999999999</c:v>
                </c:pt>
                <c:pt idx="1664">
                  <c:v>135.13050000000001</c:v>
                </c:pt>
                <c:pt idx="1665">
                  <c:v>135.12289999999999</c:v>
                </c:pt>
                <c:pt idx="1666">
                  <c:v>135.32509999999999</c:v>
                </c:pt>
                <c:pt idx="1667">
                  <c:v>135.3511</c:v>
                </c:pt>
                <c:pt idx="1668">
                  <c:v>135.3554</c:v>
                </c:pt>
                <c:pt idx="1669">
                  <c:v>135.45920000000001</c:v>
                </c:pt>
                <c:pt idx="1670">
                  <c:v>135.57939999999999</c:v>
                </c:pt>
                <c:pt idx="1671">
                  <c:v>135.6163</c:v>
                </c:pt>
                <c:pt idx="1672">
                  <c:v>135.6763</c:v>
                </c:pt>
                <c:pt idx="1673">
                  <c:v>135.81800000000001</c:v>
                </c:pt>
                <c:pt idx="1674">
                  <c:v>135.81129999999999</c:v>
                </c:pt>
                <c:pt idx="1675">
                  <c:v>135.8817</c:v>
                </c:pt>
                <c:pt idx="1676">
                  <c:v>135.91059999999999</c:v>
                </c:pt>
                <c:pt idx="1677">
                  <c:v>135.99709999999999</c:v>
                </c:pt>
                <c:pt idx="1678">
                  <c:v>136.07740000000001</c:v>
                </c:pt>
                <c:pt idx="1679">
                  <c:v>136.13910000000001</c:v>
                </c:pt>
                <c:pt idx="1680">
                  <c:v>136.24959999999999</c:v>
                </c:pt>
                <c:pt idx="1681">
                  <c:v>136.3425</c:v>
                </c:pt>
                <c:pt idx="1682">
                  <c:v>136.34280000000001</c:v>
                </c:pt>
                <c:pt idx="1683">
                  <c:v>136.44149999999999</c:v>
                </c:pt>
                <c:pt idx="1684">
                  <c:v>136.52379999999999</c:v>
                </c:pt>
                <c:pt idx="1685">
                  <c:v>136.54660000000001</c:v>
                </c:pt>
                <c:pt idx="1686">
                  <c:v>136.63659999999999</c:v>
                </c:pt>
                <c:pt idx="1687">
                  <c:v>136.68799999999999</c:v>
                </c:pt>
                <c:pt idx="1688">
                  <c:v>136.72489999999999</c:v>
                </c:pt>
                <c:pt idx="1689">
                  <c:v>136.84270000000001</c:v>
                </c:pt>
                <c:pt idx="1690">
                  <c:v>136.8734</c:v>
                </c:pt>
                <c:pt idx="1691">
                  <c:v>136.99109999999999</c:v>
                </c:pt>
                <c:pt idx="1692">
                  <c:v>137.01830000000001</c:v>
                </c:pt>
                <c:pt idx="1693">
                  <c:v>137.00030000000001</c:v>
                </c:pt>
                <c:pt idx="1694">
                  <c:v>137.20939999999999</c:v>
                </c:pt>
                <c:pt idx="1695">
                  <c:v>137.21180000000001</c:v>
                </c:pt>
                <c:pt idx="1696">
                  <c:v>137.2484</c:v>
                </c:pt>
                <c:pt idx="1697">
                  <c:v>137.39949999999999</c:v>
                </c:pt>
                <c:pt idx="1698">
                  <c:v>137.40199999999999</c:v>
                </c:pt>
                <c:pt idx="1699">
                  <c:v>137.4496</c:v>
                </c:pt>
                <c:pt idx="1700">
                  <c:v>137.5975</c:v>
                </c:pt>
                <c:pt idx="1701">
                  <c:v>137.56540000000001</c:v>
                </c:pt>
                <c:pt idx="1702">
                  <c:v>137.69720000000001</c:v>
                </c:pt>
                <c:pt idx="1703">
                  <c:v>137.78829999999999</c:v>
                </c:pt>
                <c:pt idx="1704">
                  <c:v>137.80179999999999</c:v>
                </c:pt>
                <c:pt idx="1705">
                  <c:v>137.87090000000001</c:v>
                </c:pt>
                <c:pt idx="1706">
                  <c:v>137.92400000000001</c:v>
                </c:pt>
                <c:pt idx="1707">
                  <c:v>137.93430000000001</c:v>
                </c:pt>
                <c:pt idx="1708">
                  <c:v>138.05760000000001</c:v>
                </c:pt>
                <c:pt idx="1709">
                  <c:v>138.1712</c:v>
                </c:pt>
                <c:pt idx="1710">
                  <c:v>138.1431</c:v>
                </c:pt>
                <c:pt idx="1711">
                  <c:v>138.28299999999999</c:v>
                </c:pt>
                <c:pt idx="1712">
                  <c:v>138.38130000000001</c:v>
                </c:pt>
                <c:pt idx="1713">
                  <c:v>138.38220000000001</c:v>
                </c:pt>
                <c:pt idx="1714">
                  <c:v>138.5241</c:v>
                </c:pt>
                <c:pt idx="1715">
                  <c:v>138.56720000000001</c:v>
                </c:pt>
                <c:pt idx="1716">
                  <c:v>138.55179999999999</c:v>
                </c:pt>
                <c:pt idx="1717">
                  <c:v>138.70699999999999</c:v>
                </c:pt>
                <c:pt idx="1718">
                  <c:v>138.751</c:v>
                </c:pt>
                <c:pt idx="1719">
                  <c:v>138.77029999999999</c:v>
                </c:pt>
                <c:pt idx="1720">
                  <c:v>138.90369999999999</c:v>
                </c:pt>
                <c:pt idx="1721">
                  <c:v>138.9907</c:v>
                </c:pt>
                <c:pt idx="1722">
                  <c:v>139.02969999999999</c:v>
                </c:pt>
                <c:pt idx="1723">
                  <c:v>139.03919999999999</c:v>
                </c:pt>
                <c:pt idx="1724">
                  <c:v>139.12139999999999</c:v>
                </c:pt>
                <c:pt idx="1725">
                  <c:v>139.24680000000001</c:v>
                </c:pt>
                <c:pt idx="1726">
                  <c:v>139.26220000000001</c:v>
                </c:pt>
                <c:pt idx="1727">
                  <c:v>139.3467</c:v>
                </c:pt>
                <c:pt idx="1728">
                  <c:v>139.38630000000001</c:v>
                </c:pt>
                <c:pt idx="1729">
                  <c:v>139.45699999999999</c:v>
                </c:pt>
                <c:pt idx="1730">
                  <c:v>139.52680000000001</c:v>
                </c:pt>
                <c:pt idx="1731">
                  <c:v>139.55520000000001</c:v>
                </c:pt>
                <c:pt idx="1732">
                  <c:v>139.6285</c:v>
                </c:pt>
                <c:pt idx="1733">
                  <c:v>139.74</c:v>
                </c:pt>
                <c:pt idx="1734">
                  <c:v>139.81190000000001</c:v>
                </c:pt>
                <c:pt idx="1735">
                  <c:v>139.88149999999999</c:v>
                </c:pt>
                <c:pt idx="1736">
                  <c:v>139.9402</c:v>
                </c:pt>
                <c:pt idx="1737">
                  <c:v>139.92490000000001</c:v>
                </c:pt>
                <c:pt idx="1738">
                  <c:v>140.08539999999999</c:v>
                </c:pt>
                <c:pt idx="1739">
                  <c:v>140.16659999999999</c:v>
                </c:pt>
                <c:pt idx="1740">
                  <c:v>140.13929999999999</c:v>
                </c:pt>
                <c:pt idx="1741">
                  <c:v>140.2456</c:v>
                </c:pt>
                <c:pt idx="1742">
                  <c:v>140.40710000000001</c:v>
                </c:pt>
                <c:pt idx="1743">
                  <c:v>140.35640000000001</c:v>
                </c:pt>
                <c:pt idx="1744">
                  <c:v>140.4348</c:v>
                </c:pt>
                <c:pt idx="1745">
                  <c:v>140.6062</c:v>
                </c:pt>
                <c:pt idx="1746">
                  <c:v>140.5968</c:v>
                </c:pt>
                <c:pt idx="1747">
                  <c:v>140.6474</c:v>
                </c:pt>
                <c:pt idx="1748">
                  <c:v>140.80330000000001</c:v>
                </c:pt>
                <c:pt idx="1749">
                  <c:v>140.7971</c:v>
                </c:pt>
                <c:pt idx="1750">
                  <c:v>140.84280000000001</c:v>
                </c:pt>
                <c:pt idx="1751">
                  <c:v>141.00890000000001</c:v>
                </c:pt>
                <c:pt idx="1752">
                  <c:v>141.00380000000001</c:v>
                </c:pt>
                <c:pt idx="1753">
                  <c:v>141.0504</c:v>
                </c:pt>
                <c:pt idx="1754">
                  <c:v>141.16820000000001</c:v>
                </c:pt>
                <c:pt idx="1755">
                  <c:v>141.20310000000001</c:v>
                </c:pt>
                <c:pt idx="1756">
                  <c:v>141.29490000000001</c:v>
                </c:pt>
                <c:pt idx="1757">
                  <c:v>141.3383</c:v>
                </c:pt>
                <c:pt idx="1758">
                  <c:v>141.41130000000001</c:v>
                </c:pt>
                <c:pt idx="1759">
                  <c:v>141.4863</c:v>
                </c:pt>
                <c:pt idx="1760">
                  <c:v>141.52500000000001</c:v>
                </c:pt>
                <c:pt idx="1761">
                  <c:v>141.62039999999999</c:v>
                </c:pt>
                <c:pt idx="1762">
                  <c:v>141.7422</c:v>
                </c:pt>
                <c:pt idx="1763">
                  <c:v>141.72030000000001</c:v>
                </c:pt>
                <c:pt idx="1764">
                  <c:v>141.79839999999999</c:v>
                </c:pt>
                <c:pt idx="1765">
                  <c:v>141.84729999999999</c:v>
                </c:pt>
                <c:pt idx="1766">
                  <c:v>141.92060000000001</c:v>
                </c:pt>
                <c:pt idx="1767">
                  <c:v>142.11099999999999</c:v>
                </c:pt>
                <c:pt idx="1768">
                  <c:v>142.0532</c:v>
                </c:pt>
                <c:pt idx="1769">
                  <c:v>142.13040000000001</c:v>
                </c:pt>
                <c:pt idx="1770">
                  <c:v>142.29339999999999</c:v>
                </c:pt>
                <c:pt idx="1771">
                  <c:v>142.286</c:v>
                </c:pt>
                <c:pt idx="1772">
                  <c:v>142.27780000000001</c:v>
                </c:pt>
                <c:pt idx="1773">
                  <c:v>142.38419999999999</c:v>
                </c:pt>
                <c:pt idx="1774">
                  <c:v>142.47749999999999</c:v>
                </c:pt>
                <c:pt idx="1775">
                  <c:v>142.50450000000001</c:v>
                </c:pt>
                <c:pt idx="1776">
                  <c:v>142.62209999999999</c:v>
                </c:pt>
                <c:pt idx="1777">
                  <c:v>142.6626</c:v>
                </c:pt>
                <c:pt idx="1778">
                  <c:v>142.71889999999999</c:v>
                </c:pt>
                <c:pt idx="1779">
                  <c:v>142.7679</c:v>
                </c:pt>
                <c:pt idx="1780">
                  <c:v>142.864</c:v>
                </c:pt>
                <c:pt idx="1781">
                  <c:v>142.97120000000001</c:v>
                </c:pt>
                <c:pt idx="1782">
                  <c:v>142.94659999999999</c:v>
                </c:pt>
                <c:pt idx="1783">
                  <c:v>143.0188</c:v>
                </c:pt>
                <c:pt idx="1784">
                  <c:v>143.2106</c:v>
                </c:pt>
                <c:pt idx="1785">
                  <c:v>143.20259999999999</c:v>
                </c:pt>
                <c:pt idx="1786">
                  <c:v>143.17509999999999</c:v>
                </c:pt>
                <c:pt idx="1787">
                  <c:v>143.33189999999999</c:v>
                </c:pt>
                <c:pt idx="1788">
                  <c:v>143.33619999999999</c:v>
                </c:pt>
                <c:pt idx="1789">
                  <c:v>143.43379999999999</c:v>
                </c:pt>
                <c:pt idx="1790">
                  <c:v>143.4804</c:v>
                </c:pt>
                <c:pt idx="1791">
                  <c:v>143.50219999999999</c:v>
                </c:pt>
                <c:pt idx="1792">
                  <c:v>143.62360000000001</c:v>
                </c:pt>
                <c:pt idx="1793">
                  <c:v>143.69569999999999</c:v>
                </c:pt>
                <c:pt idx="1794">
                  <c:v>143.7784</c:v>
                </c:pt>
                <c:pt idx="1795">
                  <c:v>143.8502</c:v>
                </c:pt>
                <c:pt idx="1796">
                  <c:v>143.86969999999999</c:v>
                </c:pt>
                <c:pt idx="1797">
                  <c:v>144.01320000000001</c:v>
                </c:pt>
                <c:pt idx="1798">
                  <c:v>144.04329999999999</c:v>
                </c:pt>
                <c:pt idx="1799">
                  <c:v>144.0599</c:v>
                </c:pt>
                <c:pt idx="1800">
                  <c:v>144.1927</c:v>
                </c:pt>
                <c:pt idx="1801">
                  <c:v>144.2251</c:v>
                </c:pt>
                <c:pt idx="1802">
                  <c:v>144.26089999999999</c:v>
                </c:pt>
                <c:pt idx="1803">
                  <c:v>144.30670000000001</c:v>
                </c:pt>
                <c:pt idx="1804">
                  <c:v>144.4846</c:v>
                </c:pt>
                <c:pt idx="1805">
                  <c:v>144.49270000000001</c:v>
                </c:pt>
                <c:pt idx="1806">
                  <c:v>144.58529999999999</c:v>
                </c:pt>
                <c:pt idx="1807">
                  <c:v>144.6474</c:v>
                </c:pt>
                <c:pt idx="1808">
                  <c:v>144.66050000000001</c:v>
                </c:pt>
                <c:pt idx="1809">
                  <c:v>144.73689999999999</c:v>
                </c:pt>
                <c:pt idx="1810">
                  <c:v>144.87010000000001</c:v>
                </c:pt>
                <c:pt idx="1811">
                  <c:v>144.8647</c:v>
                </c:pt>
                <c:pt idx="1812">
                  <c:v>144.95400000000001</c:v>
                </c:pt>
                <c:pt idx="1813">
                  <c:v>145.05520000000001</c:v>
                </c:pt>
                <c:pt idx="1814">
                  <c:v>145.02940000000001</c:v>
                </c:pt>
                <c:pt idx="1815">
                  <c:v>145.18719999999999</c:v>
                </c:pt>
                <c:pt idx="1816">
                  <c:v>145.28270000000001</c:v>
                </c:pt>
                <c:pt idx="1817">
                  <c:v>145.26740000000001</c:v>
                </c:pt>
                <c:pt idx="1818">
                  <c:v>145.33199999999999</c:v>
                </c:pt>
                <c:pt idx="1819">
                  <c:v>145.4812</c:v>
                </c:pt>
                <c:pt idx="1820">
                  <c:v>145.5273</c:v>
                </c:pt>
                <c:pt idx="1821">
                  <c:v>145.52860000000001</c:v>
                </c:pt>
                <c:pt idx="1822">
                  <c:v>145.64080000000001</c:v>
                </c:pt>
                <c:pt idx="1823">
                  <c:v>145.73490000000001</c:v>
                </c:pt>
                <c:pt idx="1824">
                  <c:v>145.79480000000001</c:v>
                </c:pt>
                <c:pt idx="1825">
                  <c:v>145.8065</c:v>
                </c:pt>
                <c:pt idx="1826">
                  <c:v>145.94280000000001</c:v>
                </c:pt>
                <c:pt idx="1827">
                  <c:v>145.94059999999999</c:v>
                </c:pt>
                <c:pt idx="1828">
                  <c:v>146.08269999999999</c:v>
                </c:pt>
                <c:pt idx="1829">
                  <c:v>146.18899999999999</c:v>
                </c:pt>
                <c:pt idx="1830">
                  <c:v>146.20079999999999</c:v>
                </c:pt>
                <c:pt idx="1831">
                  <c:v>146.24340000000001</c:v>
                </c:pt>
                <c:pt idx="1832">
                  <c:v>146.2928</c:v>
                </c:pt>
                <c:pt idx="1833">
                  <c:v>146.44049999999999</c:v>
                </c:pt>
                <c:pt idx="1834">
                  <c:v>146.50659999999999</c:v>
                </c:pt>
                <c:pt idx="1835">
                  <c:v>146.4992</c:v>
                </c:pt>
                <c:pt idx="1836">
                  <c:v>146.64529999999999</c:v>
                </c:pt>
                <c:pt idx="1837">
                  <c:v>146.7062</c:v>
                </c:pt>
                <c:pt idx="1838">
                  <c:v>146.7354</c:v>
                </c:pt>
                <c:pt idx="1839">
                  <c:v>146.88679999999999</c:v>
                </c:pt>
                <c:pt idx="1840">
                  <c:v>146.85480000000001</c:v>
                </c:pt>
                <c:pt idx="1841">
                  <c:v>146.79220000000001</c:v>
                </c:pt>
                <c:pt idx="1842">
                  <c:v>146.97579999999999</c:v>
                </c:pt>
                <c:pt idx="1843">
                  <c:v>147.12989999999999</c:v>
                </c:pt>
                <c:pt idx="1844">
                  <c:v>147.09960000000001</c:v>
                </c:pt>
                <c:pt idx="1845">
                  <c:v>147.1113</c:v>
                </c:pt>
                <c:pt idx="1846">
                  <c:v>147.27359999999999</c:v>
                </c:pt>
                <c:pt idx="1847">
                  <c:v>147.47460000000001</c:v>
                </c:pt>
                <c:pt idx="1848">
                  <c:v>147.35640000000001</c:v>
                </c:pt>
                <c:pt idx="1849">
                  <c:v>147.4153</c:v>
                </c:pt>
                <c:pt idx="1850">
                  <c:v>147.5215</c:v>
                </c:pt>
                <c:pt idx="1851">
                  <c:v>147.6532</c:v>
                </c:pt>
                <c:pt idx="1852">
                  <c:v>147.61150000000001</c:v>
                </c:pt>
                <c:pt idx="1853">
                  <c:v>147.7371</c:v>
                </c:pt>
                <c:pt idx="1854">
                  <c:v>147.8066</c:v>
                </c:pt>
                <c:pt idx="1855">
                  <c:v>147.8896</c:v>
                </c:pt>
                <c:pt idx="1856">
                  <c:v>147.94200000000001</c:v>
                </c:pt>
                <c:pt idx="1857">
                  <c:v>147.96520000000001</c:v>
                </c:pt>
                <c:pt idx="1858">
                  <c:v>148.0444</c:v>
                </c:pt>
                <c:pt idx="1859">
                  <c:v>148.09870000000001</c:v>
                </c:pt>
                <c:pt idx="1860">
                  <c:v>148.16560000000001</c:v>
                </c:pt>
                <c:pt idx="1861">
                  <c:v>148.2646</c:v>
                </c:pt>
                <c:pt idx="1862">
                  <c:v>148.2886</c:v>
                </c:pt>
                <c:pt idx="1863">
                  <c:v>148.34219999999999</c:v>
                </c:pt>
                <c:pt idx="1864">
                  <c:v>148.52090000000001</c:v>
                </c:pt>
                <c:pt idx="1865">
                  <c:v>148.57060000000001</c:v>
                </c:pt>
                <c:pt idx="1866">
                  <c:v>148.58070000000001</c:v>
                </c:pt>
                <c:pt idx="1867">
                  <c:v>148.66999999999999</c:v>
                </c:pt>
                <c:pt idx="1868">
                  <c:v>148.75030000000001</c:v>
                </c:pt>
                <c:pt idx="1869">
                  <c:v>148.7919</c:v>
                </c:pt>
                <c:pt idx="1870">
                  <c:v>148.8006</c:v>
                </c:pt>
                <c:pt idx="1871">
                  <c:v>148.96440000000001</c:v>
                </c:pt>
                <c:pt idx="1872">
                  <c:v>149.01240000000001</c:v>
                </c:pt>
                <c:pt idx="1873">
                  <c:v>149.07169999999999</c:v>
                </c:pt>
                <c:pt idx="1874">
                  <c:v>149.08850000000001</c:v>
                </c:pt>
                <c:pt idx="1875">
                  <c:v>149.17089999999999</c:v>
                </c:pt>
                <c:pt idx="1876">
                  <c:v>149.32679999999999</c:v>
                </c:pt>
                <c:pt idx="1877">
                  <c:v>149.3511</c:v>
                </c:pt>
                <c:pt idx="1878">
                  <c:v>149.4051</c:v>
                </c:pt>
                <c:pt idx="1879">
                  <c:v>149.45529999999999</c:v>
                </c:pt>
                <c:pt idx="1880">
                  <c:v>149.50559999999999</c:v>
                </c:pt>
                <c:pt idx="1881">
                  <c:v>149.5874</c:v>
                </c:pt>
                <c:pt idx="1882">
                  <c:v>149.69730000000001</c:v>
                </c:pt>
                <c:pt idx="1883">
                  <c:v>149.7758</c:v>
                </c:pt>
                <c:pt idx="1884">
                  <c:v>149.80350000000001</c:v>
                </c:pt>
                <c:pt idx="1885">
                  <c:v>149.88040000000001</c:v>
                </c:pt>
                <c:pt idx="1886">
                  <c:v>149.96119999999999</c:v>
                </c:pt>
                <c:pt idx="1887">
                  <c:v>149.98769999999999</c:v>
                </c:pt>
                <c:pt idx="1888">
                  <c:v>150.08349999999999</c:v>
                </c:pt>
                <c:pt idx="1889">
                  <c:v>150.19839999999999</c:v>
                </c:pt>
                <c:pt idx="1890">
                  <c:v>150.15010000000001</c:v>
                </c:pt>
                <c:pt idx="1891">
                  <c:v>150.2106</c:v>
                </c:pt>
                <c:pt idx="1892">
                  <c:v>150.48939999999999</c:v>
                </c:pt>
                <c:pt idx="1893">
                  <c:v>150.40129999999999</c:v>
                </c:pt>
                <c:pt idx="1894">
                  <c:v>150.37799999999999</c:v>
                </c:pt>
                <c:pt idx="1895">
                  <c:v>150.51840000000001</c:v>
                </c:pt>
                <c:pt idx="1896">
                  <c:v>150.63640000000001</c:v>
                </c:pt>
                <c:pt idx="1897">
                  <c:v>150.6979</c:v>
                </c:pt>
                <c:pt idx="1898">
                  <c:v>150.75139999999999</c:v>
                </c:pt>
                <c:pt idx="1899">
                  <c:v>150.8466</c:v>
                </c:pt>
                <c:pt idx="1900">
                  <c:v>150.94909999999999</c:v>
                </c:pt>
                <c:pt idx="1901">
                  <c:v>150.8844</c:v>
                </c:pt>
                <c:pt idx="1902">
                  <c:v>151.00360000000001</c:v>
                </c:pt>
                <c:pt idx="1903">
                  <c:v>151.1148</c:v>
                </c:pt>
                <c:pt idx="1904">
                  <c:v>151.10079999999999</c:v>
                </c:pt>
                <c:pt idx="1905">
                  <c:v>151.238</c:v>
                </c:pt>
                <c:pt idx="1906">
                  <c:v>151.19589999999999</c:v>
                </c:pt>
                <c:pt idx="1907">
                  <c:v>151.3595</c:v>
                </c:pt>
                <c:pt idx="1908">
                  <c:v>151.40799999999999</c:v>
                </c:pt>
                <c:pt idx="1909">
                  <c:v>151.45089999999999</c:v>
                </c:pt>
                <c:pt idx="1910">
                  <c:v>151.56829999999999</c:v>
                </c:pt>
                <c:pt idx="1911">
                  <c:v>151.56360000000001</c:v>
                </c:pt>
                <c:pt idx="1912">
                  <c:v>151.60419999999999</c:v>
                </c:pt>
                <c:pt idx="1913">
                  <c:v>151.77080000000001</c:v>
                </c:pt>
                <c:pt idx="1914">
                  <c:v>151.69210000000001</c:v>
                </c:pt>
                <c:pt idx="1915">
                  <c:v>151.81700000000001</c:v>
                </c:pt>
                <c:pt idx="1916">
                  <c:v>151.9693</c:v>
                </c:pt>
                <c:pt idx="1917">
                  <c:v>151.94649999999999</c:v>
                </c:pt>
                <c:pt idx="1918">
                  <c:v>152.05539999999999</c:v>
                </c:pt>
                <c:pt idx="1919">
                  <c:v>152.08510000000001</c:v>
                </c:pt>
                <c:pt idx="1920">
                  <c:v>152.16810000000001</c:v>
                </c:pt>
                <c:pt idx="1921">
                  <c:v>152.25700000000001</c:v>
                </c:pt>
                <c:pt idx="1922">
                  <c:v>152.2664</c:v>
                </c:pt>
                <c:pt idx="1923">
                  <c:v>152.3519</c:v>
                </c:pt>
                <c:pt idx="1924">
                  <c:v>152.48660000000001</c:v>
                </c:pt>
                <c:pt idx="1925">
                  <c:v>152.4648</c:v>
                </c:pt>
                <c:pt idx="1926">
                  <c:v>152.59059999999999</c:v>
                </c:pt>
                <c:pt idx="1927">
                  <c:v>152.68600000000001</c:v>
                </c:pt>
                <c:pt idx="1928">
                  <c:v>152.7602</c:v>
                </c:pt>
                <c:pt idx="1929">
                  <c:v>152.7748</c:v>
                </c:pt>
                <c:pt idx="1930">
                  <c:v>152.8527</c:v>
                </c:pt>
                <c:pt idx="1931">
                  <c:v>152.8698</c:v>
                </c:pt>
                <c:pt idx="1932">
                  <c:v>153.09039999999999</c:v>
                </c:pt>
                <c:pt idx="1933">
                  <c:v>153.0034</c:v>
                </c:pt>
                <c:pt idx="1934">
                  <c:v>153.07980000000001</c:v>
                </c:pt>
                <c:pt idx="1935">
                  <c:v>153.2422</c:v>
                </c:pt>
                <c:pt idx="1936">
                  <c:v>153.2895</c:v>
                </c:pt>
                <c:pt idx="1937">
                  <c:v>153.33029999999999</c:v>
                </c:pt>
                <c:pt idx="1938">
                  <c:v>153.38999999999999</c:v>
                </c:pt>
                <c:pt idx="1939">
                  <c:v>153.54429999999999</c:v>
                </c:pt>
                <c:pt idx="1940">
                  <c:v>153.6011</c:v>
                </c:pt>
                <c:pt idx="1941">
                  <c:v>153.55520000000001</c:v>
                </c:pt>
                <c:pt idx="1942">
                  <c:v>153.73310000000001</c:v>
                </c:pt>
                <c:pt idx="1943">
                  <c:v>153.7423</c:v>
                </c:pt>
                <c:pt idx="1944">
                  <c:v>153.7388</c:v>
                </c:pt>
                <c:pt idx="1945">
                  <c:v>153.9117</c:v>
                </c:pt>
                <c:pt idx="1946">
                  <c:v>153.98439999999999</c:v>
                </c:pt>
                <c:pt idx="1947">
                  <c:v>153.9915</c:v>
                </c:pt>
                <c:pt idx="1948">
                  <c:v>154.12379999999999</c:v>
                </c:pt>
                <c:pt idx="1949">
                  <c:v>154.1215</c:v>
                </c:pt>
                <c:pt idx="1950">
                  <c:v>154.2354</c:v>
                </c:pt>
                <c:pt idx="1951">
                  <c:v>154.3219</c:v>
                </c:pt>
                <c:pt idx="1952">
                  <c:v>154.26</c:v>
                </c:pt>
                <c:pt idx="1953">
                  <c:v>154.40639999999999</c:v>
                </c:pt>
                <c:pt idx="1954">
                  <c:v>154.44880000000001</c:v>
                </c:pt>
                <c:pt idx="1955">
                  <c:v>154.54589999999999</c:v>
                </c:pt>
                <c:pt idx="1956">
                  <c:v>154.5729</c:v>
                </c:pt>
                <c:pt idx="1957">
                  <c:v>154.6551</c:v>
                </c:pt>
                <c:pt idx="1958">
                  <c:v>154.74379999999999</c:v>
                </c:pt>
                <c:pt idx="1959">
                  <c:v>154.77860000000001</c:v>
                </c:pt>
                <c:pt idx="1960">
                  <c:v>154.89689999999999</c:v>
                </c:pt>
                <c:pt idx="1961">
                  <c:v>154.99160000000001</c:v>
                </c:pt>
                <c:pt idx="1962">
                  <c:v>155.0128</c:v>
                </c:pt>
                <c:pt idx="1963">
                  <c:v>155.08519999999999</c:v>
                </c:pt>
                <c:pt idx="1964">
                  <c:v>155.15289999999999</c:v>
                </c:pt>
                <c:pt idx="1965">
                  <c:v>155.1866</c:v>
                </c:pt>
                <c:pt idx="1966">
                  <c:v>155.28809999999999</c:v>
                </c:pt>
                <c:pt idx="1967">
                  <c:v>155.25559999999999</c:v>
                </c:pt>
                <c:pt idx="1968">
                  <c:v>155.38730000000001</c:v>
                </c:pt>
                <c:pt idx="1969">
                  <c:v>155.5104</c:v>
                </c:pt>
                <c:pt idx="1970">
                  <c:v>155.4984</c:v>
                </c:pt>
                <c:pt idx="1971">
                  <c:v>155.56360000000001</c:v>
                </c:pt>
                <c:pt idx="1972">
                  <c:v>155.68109999999999</c:v>
                </c:pt>
                <c:pt idx="1973">
                  <c:v>155.7208</c:v>
                </c:pt>
                <c:pt idx="1974">
                  <c:v>155.81360000000001</c:v>
                </c:pt>
                <c:pt idx="1975">
                  <c:v>155.84229999999999</c:v>
                </c:pt>
                <c:pt idx="1976">
                  <c:v>155.89580000000001</c:v>
                </c:pt>
                <c:pt idx="1977">
                  <c:v>156.02690000000001</c:v>
                </c:pt>
                <c:pt idx="1978">
                  <c:v>156.03360000000001</c:v>
                </c:pt>
                <c:pt idx="1979">
                  <c:v>156.13480000000001</c:v>
                </c:pt>
                <c:pt idx="1980">
                  <c:v>156.27430000000001</c:v>
                </c:pt>
                <c:pt idx="1981">
                  <c:v>156.2953</c:v>
                </c:pt>
                <c:pt idx="1982">
                  <c:v>156.28980000000001</c:v>
                </c:pt>
                <c:pt idx="1983">
                  <c:v>156.40809999999999</c:v>
                </c:pt>
                <c:pt idx="1984">
                  <c:v>156.46190000000001</c:v>
                </c:pt>
                <c:pt idx="1985">
                  <c:v>156.54689999999999</c:v>
                </c:pt>
                <c:pt idx="1986">
                  <c:v>156.52080000000001</c:v>
                </c:pt>
                <c:pt idx="1987">
                  <c:v>156.62010000000001</c:v>
                </c:pt>
                <c:pt idx="1988">
                  <c:v>156.75219999999999</c:v>
                </c:pt>
                <c:pt idx="1989">
                  <c:v>156.77869999999999</c:v>
                </c:pt>
                <c:pt idx="1990">
                  <c:v>156.8494</c:v>
                </c:pt>
                <c:pt idx="1991">
                  <c:v>156.90219999999999</c:v>
                </c:pt>
                <c:pt idx="1992">
                  <c:v>156.98580000000001</c:v>
                </c:pt>
                <c:pt idx="1993">
                  <c:v>157.08439999999999</c:v>
                </c:pt>
                <c:pt idx="1994">
                  <c:v>157.0864</c:v>
                </c:pt>
                <c:pt idx="1995">
                  <c:v>157.0617</c:v>
                </c:pt>
                <c:pt idx="1996">
                  <c:v>157.23089999999999</c:v>
                </c:pt>
                <c:pt idx="1997">
                  <c:v>157.32749999999999</c:v>
                </c:pt>
                <c:pt idx="1998">
                  <c:v>157.33199999999999</c:v>
                </c:pt>
                <c:pt idx="1999">
                  <c:v>157.47999999999999</c:v>
                </c:pt>
                <c:pt idx="2000">
                  <c:v>157.52109999999999</c:v>
                </c:pt>
                <c:pt idx="2001">
                  <c:v>157.5797</c:v>
                </c:pt>
                <c:pt idx="2002">
                  <c:v>157.62209999999999</c:v>
                </c:pt>
                <c:pt idx="2003">
                  <c:v>157.70179999999999</c:v>
                </c:pt>
                <c:pt idx="2004">
                  <c:v>157.8236</c:v>
                </c:pt>
                <c:pt idx="2005">
                  <c:v>157.87049999999999</c:v>
                </c:pt>
                <c:pt idx="2006">
                  <c:v>157.92429999999999</c:v>
                </c:pt>
                <c:pt idx="2007">
                  <c:v>157.98609999999999</c:v>
                </c:pt>
                <c:pt idx="2008">
                  <c:v>158.04060000000001</c:v>
                </c:pt>
                <c:pt idx="2009">
                  <c:v>158.09520000000001</c:v>
                </c:pt>
                <c:pt idx="2010">
                  <c:v>158.22030000000001</c:v>
                </c:pt>
                <c:pt idx="2011">
                  <c:v>158.3047</c:v>
                </c:pt>
                <c:pt idx="2012">
                  <c:v>158.2621</c:v>
                </c:pt>
                <c:pt idx="2013">
                  <c:v>158.3914</c:v>
                </c:pt>
                <c:pt idx="2014">
                  <c:v>158.49010000000001</c:v>
                </c:pt>
                <c:pt idx="2015">
                  <c:v>158.49359999999999</c:v>
                </c:pt>
                <c:pt idx="2016">
                  <c:v>158.61840000000001</c:v>
                </c:pt>
                <c:pt idx="2017">
                  <c:v>158.64859999999999</c:v>
                </c:pt>
                <c:pt idx="2018">
                  <c:v>158.66399999999999</c:v>
                </c:pt>
                <c:pt idx="2019">
                  <c:v>158.73240000000001</c:v>
                </c:pt>
                <c:pt idx="2020">
                  <c:v>158.92250000000001</c:v>
                </c:pt>
                <c:pt idx="2021">
                  <c:v>158.93199999999999</c:v>
                </c:pt>
                <c:pt idx="2022">
                  <c:v>158.9332</c:v>
                </c:pt>
                <c:pt idx="2023">
                  <c:v>159.1189</c:v>
                </c:pt>
                <c:pt idx="2024">
                  <c:v>159.10640000000001</c:v>
                </c:pt>
                <c:pt idx="2025">
                  <c:v>159.14189999999999</c:v>
                </c:pt>
                <c:pt idx="2026">
                  <c:v>159.33189999999999</c:v>
                </c:pt>
                <c:pt idx="2027">
                  <c:v>159.37450000000001</c:v>
                </c:pt>
                <c:pt idx="2028">
                  <c:v>159.3287</c:v>
                </c:pt>
                <c:pt idx="2029">
                  <c:v>159.4768</c:v>
                </c:pt>
                <c:pt idx="2030">
                  <c:v>159.52199999999999</c:v>
                </c:pt>
                <c:pt idx="2031">
                  <c:v>159.5823</c:v>
                </c:pt>
                <c:pt idx="2032">
                  <c:v>159.66550000000001</c:v>
                </c:pt>
                <c:pt idx="2033">
                  <c:v>159.72470000000001</c:v>
                </c:pt>
                <c:pt idx="2034">
                  <c:v>159.83670000000001</c:v>
                </c:pt>
                <c:pt idx="2035">
                  <c:v>159.7799</c:v>
                </c:pt>
                <c:pt idx="2036">
                  <c:v>159.8639</c:v>
                </c:pt>
                <c:pt idx="2037">
                  <c:v>160.02379999999999</c:v>
                </c:pt>
                <c:pt idx="2038">
                  <c:v>159.98230000000001</c:v>
                </c:pt>
                <c:pt idx="2039">
                  <c:v>160.1</c:v>
                </c:pt>
                <c:pt idx="2040">
                  <c:v>160.16589999999999</c:v>
                </c:pt>
                <c:pt idx="2041">
                  <c:v>160.27510000000001</c:v>
                </c:pt>
                <c:pt idx="2042">
                  <c:v>160.29140000000001</c:v>
                </c:pt>
                <c:pt idx="2043">
                  <c:v>160.36750000000001</c:v>
                </c:pt>
                <c:pt idx="2044">
                  <c:v>160.4358</c:v>
                </c:pt>
                <c:pt idx="2045">
                  <c:v>160.5042</c:v>
                </c:pt>
                <c:pt idx="2046">
                  <c:v>160.57579999999999</c:v>
                </c:pt>
                <c:pt idx="2047">
                  <c:v>160.63849999999999</c:v>
                </c:pt>
                <c:pt idx="2048">
                  <c:v>160.65639999999999</c:v>
                </c:pt>
                <c:pt idx="2049">
                  <c:v>160.81360000000001</c:v>
                </c:pt>
                <c:pt idx="2050">
                  <c:v>160.87039999999999</c:v>
                </c:pt>
                <c:pt idx="2051">
                  <c:v>160.95529999999999</c:v>
                </c:pt>
                <c:pt idx="2052">
                  <c:v>161.01060000000001</c:v>
                </c:pt>
                <c:pt idx="2053">
                  <c:v>161.1157</c:v>
                </c:pt>
                <c:pt idx="2054">
                  <c:v>161.15969999999999</c:v>
                </c:pt>
                <c:pt idx="2055">
                  <c:v>161.18510000000001</c:v>
                </c:pt>
                <c:pt idx="2056">
                  <c:v>161.2123</c:v>
                </c:pt>
                <c:pt idx="2057">
                  <c:v>161.32310000000001</c:v>
                </c:pt>
                <c:pt idx="2058">
                  <c:v>161.42339999999999</c:v>
                </c:pt>
                <c:pt idx="2059">
                  <c:v>161.5087</c:v>
                </c:pt>
                <c:pt idx="2060">
                  <c:v>161.54130000000001</c:v>
                </c:pt>
                <c:pt idx="2061">
                  <c:v>161.5368</c:v>
                </c:pt>
                <c:pt idx="2062">
                  <c:v>161.66040000000001</c:v>
                </c:pt>
                <c:pt idx="2063">
                  <c:v>161.79</c:v>
                </c:pt>
                <c:pt idx="2064">
                  <c:v>161.77000000000001</c:v>
                </c:pt>
                <c:pt idx="2065">
                  <c:v>161.89089999999999</c:v>
                </c:pt>
                <c:pt idx="2066">
                  <c:v>161.97659999999999</c:v>
                </c:pt>
                <c:pt idx="2067">
                  <c:v>161.93600000000001</c:v>
                </c:pt>
                <c:pt idx="2068">
                  <c:v>162.1267</c:v>
                </c:pt>
                <c:pt idx="2069">
                  <c:v>162.18690000000001</c:v>
                </c:pt>
                <c:pt idx="2070">
                  <c:v>162.1943</c:v>
                </c:pt>
                <c:pt idx="2071">
                  <c:v>162.27520000000001</c:v>
                </c:pt>
                <c:pt idx="2072">
                  <c:v>162.3389</c:v>
                </c:pt>
                <c:pt idx="2073">
                  <c:v>162.38499999999999</c:v>
                </c:pt>
                <c:pt idx="2074">
                  <c:v>162.53440000000001</c:v>
                </c:pt>
                <c:pt idx="2075">
                  <c:v>162.5283</c:v>
                </c:pt>
                <c:pt idx="2076">
                  <c:v>162.55019999999999</c:v>
                </c:pt>
                <c:pt idx="2077">
                  <c:v>162.67840000000001</c:v>
                </c:pt>
                <c:pt idx="2078">
                  <c:v>162.70509999999999</c:v>
                </c:pt>
                <c:pt idx="2079">
                  <c:v>162.78120000000001</c:v>
                </c:pt>
                <c:pt idx="2080">
                  <c:v>162.85599999999999</c:v>
                </c:pt>
                <c:pt idx="2081">
                  <c:v>162.9503</c:v>
                </c:pt>
                <c:pt idx="2082">
                  <c:v>163.0027</c:v>
                </c:pt>
                <c:pt idx="2083">
                  <c:v>162.98650000000001</c:v>
                </c:pt>
                <c:pt idx="2084">
                  <c:v>163.21</c:v>
                </c:pt>
                <c:pt idx="2085">
                  <c:v>163.1919</c:v>
                </c:pt>
                <c:pt idx="2086">
                  <c:v>163.19630000000001</c:v>
                </c:pt>
                <c:pt idx="2087">
                  <c:v>163.35409999999999</c:v>
                </c:pt>
                <c:pt idx="2088">
                  <c:v>163.42599999999999</c:v>
                </c:pt>
                <c:pt idx="2089">
                  <c:v>163.4383</c:v>
                </c:pt>
                <c:pt idx="2090">
                  <c:v>163.50579999999999</c:v>
                </c:pt>
                <c:pt idx="2091">
                  <c:v>163.65539999999999</c:v>
                </c:pt>
                <c:pt idx="2092">
                  <c:v>163.68680000000001</c:v>
                </c:pt>
                <c:pt idx="2093">
                  <c:v>163.6772</c:v>
                </c:pt>
                <c:pt idx="2094">
                  <c:v>163.72190000000001</c:v>
                </c:pt>
                <c:pt idx="2095">
                  <c:v>163.9359</c:v>
                </c:pt>
                <c:pt idx="2096">
                  <c:v>163.893</c:v>
                </c:pt>
                <c:pt idx="2097">
                  <c:v>163.9391</c:v>
                </c:pt>
                <c:pt idx="2098">
                  <c:v>164.09039999999999</c:v>
                </c:pt>
                <c:pt idx="2099">
                  <c:v>164.19159999999999</c:v>
                </c:pt>
                <c:pt idx="2100">
                  <c:v>164.13910000000001</c:v>
                </c:pt>
                <c:pt idx="2101">
                  <c:v>164.3022</c:v>
                </c:pt>
                <c:pt idx="2102">
                  <c:v>164.3554</c:v>
                </c:pt>
                <c:pt idx="2103">
                  <c:v>164.30340000000001</c:v>
                </c:pt>
                <c:pt idx="2104">
                  <c:v>164.4897</c:v>
                </c:pt>
                <c:pt idx="2105">
                  <c:v>164.57040000000001</c:v>
                </c:pt>
                <c:pt idx="2106">
                  <c:v>164.5318</c:v>
                </c:pt>
                <c:pt idx="2107">
                  <c:v>164.5908</c:v>
                </c:pt>
                <c:pt idx="2108">
                  <c:v>164.76859999999999</c:v>
                </c:pt>
                <c:pt idx="2109">
                  <c:v>164.82060000000001</c:v>
                </c:pt>
                <c:pt idx="2110">
                  <c:v>164.8193</c:v>
                </c:pt>
                <c:pt idx="2111">
                  <c:v>165.0008</c:v>
                </c:pt>
                <c:pt idx="2112">
                  <c:v>164.96729999999999</c:v>
                </c:pt>
                <c:pt idx="2113">
                  <c:v>164.99719999999999</c:v>
                </c:pt>
                <c:pt idx="2114">
                  <c:v>165.203</c:v>
                </c:pt>
                <c:pt idx="2115">
                  <c:v>165.21469999999999</c:v>
                </c:pt>
                <c:pt idx="2116">
                  <c:v>165.29169999999999</c:v>
                </c:pt>
                <c:pt idx="2117">
                  <c:v>165.38589999999999</c:v>
                </c:pt>
                <c:pt idx="2118">
                  <c:v>165.46180000000001</c:v>
                </c:pt>
                <c:pt idx="2119">
                  <c:v>165.49529999999999</c:v>
                </c:pt>
                <c:pt idx="2120">
                  <c:v>165.5624</c:v>
                </c:pt>
                <c:pt idx="2121">
                  <c:v>165.64699999999999</c:v>
                </c:pt>
                <c:pt idx="2122">
                  <c:v>165.7123</c:v>
                </c:pt>
                <c:pt idx="2123">
                  <c:v>165.7834</c:v>
                </c:pt>
                <c:pt idx="2124">
                  <c:v>165.85550000000001</c:v>
                </c:pt>
                <c:pt idx="2125">
                  <c:v>165.887</c:v>
                </c:pt>
                <c:pt idx="2126">
                  <c:v>165.90799999999999</c:v>
                </c:pt>
                <c:pt idx="2127">
                  <c:v>166.03880000000001</c:v>
                </c:pt>
                <c:pt idx="2128">
                  <c:v>166.13800000000001</c:v>
                </c:pt>
                <c:pt idx="2129">
                  <c:v>166.1439</c:v>
                </c:pt>
                <c:pt idx="2130">
                  <c:v>166.20660000000001</c:v>
                </c:pt>
                <c:pt idx="2131">
                  <c:v>166.3458</c:v>
                </c:pt>
                <c:pt idx="2132">
                  <c:v>166.35659999999999</c:v>
                </c:pt>
                <c:pt idx="2133">
                  <c:v>166.42240000000001</c:v>
                </c:pt>
                <c:pt idx="2134">
                  <c:v>166.45330000000001</c:v>
                </c:pt>
                <c:pt idx="2135">
                  <c:v>166.5455</c:v>
                </c:pt>
                <c:pt idx="2136">
                  <c:v>166.636</c:v>
                </c:pt>
                <c:pt idx="2137">
                  <c:v>166.68719999999999</c:v>
                </c:pt>
                <c:pt idx="2138">
                  <c:v>166.76249999999999</c:v>
                </c:pt>
                <c:pt idx="2139">
                  <c:v>166.8424</c:v>
                </c:pt>
                <c:pt idx="2140">
                  <c:v>166.83590000000001</c:v>
                </c:pt>
                <c:pt idx="2141">
                  <c:v>166.9451</c:v>
                </c:pt>
                <c:pt idx="2142">
                  <c:v>167.02930000000001</c:v>
                </c:pt>
                <c:pt idx="2143">
                  <c:v>167.1044</c:v>
                </c:pt>
                <c:pt idx="2144">
                  <c:v>167.1208</c:v>
                </c:pt>
                <c:pt idx="2145">
                  <c:v>167.22139999999999</c:v>
                </c:pt>
                <c:pt idx="2146">
                  <c:v>167.2544</c:v>
                </c:pt>
                <c:pt idx="2147">
                  <c:v>167.30699999999999</c:v>
                </c:pt>
                <c:pt idx="2148">
                  <c:v>167.42320000000001</c:v>
                </c:pt>
                <c:pt idx="2149">
                  <c:v>167.45599999999999</c:v>
                </c:pt>
                <c:pt idx="2150">
                  <c:v>167.48</c:v>
                </c:pt>
                <c:pt idx="2151">
                  <c:v>167.66489999999999</c:v>
                </c:pt>
                <c:pt idx="2152">
                  <c:v>167.6009</c:v>
                </c:pt>
                <c:pt idx="2153">
                  <c:v>167.71799999999999</c:v>
                </c:pt>
                <c:pt idx="2154">
                  <c:v>167.84960000000001</c:v>
                </c:pt>
                <c:pt idx="2155">
                  <c:v>167.8272</c:v>
                </c:pt>
                <c:pt idx="2156">
                  <c:v>167.91149999999999</c:v>
                </c:pt>
                <c:pt idx="2157">
                  <c:v>168.0051</c:v>
                </c:pt>
                <c:pt idx="2158">
                  <c:v>168.02420000000001</c:v>
                </c:pt>
                <c:pt idx="2159">
                  <c:v>168.14920000000001</c:v>
                </c:pt>
                <c:pt idx="2160">
                  <c:v>168.19399999999999</c:v>
                </c:pt>
                <c:pt idx="2161">
                  <c:v>168.27889999999999</c:v>
                </c:pt>
                <c:pt idx="2162">
                  <c:v>168.2825</c:v>
                </c:pt>
                <c:pt idx="2163">
                  <c:v>168.34280000000001</c:v>
                </c:pt>
                <c:pt idx="2164">
                  <c:v>168.48269999999999</c:v>
                </c:pt>
                <c:pt idx="2165">
                  <c:v>168.5359</c:v>
                </c:pt>
                <c:pt idx="2166">
                  <c:v>168.6206</c:v>
                </c:pt>
                <c:pt idx="2167">
                  <c:v>168.6943</c:v>
                </c:pt>
                <c:pt idx="2168">
                  <c:v>168.76859999999999</c:v>
                </c:pt>
                <c:pt idx="2169">
                  <c:v>168.815</c:v>
                </c:pt>
                <c:pt idx="2170">
                  <c:v>168.8561</c:v>
                </c:pt>
                <c:pt idx="2171">
                  <c:v>168.8887</c:v>
                </c:pt>
                <c:pt idx="2172">
                  <c:v>169.0436</c:v>
                </c:pt>
                <c:pt idx="2173">
                  <c:v>169.11189999999999</c:v>
                </c:pt>
                <c:pt idx="2174">
                  <c:v>169.1508</c:v>
                </c:pt>
                <c:pt idx="2175">
                  <c:v>169.1944</c:v>
                </c:pt>
                <c:pt idx="2176">
                  <c:v>169.233</c:v>
                </c:pt>
                <c:pt idx="2177">
                  <c:v>169.3313</c:v>
                </c:pt>
                <c:pt idx="2178">
                  <c:v>169.44229999999999</c:v>
                </c:pt>
                <c:pt idx="2179">
                  <c:v>169.44540000000001</c:v>
                </c:pt>
                <c:pt idx="2180">
                  <c:v>169.48500000000001</c:v>
                </c:pt>
                <c:pt idx="2181">
                  <c:v>169.60409999999999</c:v>
                </c:pt>
                <c:pt idx="2182">
                  <c:v>169.6455</c:v>
                </c:pt>
                <c:pt idx="2183">
                  <c:v>169.68379999999999</c:v>
                </c:pt>
                <c:pt idx="2184">
                  <c:v>169.8115</c:v>
                </c:pt>
                <c:pt idx="2185">
                  <c:v>169.91659999999999</c:v>
                </c:pt>
                <c:pt idx="2186">
                  <c:v>169.95310000000001</c:v>
                </c:pt>
                <c:pt idx="2187">
                  <c:v>170.00579999999999</c:v>
                </c:pt>
                <c:pt idx="2188">
                  <c:v>170.0958</c:v>
                </c:pt>
                <c:pt idx="2189">
                  <c:v>170.16480000000001</c:v>
                </c:pt>
                <c:pt idx="2190">
                  <c:v>170.15459999999999</c:v>
                </c:pt>
                <c:pt idx="2191">
                  <c:v>170.32040000000001</c:v>
                </c:pt>
                <c:pt idx="2192">
                  <c:v>170.33770000000001</c:v>
                </c:pt>
                <c:pt idx="2193">
                  <c:v>170.369</c:v>
                </c:pt>
                <c:pt idx="2194">
                  <c:v>170.52770000000001</c:v>
                </c:pt>
                <c:pt idx="2195">
                  <c:v>170.55189999999999</c:v>
                </c:pt>
                <c:pt idx="2196">
                  <c:v>170.5968</c:v>
                </c:pt>
                <c:pt idx="2197">
                  <c:v>170.714</c:v>
                </c:pt>
                <c:pt idx="2198">
                  <c:v>170.77369999999999</c:v>
                </c:pt>
                <c:pt idx="2199">
                  <c:v>170.80240000000001</c:v>
                </c:pt>
                <c:pt idx="2200">
                  <c:v>170.86940000000001</c:v>
                </c:pt>
                <c:pt idx="2201">
                  <c:v>170.946</c:v>
                </c:pt>
                <c:pt idx="2202">
                  <c:v>171.0384</c:v>
                </c:pt>
                <c:pt idx="2203">
                  <c:v>171.1377</c:v>
                </c:pt>
                <c:pt idx="2204">
                  <c:v>171.16380000000001</c:v>
                </c:pt>
                <c:pt idx="2205">
                  <c:v>171.2218</c:v>
                </c:pt>
                <c:pt idx="2206">
                  <c:v>171.25880000000001</c:v>
                </c:pt>
                <c:pt idx="2207">
                  <c:v>171.29419999999999</c:v>
                </c:pt>
                <c:pt idx="2208">
                  <c:v>171.44290000000001</c:v>
                </c:pt>
                <c:pt idx="2209">
                  <c:v>171.5258</c:v>
                </c:pt>
                <c:pt idx="2210">
                  <c:v>171.559</c:v>
                </c:pt>
                <c:pt idx="2211">
                  <c:v>171.61940000000001</c:v>
                </c:pt>
                <c:pt idx="2212">
                  <c:v>171.7422</c:v>
                </c:pt>
                <c:pt idx="2213">
                  <c:v>171.77670000000001</c:v>
                </c:pt>
                <c:pt idx="2214">
                  <c:v>171.83850000000001</c:v>
                </c:pt>
                <c:pt idx="2215">
                  <c:v>171.85339999999999</c:v>
                </c:pt>
                <c:pt idx="2216">
                  <c:v>171.9932</c:v>
                </c:pt>
                <c:pt idx="2217">
                  <c:v>171.9991</c:v>
                </c:pt>
                <c:pt idx="2218">
                  <c:v>172.07380000000001</c:v>
                </c:pt>
                <c:pt idx="2219">
                  <c:v>172.16659999999999</c:v>
                </c:pt>
                <c:pt idx="2220">
                  <c:v>172.20189999999999</c:v>
                </c:pt>
                <c:pt idx="2221">
                  <c:v>172.27590000000001</c:v>
                </c:pt>
                <c:pt idx="2222">
                  <c:v>172.42230000000001</c:v>
                </c:pt>
                <c:pt idx="2223">
                  <c:v>172.4359</c:v>
                </c:pt>
                <c:pt idx="2224">
                  <c:v>172.4907</c:v>
                </c:pt>
                <c:pt idx="2225">
                  <c:v>172.58349999999999</c:v>
                </c:pt>
                <c:pt idx="2226">
                  <c:v>172.59719999999999</c:v>
                </c:pt>
                <c:pt idx="2227">
                  <c:v>172.72399999999999</c:v>
                </c:pt>
                <c:pt idx="2228">
                  <c:v>172.74700000000001</c:v>
                </c:pt>
                <c:pt idx="2229">
                  <c:v>172.80340000000001</c:v>
                </c:pt>
                <c:pt idx="2230">
                  <c:v>172.88130000000001</c:v>
                </c:pt>
                <c:pt idx="2231">
                  <c:v>172.9495</c:v>
                </c:pt>
                <c:pt idx="2232">
                  <c:v>173.00640000000001</c:v>
                </c:pt>
                <c:pt idx="2233">
                  <c:v>173.0677</c:v>
                </c:pt>
                <c:pt idx="2234">
                  <c:v>173.13640000000001</c:v>
                </c:pt>
                <c:pt idx="2235">
                  <c:v>173.21440000000001</c:v>
                </c:pt>
                <c:pt idx="2236">
                  <c:v>173.32839999999999</c:v>
                </c:pt>
                <c:pt idx="2237">
                  <c:v>173.3184</c:v>
                </c:pt>
                <c:pt idx="2238">
                  <c:v>173.35480000000001</c:v>
                </c:pt>
                <c:pt idx="2239">
                  <c:v>173.48429999999999</c:v>
                </c:pt>
              </c:numCache>
            </c:numRef>
          </c:xVal>
          <c:yVal>
            <c:numRef>
              <c:f>'Celgard B'!$H$57:$H$2296</c:f>
              <c:numCache>
                <c:formatCode>General</c:formatCode>
                <c:ptCount val="2240"/>
                <c:pt idx="0">
                  <c:v>-2.333884E-2</c:v>
                </c:pt>
                <c:pt idx="1">
                  <c:v>-2.4100460000000001E-2</c:v>
                </c:pt>
                <c:pt idx="2">
                  <c:v>-2.4392469999999999E-2</c:v>
                </c:pt>
                <c:pt idx="3">
                  <c:v>-2.4096719999999999E-2</c:v>
                </c:pt>
                <c:pt idx="4">
                  <c:v>-2.3339249999999999E-2</c:v>
                </c:pt>
                <c:pt idx="5">
                  <c:v>-2.4231079999999999E-2</c:v>
                </c:pt>
                <c:pt idx="6">
                  <c:v>-2.4816330000000001E-2</c:v>
                </c:pt>
                <c:pt idx="7">
                  <c:v>-2.4586719999999999E-2</c:v>
                </c:pt>
                <c:pt idx="8">
                  <c:v>-2.538079E-2</c:v>
                </c:pt>
                <c:pt idx="9">
                  <c:v>-2.5778869999999999E-2</c:v>
                </c:pt>
                <c:pt idx="10">
                  <c:v>-2.5740180000000001E-2</c:v>
                </c:pt>
                <c:pt idx="11">
                  <c:v>-2.5290529999999999E-2</c:v>
                </c:pt>
                <c:pt idx="12">
                  <c:v>-2.5532619999999999E-2</c:v>
                </c:pt>
                <c:pt idx="13">
                  <c:v>-2.5717299999999998E-2</c:v>
                </c:pt>
                <c:pt idx="14">
                  <c:v>-2.565866E-2</c:v>
                </c:pt>
                <c:pt idx="15">
                  <c:v>-2.525351E-2</c:v>
                </c:pt>
                <c:pt idx="16">
                  <c:v>-2.5574630000000001E-2</c:v>
                </c:pt>
                <c:pt idx="17">
                  <c:v>-2.5363320000000002E-2</c:v>
                </c:pt>
                <c:pt idx="18">
                  <c:v>-2.4978980000000001E-2</c:v>
                </c:pt>
                <c:pt idx="19">
                  <c:v>-2.5009340000000001E-2</c:v>
                </c:pt>
                <c:pt idx="20">
                  <c:v>-2.462874E-2</c:v>
                </c:pt>
                <c:pt idx="21">
                  <c:v>-2.482881E-2</c:v>
                </c:pt>
                <c:pt idx="22">
                  <c:v>-2.40206E-2</c:v>
                </c:pt>
                <c:pt idx="23">
                  <c:v>-2.4392469999999999E-2</c:v>
                </c:pt>
                <c:pt idx="24">
                  <c:v>-2.4906600000000001E-2</c:v>
                </c:pt>
                <c:pt idx="25">
                  <c:v>-2.431676E-2</c:v>
                </c:pt>
                <c:pt idx="26">
                  <c:v>-2.45522E-2</c:v>
                </c:pt>
                <c:pt idx="27">
                  <c:v>-2.4420750000000001E-2</c:v>
                </c:pt>
                <c:pt idx="28">
                  <c:v>-2.4788879999999999E-2</c:v>
                </c:pt>
                <c:pt idx="29">
                  <c:v>-2.4845030000000001E-2</c:v>
                </c:pt>
                <c:pt idx="30">
                  <c:v>-2.496108E-2</c:v>
                </c:pt>
                <c:pt idx="31">
                  <c:v>-2.488746E-2</c:v>
                </c:pt>
                <c:pt idx="32">
                  <c:v>-2.5145359999999999E-2</c:v>
                </c:pt>
                <c:pt idx="33">
                  <c:v>-2.53812E-2</c:v>
                </c:pt>
                <c:pt idx="34">
                  <c:v>-2.5079629999999999E-2</c:v>
                </c:pt>
                <c:pt idx="35">
                  <c:v>-2.5154920000000001E-2</c:v>
                </c:pt>
                <c:pt idx="36">
                  <c:v>-2.5012670000000001E-2</c:v>
                </c:pt>
                <c:pt idx="37">
                  <c:v>-2.4912E-2</c:v>
                </c:pt>
                <c:pt idx="38">
                  <c:v>-2.5115820000000001E-2</c:v>
                </c:pt>
                <c:pt idx="39">
                  <c:v>-2.3191170000000001E-2</c:v>
                </c:pt>
                <c:pt idx="40">
                  <c:v>-2.301564E-2</c:v>
                </c:pt>
                <c:pt idx="41">
                  <c:v>-2.304142E-2</c:v>
                </c:pt>
                <c:pt idx="42">
                  <c:v>-2.41824E-2</c:v>
                </c:pt>
                <c:pt idx="43">
                  <c:v>-2.3848390000000001E-2</c:v>
                </c:pt>
                <c:pt idx="44">
                  <c:v>-2.3303899999999999E-2</c:v>
                </c:pt>
                <c:pt idx="45">
                  <c:v>-2.3563870000000001E-2</c:v>
                </c:pt>
                <c:pt idx="46">
                  <c:v>-2.3642900000000001E-2</c:v>
                </c:pt>
                <c:pt idx="47">
                  <c:v>-2.360963E-2</c:v>
                </c:pt>
                <c:pt idx="48">
                  <c:v>-2.3826340000000001E-2</c:v>
                </c:pt>
                <c:pt idx="49">
                  <c:v>-2.4790119999999999E-2</c:v>
                </c:pt>
                <c:pt idx="50">
                  <c:v>-2.4217349999999999E-2</c:v>
                </c:pt>
                <c:pt idx="51">
                  <c:v>-2.3520610000000001E-2</c:v>
                </c:pt>
                <c:pt idx="52">
                  <c:v>-2.3326360000000001E-2</c:v>
                </c:pt>
                <c:pt idx="53">
                  <c:v>-2.3013550000000001E-2</c:v>
                </c:pt>
                <c:pt idx="54">
                  <c:v>-2.2609649999999998E-2</c:v>
                </c:pt>
                <c:pt idx="55">
                  <c:v>-2.2679950000000001E-2</c:v>
                </c:pt>
                <c:pt idx="56">
                  <c:v>-2.2041870000000002E-2</c:v>
                </c:pt>
                <c:pt idx="57">
                  <c:v>-2.2589689999999999E-2</c:v>
                </c:pt>
                <c:pt idx="58">
                  <c:v>-2.3041840000000001E-2</c:v>
                </c:pt>
                <c:pt idx="59">
                  <c:v>-2.3104650000000001E-2</c:v>
                </c:pt>
                <c:pt idx="60">
                  <c:v>-2.2845919999999999E-2</c:v>
                </c:pt>
                <c:pt idx="61">
                  <c:v>-2.2618389999999999E-2</c:v>
                </c:pt>
                <c:pt idx="62">
                  <c:v>-2.2671219999999999E-2</c:v>
                </c:pt>
                <c:pt idx="63">
                  <c:v>-2.2493180000000002E-2</c:v>
                </c:pt>
                <c:pt idx="64">
                  <c:v>-2.2331380000000001E-2</c:v>
                </c:pt>
                <c:pt idx="65">
                  <c:v>-2.172574E-2</c:v>
                </c:pt>
                <c:pt idx="66">
                  <c:v>-2.1104700000000001E-2</c:v>
                </c:pt>
                <c:pt idx="67">
                  <c:v>-2.1008200000000001E-2</c:v>
                </c:pt>
                <c:pt idx="68">
                  <c:v>-2.1168349999999999E-2</c:v>
                </c:pt>
                <c:pt idx="69">
                  <c:v>-2.1472000000000002E-2</c:v>
                </c:pt>
                <c:pt idx="70">
                  <c:v>-2.1360520000000001E-2</c:v>
                </c:pt>
                <c:pt idx="71">
                  <c:v>-2.0557720000000002E-2</c:v>
                </c:pt>
                <c:pt idx="72">
                  <c:v>-2.0138420000000001E-2</c:v>
                </c:pt>
                <c:pt idx="73">
                  <c:v>-1.9880950000000001E-2</c:v>
                </c:pt>
                <c:pt idx="74">
                  <c:v>-1.941008E-2</c:v>
                </c:pt>
                <c:pt idx="75">
                  <c:v>-1.9462070000000001E-2</c:v>
                </c:pt>
                <c:pt idx="76">
                  <c:v>-1.9261159999999999E-2</c:v>
                </c:pt>
                <c:pt idx="77">
                  <c:v>-1.9024900000000001E-2</c:v>
                </c:pt>
                <c:pt idx="78">
                  <c:v>-1.8449199999999999E-2</c:v>
                </c:pt>
                <c:pt idx="79">
                  <c:v>-1.763849E-2</c:v>
                </c:pt>
                <c:pt idx="80">
                  <c:v>-1.780238E-2</c:v>
                </c:pt>
                <c:pt idx="81">
                  <c:v>-1.7930499999999999E-2</c:v>
                </c:pt>
                <c:pt idx="82">
                  <c:v>-1.8554029999999999E-2</c:v>
                </c:pt>
                <c:pt idx="83">
                  <c:v>-1.7628100000000001E-2</c:v>
                </c:pt>
                <c:pt idx="84">
                  <c:v>-1.7559459999999999E-2</c:v>
                </c:pt>
                <c:pt idx="85">
                  <c:v>-1.721255E-2</c:v>
                </c:pt>
                <c:pt idx="86">
                  <c:v>-1.7315710000000002E-2</c:v>
                </c:pt>
                <c:pt idx="87">
                  <c:v>-1.6220060000000001E-2</c:v>
                </c:pt>
                <c:pt idx="88">
                  <c:v>-1.562358E-2</c:v>
                </c:pt>
                <c:pt idx="89">
                  <c:v>-1.6109419999999999E-2</c:v>
                </c:pt>
                <c:pt idx="90">
                  <c:v>-1.600501E-2</c:v>
                </c:pt>
                <c:pt idx="91">
                  <c:v>-1.6083630000000002E-2</c:v>
                </c:pt>
                <c:pt idx="92">
                  <c:v>-1.626124E-2</c:v>
                </c:pt>
                <c:pt idx="93">
                  <c:v>-1.560985E-2</c:v>
                </c:pt>
                <c:pt idx="94">
                  <c:v>-1.563148E-2</c:v>
                </c:pt>
                <c:pt idx="95">
                  <c:v>-1.6054510000000001E-2</c:v>
                </c:pt>
                <c:pt idx="96">
                  <c:v>-1.570011E-2</c:v>
                </c:pt>
                <c:pt idx="97">
                  <c:v>-1.5878139999999999E-2</c:v>
                </c:pt>
                <c:pt idx="98">
                  <c:v>-1.5659760000000002E-2</c:v>
                </c:pt>
                <c:pt idx="99">
                  <c:v>-1.529871E-2</c:v>
                </c:pt>
                <c:pt idx="100">
                  <c:v>-1.444724E-2</c:v>
                </c:pt>
                <c:pt idx="101">
                  <c:v>-1.4814529999999999E-2</c:v>
                </c:pt>
                <c:pt idx="102">
                  <c:v>-1.3438530000000001E-2</c:v>
                </c:pt>
                <c:pt idx="103">
                  <c:v>-1.3447260000000001E-2</c:v>
                </c:pt>
                <c:pt idx="104">
                  <c:v>-1.329877E-2</c:v>
                </c:pt>
                <c:pt idx="105">
                  <c:v>-1.3557909999999999E-2</c:v>
                </c:pt>
                <c:pt idx="106">
                  <c:v>-1.355167E-2</c:v>
                </c:pt>
                <c:pt idx="107">
                  <c:v>-1.373136E-2</c:v>
                </c:pt>
                <c:pt idx="108">
                  <c:v>-1.3290450000000001E-2</c:v>
                </c:pt>
                <c:pt idx="109">
                  <c:v>-1.3161910000000001E-2</c:v>
                </c:pt>
                <c:pt idx="110">
                  <c:v>-1.33674E-2</c:v>
                </c:pt>
                <c:pt idx="111">
                  <c:v>-1.268772E-2</c:v>
                </c:pt>
                <c:pt idx="112">
                  <c:v>-1.257541E-2</c:v>
                </c:pt>
                <c:pt idx="113">
                  <c:v>-1.3029219999999999E-2</c:v>
                </c:pt>
                <c:pt idx="114">
                  <c:v>-1.3809149999999999E-2</c:v>
                </c:pt>
                <c:pt idx="115">
                  <c:v>-1.340359E-2</c:v>
                </c:pt>
                <c:pt idx="116">
                  <c:v>-1.233332E-2</c:v>
                </c:pt>
                <c:pt idx="117">
                  <c:v>-1.156837E-2</c:v>
                </c:pt>
                <c:pt idx="118">
                  <c:v>-1.1904049999999999E-2</c:v>
                </c:pt>
                <c:pt idx="119">
                  <c:v>-1.231876E-2</c:v>
                </c:pt>
                <c:pt idx="120">
                  <c:v>-1.1843319999999999E-2</c:v>
                </c:pt>
                <c:pt idx="121">
                  <c:v>-1.2114939999999999E-2</c:v>
                </c:pt>
                <c:pt idx="122">
                  <c:v>-1.222517E-2</c:v>
                </c:pt>
                <c:pt idx="123">
                  <c:v>-1.244729E-2</c:v>
                </c:pt>
                <c:pt idx="124">
                  <c:v>-1.191444E-2</c:v>
                </c:pt>
                <c:pt idx="125">
                  <c:v>-1.097853E-2</c:v>
                </c:pt>
                <c:pt idx="126">
                  <c:v>-1.0793840000000001E-2</c:v>
                </c:pt>
                <c:pt idx="127">
                  <c:v>-1.0515979999999999E-2</c:v>
                </c:pt>
                <c:pt idx="128" formatCode="0.00E+00">
                  <c:v>-9.9760999999999999E-3</c:v>
                </c:pt>
                <c:pt idx="129" formatCode="0.00E+00">
                  <c:v>-9.7430999999999993E-3</c:v>
                </c:pt>
                <c:pt idx="130" formatCode="0.00E+00">
                  <c:v>-9.7993000000000004E-3</c:v>
                </c:pt>
                <c:pt idx="131" formatCode="0.00E+00">
                  <c:v>-9.5014000000000001E-3</c:v>
                </c:pt>
                <c:pt idx="132" formatCode="0.00E+00">
                  <c:v>-8.3555000000000001E-3</c:v>
                </c:pt>
                <c:pt idx="133" formatCode="0.00E+00">
                  <c:v>-8.1799000000000004E-3</c:v>
                </c:pt>
                <c:pt idx="134" formatCode="0.00E+00">
                  <c:v>-8.9212000000000007E-3</c:v>
                </c:pt>
                <c:pt idx="135" formatCode="0.00E+00">
                  <c:v>-8.4848000000000007E-3</c:v>
                </c:pt>
                <c:pt idx="136" formatCode="0.00E+00">
                  <c:v>-8.9095000000000008E-3</c:v>
                </c:pt>
                <c:pt idx="137" formatCode="0.00E+00">
                  <c:v>-7.7152999999999996E-3</c:v>
                </c:pt>
                <c:pt idx="138" formatCode="0.00E+00">
                  <c:v>-8.6537000000000003E-3</c:v>
                </c:pt>
                <c:pt idx="139" formatCode="0.00E+00">
                  <c:v>-8.4457000000000004E-3</c:v>
                </c:pt>
                <c:pt idx="140" formatCode="0.00E+00">
                  <c:v>-8.8526000000000004E-3</c:v>
                </c:pt>
                <c:pt idx="141" formatCode="0.00E+00">
                  <c:v>-8.9420000000000003E-3</c:v>
                </c:pt>
                <c:pt idx="142" formatCode="0.00E+00">
                  <c:v>-8.9452999999999998E-3</c:v>
                </c:pt>
                <c:pt idx="143" formatCode="0.00E+00">
                  <c:v>-7.8259999999999996E-3</c:v>
                </c:pt>
                <c:pt idx="144" formatCode="0.00E+00">
                  <c:v>-7.1840999999999997E-3</c:v>
                </c:pt>
                <c:pt idx="145" formatCode="0.00E+00">
                  <c:v>-6.3692999999999996E-3</c:v>
                </c:pt>
                <c:pt idx="146" formatCode="0.00E+00">
                  <c:v>-7.0318999999999998E-3</c:v>
                </c:pt>
                <c:pt idx="147" formatCode="0.00E+00">
                  <c:v>-6.2532000000000004E-3</c:v>
                </c:pt>
                <c:pt idx="148" formatCode="0.00E+00">
                  <c:v>-6.3550999999999998E-3</c:v>
                </c:pt>
                <c:pt idx="149" formatCode="0.00E+00">
                  <c:v>-4.4770000000000001E-3</c:v>
                </c:pt>
                <c:pt idx="150" formatCode="0.00E+00">
                  <c:v>-4.1067999999999999E-3</c:v>
                </c:pt>
                <c:pt idx="151" formatCode="0.00E+00">
                  <c:v>-4.4803999999999998E-3</c:v>
                </c:pt>
                <c:pt idx="152" formatCode="0.00E+00">
                  <c:v>-4.091E-3</c:v>
                </c:pt>
                <c:pt idx="153" formatCode="0.00E+00">
                  <c:v>-3.8148000000000001E-3</c:v>
                </c:pt>
                <c:pt idx="154" formatCode="0.00E+00">
                  <c:v>-4.0149000000000001E-3</c:v>
                </c:pt>
                <c:pt idx="155" formatCode="0.00E+00">
                  <c:v>-2.8235999999999999E-3</c:v>
                </c:pt>
                <c:pt idx="156" formatCode="0.00E+00">
                  <c:v>-2.9895999999999998E-3</c:v>
                </c:pt>
                <c:pt idx="157" formatCode="0.00E+00">
                  <c:v>-3.1600999999999999E-3</c:v>
                </c:pt>
                <c:pt idx="158" formatCode="0.00E+00">
                  <c:v>-3.4941E-3</c:v>
                </c:pt>
                <c:pt idx="159" formatCode="0.00E+00">
                  <c:v>-1.6094E-3</c:v>
                </c:pt>
                <c:pt idx="160" formatCode="0.00E+00">
                  <c:v>-1.8827E-3</c:v>
                </c:pt>
                <c:pt idx="161" formatCode="0.00E+00">
                  <c:v>-1.042E-3</c:v>
                </c:pt>
                <c:pt idx="162" formatCode="0.00E+00">
                  <c:v>-1.3345E-3</c:v>
                </c:pt>
                <c:pt idx="163" formatCode="0.00E+00">
                  <c:v>-1.24E-3</c:v>
                </c:pt>
                <c:pt idx="164" formatCode="0.00E+00">
                  <c:v>-4.4347000000000001E-4</c:v>
                </c:pt>
                <c:pt idx="165" formatCode="0.00E+00">
                  <c:v>-9.343E-4</c:v>
                </c:pt>
                <c:pt idx="166" formatCode="0.00E+00">
                  <c:v>1.24738E-4</c:v>
                </c:pt>
                <c:pt idx="167" formatCode="0.00E+00">
                  <c:v>1.9711500000000001E-4</c:v>
                </c:pt>
                <c:pt idx="168" formatCode="0.00E+00">
                  <c:v>-6.8268000000000004E-5</c:v>
                </c:pt>
                <c:pt idx="169" formatCode="0.00E+00">
                  <c:v>5.3778799999999998E-4</c:v>
                </c:pt>
                <c:pt idx="170">
                  <c:v>1.409644E-3</c:v>
                </c:pt>
                <c:pt idx="171" formatCode="0.00E+00">
                  <c:v>6.3512300000000002E-4</c:v>
                </c:pt>
                <c:pt idx="172" formatCode="0.00E+00">
                  <c:v>5.1865400000000001E-4</c:v>
                </c:pt>
                <c:pt idx="173">
                  <c:v>1.942491E-3</c:v>
                </c:pt>
                <c:pt idx="174">
                  <c:v>1.343922E-3</c:v>
                </c:pt>
                <c:pt idx="175">
                  <c:v>1.6305200000000001E-3</c:v>
                </c:pt>
                <c:pt idx="176">
                  <c:v>1.9720240000000002E-3</c:v>
                </c:pt>
                <c:pt idx="177">
                  <c:v>2.560194E-3</c:v>
                </c:pt>
                <c:pt idx="178">
                  <c:v>1.717456E-3</c:v>
                </c:pt>
                <c:pt idx="179">
                  <c:v>1.8684490000000001E-3</c:v>
                </c:pt>
                <c:pt idx="180">
                  <c:v>2.0943160000000001E-3</c:v>
                </c:pt>
                <c:pt idx="181">
                  <c:v>3.425811E-3</c:v>
                </c:pt>
                <c:pt idx="182">
                  <c:v>3.5102509999999998E-3</c:v>
                </c:pt>
                <c:pt idx="183">
                  <c:v>2.5988790000000001E-3</c:v>
                </c:pt>
                <c:pt idx="184">
                  <c:v>2.6741680000000002E-3</c:v>
                </c:pt>
                <c:pt idx="185">
                  <c:v>3.5476879999999998E-3</c:v>
                </c:pt>
                <c:pt idx="186">
                  <c:v>3.504428E-3</c:v>
                </c:pt>
                <c:pt idx="187">
                  <c:v>3.612578E-3</c:v>
                </c:pt>
                <c:pt idx="188">
                  <c:v>3.2332200000000002E-3</c:v>
                </c:pt>
                <c:pt idx="189">
                  <c:v>4.5181270000000003E-3</c:v>
                </c:pt>
                <c:pt idx="190">
                  <c:v>4.8546400000000003E-3</c:v>
                </c:pt>
                <c:pt idx="191">
                  <c:v>4.9582139999999999E-3</c:v>
                </c:pt>
                <c:pt idx="192">
                  <c:v>4.6553940000000002E-3</c:v>
                </c:pt>
                <c:pt idx="193">
                  <c:v>6.4822990000000004E-3</c:v>
                </c:pt>
                <c:pt idx="194">
                  <c:v>5.9190859999999996E-3</c:v>
                </c:pt>
                <c:pt idx="195">
                  <c:v>6.8221389999999996E-3</c:v>
                </c:pt>
                <c:pt idx="196">
                  <c:v>7.1515800000000003E-3</c:v>
                </c:pt>
                <c:pt idx="197">
                  <c:v>7.2709619999999997E-3</c:v>
                </c:pt>
                <c:pt idx="198">
                  <c:v>8.3678520000000003E-3</c:v>
                </c:pt>
                <c:pt idx="199">
                  <c:v>8.5076160000000008E-3</c:v>
                </c:pt>
                <c:pt idx="200">
                  <c:v>8.9273219999999997E-3</c:v>
                </c:pt>
                <c:pt idx="201">
                  <c:v>8.6781610000000002E-3</c:v>
                </c:pt>
                <c:pt idx="202">
                  <c:v>8.7513690000000002E-3</c:v>
                </c:pt>
                <c:pt idx="203">
                  <c:v>8.280918E-3</c:v>
                </c:pt>
                <c:pt idx="204">
                  <c:v>8.4760040000000005E-3</c:v>
                </c:pt>
                <c:pt idx="205">
                  <c:v>8.7987900000000008E-3</c:v>
                </c:pt>
                <c:pt idx="206">
                  <c:v>1.001465E-2</c:v>
                </c:pt>
                <c:pt idx="207">
                  <c:v>9.9784580000000008E-3</c:v>
                </c:pt>
                <c:pt idx="208">
                  <c:v>1.104457E-2</c:v>
                </c:pt>
                <c:pt idx="209">
                  <c:v>1.168099E-2</c:v>
                </c:pt>
                <c:pt idx="210">
                  <c:v>1.288312E-2</c:v>
                </c:pt>
                <c:pt idx="211">
                  <c:v>1.326372E-2</c:v>
                </c:pt>
                <c:pt idx="212">
                  <c:v>1.3396419999999999E-2</c:v>
                </c:pt>
                <c:pt idx="213">
                  <c:v>1.247298E-2</c:v>
                </c:pt>
                <c:pt idx="214">
                  <c:v>1.249336E-2</c:v>
                </c:pt>
                <c:pt idx="215">
                  <c:v>1.4411780000000001E-2</c:v>
                </c:pt>
                <c:pt idx="216">
                  <c:v>1.3432599999999999E-2</c:v>
                </c:pt>
                <c:pt idx="217">
                  <c:v>1.4088160000000001E-2</c:v>
                </c:pt>
                <c:pt idx="218">
                  <c:v>1.526159E-2</c:v>
                </c:pt>
                <c:pt idx="219">
                  <c:v>1.6862209999999999E-2</c:v>
                </c:pt>
                <c:pt idx="220">
                  <c:v>1.62886E-2</c:v>
                </c:pt>
                <c:pt idx="221">
                  <c:v>1.534894E-2</c:v>
                </c:pt>
                <c:pt idx="222">
                  <c:v>1.524994E-2</c:v>
                </c:pt>
                <c:pt idx="223">
                  <c:v>1.584851E-2</c:v>
                </c:pt>
                <c:pt idx="224">
                  <c:v>1.6137599999999998E-2</c:v>
                </c:pt>
                <c:pt idx="225">
                  <c:v>1.6649239999999999E-2</c:v>
                </c:pt>
                <c:pt idx="226">
                  <c:v>1.6358060000000001E-2</c:v>
                </c:pt>
                <c:pt idx="227">
                  <c:v>1.708018E-2</c:v>
                </c:pt>
                <c:pt idx="228">
                  <c:v>1.8508589999999998E-2</c:v>
                </c:pt>
                <c:pt idx="229">
                  <c:v>1.9066389999999999E-2</c:v>
                </c:pt>
                <c:pt idx="230">
                  <c:v>1.8274809999999999E-2</c:v>
                </c:pt>
                <c:pt idx="231">
                  <c:v>1.8814319999999999E-2</c:v>
                </c:pt>
                <c:pt idx="232">
                  <c:v>1.9943659999999998E-2</c:v>
                </c:pt>
                <c:pt idx="233">
                  <c:v>2.2384100000000001E-2</c:v>
                </c:pt>
                <c:pt idx="234">
                  <c:v>2.3226009999999998E-2</c:v>
                </c:pt>
                <c:pt idx="235">
                  <c:v>2.312119E-2</c:v>
                </c:pt>
                <c:pt idx="236">
                  <c:v>2.3456040000000001E-2</c:v>
                </c:pt>
                <c:pt idx="237">
                  <c:v>2.3792549999999999E-2</c:v>
                </c:pt>
                <c:pt idx="238">
                  <c:v>2.4950170000000001E-2</c:v>
                </c:pt>
                <c:pt idx="239">
                  <c:v>2.565481E-2</c:v>
                </c:pt>
                <c:pt idx="240">
                  <c:v>2.647093E-2</c:v>
                </c:pt>
                <c:pt idx="241">
                  <c:v>2.7889779999999999E-2</c:v>
                </c:pt>
                <c:pt idx="242">
                  <c:v>2.909107E-2</c:v>
                </c:pt>
                <c:pt idx="243">
                  <c:v>3.0304850000000001E-2</c:v>
                </c:pt>
                <c:pt idx="244">
                  <c:v>3.1907959999999999E-2</c:v>
                </c:pt>
                <c:pt idx="245">
                  <c:v>3.2591809999999999E-2</c:v>
                </c:pt>
                <c:pt idx="246">
                  <c:v>3.4703640000000001E-2</c:v>
                </c:pt>
                <c:pt idx="247">
                  <c:v>3.5765600000000002E-2</c:v>
                </c:pt>
                <c:pt idx="248">
                  <c:v>3.6416579999999997E-2</c:v>
                </c:pt>
                <c:pt idx="249">
                  <c:v>3.7371620000000001E-2</c:v>
                </c:pt>
                <c:pt idx="250">
                  <c:v>3.8092899999999999E-2</c:v>
                </c:pt>
                <c:pt idx="251">
                  <c:v>3.881917E-2</c:v>
                </c:pt>
                <c:pt idx="252">
                  <c:v>3.9594530000000003E-2</c:v>
                </c:pt>
                <c:pt idx="253">
                  <c:v>4.0824529999999998E-2</c:v>
                </c:pt>
                <c:pt idx="254">
                  <c:v>4.2073659999999999E-2</c:v>
                </c:pt>
                <c:pt idx="255">
                  <c:v>4.48215E-2</c:v>
                </c:pt>
                <c:pt idx="256">
                  <c:v>4.5431720000000002E-2</c:v>
                </c:pt>
                <c:pt idx="257">
                  <c:v>4.5299440000000003E-2</c:v>
                </c:pt>
                <c:pt idx="258">
                  <c:v>4.5955000000000003E-2</c:v>
                </c:pt>
                <c:pt idx="259">
                  <c:v>4.8121320000000002E-2</c:v>
                </c:pt>
                <c:pt idx="260">
                  <c:v>5.0459860000000002E-2</c:v>
                </c:pt>
                <c:pt idx="261">
                  <c:v>5.1259760000000001E-2</c:v>
                </c:pt>
                <c:pt idx="262">
                  <c:v>5.2320869999999998E-2</c:v>
                </c:pt>
                <c:pt idx="263">
                  <c:v>5.3198559999999999E-2</c:v>
                </c:pt>
                <c:pt idx="264">
                  <c:v>5.4291699999999998E-2</c:v>
                </c:pt>
                <c:pt idx="265">
                  <c:v>5.4385299999999998E-2</c:v>
                </c:pt>
                <c:pt idx="266">
                  <c:v>5.3912349999999998E-2</c:v>
                </c:pt>
                <c:pt idx="267">
                  <c:v>5.5961379999999998E-2</c:v>
                </c:pt>
                <c:pt idx="268">
                  <c:v>5.5769619999999999E-2</c:v>
                </c:pt>
                <c:pt idx="269">
                  <c:v>5.5846140000000002E-2</c:v>
                </c:pt>
                <c:pt idx="270">
                  <c:v>5.7287039999999997E-2</c:v>
                </c:pt>
                <c:pt idx="271">
                  <c:v>6.0306930000000002E-2</c:v>
                </c:pt>
                <c:pt idx="272">
                  <c:v>6.1471619999999998E-2</c:v>
                </c:pt>
                <c:pt idx="273">
                  <c:v>5.8852300000000003E-2</c:v>
                </c:pt>
                <c:pt idx="274">
                  <c:v>6.0783200000000003E-2</c:v>
                </c:pt>
                <c:pt idx="275">
                  <c:v>6.3501929999999998E-2</c:v>
                </c:pt>
                <c:pt idx="276">
                  <c:v>6.3622559999999995E-2</c:v>
                </c:pt>
                <c:pt idx="277">
                  <c:v>6.2736139999999996E-2</c:v>
                </c:pt>
                <c:pt idx="278">
                  <c:v>6.4870860000000002E-2</c:v>
                </c:pt>
                <c:pt idx="279">
                  <c:v>6.5352540000000001E-2</c:v>
                </c:pt>
                <c:pt idx="280">
                  <c:v>6.4748559999999997E-2</c:v>
                </c:pt>
                <c:pt idx="281">
                  <c:v>6.6031809999999996E-2</c:v>
                </c:pt>
                <c:pt idx="282">
                  <c:v>6.8323759999999997E-2</c:v>
                </c:pt>
                <c:pt idx="283">
                  <c:v>6.7317959999999996E-2</c:v>
                </c:pt>
                <c:pt idx="284">
                  <c:v>6.6908239999999994E-2</c:v>
                </c:pt>
                <c:pt idx="285">
                  <c:v>6.8612430000000002E-2</c:v>
                </c:pt>
                <c:pt idx="286">
                  <c:v>7.0070380000000002E-2</c:v>
                </c:pt>
                <c:pt idx="287">
                  <c:v>6.8583740000000004E-2</c:v>
                </c:pt>
                <c:pt idx="288">
                  <c:v>6.9960149999999999E-2</c:v>
                </c:pt>
                <c:pt idx="289">
                  <c:v>7.3649740000000005E-2</c:v>
                </c:pt>
                <c:pt idx="290">
                  <c:v>7.4184659999999999E-2</c:v>
                </c:pt>
                <c:pt idx="291">
                  <c:v>7.2423890000000005E-2</c:v>
                </c:pt>
                <c:pt idx="292">
                  <c:v>7.2328219999999999E-2</c:v>
                </c:pt>
                <c:pt idx="293">
                  <c:v>7.1981719999999999E-2</c:v>
                </c:pt>
                <c:pt idx="294">
                  <c:v>7.5067320000000007E-2</c:v>
                </c:pt>
                <c:pt idx="295">
                  <c:v>7.4793620000000005E-2</c:v>
                </c:pt>
                <c:pt idx="296">
                  <c:v>7.5679200000000002E-2</c:v>
                </c:pt>
                <c:pt idx="297">
                  <c:v>7.7689560000000005E-2</c:v>
                </c:pt>
                <c:pt idx="298">
                  <c:v>7.5721650000000001E-2</c:v>
                </c:pt>
                <c:pt idx="299">
                  <c:v>7.5364319999999999E-2</c:v>
                </c:pt>
                <c:pt idx="300">
                  <c:v>7.8194940000000004E-2</c:v>
                </c:pt>
                <c:pt idx="301">
                  <c:v>7.9548060000000004E-2</c:v>
                </c:pt>
                <c:pt idx="302">
                  <c:v>7.8193700000000005E-2</c:v>
                </c:pt>
                <c:pt idx="303">
                  <c:v>8.2402000000000003E-2</c:v>
                </c:pt>
                <c:pt idx="304">
                  <c:v>8.1574640000000004E-2</c:v>
                </c:pt>
                <c:pt idx="305">
                  <c:v>8.0572179999999993E-2</c:v>
                </c:pt>
                <c:pt idx="306">
                  <c:v>8.2021800000000006E-2</c:v>
                </c:pt>
                <c:pt idx="307">
                  <c:v>8.0387070000000005E-2</c:v>
                </c:pt>
                <c:pt idx="308">
                  <c:v>8.3033819999999994E-2</c:v>
                </c:pt>
                <c:pt idx="309">
                  <c:v>8.3257200000000003E-2</c:v>
                </c:pt>
                <c:pt idx="310">
                  <c:v>8.3090399999999995E-2</c:v>
                </c:pt>
                <c:pt idx="311">
                  <c:v>8.325428E-2</c:v>
                </c:pt>
                <c:pt idx="312">
                  <c:v>8.1753500000000007E-2</c:v>
                </c:pt>
                <c:pt idx="313">
                  <c:v>8.379172E-2</c:v>
                </c:pt>
                <c:pt idx="314">
                  <c:v>8.4292530000000004E-2</c:v>
                </c:pt>
                <c:pt idx="315">
                  <c:v>8.3522579999999999E-2</c:v>
                </c:pt>
                <c:pt idx="316">
                  <c:v>8.5230089999999994E-2</c:v>
                </c:pt>
                <c:pt idx="317">
                  <c:v>8.5304140000000001E-2</c:v>
                </c:pt>
                <c:pt idx="318">
                  <c:v>8.5252159999999994E-2</c:v>
                </c:pt>
                <c:pt idx="319">
                  <c:v>8.3890699999999999E-2</c:v>
                </c:pt>
                <c:pt idx="320">
                  <c:v>8.4372409999999995E-2</c:v>
                </c:pt>
                <c:pt idx="321">
                  <c:v>8.5082850000000002E-2</c:v>
                </c:pt>
                <c:pt idx="322">
                  <c:v>8.4938109999999997E-2</c:v>
                </c:pt>
                <c:pt idx="323">
                  <c:v>8.6014190000000004E-2</c:v>
                </c:pt>
                <c:pt idx="324">
                  <c:v>8.559282E-2</c:v>
                </c:pt>
                <c:pt idx="325">
                  <c:v>8.5085359999999999E-2</c:v>
                </c:pt>
                <c:pt idx="326">
                  <c:v>8.7836109999999995E-2</c:v>
                </c:pt>
                <c:pt idx="327">
                  <c:v>8.716016E-2</c:v>
                </c:pt>
                <c:pt idx="328">
                  <c:v>8.7668060000000006E-2</c:v>
                </c:pt>
                <c:pt idx="329">
                  <c:v>8.9423429999999998E-2</c:v>
                </c:pt>
                <c:pt idx="330">
                  <c:v>8.8881409999999994E-2</c:v>
                </c:pt>
                <c:pt idx="331">
                  <c:v>8.7924310000000006E-2</c:v>
                </c:pt>
                <c:pt idx="332">
                  <c:v>8.8140590000000005E-2</c:v>
                </c:pt>
                <c:pt idx="333">
                  <c:v>8.7718400000000002E-2</c:v>
                </c:pt>
                <c:pt idx="334">
                  <c:v>8.572594E-2</c:v>
                </c:pt>
                <c:pt idx="335">
                  <c:v>8.6807430000000005E-2</c:v>
                </c:pt>
                <c:pt idx="336">
                  <c:v>8.8955880000000001E-2</c:v>
                </c:pt>
                <c:pt idx="337">
                  <c:v>8.7752090000000005E-2</c:v>
                </c:pt>
                <c:pt idx="338">
                  <c:v>8.7290779999999998E-2</c:v>
                </c:pt>
                <c:pt idx="339">
                  <c:v>8.9083579999999996E-2</c:v>
                </c:pt>
                <c:pt idx="340">
                  <c:v>9.0354749999999998E-2</c:v>
                </c:pt>
                <c:pt idx="341">
                  <c:v>8.8677590000000001E-2</c:v>
                </c:pt>
                <c:pt idx="342">
                  <c:v>9.2003630000000003E-2</c:v>
                </c:pt>
                <c:pt idx="343">
                  <c:v>9.2087249999999995E-2</c:v>
                </c:pt>
                <c:pt idx="344">
                  <c:v>9.1509880000000002E-2</c:v>
                </c:pt>
                <c:pt idx="345">
                  <c:v>9.1317720000000005E-2</c:v>
                </c:pt>
                <c:pt idx="346">
                  <c:v>9.1059810000000005E-2</c:v>
                </c:pt>
                <c:pt idx="347">
                  <c:v>9.0347280000000002E-2</c:v>
                </c:pt>
                <c:pt idx="348">
                  <c:v>9.0304010000000004E-2</c:v>
                </c:pt>
                <c:pt idx="349">
                  <c:v>9.0326890000000007E-2</c:v>
                </c:pt>
                <c:pt idx="350">
                  <c:v>9.1298989999999997E-2</c:v>
                </c:pt>
                <c:pt idx="351">
                  <c:v>9.1362219999999994E-2</c:v>
                </c:pt>
                <c:pt idx="352">
                  <c:v>9.0751579999999998E-2</c:v>
                </c:pt>
                <c:pt idx="353">
                  <c:v>9.2323089999999997E-2</c:v>
                </c:pt>
                <c:pt idx="354">
                  <c:v>9.2175010000000002E-2</c:v>
                </c:pt>
                <c:pt idx="355">
                  <c:v>9.2628820000000001E-2</c:v>
                </c:pt>
                <c:pt idx="356">
                  <c:v>9.1215809999999994E-2</c:v>
                </c:pt>
                <c:pt idx="357">
                  <c:v>9.0777780000000002E-2</c:v>
                </c:pt>
                <c:pt idx="358">
                  <c:v>9.4085089999999996E-2</c:v>
                </c:pt>
                <c:pt idx="359">
                  <c:v>9.2380489999999996E-2</c:v>
                </c:pt>
                <c:pt idx="360">
                  <c:v>9.1789410000000002E-2</c:v>
                </c:pt>
                <c:pt idx="361">
                  <c:v>9.1435429999999998E-2</c:v>
                </c:pt>
                <c:pt idx="362">
                  <c:v>9.2137990000000003E-2</c:v>
                </c:pt>
                <c:pt idx="363">
                  <c:v>9.3276059999999994E-2</c:v>
                </c:pt>
                <c:pt idx="364">
                  <c:v>9.3949089999999999E-2</c:v>
                </c:pt>
                <c:pt idx="365">
                  <c:v>9.1981590000000002E-2</c:v>
                </c:pt>
                <c:pt idx="366">
                  <c:v>9.3482800000000005E-2</c:v>
                </c:pt>
                <c:pt idx="367">
                  <c:v>9.6075069999999999E-2</c:v>
                </c:pt>
                <c:pt idx="368">
                  <c:v>9.3160000000000007E-2</c:v>
                </c:pt>
                <c:pt idx="369">
                  <c:v>9.294703E-2</c:v>
                </c:pt>
                <c:pt idx="370">
                  <c:v>9.5390390000000005E-2</c:v>
                </c:pt>
                <c:pt idx="371">
                  <c:v>9.3692010000000006E-2</c:v>
                </c:pt>
                <c:pt idx="372">
                  <c:v>9.1859289999999996E-2</c:v>
                </c:pt>
                <c:pt idx="373">
                  <c:v>9.2330999999999996E-2</c:v>
                </c:pt>
                <c:pt idx="374">
                  <c:v>9.1507379999999999E-2</c:v>
                </c:pt>
                <c:pt idx="375">
                  <c:v>8.9616009999999996E-2</c:v>
                </c:pt>
                <c:pt idx="376">
                  <c:v>9.1770690000000002E-2</c:v>
                </c:pt>
                <c:pt idx="377">
                  <c:v>9.3173740000000005E-2</c:v>
                </c:pt>
                <c:pt idx="378">
                  <c:v>9.3684530000000002E-2</c:v>
                </c:pt>
                <c:pt idx="379">
                  <c:v>9.3924549999999996E-2</c:v>
                </c:pt>
                <c:pt idx="380">
                  <c:v>9.2240310000000006E-2</c:v>
                </c:pt>
                <c:pt idx="381">
                  <c:v>9.5637050000000001E-2</c:v>
                </c:pt>
                <c:pt idx="382">
                  <c:v>9.6645350000000005E-2</c:v>
                </c:pt>
                <c:pt idx="383">
                  <c:v>9.3482380000000004E-2</c:v>
                </c:pt>
                <c:pt idx="384">
                  <c:v>9.3106759999999997E-2</c:v>
                </c:pt>
                <c:pt idx="385">
                  <c:v>9.2523590000000003E-2</c:v>
                </c:pt>
                <c:pt idx="386">
                  <c:v>9.1498659999999996E-2</c:v>
                </c:pt>
                <c:pt idx="387">
                  <c:v>9.1764860000000004E-2</c:v>
                </c:pt>
                <c:pt idx="388">
                  <c:v>9.1537750000000001E-2</c:v>
                </c:pt>
                <c:pt idx="389">
                  <c:v>9.2459529999999998E-2</c:v>
                </c:pt>
                <c:pt idx="390">
                  <c:v>9.4049750000000001E-2</c:v>
                </c:pt>
                <c:pt idx="391">
                  <c:v>9.2577660000000006E-2</c:v>
                </c:pt>
                <c:pt idx="392">
                  <c:v>9.4244419999999995E-2</c:v>
                </c:pt>
                <c:pt idx="393">
                  <c:v>9.5583810000000005E-2</c:v>
                </c:pt>
                <c:pt idx="394">
                  <c:v>9.3110079999999998E-2</c:v>
                </c:pt>
                <c:pt idx="395">
                  <c:v>9.4835909999999995E-2</c:v>
                </c:pt>
                <c:pt idx="396">
                  <c:v>9.4060980000000002E-2</c:v>
                </c:pt>
                <c:pt idx="397">
                  <c:v>9.4369620000000001E-2</c:v>
                </c:pt>
                <c:pt idx="398">
                  <c:v>9.4609219999999994E-2</c:v>
                </c:pt>
                <c:pt idx="399">
                  <c:v>9.324528E-2</c:v>
                </c:pt>
                <c:pt idx="400">
                  <c:v>9.4392089999999998E-2</c:v>
                </c:pt>
                <c:pt idx="401">
                  <c:v>9.1977000000000003E-2</c:v>
                </c:pt>
                <c:pt idx="402">
                  <c:v>8.9376410000000003E-2</c:v>
                </c:pt>
                <c:pt idx="403">
                  <c:v>8.9403440000000001E-2</c:v>
                </c:pt>
                <c:pt idx="404">
                  <c:v>9.0199199999999993E-2</c:v>
                </c:pt>
                <c:pt idx="405">
                  <c:v>8.9720839999999996E-2</c:v>
                </c:pt>
                <c:pt idx="406">
                  <c:v>9.0564809999999996E-2</c:v>
                </c:pt>
                <c:pt idx="407">
                  <c:v>8.9784470000000005E-2</c:v>
                </c:pt>
                <c:pt idx="408">
                  <c:v>9.0774880000000002E-2</c:v>
                </c:pt>
                <c:pt idx="409">
                  <c:v>9.0775309999999998E-2</c:v>
                </c:pt>
                <c:pt idx="410">
                  <c:v>9.072247E-2</c:v>
                </c:pt>
                <c:pt idx="411">
                  <c:v>8.9323159999999999E-2</c:v>
                </c:pt>
                <c:pt idx="412">
                  <c:v>9.0412989999999999E-2</c:v>
                </c:pt>
                <c:pt idx="413">
                  <c:v>9.1336420000000001E-2</c:v>
                </c:pt>
                <c:pt idx="414">
                  <c:v>8.8893899999999998E-2</c:v>
                </c:pt>
                <c:pt idx="415">
                  <c:v>8.8032849999999996E-2</c:v>
                </c:pt>
                <c:pt idx="416">
                  <c:v>8.820132E-2</c:v>
                </c:pt>
                <c:pt idx="417">
                  <c:v>8.7443030000000005E-2</c:v>
                </c:pt>
                <c:pt idx="418">
                  <c:v>8.6639800000000003E-2</c:v>
                </c:pt>
                <c:pt idx="419">
                  <c:v>8.5158559999999994E-2</c:v>
                </c:pt>
                <c:pt idx="420">
                  <c:v>8.6719249999999998E-2</c:v>
                </c:pt>
                <c:pt idx="421">
                  <c:v>8.6819489999999999E-2</c:v>
                </c:pt>
                <c:pt idx="422">
                  <c:v>8.5150660000000003E-2</c:v>
                </c:pt>
                <c:pt idx="423">
                  <c:v>8.4139050000000007E-2</c:v>
                </c:pt>
                <c:pt idx="424">
                  <c:v>8.3485149999999994E-2</c:v>
                </c:pt>
                <c:pt idx="425">
                  <c:v>8.4660659999999999E-2</c:v>
                </c:pt>
                <c:pt idx="426">
                  <c:v>8.7027489999999999E-2</c:v>
                </c:pt>
                <c:pt idx="427">
                  <c:v>8.5196010000000003E-2</c:v>
                </c:pt>
                <c:pt idx="428">
                  <c:v>8.5327849999999997E-2</c:v>
                </c:pt>
                <c:pt idx="429">
                  <c:v>8.4317069999999994E-2</c:v>
                </c:pt>
                <c:pt idx="430">
                  <c:v>8.5023379999999996E-2</c:v>
                </c:pt>
                <c:pt idx="431">
                  <c:v>8.4446439999999998E-2</c:v>
                </c:pt>
                <c:pt idx="432">
                  <c:v>8.1542600000000007E-2</c:v>
                </c:pt>
                <c:pt idx="433">
                  <c:v>8.1478120000000001E-2</c:v>
                </c:pt>
                <c:pt idx="434">
                  <c:v>8.2616209999999995E-2</c:v>
                </c:pt>
                <c:pt idx="435">
                  <c:v>8.0109200000000005E-2</c:v>
                </c:pt>
                <c:pt idx="436">
                  <c:v>7.9502320000000001E-2</c:v>
                </c:pt>
                <c:pt idx="437">
                  <c:v>8.1164920000000002E-2</c:v>
                </c:pt>
                <c:pt idx="438">
                  <c:v>7.8959470000000004E-2</c:v>
                </c:pt>
                <c:pt idx="439">
                  <c:v>7.8344700000000003E-2</c:v>
                </c:pt>
                <c:pt idx="440">
                  <c:v>7.8124650000000004E-2</c:v>
                </c:pt>
                <c:pt idx="441">
                  <c:v>7.6962859999999994E-2</c:v>
                </c:pt>
                <c:pt idx="442">
                  <c:v>7.7282740000000003E-2</c:v>
                </c:pt>
                <c:pt idx="443">
                  <c:v>7.7684139999999999E-2</c:v>
                </c:pt>
                <c:pt idx="444">
                  <c:v>7.6029879999999994E-2</c:v>
                </c:pt>
                <c:pt idx="445">
                  <c:v>7.6048180000000007E-2</c:v>
                </c:pt>
                <c:pt idx="446">
                  <c:v>7.5840190000000002E-2</c:v>
                </c:pt>
                <c:pt idx="447">
                  <c:v>7.5733700000000001E-2</c:v>
                </c:pt>
                <c:pt idx="448">
                  <c:v>7.686345E-2</c:v>
                </c:pt>
                <c:pt idx="449">
                  <c:v>7.4861839999999999E-2</c:v>
                </c:pt>
                <c:pt idx="450">
                  <c:v>7.2854820000000001E-2</c:v>
                </c:pt>
                <c:pt idx="451">
                  <c:v>7.2489620000000005E-2</c:v>
                </c:pt>
                <c:pt idx="452">
                  <c:v>7.1494619999999995E-2</c:v>
                </c:pt>
                <c:pt idx="453">
                  <c:v>7.0652300000000001E-2</c:v>
                </c:pt>
                <c:pt idx="454">
                  <c:v>6.9344939999999994E-2</c:v>
                </c:pt>
                <c:pt idx="455">
                  <c:v>6.9459750000000001E-2</c:v>
                </c:pt>
                <c:pt idx="456">
                  <c:v>6.906292E-2</c:v>
                </c:pt>
                <c:pt idx="457">
                  <c:v>6.64357E-2</c:v>
                </c:pt>
                <c:pt idx="458">
                  <c:v>6.6638699999999995E-2</c:v>
                </c:pt>
                <c:pt idx="459">
                  <c:v>6.6084619999999997E-2</c:v>
                </c:pt>
                <c:pt idx="460">
                  <c:v>6.4028119999999994E-2</c:v>
                </c:pt>
                <c:pt idx="461">
                  <c:v>6.2308120000000002E-2</c:v>
                </c:pt>
                <c:pt idx="462">
                  <c:v>6.2172499999999999E-2</c:v>
                </c:pt>
                <c:pt idx="463">
                  <c:v>6.1820609999999998E-2</c:v>
                </c:pt>
                <c:pt idx="464">
                  <c:v>6.055982E-2</c:v>
                </c:pt>
                <c:pt idx="465">
                  <c:v>6.0031559999999998E-2</c:v>
                </c:pt>
                <c:pt idx="466">
                  <c:v>5.9122260000000003E-2</c:v>
                </c:pt>
                <c:pt idx="467">
                  <c:v>5.9751199999999997E-2</c:v>
                </c:pt>
                <c:pt idx="468">
                  <c:v>5.8980419999999999E-2</c:v>
                </c:pt>
                <c:pt idx="469">
                  <c:v>5.79842E-2</c:v>
                </c:pt>
                <c:pt idx="470">
                  <c:v>5.7776220000000003E-2</c:v>
                </c:pt>
                <c:pt idx="471">
                  <c:v>5.7464250000000001E-2</c:v>
                </c:pt>
                <c:pt idx="472">
                  <c:v>5.5947650000000002E-2</c:v>
                </c:pt>
                <c:pt idx="473">
                  <c:v>5.4781700000000003E-2</c:v>
                </c:pt>
                <c:pt idx="474">
                  <c:v>5.3392389999999998E-2</c:v>
                </c:pt>
                <c:pt idx="475">
                  <c:v>5.1585869999999999E-2</c:v>
                </c:pt>
                <c:pt idx="476">
                  <c:v>5.1182800000000001E-2</c:v>
                </c:pt>
                <c:pt idx="477">
                  <c:v>5.14902E-2</c:v>
                </c:pt>
                <c:pt idx="478">
                  <c:v>5.062875E-2</c:v>
                </c:pt>
                <c:pt idx="479">
                  <c:v>5.0025600000000003E-2</c:v>
                </c:pt>
                <c:pt idx="480">
                  <c:v>4.9447829999999998E-2</c:v>
                </c:pt>
                <c:pt idx="481">
                  <c:v>4.8116329999999999E-2</c:v>
                </c:pt>
                <c:pt idx="482">
                  <c:v>4.7116360000000003E-2</c:v>
                </c:pt>
                <c:pt idx="483">
                  <c:v>4.716211E-2</c:v>
                </c:pt>
                <c:pt idx="484">
                  <c:v>4.6507809999999997E-2</c:v>
                </c:pt>
                <c:pt idx="485">
                  <c:v>4.4856020000000003E-2</c:v>
                </c:pt>
                <c:pt idx="486">
                  <c:v>4.2468819999999997E-2</c:v>
                </c:pt>
                <c:pt idx="487">
                  <c:v>4.175918E-2</c:v>
                </c:pt>
                <c:pt idx="488">
                  <c:v>4.2532050000000002E-2</c:v>
                </c:pt>
                <c:pt idx="489">
                  <c:v>4.1173099999999997E-2</c:v>
                </c:pt>
                <c:pt idx="490">
                  <c:v>3.9562079999999999E-2</c:v>
                </c:pt>
                <c:pt idx="491">
                  <c:v>3.807294E-2</c:v>
                </c:pt>
                <c:pt idx="492">
                  <c:v>3.8584979999999998E-2</c:v>
                </c:pt>
                <c:pt idx="493">
                  <c:v>3.7189840000000002E-2</c:v>
                </c:pt>
                <c:pt idx="494">
                  <c:v>3.4878760000000002E-2</c:v>
                </c:pt>
                <c:pt idx="495">
                  <c:v>3.3671220000000002E-2</c:v>
                </c:pt>
                <c:pt idx="496">
                  <c:v>3.3274810000000002E-2</c:v>
                </c:pt>
                <c:pt idx="497">
                  <c:v>3.3121739999999997E-2</c:v>
                </c:pt>
                <c:pt idx="498">
                  <c:v>3.1779849999999998E-2</c:v>
                </c:pt>
                <c:pt idx="499">
                  <c:v>2.969546E-2</c:v>
                </c:pt>
                <c:pt idx="500">
                  <c:v>2.9238739999999999E-2</c:v>
                </c:pt>
                <c:pt idx="501">
                  <c:v>2.8214220000000002E-2</c:v>
                </c:pt>
                <c:pt idx="502">
                  <c:v>2.6795380000000001E-2</c:v>
                </c:pt>
                <c:pt idx="503">
                  <c:v>2.6730489999999999E-2</c:v>
                </c:pt>
                <c:pt idx="504">
                  <c:v>2.60454E-2</c:v>
                </c:pt>
                <c:pt idx="505">
                  <c:v>2.580414E-2</c:v>
                </c:pt>
                <c:pt idx="506">
                  <c:v>2.4943099999999999E-2</c:v>
                </c:pt>
                <c:pt idx="507">
                  <c:v>2.2567130000000001E-2</c:v>
                </c:pt>
                <c:pt idx="508">
                  <c:v>2.1632040000000002E-2</c:v>
                </c:pt>
                <c:pt idx="509">
                  <c:v>2.1556760000000001E-2</c:v>
                </c:pt>
                <c:pt idx="510">
                  <c:v>2.0577580000000002E-2</c:v>
                </c:pt>
                <c:pt idx="511">
                  <c:v>1.8594690000000001E-2</c:v>
                </c:pt>
                <c:pt idx="512">
                  <c:v>1.6425039999999998E-2</c:v>
                </c:pt>
                <c:pt idx="513">
                  <c:v>1.6830600000000001E-2</c:v>
                </c:pt>
                <c:pt idx="514">
                  <c:v>1.611514E-2</c:v>
                </c:pt>
                <c:pt idx="515">
                  <c:v>1.401287E-2</c:v>
                </c:pt>
                <c:pt idx="516">
                  <c:v>1.217266E-2</c:v>
                </c:pt>
                <c:pt idx="517">
                  <c:v>1.113566E-2</c:v>
                </c:pt>
                <c:pt idx="518">
                  <c:v>1.101504E-2</c:v>
                </c:pt>
                <c:pt idx="519">
                  <c:v>9.4447779999999992E-3</c:v>
                </c:pt>
                <c:pt idx="520">
                  <c:v>7.001419E-3</c:v>
                </c:pt>
                <c:pt idx="521">
                  <c:v>5.6524540000000003E-3</c:v>
                </c:pt>
                <c:pt idx="522">
                  <c:v>5.0821709999999999E-3</c:v>
                </c:pt>
                <c:pt idx="523">
                  <c:v>2.91085E-3</c:v>
                </c:pt>
                <c:pt idx="524">
                  <c:v>2.2715159999999999E-3</c:v>
                </c:pt>
                <c:pt idx="525" formatCode="0.00E+00">
                  <c:v>4.6707500000000001E-4</c:v>
                </c:pt>
                <c:pt idx="526">
                  <c:v>1.561886E-3</c:v>
                </c:pt>
                <c:pt idx="527" formatCode="0.00E+00">
                  <c:v>4.4045299999999999E-4</c:v>
                </c:pt>
                <c:pt idx="528" formatCode="0.00E+00">
                  <c:v>-1.1011E-3</c:v>
                </c:pt>
                <c:pt idx="529" formatCode="0.00E+00">
                  <c:v>-2.3647999999999998E-3</c:v>
                </c:pt>
                <c:pt idx="530" formatCode="0.00E+00">
                  <c:v>-2.6510000000000001E-3</c:v>
                </c:pt>
                <c:pt idx="531" formatCode="0.00E+00">
                  <c:v>-3.4545999999999999E-3</c:v>
                </c:pt>
                <c:pt idx="532" formatCode="0.00E+00">
                  <c:v>-4.6917E-3</c:v>
                </c:pt>
                <c:pt idx="533" formatCode="0.00E+00">
                  <c:v>-7.5789000000000004E-3</c:v>
                </c:pt>
                <c:pt idx="534" formatCode="0.00E+00">
                  <c:v>-9.0988000000000006E-3</c:v>
                </c:pt>
                <c:pt idx="535" formatCode="0.00E+00">
                  <c:v>-9.1316999999999995E-3</c:v>
                </c:pt>
                <c:pt idx="536">
                  <c:v>-1.0503500000000001E-2</c:v>
                </c:pt>
                <c:pt idx="537">
                  <c:v>-1.25205E-2</c:v>
                </c:pt>
                <c:pt idx="538">
                  <c:v>-1.422761E-2</c:v>
                </c:pt>
                <c:pt idx="539">
                  <c:v>-1.44776E-2</c:v>
                </c:pt>
                <c:pt idx="540">
                  <c:v>-1.556867E-2</c:v>
                </c:pt>
                <c:pt idx="541">
                  <c:v>-1.8170510000000001E-2</c:v>
                </c:pt>
                <c:pt idx="542">
                  <c:v>-2.0648389999999999E-2</c:v>
                </c:pt>
                <c:pt idx="543">
                  <c:v>-2.1386309999999999E-2</c:v>
                </c:pt>
                <c:pt idx="544">
                  <c:v>-2.1955760000000001E-2</c:v>
                </c:pt>
                <c:pt idx="545">
                  <c:v>-2.3681170000000001E-2</c:v>
                </c:pt>
                <c:pt idx="546">
                  <c:v>-2.52585E-2</c:v>
                </c:pt>
                <c:pt idx="547">
                  <c:v>-2.5948160000000001E-2</c:v>
                </c:pt>
                <c:pt idx="548">
                  <c:v>-2.7367840000000001E-2</c:v>
                </c:pt>
                <c:pt idx="549">
                  <c:v>-2.9966360000000001E-2</c:v>
                </c:pt>
                <c:pt idx="550">
                  <c:v>-3.1873119999999998E-2</c:v>
                </c:pt>
                <c:pt idx="551">
                  <c:v>-3.2570700000000001E-2</c:v>
                </c:pt>
                <c:pt idx="552">
                  <c:v>-3.3016190000000001E-2</c:v>
                </c:pt>
                <c:pt idx="553">
                  <c:v>-3.5354730000000001E-2</c:v>
                </c:pt>
                <c:pt idx="554">
                  <c:v>-3.7917880000000001E-2</c:v>
                </c:pt>
                <c:pt idx="555">
                  <c:v>-3.86716E-2</c:v>
                </c:pt>
                <c:pt idx="556">
                  <c:v>-3.8761039999999997E-2</c:v>
                </c:pt>
                <c:pt idx="557">
                  <c:v>-4.2025090000000001E-2</c:v>
                </c:pt>
                <c:pt idx="558">
                  <c:v>-4.3792919999999999E-2</c:v>
                </c:pt>
                <c:pt idx="559">
                  <c:v>-4.5546200000000002E-2</c:v>
                </c:pt>
                <c:pt idx="560">
                  <c:v>-4.5759180000000003E-2</c:v>
                </c:pt>
                <c:pt idx="561">
                  <c:v>-4.7394329999999998E-2</c:v>
                </c:pt>
                <c:pt idx="562">
                  <c:v>-4.9351840000000001E-2</c:v>
                </c:pt>
                <c:pt idx="563">
                  <c:v>-5.064714E-2</c:v>
                </c:pt>
                <c:pt idx="564">
                  <c:v>-5.1066019999999997E-2</c:v>
                </c:pt>
                <c:pt idx="565">
                  <c:v>-5.2602580000000003E-2</c:v>
                </c:pt>
                <c:pt idx="566">
                  <c:v>-5.6117050000000002E-2</c:v>
                </c:pt>
                <c:pt idx="567">
                  <c:v>-5.7093310000000001E-2</c:v>
                </c:pt>
                <c:pt idx="568">
                  <c:v>-5.8115739999999999E-2</c:v>
                </c:pt>
                <c:pt idx="569">
                  <c:v>-5.8933100000000002E-2</c:v>
                </c:pt>
                <c:pt idx="570">
                  <c:v>-6.2216710000000001E-2</c:v>
                </c:pt>
                <c:pt idx="571">
                  <c:v>-6.4445429999999998E-2</c:v>
                </c:pt>
                <c:pt idx="572">
                  <c:v>-6.517502E-2</c:v>
                </c:pt>
                <c:pt idx="573">
                  <c:v>-6.5689570000000003E-2</c:v>
                </c:pt>
                <c:pt idx="574">
                  <c:v>-6.8374199999999996E-2</c:v>
                </c:pt>
                <c:pt idx="575">
                  <c:v>-7.0320060000000004E-2</c:v>
                </c:pt>
                <c:pt idx="576">
                  <c:v>-7.1431099999999997E-2</c:v>
                </c:pt>
                <c:pt idx="577">
                  <c:v>-7.1962280000000003E-2</c:v>
                </c:pt>
                <c:pt idx="578">
                  <c:v>-7.5156029999999999E-2</c:v>
                </c:pt>
                <c:pt idx="579">
                  <c:v>-7.7199649999999995E-2</c:v>
                </c:pt>
                <c:pt idx="580">
                  <c:v>-7.8556100000000004E-2</c:v>
                </c:pt>
                <c:pt idx="581">
                  <c:v>-7.8618919999999995E-2</c:v>
                </c:pt>
                <c:pt idx="582">
                  <c:v>-8.0850980000000003E-2</c:v>
                </c:pt>
                <c:pt idx="583">
                  <c:v>-8.3151639999999999E-2</c:v>
                </c:pt>
                <c:pt idx="584">
                  <c:v>-8.5413219999999998E-2</c:v>
                </c:pt>
                <c:pt idx="585">
                  <c:v>-8.5881600000000002E-2</c:v>
                </c:pt>
                <c:pt idx="586">
                  <c:v>-8.8971789999999995E-2</c:v>
                </c:pt>
                <c:pt idx="587">
                  <c:v>-9.1556579999999999E-2</c:v>
                </c:pt>
                <c:pt idx="588">
                  <c:v>-9.2413880000000004E-2</c:v>
                </c:pt>
                <c:pt idx="589">
                  <c:v>-9.2946299999999996E-2</c:v>
                </c:pt>
                <c:pt idx="590">
                  <c:v>-9.4430459999999994E-2</c:v>
                </c:pt>
                <c:pt idx="591">
                  <c:v>-9.736591E-2</c:v>
                </c:pt>
                <c:pt idx="592">
                  <c:v>-0.10002560000000001</c:v>
                </c:pt>
                <c:pt idx="593">
                  <c:v>-0.10130550000000001</c:v>
                </c:pt>
                <c:pt idx="594">
                  <c:v>-0.1028603</c:v>
                </c:pt>
                <c:pt idx="595">
                  <c:v>-0.10457370000000001</c:v>
                </c:pt>
                <c:pt idx="596">
                  <c:v>-0.10660360000000001</c:v>
                </c:pt>
                <c:pt idx="597">
                  <c:v>-0.1080274</c:v>
                </c:pt>
                <c:pt idx="598">
                  <c:v>-0.10952820000000001</c:v>
                </c:pt>
                <c:pt idx="599">
                  <c:v>-0.1124574</c:v>
                </c:pt>
                <c:pt idx="600">
                  <c:v>-0.1141886</c:v>
                </c:pt>
                <c:pt idx="601">
                  <c:v>-0.115402</c:v>
                </c:pt>
                <c:pt idx="602">
                  <c:v>-0.11664529999999999</c:v>
                </c:pt>
                <c:pt idx="603">
                  <c:v>-0.1188437</c:v>
                </c:pt>
                <c:pt idx="604">
                  <c:v>-0.12142260000000001</c:v>
                </c:pt>
                <c:pt idx="605">
                  <c:v>-0.1230827</c:v>
                </c:pt>
                <c:pt idx="606">
                  <c:v>-0.1235449</c:v>
                </c:pt>
                <c:pt idx="607">
                  <c:v>-0.1256118</c:v>
                </c:pt>
                <c:pt idx="608">
                  <c:v>-0.1286687</c:v>
                </c:pt>
                <c:pt idx="609">
                  <c:v>-0.13129089999999999</c:v>
                </c:pt>
                <c:pt idx="610">
                  <c:v>-0.1323096</c:v>
                </c:pt>
                <c:pt idx="611">
                  <c:v>-0.13469349999999999</c:v>
                </c:pt>
                <c:pt idx="612">
                  <c:v>-0.13759689999999999</c:v>
                </c:pt>
                <c:pt idx="613">
                  <c:v>-0.13861180000000001</c:v>
                </c:pt>
                <c:pt idx="614">
                  <c:v>-0.13962640000000001</c:v>
                </c:pt>
                <c:pt idx="615">
                  <c:v>-0.14106350000000001</c:v>
                </c:pt>
                <c:pt idx="616">
                  <c:v>-0.14438409999999999</c:v>
                </c:pt>
                <c:pt idx="617">
                  <c:v>-0.14688989999999999</c:v>
                </c:pt>
                <c:pt idx="618">
                  <c:v>-0.14799010000000001</c:v>
                </c:pt>
                <c:pt idx="619">
                  <c:v>-0.15037729999999999</c:v>
                </c:pt>
                <c:pt idx="620">
                  <c:v>-0.15248790000000001</c:v>
                </c:pt>
                <c:pt idx="621">
                  <c:v>-0.15419959999999999</c:v>
                </c:pt>
                <c:pt idx="622">
                  <c:v>-0.15515960000000001</c:v>
                </c:pt>
                <c:pt idx="623">
                  <c:v>-0.15674859999999999</c:v>
                </c:pt>
                <c:pt idx="624">
                  <c:v>-0.1596291</c:v>
                </c:pt>
                <c:pt idx="625">
                  <c:v>-0.1624864</c:v>
                </c:pt>
                <c:pt idx="626">
                  <c:v>-0.16431290000000001</c:v>
                </c:pt>
                <c:pt idx="627">
                  <c:v>-0.1657708</c:v>
                </c:pt>
                <c:pt idx="628">
                  <c:v>-0.1680519</c:v>
                </c:pt>
                <c:pt idx="629">
                  <c:v>-0.1702794</c:v>
                </c:pt>
                <c:pt idx="630">
                  <c:v>-0.1720061</c:v>
                </c:pt>
                <c:pt idx="631">
                  <c:v>-0.1739058</c:v>
                </c:pt>
                <c:pt idx="632">
                  <c:v>-0.175756</c:v>
                </c:pt>
                <c:pt idx="633">
                  <c:v>-0.17862239999999999</c:v>
                </c:pt>
                <c:pt idx="634">
                  <c:v>-0.1805541</c:v>
                </c:pt>
                <c:pt idx="635">
                  <c:v>-0.18282519999999999</c:v>
                </c:pt>
                <c:pt idx="636">
                  <c:v>-0.18417629999999999</c:v>
                </c:pt>
                <c:pt idx="637">
                  <c:v>-0.18744160000000001</c:v>
                </c:pt>
                <c:pt idx="638">
                  <c:v>-0.19031999999999999</c:v>
                </c:pt>
                <c:pt idx="639">
                  <c:v>-0.19125220000000001</c:v>
                </c:pt>
                <c:pt idx="640">
                  <c:v>-0.19264319999999999</c:v>
                </c:pt>
                <c:pt idx="641">
                  <c:v>-0.1956456</c:v>
                </c:pt>
                <c:pt idx="642">
                  <c:v>-0.19872290000000001</c:v>
                </c:pt>
                <c:pt idx="643">
                  <c:v>-0.19958310000000001</c:v>
                </c:pt>
                <c:pt idx="644">
                  <c:v>-0.20112920000000001</c:v>
                </c:pt>
                <c:pt idx="645">
                  <c:v>-0.2039137</c:v>
                </c:pt>
                <c:pt idx="646">
                  <c:v>-0.20671020000000001</c:v>
                </c:pt>
                <c:pt idx="647">
                  <c:v>-0.20862530000000001</c:v>
                </c:pt>
                <c:pt idx="648">
                  <c:v>-0.20940349999999999</c:v>
                </c:pt>
                <c:pt idx="649">
                  <c:v>-0.21245420000000001</c:v>
                </c:pt>
                <c:pt idx="650">
                  <c:v>-0.2153622</c:v>
                </c:pt>
                <c:pt idx="651">
                  <c:v>-0.2172453</c:v>
                </c:pt>
                <c:pt idx="652">
                  <c:v>-0.21810550000000001</c:v>
                </c:pt>
                <c:pt idx="653">
                  <c:v>-0.21996689999999999</c:v>
                </c:pt>
                <c:pt idx="654">
                  <c:v>-0.2234738</c:v>
                </c:pt>
                <c:pt idx="655">
                  <c:v>-0.22554660000000001</c:v>
                </c:pt>
                <c:pt idx="656">
                  <c:v>-0.22722709999999999</c:v>
                </c:pt>
                <c:pt idx="657">
                  <c:v>-0.2297815</c:v>
                </c:pt>
                <c:pt idx="658">
                  <c:v>-0.23241999999999999</c:v>
                </c:pt>
                <c:pt idx="659">
                  <c:v>-0.23381969999999999</c:v>
                </c:pt>
                <c:pt idx="660">
                  <c:v>-0.23540700000000001</c:v>
                </c:pt>
                <c:pt idx="661">
                  <c:v>-0.23684830000000001</c:v>
                </c:pt>
                <c:pt idx="662">
                  <c:v>-0.23952370000000001</c:v>
                </c:pt>
                <c:pt idx="663">
                  <c:v>-0.24276909999999999</c:v>
                </c:pt>
                <c:pt idx="664">
                  <c:v>-0.2445107</c:v>
                </c:pt>
                <c:pt idx="665">
                  <c:v>-0.2460743</c:v>
                </c:pt>
                <c:pt idx="666">
                  <c:v>-0.24836169999999999</c:v>
                </c:pt>
                <c:pt idx="667">
                  <c:v>-0.25125350000000002</c:v>
                </c:pt>
                <c:pt idx="668">
                  <c:v>-0.25344519999999998</c:v>
                </c:pt>
                <c:pt idx="669">
                  <c:v>-0.253998</c:v>
                </c:pt>
                <c:pt idx="670">
                  <c:v>-0.25656069999999997</c:v>
                </c:pt>
                <c:pt idx="671">
                  <c:v>-0.2586638</c:v>
                </c:pt>
                <c:pt idx="672">
                  <c:v>-0.26208799999999999</c:v>
                </c:pt>
                <c:pt idx="673">
                  <c:v>-0.26406679999999999</c:v>
                </c:pt>
                <c:pt idx="674">
                  <c:v>-0.26598929999999998</c:v>
                </c:pt>
                <c:pt idx="675">
                  <c:v>-0.26844810000000002</c:v>
                </c:pt>
                <c:pt idx="676">
                  <c:v>-0.27180159999999998</c:v>
                </c:pt>
                <c:pt idx="677">
                  <c:v>-0.27339469999999999</c:v>
                </c:pt>
                <c:pt idx="678">
                  <c:v>-0.27539590000000003</c:v>
                </c:pt>
                <c:pt idx="679">
                  <c:v>-0.27803899999999998</c:v>
                </c:pt>
                <c:pt idx="680">
                  <c:v>-0.28037699999999999</c:v>
                </c:pt>
                <c:pt idx="681">
                  <c:v>-0.28216150000000001</c:v>
                </c:pt>
                <c:pt idx="682">
                  <c:v>-0.28507860000000002</c:v>
                </c:pt>
                <c:pt idx="683">
                  <c:v>-0.2879255</c:v>
                </c:pt>
                <c:pt idx="684">
                  <c:v>-0.29034720000000003</c:v>
                </c:pt>
                <c:pt idx="685">
                  <c:v>-0.2918442</c:v>
                </c:pt>
                <c:pt idx="686">
                  <c:v>-0.29356339999999997</c:v>
                </c:pt>
                <c:pt idx="687">
                  <c:v>-0.29625299999999999</c:v>
                </c:pt>
                <c:pt idx="688">
                  <c:v>-0.29892059999999998</c:v>
                </c:pt>
                <c:pt idx="689">
                  <c:v>-0.30155700000000002</c:v>
                </c:pt>
                <c:pt idx="690">
                  <c:v>-0.30346869999999998</c:v>
                </c:pt>
                <c:pt idx="691">
                  <c:v>-0.30599900000000002</c:v>
                </c:pt>
                <c:pt idx="692">
                  <c:v>-0.309174</c:v>
                </c:pt>
                <c:pt idx="693">
                  <c:v>-0.31133880000000003</c:v>
                </c:pt>
                <c:pt idx="694">
                  <c:v>-0.31304920000000003</c:v>
                </c:pt>
                <c:pt idx="695">
                  <c:v>-0.31527329999999998</c:v>
                </c:pt>
                <c:pt idx="696">
                  <c:v>-0.31856689999999999</c:v>
                </c:pt>
                <c:pt idx="697">
                  <c:v>-0.32190999999999997</c:v>
                </c:pt>
                <c:pt idx="698">
                  <c:v>-0.32427889999999998</c:v>
                </c:pt>
                <c:pt idx="699">
                  <c:v>-0.32579760000000002</c:v>
                </c:pt>
                <c:pt idx="700">
                  <c:v>-0.32825460000000001</c:v>
                </c:pt>
                <c:pt idx="701">
                  <c:v>-0.33190930000000002</c:v>
                </c:pt>
                <c:pt idx="702">
                  <c:v>-0.33364919999999998</c:v>
                </c:pt>
                <c:pt idx="703">
                  <c:v>-0.33558890000000002</c:v>
                </c:pt>
                <c:pt idx="704">
                  <c:v>-0.33778809999999998</c:v>
                </c:pt>
                <c:pt idx="705">
                  <c:v>-0.34081800000000001</c:v>
                </c:pt>
                <c:pt idx="706">
                  <c:v>-0.34385900000000003</c:v>
                </c:pt>
                <c:pt idx="707">
                  <c:v>-0.34550170000000002</c:v>
                </c:pt>
                <c:pt idx="708">
                  <c:v>-0.3486592</c:v>
                </c:pt>
                <c:pt idx="709">
                  <c:v>-0.35246159999999999</c:v>
                </c:pt>
                <c:pt idx="710">
                  <c:v>-0.35441329999999999</c:v>
                </c:pt>
                <c:pt idx="711">
                  <c:v>-0.356763</c:v>
                </c:pt>
                <c:pt idx="712">
                  <c:v>-0.35896349999999999</c:v>
                </c:pt>
                <c:pt idx="713">
                  <c:v>-0.36103000000000002</c:v>
                </c:pt>
                <c:pt idx="714">
                  <c:v>-0.36463010000000001</c:v>
                </c:pt>
                <c:pt idx="715">
                  <c:v>-0.36724240000000002</c:v>
                </c:pt>
                <c:pt idx="716">
                  <c:v>-0.36926150000000002</c:v>
                </c:pt>
                <c:pt idx="717">
                  <c:v>-0.3720176</c:v>
                </c:pt>
                <c:pt idx="718">
                  <c:v>-0.37543720000000003</c:v>
                </c:pt>
                <c:pt idx="719">
                  <c:v>-0.37876739999999998</c:v>
                </c:pt>
                <c:pt idx="720">
                  <c:v>-0.37973119999999999</c:v>
                </c:pt>
                <c:pt idx="721">
                  <c:v>-0.3812644</c:v>
                </c:pt>
                <c:pt idx="722">
                  <c:v>-0.38451679999999999</c:v>
                </c:pt>
                <c:pt idx="723">
                  <c:v>-0.38810990000000001</c:v>
                </c:pt>
                <c:pt idx="724">
                  <c:v>-0.38918219999999998</c:v>
                </c:pt>
                <c:pt idx="725">
                  <c:v>-0.39268130000000001</c:v>
                </c:pt>
                <c:pt idx="726">
                  <c:v>-0.39566000000000001</c:v>
                </c:pt>
                <c:pt idx="727">
                  <c:v>-0.39985999999999999</c:v>
                </c:pt>
                <c:pt idx="728">
                  <c:v>-0.40289439999999999</c:v>
                </c:pt>
                <c:pt idx="729">
                  <c:v>-0.40503830000000002</c:v>
                </c:pt>
                <c:pt idx="730">
                  <c:v>-0.40792050000000002</c:v>
                </c:pt>
                <c:pt idx="731">
                  <c:v>-0.41130060000000002</c:v>
                </c:pt>
                <c:pt idx="732">
                  <c:v>-0.41396280000000002</c:v>
                </c:pt>
                <c:pt idx="733">
                  <c:v>-0.4176282</c:v>
                </c:pt>
                <c:pt idx="734">
                  <c:v>-0.42019719999999999</c:v>
                </c:pt>
                <c:pt idx="735">
                  <c:v>-0.42300529999999997</c:v>
                </c:pt>
                <c:pt idx="736">
                  <c:v>-0.42460799999999999</c:v>
                </c:pt>
                <c:pt idx="737">
                  <c:v>-0.42647940000000001</c:v>
                </c:pt>
                <c:pt idx="738">
                  <c:v>-0.43068109999999998</c:v>
                </c:pt>
                <c:pt idx="739">
                  <c:v>-0.4342471</c:v>
                </c:pt>
                <c:pt idx="740">
                  <c:v>-0.43778080000000003</c:v>
                </c:pt>
                <c:pt idx="741">
                  <c:v>-0.43954140000000003</c:v>
                </c:pt>
                <c:pt idx="742">
                  <c:v>-0.44161260000000002</c:v>
                </c:pt>
                <c:pt idx="743">
                  <c:v>-0.44517479999999998</c:v>
                </c:pt>
                <c:pt idx="744">
                  <c:v>-0.44886199999999998</c:v>
                </c:pt>
                <c:pt idx="745">
                  <c:v>-0.45074379999999997</c:v>
                </c:pt>
                <c:pt idx="746">
                  <c:v>-0.45439639999999998</c:v>
                </c:pt>
                <c:pt idx="747">
                  <c:v>-0.45702759999999998</c:v>
                </c:pt>
                <c:pt idx="748">
                  <c:v>-0.46017659999999999</c:v>
                </c:pt>
                <c:pt idx="749">
                  <c:v>-0.4629318</c:v>
                </c:pt>
                <c:pt idx="750">
                  <c:v>-0.46686860000000002</c:v>
                </c:pt>
                <c:pt idx="751">
                  <c:v>-0.47021780000000002</c:v>
                </c:pt>
                <c:pt idx="752">
                  <c:v>-0.47281129999999999</c:v>
                </c:pt>
                <c:pt idx="753">
                  <c:v>-0.475387</c:v>
                </c:pt>
                <c:pt idx="754">
                  <c:v>-0.4786956</c:v>
                </c:pt>
                <c:pt idx="755">
                  <c:v>-0.48212060000000001</c:v>
                </c:pt>
                <c:pt idx="756">
                  <c:v>-0.48615000000000003</c:v>
                </c:pt>
                <c:pt idx="757">
                  <c:v>-0.48847360000000001</c:v>
                </c:pt>
                <c:pt idx="758">
                  <c:v>-0.49194019999999999</c:v>
                </c:pt>
                <c:pt idx="759">
                  <c:v>-0.49387310000000001</c:v>
                </c:pt>
                <c:pt idx="760">
                  <c:v>-0.49849500000000002</c:v>
                </c:pt>
                <c:pt idx="761">
                  <c:v>-0.50214380000000003</c:v>
                </c:pt>
                <c:pt idx="762">
                  <c:v>-0.50400480000000003</c:v>
                </c:pt>
                <c:pt idx="763">
                  <c:v>-0.50605420000000001</c:v>
                </c:pt>
                <c:pt idx="764">
                  <c:v>-0.50950589999999996</c:v>
                </c:pt>
                <c:pt idx="765">
                  <c:v>-0.51239509999999999</c:v>
                </c:pt>
                <c:pt idx="766">
                  <c:v>-0.51514059999999995</c:v>
                </c:pt>
                <c:pt idx="767">
                  <c:v>-0.51833799999999997</c:v>
                </c:pt>
                <c:pt idx="768">
                  <c:v>-0.52213900000000002</c:v>
                </c:pt>
                <c:pt idx="769">
                  <c:v>-0.52619459999999996</c:v>
                </c:pt>
                <c:pt idx="770">
                  <c:v>-0.52836179999999999</c:v>
                </c:pt>
                <c:pt idx="771">
                  <c:v>-0.53153729999999999</c:v>
                </c:pt>
                <c:pt idx="772">
                  <c:v>-0.53592569999999995</c:v>
                </c:pt>
                <c:pt idx="773">
                  <c:v>-0.53876840000000004</c:v>
                </c:pt>
                <c:pt idx="774">
                  <c:v>-0.54174880000000003</c:v>
                </c:pt>
                <c:pt idx="775">
                  <c:v>-0.54448609999999997</c:v>
                </c:pt>
                <c:pt idx="776">
                  <c:v>-0.54790340000000004</c:v>
                </c:pt>
                <c:pt idx="777">
                  <c:v>-0.55228829999999995</c:v>
                </c:pt>
                <c:pt idx="778">
                  <c:v>-0.5557221</c:v>
                </c:pt>
                <c:pt idx="779">
                  <c:v>-0.55766009999999999</c:v>
                </c:pt>
                <c:pt idx="780">
                  <c:v>-0.56165500000000002</c:v>
                </c:pt>
                <c:pt idx="781">
                  <c:v>-0.56576389999999999</c:v>
                </c:pt>
                <c:pt idx="782">
                  <c:v>-0.56842479999999995</c:v>
                </c:pt>
                <c:pt idx="783">
                  <c:v>-0.57203289999999996</c:v>
                </c:pt>
                <c:pt idx="784">
                  <c:v>-0.57572449999999997</c:v>
                </c:pt>
                <c:pt idx="785">
                  <c:v>-0.57953339999999998</c:v>
                </c:pt>
                <c:pt idx="786">
                  <c:v>-0.58300430000000003</c:v>
                </c:pt>
                <c:pt idx="787">
                  <c:v>-0.58669879999999996</c:v>
                </c:pt>
                <c:pt idx="788">
                  <c:v>-0.59027700000000005</c:v>
                </c:pt>
                <c:pt idx="789">
                  <c:v>-0.59379599999999999</c:v>
                </c:pt>
                <c:pt idx="790">
                  <c:v>-0.59741900000000003</c:v>
                </c:pt>
                <c:pt idx="791">
                  <c:v>-0.60073719999999997</c:v>
                </c:pt>
                <c:pt idx="792">
                  <c:v>-0.60386600000000001</c:v>
                </c:pt>
                <c:pt idx="793">
                  <c:v>-0.60739589999999999</c:v>
                </c:pt>
                <c:pt idx="794">
                  <c:v>-0.6105351</c:v>
                </c:pt>
                <c:pt idx="795">
                  <c:v>-0.61453869999999999</c:v>
                </c:pt>
                <c:pt idx="796">
                  <c:v>-0.61759810000000004</c:v>
                </c:pt>
                <c:pt idx="797">
                  <c:v>-0.62124489999999999</c:v>
                </c:pt>
                <c:pt idx="798">
                  <c:v>-0.62550740000000005</c:v>
                </c:pt>
                <c:pt idx="799">
                  <c:v>-0.62905500000000003</c:v>
                </c:pt>
                <c:pt idx="800">
                  <c:v>-0.63222880000000004</c:v>
                </c:pt>
                <c:pt idx="801">
                  <c:v>-0.63698359999999998</c:v>
                </c:pt>
                <c:pt idx="802">
                  <c:v>-0.64236199999999999</c:v>
                </c:pt>
                <c:pt idx="803">
                  <c:v>-0.64582399999999995</c:v>
                </c:pt>
                <c:pt idx="804">
                  <c:v>-0.6496575</c:v>
                </c:pt>
                <c:pt idx="805">
                  <c:v>-0.65306810000000004</c:v>
                </c:pt>
                <c:pt idx="806">
                  <c:v>-0.65636240000000001</c:v>
                </c:pt>
                <c:pt idx="807">
                  <c:v>-0.65955790000000003</c:v>
                </c:pt>
                <c:pt idx="808">
                  <c:v>-0.66274180000000005</c:v>
                </c:pt>
                <c:pt idx="809">
                  <c:v>-0.66696619999999995</c:v>
                </c:pt>
                <c:pt idx="810">
                  <c:v>-0.66932420000000004</c:v>
                </c:pt>
                <c:pt idx="811">
                  <c:v>-0.67311030000000005</c:v>
                </c:pt>
                <c:pt idx="812">
                  <c:v>-0.67660319999999996</c:v>
                </c:pt>
                <c:pt idx="813">
                  <c:v>-0.6797666</c:v>
                </c:pt>
                <c:pt idx="814">
                  <c:v>-0.68369239999999998</c:v>
                </c:pt>
                <c:pt idx="815">
                  <c:v>-0.68738900000000003</c:v>
                </c:pt>
                <c:pt idx="816">
                  <c:v>-0.69083859999999997</c:v>
                </c:pt>
                <c:pt idx="817">
                  <c:v>-0.69390600000000002</c:v>
                </c:pt>
                <c:pt idx="818">
                  <c:v>-0.69778059999999997</c:v>
                </c:pt>
                <c:pt idx="819">
                  <c:v>-0.701434</c:v>
                </c:pt>
                <c:pt idx="820">
                  <c:v>-0.70474179999999997</c:v>
                </c:pt>
                <c:pt idx="821">
                  <c:v>-0.70818210000000004</c:v>
                </c:pt>
                <c:pt idx="822">
                  <c:v>-0.71295620000000004</c:v>
                </c:pt>
                <c:pt idx="823">
                  <c:v>-0.71684029999999999</c:v>
                </c:pt>
                <c:pt idx="824">
                  <c:v>-0.72097800000000001</c:v>
                </c:pt>
                <c:pt idx="825">
                  <c:v>-0.72477020000000003</c:v>
                </c:pt>
                <c:pt idx="826">
                  <c:v>-0.72891570000000006</c:v>
                </c:pt>
                <c:pt idx="827">
                  <c:v>-0.73236080000000003</c:v>
                </c:pt>
                <c:pt idx="828">
                  <c:v>-0.73627710000000002</c:v>
                </c:pt>
                <c:pt idx="829">
                  <c:v>-0.73885940000000006</c:v>
                </c:pt>
                <c:pt idx="830">
                  <c:v>-0.74347240000000003</c:v>
                </c:pt>
                <c:pt idx="831">
                  <c:v>-0.74733590000000005</c:v>
                </c:pt>
                <c:pt idx="832">
                  <c:v>-0.75100619999999996</c:v>
                </c:pt>
                <c:pt idx="833">
                  <c:v>-0.75389059999999997</c:v>
                </c:pt>
                <c:pt idx="834">
                  <c:v>-0.75886120000000001</c:v>
                </c:pt>
                <c:pt idx="835">
                  <c:v>-0.7623936</c:v>
                </c:pt>
                <c:pt idx="836">
                  <c:v>-0.76498710000000003</c:v>
                </c:pt>
                <c:pt idx="837">
                  <c:v>-0.76834599999999997</c:v>
                </c:pt>
                <c:pt idx="838">
                  <c:v>-0.77307340000000002</c:v>
                </c:pt>
                <c:pt idx="839">
                  <c:v>-0.77713160000000003</c:v>
                </c:pt>
                <c:pt idx="840">
                  <c:v>-0.77997099999999997</c:v>
                </c:pt>
                <c:pt idx="841">
                  <c:v>-0.78302159999999998</c:v>
                </c:pt>
                <c:pt idx="842">
                  <c:v>-0.78708060000000002</c:v>
                </c:pt>
                <c:pt idx="843">
                  <c:v>-0.791493</c:v>
                </c:pt>
                <c:pt idx="844">
                  <c:v>-0.79555790000000004</c:v>
                </c:pt>
                <c:pt idx="845">
                  <c:v>-0.79909280000000005</c:v>
                </c:pt>
                <c:pt idx="846">
                  <c:v>-0.80371020000000004</c:v>
                </c:pt>
                <c:pt idx="847">
                  <c:v>-0.80788700000000002</c:v>
                </c:pt>
                <c:pt idx="848">
                  <c:v>-0.81167100000000003</c:v>
                </c:pt>
                <c:pt idx="849">
                  <c:v>-0.81554599999999999</c:v>
                </c:pt>
                <c:pt idx="850">
                  <c:v>-0.81969570000000003</c:v>
                </c:pt>
                <c:pt idx="851">
                  <c:v>-0.82576680000000002</c:v>
                </c:pt>
                <c:pt idx="852">
                  <c:v>-0.83029160000000002</c:v>
                </c:pt>
                <c:pt idx="853">
                  <c:v>-0.833754</c:v>
                </c:pt>
                <c:pt idx="854">
                  <c:v>-0.83859320000000004</c:v>
                </c:pt>
                <c:pt idx="855">
                  <c:v>-0.8429084</c:v>
                </c:pt>
                <c:pt idx="856">
                  <c:v>-0.84754779999999996</c:v>
                </c:pt>
                <c:pt idx="857">
                  <c:v>-0.85160999999999998</c:v>
                </c:pt>
                <c:pt idx="858">
                  <c:v>-0.85434319999999997</c:v>
                </c:pt>
                <c:pt idx="859">
                  <c:v>-0.85915929999999996</c:v>
                </c:pt>
                <c:pt idx="860">
                  <c:v>-0.86414409999999997</c:v>
                </c:pt>
                <c:pt idx="861">
                  <c:v>-0.86810160000000003</c:v>
                </c:pt>
                <c:pt idx="862">
                  <c:v>-0.87273420000000002</c:v>
                </c:pt>
                <c:pt idx="863">
                  <c:v>-0.87721190000000004</c:v>
                </c:pt>
                <c:pt idx="864">
                  <c:v>-0.88171880000000002</c:v>
                </c:pt>
                <c:pt idx="865">
                  <c:v>-0.88658689999999996</c:v>
                </c:pt>
                <c:pt idx="866">
                  <c:v>-0.89007720000000001</c:v>
                </c:pt>
                <c:pt idx="867">
                  <c:v>-0.89550189999999996</c:v>
                </c:pt>
                <c:pt idx="868">
                  <c:v>-0.8999838</c:v>
                </c:pt>
                <c:pt idx="869">
                  <c:v>-0.90446959999999998</c:v>
                </c:pt>
                <c:pt idx="870">
                  <c:v>-0.90969849999999997</c:v>
                </c:pt>
                <c:pt idx="871">
                  <c:v>-0.91326719999999995</c:v>
                </c:pt>
                <c:pt idx="872">
                  <c:v>-0.91772699999999996</c:v>
                </c:pt>
                <c:pt idx="873">
                  <c:v>-0.92308590000000001</c:v>
                </c:pt>
                <c:pt idx="874">
                  <c:v>-0.92757179999999995</c:v>
                </c:pt>
                <c:pt idx="875">
                  <c:v>-0.93082279999999995</c:v>
                </c:pt>
                <c:pt idx="876">
                  <c:v>-0.93580140000000001</c:v>
                </c:pt>
                <c:pt idx="877">
                  <c:v>-0.94086530000000002</c:v>
                </c:pt>
                <c:pt idx="878">
                  <c:v>-0.94610609999999995</c:v>
                </c:pt>
                <c:pt idx="879">
                  <c:v>-0.95006939999999995</c:v>
                </c:pt>
                <c:pt idx="880">
                  <c:v>-0.95466989999999996</c:v>
                </c:pt>
                <c:pt idx="881">
                  <c:v>-0.95929050000000005</c:v>
                </c:pt>
                <c:pt idx="882">
                  <c:v>-0.96332980000000001</c:v>
                </c:pt>
                <c:pt idx="883">
                  <c:v>-0.96646489999999996</c:v>
                </c:pt>
                <c:pt idx="884">
                  <c:v>-0.97085189999999999</c:v>
                </c:pt>
                <c:pt idx="885">
                  <c:v>-0.97770950000000001</c:v>
                </c:pt>
                <c:pt idx="886">
                  <c:v>-0.98296989999999995</c:v>
                </c:pt>
                <c:pt idx="887">
                  <c:v>-0.98808249999999997</c:v>
                </c:pt>
                <c:pt idx="888">
                  <c:v>-0.9930561</c:v>
                </c:pt>
                <c:pt idx="889">
                  <c:v>-0.99788549999999998</c:v>
                </c:pt>
                <c:pt idx="890">
                  <c:v>-1.0028280000000001</c:v>
                </c:pt>
                <c:pt idx="891">
                  <c:v>-1.007549</c:v>
                </c:pt>
                <c:pt idx="892">
                  <c:v>-1.0130170000000001</c:v>
                </c:pt>
                <c:pt idx="893">
                  <c:v>-1.0170110000000001</c:v>
                </c:pt>
                <c:pt idx="894">
                  <c:v>-1.0217860000000001</c:v>
                </c:pt>
                <c:pt idx="895">
                  <c:v>-1.0263789999999999</c:v>
                </c:pt>
                <c:pt idx="896">
                  <c:v>-1.0314620000000001</c:v>
                </c:pt>
                <c:pt idx="897">
                  <c:v>-1.0361990000000001</c:v>
                </c:pt>
                <c:pt idx="898">
                  <c:v>-1.0410429999999999</c:v>
                </c:pt>
                <c:pt idx="899">
                  <c:v>-1.046681</c:v>
                </c:pt>
                <c:pt idx="900">
                  <c:v>-1.0521039999999999</c:v>
                </c:pt>
                <c:pt idx="901">
                  <c:v>-1.057968</c:v>
                </c:pt>
                <c:pt idx="902">
                  <c:v>-1.062324</c:v>
                </c:pt>
                <c:pt idx="903">
                  <c:v>-1.066011</c:v>
                </c:pt>
                <c:pt idx="904">
                  <c:v>-1.071269</c:v>
                </c:pt>
                <c:pt idx="905">
                  <c:v>-1.0766249999999999</c:v>
                </c:pt>
                <c:pt idx="906">
                  <c:v>-1.0816479999999999</c:v>
                </c:pt>
                <c:pt idx="907">
                  <c:v>-1.087256</c:v>
                </c:pt>
                <c:pt idx="908">
                  <c:v>-1.0921000000000001</c:v>
                </c:pt>
                <c:pt idx="909">
                  <c:v>-1.098265</c:v>
                </c:pt>
                <c:pt idx="910">
                  <c:v>-1.1036330000000001</c:v>
                </c:pt>
                <c:pt idx="911">
                  <c:v>-1.107742</c:v>
                </c:pt>
                <c:pt idx="912">
                  <c:v>-1.11327</c:v>
                </c:pt>
                <c:pt idx="913">
                  <c:v>-1.1177299999999999</c:v>
                </c:pt>
                <c:pt idx="914">
                  <c:v>-1.12293</c:v>
                </c:pt>
                <c:pt idx="915">
                  <c:v>-1.12843</c:v>
                </c:pt>
                <c:pt idx="916">
                  <c:v>-1.1338870000000001</c:v>
                </c:pt>
                <c:pt idx="917">
                  <c:v>-1.138636</c:v>
                </c:pt>
                <c:pt idx="918">
                  <c:v>-1.1437870000000001</c:v>
                </c:pt>
                <c:pt idx="919">
                  <c:v>-1.1498379999999999</c:v>
                </c:pt>
                <c:pt idx="920">
                  <c:v>-1.155008</c:v>
                </c:pt>
                <c:pt idx="921">
                  <c:v>-1.1606609999999999</c:v>
                </c:pt>
                <c:pt idx="922">
                  <c:v>-1.16655</c:v>
                </c:pt>
                <c:pt idx="923">
                  <c:v>-1.172207</c:v>
                </c:pt>
                <c:pt idx="924">
                  <c:v>-1.176091</c:v>
                </c:pt>
                <c:pt idx="925">
                  <c:v>-1.1814610000000001</c:v>
                </c:pt>
                <c:pt idx="926">
                  <c:v>-1.1875370000000001</c:v>
                </c:pt>
                <c:pt idx="927">
                  <c:v>-1.1930130000000001</c:v>
                </c:pt>
                <c:pt idx="928">
                  <c:v>-1.1972259999999999</c:v>
                </c:pt>
                <c:pt idx="929">
                  <c:v>-1.2032229999999999</c:v>
                </c:pt>
                <c:pt idx="930">
                  <c:v>-1.208302</c:v>
                </c:pt>
                <c:pt idx="931">
                  <c:v>-1.2143759999999999</c:v>
                </c:pt>
                <c:pt idx="932">
                  <c:v>-1.2197819999999999</c:v>
                </c:pt>
                <c:pt idx="933">
                  <c:v>-1.224712</c:v>
                </c:pt>
                <c:pt idx="934">
                  <c:v>-1.230688</c:v>
                </c:pt>
                <c:pt idx="935">
                  <c:v>-1.2373350000000001</c:v>
                </c:pt>
                <c:pt idx="936">
                  <c:v>-1.242332</c:v>
                </c:pt>
                <c:pt idx="937">
                  <c:v>-1.2471019999999999</c:v>
                </c:pt>
                <c:pt idx="938">
                  <c:v>-1.253404</c:v>
                </c:pt>
                <c:pt idx="939">
                  <c:v>-1.2586109999999999</c:v>
                </c:pt>
                <c:pt idx="940">
                  <c:v>-1.265646</c:v>
                </c:pt>
                <c:pt idx="941">
                  <c:v>-1.2721789999999999</c:v>
                </c:pt>
                <c:pt idx="942">
                  <c:v>-1.2782070000000001</c:v>
                </c:pt>
                <c:pt idx="943">
                  <c:v>-1.2845169999999999</c:v>
                </c:pt>
                <c:pt idx="944">
                  <c:v>-1.2895529999999999</c:v>
                </c:pt>
                <c:pt idx="945">
                  <c:v>-1.2956909999999999</c:v>
                </c:pt>
                <c:pt idx="946">
                  <c:v>-1.3025040000000001</c:v>
                </c:pt>
                <c:pt idx="947">
                  <c:v>-1.307901</c:v>
                </c:pt>
                <c:pt idx="948">
                  <c:v>-1.3137970000000001</c:v>
                </c:pt>
                <c:pt idx="949">
                  <c:v>-1.319431</c:v>
                </c:pt>
                <c:pt idx="950">
                  <c:v>-1.3257140000000001</c:v>
                </c:pt>
                <c:pt idx="951">
                  <c:v>-1.332441</c:v>
                </c:pt>
                <c:pt idx="952">
                  <c:v>-1.338686</c:v>
                </c:pt>
                <c:pt idx="953">
                  <c:v>-1.3438509999999999</c:v>
                </c:pt>
                <c:pt idx="954">
                  <c:v>-1.349839</c:v>
                </c:pt>
                <c:pt idx="955">
                  <c:v>-1.3569370000000001</c:v>
                </c:pt>
                <c:pt idx="956">
                  <c:v>-1.3628960000000001</c:v>
                </c:pt>
                <c:pt idx="957">
                  <c:v>-1.369324</c:v>
                </c:pt>
                <c:pt idx="958">
                  <c:v>-1.3754040000000001</c:v>
                </c:pt>
                <c:pt idx="959">
                  <c:v>-1.3805989999999999</c:v>
                </c:pt>
                <c:pt idx="960">
                  <c:v>-1.388768</c:v>
                </c:pt>
                <c:pt idx="961">
                  <c:v>-1.3962939999999999</c:v>
                </c:pt>
                <c:pt idx="962">
                  <c:v>-1.403394</c:v>
                </c:pt>
                <c:pt idx="963">
                  <c:v>-1.409818</c:v>
                </c:pt>
                <c:pt idx="964">
                  <c:v>-1.415894</c:v>
                </c:pt>
                <c:pt idx="965">
                  <c:v>-1.4218820000000001</c:v>
                </c:pt>
                <c:pt idx="966">
                  <c:v>-1.4288380000000001</c:v>
                </c:pt>
                <c:pt idx="967">
                  <c:v>-1.4345220000000001</c:v>
                </c:pt>
                <c:pt idx="968">
                  <c:v>-1.4425220000000001</c:v>
                </c:pt>
                <c:pt idx="969">
                  <c:v>-1.448971</c:v>
                </c:pt>
                <c:pt idx="970">
                  <c:v>-1.454037</c:v>
                </c:pt>
                <c:pt idx="971">
                  <c:v>-1.4599979999999999</c:v>
                </c:pt>
                <c:pt idx="972">
                  <c:v>-1.467347</c:v>
                </c:pt>
                <c:pt idx="973">
                  <c:v>-1.475012</c:v>
                </c:pt>
                <c:pt idx="974">
                  <c:v>-1.4804660000000001</c:v>
                </c:pt>
                <c:pt idx="975">
                  <c:v>-1.487193</c:v>
                </c:pt>
                <c:pt idx="976">
                  <c:v>-1.4940549999999999</c:v>
                </c:pt>
                <c:pt idx="977">
                  <c:v>-1.5002880000000001</c:v>
                </c:pt>
                <c:pt idx="978">
                  <c:v>-1.506567</c:v>
                </c:pt>
                <c:pt idx="979">
                  <c:v>-1.513096</c:v>
                </c:pt>
                <c:pt idx="980">
                  <c:v>-1.519795</c:v>
                </c:pt>
                <c:pt idx="981">
                  <c:v>-1.527061</c:v>
                </c:pt>
                <c:pt idx="982">
                  <c:v>-1.534006</c:v>
                </c:pt>
                <c:pt idx="983">
                  <c:v>-1.540424</c:v>
                </c:pt>
                <c:pt idx="984">
                  <c:v>-1.5477129999999999</c:v>
                </c:pt>
                <c:pt idx="985">
                  <c:v>-1.5540149999999999</c:v>
                </c:pt>
                <c:pt idx="986">
                  <c:v>-1.561606</c:v>
                </c:pt>
                <c:pt idx="987">
                  <c:v>-1.5686020000000001</c:v>
                </c:pt>
                <c:pt idx="988">
                  <c:v>-1.576328</c:v>
                </c:pt>
                <c:pt idx="989">
                  <c:v>-1.583758</c:v>
                </c:pt>
                <c:pt idx="990">
                  <c:v>-1.5918380000000001</c:v>
                </c:pt>
                <c:pt idx="991">
                  <c:v>-1.5992310000000001</c:v>
                </c:pt>
                <c:pt idx="992">
                  <c:v>-1.6059300000000001</c:v>
                </c:pt>
                <c:pt idx="993">
                  <c:v>-1.6124019999999999</c:v>
                </c:pt>
                <c:pt idx="994">
                  <c:v>-1.6195200000000001</c:v>
                </c:pt>
                <c:pt idx="995">
                  <c:v>-1.626538</c:v>
                </c:pt>
                <c:pt idx="996">
                  <c:v>-1.634919</c:v>
                </c:pt>
                <c:pt idx="997">
                  <c:v>-1.641861</c:v>
                </c:pt>
                <c:pt idx="998">
                  <c:v>-1.6491420000000001</c:v>
                </c:pt>
                <c:pt idx="999">
                  <c:v>-1.655688</c:v>
                </c:pt>
                <c:pt idx="1000">
                  <c:v>-1.66425</c:v>
                </c:pt>
                <c:pt idx="1001">
                  <c:v>-1.671689</c:v>
                </c:pt>
                <c:pt idx="1002">
                  <c:v>-1.6788890000000001</c:v>
                </c:pt>
                <c:pt idx="1003">
                  <c:v>-1.6865239999999999</c:v>
                </c:pt>
                <c:pt idx="1004">
                  <c:v>-1.693535</c:v>
                </c:pt>
                <c:pt idx="1005">
                  <c:v>-1.7005239999999999</c:v>
                </c:pt>
                <c:pt idx="1006">
                  <c:v>-1.707832</c:v>
                </c:pt>
                <c:pt idx="1007">
                  <c:v>-1.7161010000000001</c:v>
                </c:pt>
                <c:pt idx="1008">
                  <c:v>-1.7226980000000001</c:v>
                </c:pt>
                <c:pt idx="1009">
                  <c:v>-1.72986</c:v>
                </c:pt>
                <c:pt idx="1010">
                  <c:v>-1.7375449999999999</c:v>
                </c:pt>
                <c:pt idx="1011">
                  <c:v>-1.7462340000000001</c:v>
                </c:pt>
                <c:pt idx="1012">
                  <c:v>-1.7533669999999999</c:v>
                </c:pt>
                <c:pt idx="1013">
                  <c:v>-1.7611159999999999</c:v>
                </c:pt>
                <c:pt idx="1014">
                  <c:v>-1.7676259999999999</c:v>
                </c:pt>
                <c:pt idx="1015">
                  <c:v>-1.776432</c:v>
                </c:pt>
                <c:pt idx="1016">
                  <c:v>-1.785982</c:v>
                </c:pt>
                <c:pt idx="1017">
                  <c:v>-1.7932840000000001</c:v>
                </c:pt>
                <c:pt idx="1018">
                  <c:v>-1.8003990000000001</c:v>
                </c:pt>
                <c:pt idx="1019">
                  <c:v>-1.8079540000000001</c:v>
                </c:pt>
                <c:pt idx="1020">
                  <c:v>-1.816538</c:v>
                </c:pt>
                <c:pt idx="1021">
                  <c:v>-1.824794</c:v>
                </c:pt>
                <c:pt idx="1022">
                  <c:v>-1.833596</c:v>
                </c:pt>
                <c:pt idx="1023">
                  <c:v>-1.8407750000000001</c:v>
                </c:pt>
                <c:pt idx="1024">
                  <c:v>-1.848282</c:v>
                </c:pt>
                <c:pt idx="1025">
                  <c:v>-1.856905</c:v>
                </c:pt>
                <c:pt idx="1026">
                  <c:v>-1.864676</c:v>
                </c:pt>
                <c:pt idx="1027">
                  <c:v>-1.8725750000000001</c:v>
                </c:pt>
                <c:pt idx="1028">
                  <c:v>-1.8798840000000001</c:v>
                </c:pt>
                <c:pt idx="1029">
                  <c:v>-1.8895740000000001</c:v>
                </c:pt>
                <c:pt idx="1030">
                  <c:v>-1.8986829999999999</c:v>
                </c:pt>
                <c:pt idx="1031">
                  <c:v>-1.9064989999999999</c:v>
                </c:pt>
                <c:pt idx="1032">
                  <c:v>-1.9160980000000001</c:v>
                </c:pt>
                <c:pt idx="1033">
                  <c:v>-1.9250339999999999</c:v>
                </c:pt>
                <c:pt idx="1034">
                  <c:v>-1.9335990000000001</c:v>
                </c:pt>
                <c:pt idx="1035">
                  <c:v>-1.940315</c:v>
                </c:pt>
                <c:pt idx="1036">
                  <c:v>-1.9485809999999999</c:v>
                </c:pt>
                <c:pt idx="1037">
                  <c:v>-1.9581029999999999</c:v>
                </c:pt>
                <c:pt idx="1038">
                  <c:v>-1.964901</c:v>
                </c:pt>
                <c:pt idx="1039">
                  <c:v>-1.9736149999999999</c:v>
                </c:pt>
                <c:pt idx="1040">
                  <c:v>-1.9818789999999999</c:v>
                </c:pt>
                <c:pt idx="1041">
                  <c:v>-1.9908980000000001</c:v>
                </c:pt>
                <c:pt idx="1042">
                  <c:v>-1.999992</c:v>
                </c:pt>
                <c:pt idx="1043">
                  <c:v>-2.0089389999999998</c:v>
                </c:pt>
                <c:pt idx="1044">
                  <c:v>-2.0182799999999999</c:v>
                </c:pt>
                <c:pt idx="1045">
                  <c:v>-2.026303</c:v>
                </c:pt>
                <c:pt idx="1046">
                  <c:v>-2.0355560000000001</c:v>
                </c:pt>
                <c:pt idx="1047">
                  <c:v>-2.0443699999999998</c:v>
                </c:pt>
                <c:pt idx="1048">
                  <c:v>-2.0554039999999998</c:v>
                </c:pt>
                <c:pt idx="1049">
                  <c:v>-2.0647190000000002</c:v>
                </c:pt>
                <c:pt idx="1050">
                  <c:v>-2.0748929999999999</c:v>
                </c:pt>
                <c:pt idx="1051">
                  <c:v>-2.0834440000000001</c:v>
                </c:pt>
                <c:pt idx="1052">
                  <c:v>-2.0912459999999999</c:v>
                </c:pt>
                <c:pt idx="1053">
                  <c:v>-2.1001319999999999</c:v>
                </c:pt>
                <c:pt idx="1054">
                  <c:v>-2.1092770000000001</c:v>
                </c:pt>
                <c:pt idx="1055">
                  <c:v>-2.1190449999999998</c:v>
                </c:pt>
                <c:pt idx="1056">
                  <c:v>-2.1273499999999999</c:v>
                </c:pt>
                <c:pt idx="1057">
                  <c:v>-2.1375899999999999</c:v>
                </c:pt>
                <c:pt idx="1058">
                  <c:v>-2.1465900000000002</c:v>
                </c:pt>
                <c:pt idx="1059">
                  <c:v>-2.1552889999999998</c:v>
                </c:pt>
                <c:pt idx="1060">
                  <c:v>-2.1649370000000001</c:v>
                </c:pt>
                <c:pt idx="1061">
                  <c:v>-2.1755689999999999</c:v>
                </c:pt>
                <c:pt idx="1062">
                  <c:v>-2.1849460000000001</c:v>
                </c:pt>
                <c:pt idx="1063">
                  <c:v>-2.1947290000000002</c:v>
                </c:pt>
                <c:pt idx="1064">
                  <c:v>-2.2047240000000001</c:v>
                </c:pt>
                <c:pt idx="1065">
                  <c:v>-2.2140040000000001</c:v>
                </c:pt>
                <c:pt idx="1066">
                  <c:v>-2.22309</c:v>
                </c:pt>
                <c:pt idx="1067">
                  <c:v>-2.2312820000000002</c:v>
                </c:pt>
                <c:pt idx="1068">
                  <c:v>-2.2416830000000001</c:v>
                </c:pt>
                <c:pt idx="1069">
                  <c:v>-2.2521610000000001</c:v>
                </c:pt>
                <c:pt idx="1070">
                  <c:v>-2.2619280000000002</c:v>
                </c:pt>
                <c:pt idx="1071">
                  <c:v>-2.2706279999999999</c:v>
                </c:pt>
                <c:pt idx="1072">
                  <c:v>-2.2815470000000002</c:v>
                </c:pt>
                <c:pt idx="1073">
                  <c:v>-2.2916810000000001</c:v>
                </c:pt>
                <c:pt idx="1074">
                  <c:v>-2.3002889999999998</c:v>
                </c:pt>
                <c:pt idx="1075">
                  <c:v>-2.3114650000000001</c:v>
                </c:pt>
                <c:pt idx="1076">
                  <c:v>-2.321955</c:v>
                </c:pt>
                <c:pt idx="1077">
                  <c:v>-2.332265</c:v>
                </c:pt>
                <c:pt idx="1078">
                  <c:v>-2.343264</c:v>
                </c:pt>
                <c:pt idx="1079">
                  <c:v>-2.3542969999999999</c:v>
                </c:pt>
                <c:pt idx="1080">
                  <c:v>-2.363747</c:v>
                </c:pt>
                <c:pt idx="1081">
                  <c:v>-2.374984</c:v>
                </c:pt>
                <c:pt idx="1082">
                  <c:v>-2.3869639999999999</c:v>
                </c:pt>
                <c:pt idx="1083">
                  <c:v>-2.3981490000000001</c:v>
                </c:pt>
                <c:pt idx="1084">
                  <c:v>-2.4091109999999998</c:v>
                </c:pt>
                <c:pt idx="1085">
                  <c:v>-2.419651</c:v>
                </c:pt>
                <c:pt idx="1086">
                  <c:v>-2.4288099999999999</c:v>
                </c:pt>
                <c:pt idx="1087">
                  <c:v>-2.4400710000000001</c:v>
                </c:pt>
                <c:pt idx="1088">
                  <c:v>-2.4530880000000002</c:v>
                </c:pt>
                <c:pt idx="1089">
                  <c:v>-2.4637880000000001</c:v>
                </c:pt>
                <c:pt idx="1090">
                  <c:v>-2.4732479999999999</c:v>
                </c:pt>
                <c:pt idx="1091">
                  <c:v>-2.484019</c:v>
                </c:pt>
                <c:pt idx="1092">
                  <c:v>-2.4956019999999999</c:v>
                </c:pt>
                <c:pt idx="1093">
                  <c:v>-2.5074339999999999</c:v>
                </c:pt>
                <c:pt idx="1094">
                  <c:v>-2.5198870000000002</c:v>
                </c:pt>
                <c:pt idx="1095">
                  <c:v>-2.5318399999999999</c:v>
                </c:pt>
                <c:pt idx="1096">
                  <c:v>-2.5424519999999999</c:v>
                </c:pt>
                <c:pt idx="1097">
                  <c:v>-2.553242</c:v>
                </c:pt>
                <c:pt idx="1098">
                  <c:v>-2.5655939999999999</c:v>
                </c:pt>
                <c:pt idx="1099">
                  <c:v>-2.5774720000000002</c:v>
                </c:pt>
                <c:pt idx="1100">
                  <c:v>-2.5894189999999999</c:v>
                </c:pt>
                <c:pt idx="1101">
                  <c:v>-2.6010439999999999</c:v>
                </c:pt>
                <c:pt idx="1102">
                  <c:v>-2.6128339999999999</c:v>
                </c:pt>
                <c:pt idx="1103">
                  <c:v>-2.6242580000000002</c:v>
                </c:pt>
                <c:pt idx="1104">
                  <c:v>-2.6363799999999999</c:v>
                </c:pt>
                <c:pt idx="1105">
                  <c:v>-2.646935</c:v>
                </c:pt>
                <c:pt idx="1106">
                  <c:v>-2.6602489999999999</c:v>
                </c:pt>
                <c:pt idx="1107">
                  <c:v>-2.6722100000000002</c:v>
                </c:pt>
                <c:pt idx="1108">
                  <c:v>-2.6840760000000001</c:v>
                </c:pt>
                <c:pt idx="1109">
                  <c:v>-2.6983199999999998</c:v>
                </c:pt>
                <c:pt idx="1110">
                  <c:v>-2.7097440000000002</c:v>
                </c:pt>
                <c:pt idx="1111">
                  <c:v>-2.7216450000000001</c:v>
                </c:pt>
                <c:pt idx="1112">
                  <c:v>-2.734407</c:v>
                </c:pt>
                <c:pt idx="1113">
                  <c:v>-2.7466900000000001</c:v>
                </c:pt>
                <c:pt idx="1114">
                  <c:v>-2.7575620000000001</c:v>
                </c:pt>
                <c:pt idx="1115">
                  <c:v>-2.7706439999999999</c:v>
                </c:pt>
                <c:pt idx="1116">
                  <c:v>-2.7834249999999998</c:v>
                </c:pt>
                <c:pt idx="1117">
                  <c:v>-2.7957670000000001</c:v>
                </c:pt>
                <c:pt idx="1118">
                  <c:v>-2.8074439999999998</c:v>
                </c:pt>
                <c:pt idx="1119">
                  <c:v>-2.8201000000000001</c:v>
                </c:pt>
                <c:pt idx="1120">
                  <c:v>-2.8337759999999999</c:v>
                </c:pt>
                <c:pt idx="1121">
                  <c:v>-2.8465929999999999</c:v>
                </c:pt>
                <c:pt idx="1122">
                  <c:v>-2.8613740000000001</c:v>
                </c:pt>
                <c:pt idx="1123">
                  <c:v>-2.8755860000000002</c:v>
                </c:pt>
                <c:pt idx="1124">
                  <c:v>-2.8880370000000002</c:v>
                </c:pt>
                <c:pt idx="1125">
                  <c:v>-2.9003939999999999</c:v>
                </c:pt>
                <c:pt idx="1126">
                  <c:v>-2.912976</c:v>
                </c:pt>
                <c:pt idx="1127">
                  <c:v>-2.925878</c:v>
                </c:pt>
                <c:pt idx="1128">
                  <c:v>-2.9400300000000001</c:v>
                </c:pt>
                <c:pt idx="1129">
                  <c:v>-2.9532319999999999</c:v>
                </c:pt>
                <c:pt idx="1130">
                  <c:v>-2.9681289999999998</c:v>
                </c:pt>
                <c:pt idx="1131">
                  <c:v>-2.9806499999999998</c:v>
                </c:pt>
                <c:pt idx="1132">
                  <c:v>-2.9936199999999999</c:v>
                </c:pt>
                <c:pt idx="1133">
                  <c:v>-3.0069720000000002</c:v>
                </c:pt>
                <c:pt idx="1134">
                  <c:v>-3.0223789999999999</c:v>
                </c:pt>
                <c:pt idx="1135">
                  <c:v>-3.0365199999999999</c:v>
                </c:pt>
                <c:pt idx="1136">
                  <c:v>-3.0507249999999999</c:v>
                </c:pt>
                <c:pt idx="1137">
                  <c:v>-3.0655540000000001</c:v>
                </c:pt>
                <c:pt idx="1138">
                  <c:v>-3.0810580000000001</c:v>
                </c:pt>
                <c:pt idx="1139">
                  <c:v>-3.0951759999999999</c:v>
                </c:pt>
                <c:pt idx="1140">
                  <c:v>-3.1083180000000001</c:v>
                </c:pt>
                <c:pt idx="1141">
                  <c:v>-3.1217519999999999</c:v>
                </c:pt>
                <c:pt idx="1142">
                  <c:v>-3.1355400000000002</c:v>
                </c:pt>
                <c:pt idx="1143">
                  <c:v>-3.1503000000000001</c:v>
                </c:pt>
                <c:pt idx="1144">
                  <c:v>-3.1643680000000001</c:v>
                </c:pt>
                <c:pt idx="1145">
                  <c:v>-3.1802239999999999</c:v>
                </c:pt>
                <c:pt idx="1146">
                  <c:v>-3.1950150000000002</c:v>
                </c:pt>
                <c:pt idx="1147">
                  <c:v>-3.209444</c:v>
                </c:pt>
                <c:pt idx="1148">
                  <c:v>-3.2241580000000001</c:v>
                </c:pt>
                <c:pt idx="1149">
                  <c:v>-3.2396750000000001</c:v>
                </c:pt>
                <c:pt idx="1150">
                  <c:v>-3.2543790000000001</c:v>
                </c:pt>
                <c:pt idx="1151">
                  <c:v>-3.2699479999999999</c:v>
                </c:pt>
                <c:pt idx="1152">
                  <c:v>-3.2854410000000001</c:v>
                </c:pt>
                <c:pt idx="1153">
                  <c:v>-3.3013979999999998</c:v>
                </c:pt>
                <c:pt idx="1154">
                  <c:v>-3.3174679999999999</c:v>
                </c:pt>
                <c:pt idx="1155">
                  <c:v>-3.3318810000000001</c:v>
                </c:pt>
                <c:pt idx="1156">
                  <c:v>-3.347731</c:v>
                </c:pt>
                <c:pt idx="1157">
                  <c:v>-3.3633449999999998</c:v>
                </c:pt>
                <c:pt idx="1158">
                  <c:v>-3.3782610000000002</c:v>
                </c:pt>
                <c:pt idx="1159">
                  <c:v>-3.3932690000000001</c:v>
                </c:pt>
                <c:pt idx="1160">
                  <c:v>-3.411035</c:v>
                </c:pt>
                <c:pt idx="1161">
                  <c:v>-3.4278710000000001</c:v>
                </c:pt>
                <c:pt idx="1162">
                  <c:v>-3.44265</c:v>
                </c:pt>
                <c:pt idx="1163">
                  <c:v>-3.4590100000000001</c:v>
                </c:pt>
                <c:pt idx="1164">
                  <c:v>-3.4772660000000002</c:v>
                </c:pt>
                <c:pt idx="1165">
                  <c:v>-3.491412</c:v>
                </c:pt>
                <c:pt idx="1166">
                  <c:v>-3.5062199999999999</c:v>
                </c:pt>
                <c:pt idx="1167">
                  <c:v>-3.5240550000000002</c:v>
                </c:pt>
                <c:pt idx="1168">
                  <c:v>-3.5421079999999998</c:v>
                </c:pt>
                <c:pt idx="1169">
                  <c:v>-3.5568689999999998</c:v>
                </c:pt>
                <c:pt idx="1170">
                  <c:v>-3.5742699999999998</c:v>
                </c:pt>
                <c:pt idx="1171">
                  <c:v>-3.5936680000000001</c:v>
                </c:pt>
                <c:pt idx="1172">
                  <c:v>-3.6094040000000001</c:v>
                </c:pt>
                <c:pt idx="1173">
                  <c:v>-3.62391</c:v>
                </c:pt>
                <c:pt idx="1174">
                  <c:v>-3.641187</c:v>
                </c:pt>
                <c:pt idx="1175">
                  <c:v>-3.6591649999999998</c:v>
                </c:pt>
                <c:pt idx="1176">
                  <c:v>-3.6767300000000001</c:v>
                </c:pt>
                <c:pt idx="1177">
                  <c:v>-3.6929280000000002</c:v>
                </c:pt>
                <c:pt idx="1178">
                  <c:v>-3.7103160000000002</c:v>
                </c:pt>
                <c:pt idx="1179">
                  <c:v>-3.728958</c:v>
                </c:pt>
                <c:pt idx="1180">
                  <c:v>-3.7484259999999998</c:v>
                </c:pt>
                <c:pt idx="1181">
                  <c:v>-3.7659199999999999</c:v>
                </c:pt>
                <c:pt idx="1182">
                  <c:v>-3.783004</c:v>
                </c:pt>
                <c:pt idx="1183">
                  <c:v>-3.8015479999999999</c:v>
                </c:pt>
                <c:pt idx="1184">
                  <c:v>-3.820398</c:v>
                </c:pt>
                <c:pt idx="1185">
                  <c:v>-3.837399</c:v>
                </c:pt>
                <c:pt idx="1186">
                  <c:v>-3.8554149999999998</c:v>
                </c:pt>
                <c:pt idx="1187">
                  <c:v>-3.875575</c:v>
                </c:pt>
                <c:pt idx="1188">
                  <c:v>-3.89398</c:v>
                </c:pt>
                <c:pt idx="1189">
                  <c:v>-3.9141539999999999</c:v>
                </c:pt>
                <c:pt idx="1190">
                  <c:v>-3.9329900000000002</c:v>
                </c:pt>
                <c:pt idx="1191">
                  <c:v>-3.9507319999999999</c:v>
                </c:pt>
                <c:pt idx="1192">
                  <c:v>-3.969468</c:v>
                </c:pt>
                <c:pt idx="1193">
                  <c:v>-3.9892479999999999</c:v>
                </c:pt>
                <c:pt idx="1194">
                  <c:v>-4.0080039999999997</c:v>
                </c:pt>
                <c:pt idx="1195">
                  <c:v>-4.0281479999999998</c:v>
                </c:pt>
                <c:pt idx="1196">
                  <c:v>-4.0495720000000004</c:v>
                </c:pt>
                <c:pt idx="1197">
                  <c:v>-4.0717189999999999</c:v>
                </c:pt>
                <c:pt idx="1198">
                  <c:v>-4.091367</c:v>
                </c:pt>
                <c:pt idx="1199">
                  <c:v>-4.1106879999999997</c:v>
                </c:pt>
                <c:pt idx="1200">
                  <c:v>-4.1321580000000004</c:v>
                </c:pt>
                <c:pt idx="1201">
                  <c:v>-4.153664</c:v>
                </c:pt>
                <c:pt idx="1202">
                  <c:v>-4.1747110000000003</c:v>
                </c:pt>
                <c:pt idx="1203">
                  <c:v>-4.1954419999999999</c:v>
                </c:pt>
                <c:pt idx="1204">
                  <c:v>-4.2143059999999997</c:v>
                </c:pt>
                <c:pt idx="1205">
                  <c:v>-4.2350490000000001</c:v>
                </c:pt>
                <c:pt idx="1206">
                  <c:v>-4.2585119999999996</c:v>
                </c:pt>
                <c:pt idx="1207">
                  <c:v>-4.2803250000000004</c:v>
                </c:pt>
                <c:pt idx="1208">
                  <c:v>-4.3002989999999999</c:v>
                </c:pt>
                <c:pt idx="1209">
                  <c:v>-4.323563</c:v>
                </c:pt>
                <c:pt idx="1210">
                  <c:v>-4.3459820000000002</c:v>
                </c:pt>
                <c:pt idx="1211">
                  <c:v>-4.3679500000000004</c:v>
                </c:pt>
                <c:pt idx="1212">
                  <c:v>-4.39025</c:v>
                </c:pt>
                <c:pt idx="1213">
                  <c:v>-4.4121709999999998</c:v>
                </c:pt>
                <c:pt idx="1214">
                  <c:v>-4.4335820000000004</c:v>
                </c:pt>
                <c:pt idx="1215">
                  <c:v>-4.4550979999999996</c:v>
                </c:pt>
                <c:pt idx="1216">
                  <c:v>-4.4797539999999998</c:v>
                </c:pt>
                <c:pt idx="1217">
                  <c:v>-4.5049960000000002</c:v>
                </c:pt>
                <c:pt idx="1218">
                  <c:v>-4.5281640000000003</c:v>
                </c:pt>
                <c:pt idx="1219">
                  <c:v>-4.5523439999999997</c:v>
                </c:pt>
                <c:pt idx="1220">
                  <c:v>-4.5742469999999997</c:v>
                </c:pt>
                <c:pt idx="1221">
                  <c:v>-4.5972499999999998</c:v>
                </c:pt>
                <c:pt idx="1222">
                  <c:v>-4.6224780000000001</c:v>
                </c:pt>
                <c:pt idx="1223">
                  <c:v>-4.6458339999999998</c:v>
                </c:pt>
                <c:pt idx="1224">
                  <c:v>-4.6686399999999999</c:v>
                </c:pt>
                <c:pt idx="1225">
                  <c:v>-4.6936020000000003</c:v>
                </c:pt>
                <c:pt idx="1226">
                  <c:v>-4.719258</c:v>
                </c:pt>
                <c:pt idx="1227">
                  <c:v>-4.7430589999999997</c:v>
                </c:pt>
                <c:pt idx="1228">
                  <c:v>-4.7688839999999999</c:v>
                </c:pt>
                <c:pt idx="1229">
                  <c:v>-4.7945029999999997</c:v>
                </c:pt>
                <c:pt idx="1230">
                  <c:v>-4.8179939999999997</c:v>
                </c:pt>
                <c:pt idx="1231">
                  <c:v>-4.8432560000000002</c:v>
                </c:pt>
                <c:pt idx="1232">
                  <c:v>-4.8683630000000004</c:v>
                </c:pt>
                <c:pt idx="1233">
                  <c:v>-4.8931500000000003</c:v>
                </c:pt>
                <c:pt idx="1234">
                  <c:v>-4.918374</c:v>
                </c:pt>
                <c:pt idx="1235">
                  <c:v>-4.9448730000000003</c:v>
                </c:pt>
                <c:pt idx="1236">
                  <c:v>-4.9700939999999996</c:v>
                </c:pt>
                <c:pt idx="1237">
                  <c:v>-4.9974889999999998</c:v>
                </c:pt>
                <c:pt idx="1238">
                  <c:v>-5.0264670000000002</c:v>
                </c:pt>
                <c:pt idx="1239">
                  <c:v>-5.0523400000000001</c:v>
                </c:pt>
                <c:pt idx="1240">
                  <c:v>-5.0790189999999997</c:v>
                </c:pt>
                <c:pt idx="1241">
                  <c:v>-5.1049040000000003</c:v>
                </c:pt>
                <c:pt idx="1242">
                  <c:v>-5.1294630000000003</c:v>
                </c:pt>
                <c:pt idx="1243">
                  <c:v>-5.1568120000000004</c:v>
                </c:pt>
                <c:pt idx="1244">
                  <c:v>-5.1844140000000003</c:v>
                </c:pt>
                <c:pt idx="1245">
                  <c:v>-5.2145020000000004</c:v>
                </c:pt>
                <c:pt idx="1246">
                  <c:v>-5.2434070000000004</c:v>
                </c:pt>
                <c:pt idx="1247">
                  <c:v>-5.2730350000000001</c:v>
                </c:pt>
                <c:pt idx="1248">
                  <c:v>-5.3008389999999999</c:v>
                </c:pt>
                <c:pt idx="1249">
                  <c:v>-5.3302690000000004</c:v>
                </c:pt>
                <c:pt idx="1250">
                  <c:v>-5.3615719999999998</c:v>
                </c:pt>
                <c:pt idx="1251">
                  <c:v>-5.3895710000000001</c:v>
                </c:pt>
                <c:pt idx="1252">
                  <c:v>-5.4203539999999997</c:v>
                </c:pt>
                <c:pt idx="1253">
                  <c:v>-5.452045</c:v>
                </c:pt>
                <c:pt idx="1254">
                  <c:v>-5.4799369999999996</c:v>
                </c:pt>
                <c:pt idx="1255">
                  <c:v>-5.5122340000000003</c:v>
                </c:pt>
                <c:pt idx="1256">
                  <c:v>-5.5451160000000002</c:v>
                </c:pt>
                <c:pt idx="1257">
                  <c:v>-5.5732910000000002</c:v>
                </c:pt>
                <c:pt idx="1258">
                  <c:v>-5.6047200000000004</c:v>
                </c:pt>
                <c:pt idx="1259">
                  <c:v>-5.636285</c:v>
                </c:pt>
                <c:pt idx="1260">
                  <c:v>-5.666175</c:v>
                </c:pt>
                <c:pt idx="1261">
                  <c:v>-5.6973209999999996</c:v>
                </c:pt>
                <c:pt idx="1262">
                  <c:v>-5.7297589999999996</c:v>
                </c:pt>
                <c:pt idx="1263">
                  <c:v>-5.7603429999999998</c:v>
                </c:pt>
                <c:pt idx="1264">
                  <c:v>-5.7919400000000003</c:v>
                </c:pt>
                <c:pt idx="1265">
                  <c:v>-5.8251939999999998</c:v>
                </c:pt>
                <c:pt idx="1266">
                  <c:v>-5.857666</c:v>
                </c:pt>
                <c:pt idx="1267">
                  <c:v>-5.8863760000000003</c:v>
                </c:pt>
                <c:pt idx="1268">
                  <c:v>-5.917224</c:v>
                </c:pt>
                <c:pt idx="1269">
                  <c:v>-5.9497439999999999</c:v>
                </c:pt>
                <c:pt idx="1270">
                  <c:v>-5.9810150000000002</c:v>
                </c:pt>
                <c:pt idx="1271">
                  <c:v>-6.0151620000000001</c:v>
                </c:pt>
                <c:pt idx="1272">
                  <c:v>-6.0512769999999998</c:v>
                </c:pt>
                <c:pt idx="1273">
                  <c:v>-6.0848050000000002</c:v>
                </c:pt>
                <c:pt idx="1274">
                  <c:v>-6.117248</c:v>
                </c:pt>
                <c:pt idx="1275">
                  <c:v>-6.1482299999999999</c:v>
                </c:pt>
                <c:pt idx="1276">
                  <c:v>-6.1802999999999999</c:v>
                </c:pt>
                <c:pt idx="1277">
                  <c:v>-6.2142499999999998</c:v>
                </c:pt>
                <c:pt idx="1278">
                  <c:v>-6.2457180000000001</c:v>
                </c:pt>
                <c:pt idx="1279">
                  <c:v>-6.2754909999999997</c:v>
                </c:pt>
                <c:pt idx="1280">
                  <c:v>-6.3123529999999999</c:v>
                </c:pt>
                <c:pt idx="1281">
                  <c:v>-6.3464650000000002</c:v>
                </c:pt>
                <c:pt idx="1282">
                  <c:v>-6.3782920000000001</c:v>
                </c:pt>
                <c:pt idx="1283">
                  <c:v>-6.4128400000000001</c:v>
                </c:pt>
                <c:pt idx="1284">
                  <c:v>-6.4490259999999999</c:v>
                </c:pt>
                <c:pt idx="1285">
                  <c:v>-6.4871259999999999</c:v>
                </c:pt>
                <c:pt idx="1286">
                  <c:v>-6.5213380000000001</c:v>
                </c:pt>
                <c:pt idx="1287">
                  <c:v>-6.5561210000000001</c:v>
                </c:pt>
                <c:pt idx="1288">
                  <c:v>-6.5939009999999998</c:v>
                </c:pt>
                <c:pt idx="1289">
                  <c:v>-6.6293369999999996</c:v>
                </c:pt>
                <c:pt idx="1290">
                  <c:v>-6.6638890000000002</c:v>
                </c:pt>
                <c:pt idx="1291">
                  <c:v>-6.7034900000000004</c:v>
                </c:pt>
                <c:pt idx="1292">
                  <c:v>-6.7406499999999996</c:v>
                </c:pt>
                <c:pt idx="1293">
                  <c:v>-6.7783600000000002</c:v>
                </c:pt>
                <c:pt idx="1294">
                  <c:v>-6.8167429999999998</c:v>
                </c:pt>
                <c:pt idx="1295">
                  <c:v>-6.8512639999999996</c:v>
                </c:pt>
                <c:pt idx="1296">
                  <c:v>-6.8878279999999998</c:v>
                </c:pt>
                <c:pt idx="1297">
                  <c:v>-6.9303879999999998</c:v>
                </c:pt>
                <c:pt idx="1298">
                  <c:v>-6.9718260000000001</c:v>
                </c:pt>
                <c:pt idx="1299">
                  <c:v>-7.0101760000000004</c:v>
                </c:pt>
                <c:pt idx="1300">
                  <c:v>-7.047485</c:v>
                </c:pt>
                <c:pt idx="1301">
                  <c:v>-7.0826419999999999</c:v>
                </c:pt>
                <c:pt idx="1302">
                  <c:v>-7.1193629999999999</c:v>
                </c:pt>
                <c:pt idx="1303">
                  <c:v>-7.1592599999999997</c:v>
                </c:pt>
                <c:pt idx="1304">
                  <c:v>-7.1953659999999999</c:v>
                </c:pt>
                <c:pt idx="1305">
                  <c:v>-7.2329759999999998</c:v>
                </c:pt>
                <c:pt idx="1306">
                  <c:v>-7.2754700000000003</c:v>
                </c:pt>
                <c:pt idx="1307">
                  <c:v>-7.3152999999999997</c:v>
                </c:pt>
                <c:pt idx="1308">
                  <c:v>-7.3532039999999999</c:v>
                </c:pt>
                <c:pt idx="1309">
                  <c:v>-7.395346</c:v>
                </c:pt>
                <c:pt idx="1310">
                  <c:v>-7.434844</c:v>
                </c:pt>
                <c:pt idx="1311">
                  <c:v>-7.4740500000000001</c:v>
                </c:pt>
                <c:pt idx="1312">
                  <c:v>-7.5153930000000004</c:v>
                </c:pt>
                <c:pt idx="1313">
                  <c:v>-7.5596199999999998</c:v>
                </c:pt>
                <c:pt idx="1314">
                  <c:v>-7.6017049999999999</c:v>
                </c:pt>
                <c:pt idx="1315">
                  <c:v>-7.6411860000000003</c:v>
                </c:pt>
                <c:pt idx="1316">
                  <c:v>-7.6826179999999997</c:v>
                </c:pt>
                <c:pt idx="1317">
                  <c:v>-7.7257639999999999</c:v>
                </c:pt>
                <c:pt idx="1318">
                  <c:v>-7.7648000000000001</c:v>
                </c:pt>
                <c:pt idx="1319">
                  <c:v>-7.8084600000000002</c:v>
                </c:pt>
                <c:pt idx="1320">
                  <c:v>-7.8535839999999997</c:v>
                </c:pt>
                <c:pt idx="1321">
                  <c:v>-7.8983639999999999</c:v>
                </c:pt>
                <c:pt idx="1322">
                  <c:v>-7.941986</c:v>
                </c:pt>
                <c:pt idx="1323">
                  <c:v>-7.9815360000000002</c:v>
                </c:pt>
                <c:pt idx="1324">
                  <c:v>-8.0204889999999995</c:v>
                </c:pt>
                <c:pt idx="1325">
                  <c:v>-8.0637100000000004</c:v>
                </c:pt>
                <c:pt idx="1326">
                  <c:v>-8.1113040000000005</c:v>
                </c:pt>
                <c:pt idx="1327">
                  <c:v>-8.1569819999999993</c:v>
                </c:pt>
                <c:pt idx="1328">
                  <c:v>-8.2027400000000004</c:v>
                </c:pt>
                <c:pt idx="1329">
                  <c:v>-8.2498760000000004</c:v>
                </c:pt>
                <c:pt idx="1330">
                  <c:v>-8.2944019999999998</c:v>
                </c:pt>
                <c:pt idx="1331">
                  <c:v>-8.3403200000000002</c:v>
                </c:pt>
                <c:pt idx="1332">
                  <c:v>-8.3908439999999995</c:v>
                </c:pt>
                <c:pt idx="1333">
                  <c:v>-8.4375820000000008</c:v>
                </c:pt>
                <c:pt idx="1334">
                  <c:v>-8.4848979999999994</c:v>
                </c:pt>
                <c:pt idx="1335">
                  <c:v>-8.5351099999999995</c:v>
                </c:pt>
                <c:pt idx="1336">
                  <c:v>-8.586449</c:v>
                </c:pt>
                <c:pt idx="1337">
                  <c:v>-8.6354439999999997</c:v>
                </c:pt>
                <c:pt idx="1338">
                  <c:v>-8.6795089999999995</c:v>
                </c:pt>
                <c:pt idx="1339">
                  <c:v>-8.7251049999999992</c:v>
                </c:pt>
                <c:pt idx="1340">
                  <c:v>-8.7727819999999994</c:v>
                </c:pt>
                <c:pt idx="1341">
                  <c:v>-8.822692</c:v>
                </c:pt>
                <c:pt idx="1342">
                  <c:v>-8.8714250000000003</c:v>
                </c:pt>
                <c:pt idx="1343">
                  <c:v>-8.9197810000000004</c:v>
                </c:pt>
                <c:pt idx="1344">
                  <c:v>-8.9678939999999994</c:v>
                </c:pt>
                <c:pt idx="1345">
                  <c:v>-9.0203530000000001</c:v>
                </c:pt>
                <c:pt idx="1346">
                  <c:v>-9.0730559999999993</c:v>
                </c:pt>
                <c:pt idx="1347">
                  <c:v>-9.1247310000000006</c:v>
                </c:pt>
                <c:pt idx="1348">
                  <c:v>-9.1753079999999994</c:v>
                </c:pt>
                <c:pt idx="1349">
                  <c:v>-9.2267010000000003</c:v>
                </c:pt>
                <c:pt idx="1350">
                  <c:v>-9.2809109999999997</c:v>
                </c:pt>
                <c:pt idx="1351">
                  <c:v>-9.3315280000000005</c:v>
                </c:pt>
                <c:pt idx="1352">
                  <c:v>-9.3821580000000004</c:v>
                </c:pt>
                <c:pt idx="1353">
                  <c:v>-9.437621</c:v>
                </c:pt>
                <c:pt idx="1354">
                  <c:v>-9.488804</c:v>
                </c:pt>
                <c:pt idx="1355">
                  <c:v>-9.539847</c:v>
                </c:pt>
                <c:pt idx="1356">
                  <c:v>-9.5956969999999995</c:v>
                </c:pt>
                <c:pt idx="1357">
                  <c:v>-9.6444209999999995</c:v>
                </c:pt>
                <c:pt idx="1358">
                  <c:v>-9.6958699999999993</c:v>
                </c:pt>
                <c:pt idx="1359">
                  <c:v>-9.7524499999999996</c:v>
                </c:pt>
                <c:pt idx="1360">
                  <c:v>-9.8044189999999993</c:v>
                </c:pt>
                <c:pt idx="1361">
                  <c:v>-9.8585890000000003</c:v>
                </c:pt>
                <c:pt idx="1362">
                  <c:v>-9.9180069999999994</c:v>
                </c:pt>
                <c:pt idx="1363">
                  <c:v>-9.9724409999999999</c:v>
                </c:pt>
                <c:pt idx="1364">
                  <c:v>-10.024699999999999</c:v>
                </c:pt>
                <c:pt idx="1365">
                  <c:v>-10.078099999999999</c:v>
                </c:pt>
                <c:pt idx="1366">
                  <c:v>-10.12529</c:v>
                </c:pt>
                <c:pt idx="1367">
                  <c:v>-10.176830000000001</c:v>
                </c:pt>
                <c:pt idx="1368">
                  <c:v>-10.234500000000001</c:v>
                </c:pt>
                <c:pt idx="1369">
                  <c:v>-10.293950000000001</c:v>
                </c:pt>
                <c:pt idx="1370">
                  <c:v>-10.35087</c:v>
                </c:pt>
                <c:pt idx="1371">
                  <c:v>-10.406420000000001</c:v>
                </c:pt>
                <c:pt idx="1372">
                  <c:v>-10.462680000000001</c:v>
                </c:pt>
                <c:pt idx="1373">
                  <c:v>-10.519690000000001</c:v>
                </c:pt>
                <c:pt idx="1374">
                  <c:v>-10.57602</c:v>
                </c:pt>
                <c:pt idx="1375">
                  <c:v>-10.63503</c:v>
                </c:pt>
                <c:pt idx="1376">
                  <c:v>-10.69464</c:v>
                </c:pt>
                <c:pt idx="1377">
                  <c:v>-10.752420000000001</c:v>
                </c:pt>
                <c:pt idx="1378">
                  <c:v>-10.810079999999999</c:v>
                </c:pt>
                <c:pt idx="1379">
                  <c:v>-10.868069999999999</c:v>
                </c:pt>
                <c:pt idx="1380">
                  <c:v>-10.930899999999999</c:v>
                </c:pt>
                <c:pt idx="1381">
                  <c:v>-10.995229999999999</c:v>
                </c:pt>
                <c:pt idx="1382">
                  <c:v>-11.060320000000001</c:v>
                </c:pt>
                <c:pt idx="1383">
                  <c:v>-11.1295</c:v>
                </c:pt>
                <c:pt idx="1384">
                  <c:v>-11.19811</c:v>
                </c:pt>
                <c:pt idx="1385">
                  <c:v>-11.261810000000001</c:v>
                </c:pt>
                <c:pt idx="1386">
                  <c:v>-11.326779999999999</c:v>
                </c:pt>
                <c:pt idx="1387">
                  <c:v>-11.38846</c:v>
                </c:pt>
                <c:pt idx="1388">
                  <c:v>-11.44829</c:v>
                </c:pt>
                <c:pt idx="1389">
                  <c:v>-11.50742</c:v>
                </c:pt>
                <c:pt idx="1390">
                  <c:v>-11.56246</c:v>
                </c:pt>
                <c:pt idx="1391">
                  <c:v>-11.622059999999999</c:v>
                </c:pt>
                <c:pt idx="1392">
                  <c:v>-11.68389</c:v>
                </c:pt>
                <c:pt idx="1393">
                  <c:v>-11.741210000000001</c:v>
                </c:pt>
                <c:pt idx="1394">
                  <c:v>-11.79992</c:v>
                </c:pt>
                <c:pt idx="1395">
                  <c:v>-11.867710000000001</c:v>
                </c:pt>
                <c:pt idx="1396">
                  <c:v>-11.93669</c:v>
                </c:pt>
                <c:pt idx="1397">
                  <c:v>-12.002190000000001</c:v>
                </c:pt>
                <c:pt idx="1398">
                  <c:v>-12.068160000000001</c:v>
                </c:pt>
                <c:pt idx="1399">
                  <c:v>-12.13049</c:v>
                </c:pt>
                <c:pt idx="1400">
                  <c:v>-12.195650000000001</c:v>
                </c:pt>
                <c:pt idx="1401">
                  <c:v>-12.26657</c:v>
                </c:pt>
                <c:pt idx="1402">
                  <c:v>-12.329700000000001</c:v>
                </c:pt>
                <c:pt idx="1403">
                  <c:v>-12.3962</c:v>
                </c:pt>
                <c:pt idx="1404">
                  <c:v>-12.46773</c:v>
                </c:pt>
                <c:pt idx="1405">
                  <c:v>-12.53288</c:v>
                </c:pt>
                <c:pt idx="1406">
                  <c:v>-12.603350000000001</c:v>
                </c:pt>
                <c:pt idx="1407">
                  <c:v>-12.67498</c:v>
                </c:pt>
                <c:pt idx="1408">
                  <c:v>-12.74113</c:v>
                </c:pt>
                <c:pt idx="1409">
                  <c:v>-12.81175</c:v>
                </c:pt>
                <c:pt idx="1410">
                  <c:v>-12.885</c:v>
                </c:pt>
                <c:pt idx="1411">
                  <c:v>-12.953010000000001</c:v>
                </c:pt>
                <c:pt idx="1412">
                  <c:v>-13.024609999999999</c:v>
                </c:pt>
                <c:pt idx="1413">
                  <c:v>-13.096080000000001</c:v>
                </c:pt>
                <c:pt idx="1414">
                  <c:v>-13.165760000000001</c:v>
                </c:pt>
                <c:pt idx="1415">
                  <c:v>-13.23944</c:v>
                </c:pt>
                <c:pt idx="1416">
                  <c:v>-13.31122</c:v>
                </c:pt>
                <c:pt idx="1417">
                  <c:v>-13.382250000000001</c:v>
                </c:pt>
                <c:pt idx="1418">
                  <c:v>-13.458769999999999</c:v>
                </c:pt>
                <c:pt idx="1419">
                  <c:v>-13.53002</c:v>
                </c:pt>
                <c:pt idx="1420">
                  <c:v>-13.599959999999999</c:v>
                </c:pt>
                <c:pt idx="1421">
                  <c:v>-13.675549999999999</c:v>
                </c:pt>
                <c:pt idx="1422">
                  <c:v>-13.75238</c:v>
                </c:pt>
                <c:pt idx="1423">
                  <c:v>-13.83155</c:v>
                </c:pt>
                <c:pt idx="1424">
                  <c:v>-13.91292</c:v>
                </c:pt>
                <c:pt idx="1425">
                  <c:v>-13.988519999999999</c:v>
                </c:pt>
                <c:pt idx="1426">
                  <c:v>-14.05932</c:v>
                </c:pt>
                <c:pt idx="1427">
                  <c:v>-14.132709999999999</c:v>
                </c:pt>
                <c:pt idx="1428">
                  <c:v>-14.20472</c:v>
                </c:pt>
                <c:pt idx="1429">
                  <c:v>-14.279870000000001</c:v>
                </c:pt>
                <c:pt idx="1430">
                  <c:v>-14.35614</c:v>
                </c:pt>
                <c:pt idx="1431">
                  <c:v>-14.43</c:v>
                </c:pt>
                <c:pt idx="1432">
                  <c:v>-14.510949999999999</c:v>
                </c:pt>
                <c:pt idx="1433">
                  <c:v>-14.58797</c:v>
                </c:pt>
                <c:pt idx="1434">
                  <c:v>-14.661569999999999</c:v>
                </c:pt>
                <c:pt idx="1435">
                  <c:v>-14.739330000000001</c:v>
                </c:pt>
                <c:pt idx="1436">
                  <c:v>-14.82408</c:v>
                </c:pt>
                <c:pt idx="1437">
                  <c:v>-14.906689999999999</c:v>
                </c:pt>
                <c:pt idx="1438">
                  <c:v>-14.9833</c:v>
                </c:pt>
                <c:pt idx="1439">
                  <c:v>-15.05991</c:v>
                </c:pt>
                <c:pt idx="1440">
                  <c:v>-15.137919999999999</c:v>
                </c:pt>
                <c:pt idx="1441">
                  <c:v>-15.21186</c:v>
                </c:pt>
                <c:pt idx="1442">
                  <c:v>-15.29125</c:v>
                </c:pt>
                <c:pt idx="1443">
                  <c:v>-15.37716</c:v>
                </c:pt>
                <c:pt idx="1444">
                  <c:v>-15.46251</c:v>
                </c:pt>
                <c:pt idx="1445">
                  <c:v>-15.54978</c:v>
                </c:pt>
                <c:pt idx="1446">
                  <c:v>-15.63133</c:v>
                </c:pt>
                <c:pt idx="1447">
                  <c:v>-15.710990000000001</c:v>
                </c:pt>
                <c:pt idx="1448">
                  <c:v>-15.799469999999999</c:v>
                </c:pt>
                <c:pt idx="1449">
                  <c:v>-15.888479999999999</c:v>
                </c:pt>
                <c:pt idx="1450">
                  <c:v>-15.972289999999999</c:v>
                </c:pt>
                <c:pt idx="1451">
                  <c:v>-16.055810000000001</c:v>
                </c:pt>
                <c:pt idx="1452">
                  <c:v>-16.140560000000001</c:v>
                </c:pt>
                <c:pt idx="1453">
                  <c:v>-16.223859999999998</c:v>
                </c:pt>
                <c:pt idx="1454">
                  <c:v>-16.303360000000001</c:v>
                </c:pt>
                <c:pt idx="1455">
                  <c:v>-16.385729999999999</c:v>
                </c:pt>
                <c:pt idx="1456">
                  <c:v>-16.47559</c:v>
                </c:pt>
                <c:pt idx="1457">
                  <c:v>-16.565989999999999</c:v>
                </c:pt>
                <c:pt idx="1458">
                  <c:v>-16.650860000000002</c:v>
                </c:pt>
                <c:pt idx="1459">
                  <c:v>-16.74173</c:v>
                </c:pt>
                <c:pt idx="1460">
                  <c:v>-16.839040000000001</c:v>
                </c:pt>
                <c:pt idx="1461">
                  <c:v>-16.931159999999998</c:v>
                </c:pt>
                <c:pt idx="1462">
                  <c:v>-17.018840000000001</c:v>
                </c:pt>
                <c:pt idx="1463">
                  <c:v>-17.10446</c:v>
                </c:pt>
                <c:pt idx="1464">
                  <c:v>-17.190059999999999</c:v>
                </c:pt>
                <c:pt idx="1465">
                  <c:v>-17.285049999999998</c:v>
                </c:pt>
                <c:pt idx="1466">
                  <c:v>-17.375409999999999</c:v>
                </c:pt>
                <c:pt idx="1467">
                  <c:v>-17.463840000000001</c:v>
                </c:pt>
                <c:pt idx="1468">
                  <c:v>-17.557870000000001</c:v>
                </c:pt>
                <c:pt idx="1469">
                  <c:v>-17.645610000000001</c:v>
                </c:pt>
                <c:pt idx="1470">
                  <c:v>-17.737200000000001</c:v>
                </c:pt>
                <c:pt idx="1471">
                  <c:v>-17.830200000000001</c:v>
                </c:pt>
                <c:pt idx="1472">
                  <c:v>-17.91676</c:v>
                </c:pt>
                <c:pt idx="1473">
                  <c:v>-18.002120000000001</c:v>
                </c:pt>
                <c:pt idx="1474">
                  <c:v>-18.09412</c:v>
                </c:pt>
                <c:pt idx="1475">
                  <c:v>-18.183900000000001</c:v>
                </c:pt>
                <c:pt idx="1476">
                  <c:v>-18.27805</c:v>
                </c:pt>
                <c:pt idx="1477">
                  <c:v>-18.378060000000001</c:v>
                </c:pt>
                <c:pt idx="1478">
                  <c:v>-18.47803</c:v>
                </c:pt>
                <c:pt idx="1479">
                  <c:v>-18.576350000000001</c:v>
                </c:pt>
                <c:pt idx="1480">
                  <c:v>-18.670120000000001</c:v>
                </c:pt>
                <c:pt idx="1481">
                  <c:v>-18.764610000000001</c:v>
                </c:pt>
                <c:pt idx="1482">
                  <c:v>-18.856069999999999</c:v>
                </c:pt>
                <c:pt idx="1483">
                  <c:v>-18.94285</c:v>
                </c:pt>
                <c:pt idx="1484">
                  <c:v>-19.044969999999999</c:v>
                </c:pt>
                <c:pt idx="1485">
                  <c:v>-19.151859999999999</c:v>
                </c:pt>
                <c:pt idx="1486">
                  <c:v>-19.24578</c:v>
                </c:pt>
                <c:pt idx="1487">
                  <c:v>-19.345510000000001</c:v>
                </c:pt>
                <c:pt idx="1488">
                  <c:v>-19.446079999999998</c:v>
                </c:pt>
                <c:pt idx="1489">
                  <c:v>-19.536840000000002</c:v>
                </c:pt>
                <c:pt idx="1490">
                  <c:v>-19.629249999999999</c:v>
                </c:pt>
                <c:pt idx="1491">
                  <c:v>-19.723739999999999</c:v>
                </c:pt>
                <c:pt idx="1492">
                  <c:v>-19.819479999999999</c:v>
                </c:pt>
                <c:pt idx="1493">
                  <c:v>-19.917909999999999</c:v>
                </c:pt>
                <c:pt idx="1494">
                  <c:v>-20.01031</c:v>
                </c:pt>
                <c:pt idx="1495">
                  <c:v>-20.112480000000001</c:v>
                </c:pt>
                <c:pt idx="1496">
                  <c:v>-20.229340000000001</c:v>
                </c:pt>
                <c:pt idx="1497">
                  <c:v>-20.341470000000001</c:v>
                </c:pt>
                <c:pt idx="1498">
                  <c:v>-20.446120000000001</c:v>
                </c:pt>
                <c:pt idx="1499">
                  <c:v>-20.56269</c:v>
                </c:pt>
                <c:pt idx="1500">
                  <c:v>-20.673169999999999</c:v>
                </c:pt>
                <c:pt idx="1501">
                  <c:v>-20.770589999999999</c:v>
                </c:pt>
                <c:pt idx="1502">
                  <c:v>-20.866489999999999</c:v>
                </c:pt>
                <c:pt idx="1503">
                  <c:v>-20.964369999999999</c:v>
                </c:pt>
                <c:pt idx="1504">
                  <c:v>-21.065660000000001</c:v>
                </c:pt>
                <c:pt idx="1505">
                  <c:v>-21.17098</c:v>
                </c:pt>
                <c:pt idx="1506">
                  <c:v>-21.271619999999999</c:v>
                </c:pt>
                <c:pt idx="1507">
                  <c:v>-21.37218</c:v>
                </c:pt>
                <c:pt idx="1508">
                  <c:v>-21.478149999999999</c:v>
                </c:pt>
                <c:pt idx="1509">
                  <c:v>-21.58203</c:v>
                </c:pt>
                <c:pt idx="1510">
                  <c:v>-21.684439999999999</c:v>
                </c:pt>
                <c:pt idx="1511">
                  <c:v>-21.794830000000001</c:v>
                </c:pt>
                <c:pt idx="1512">
                  <c:v>-21.90408</c:v>
                </c:pt>
                <c:pt idx="1513">
                  <c:v>-22.011679999999998</c:v>
                </c:pt>
                <c:pt idx="1514">
                  <c:v>-22.120999999999999</c:v>
                </c:pt>
                <c:pt idx="1515">
                  <c:v>-22.229520000000001</c:v>
                </c:pt>
                <c:pt idx="1516">
                  <c:v>-22.3292</c:v>
                </c:pt>
                <c:pt idx="1517">
                  <c:v>-22.433420000000002</c:v>
                </c:pt>
                <c:pt idx="1518">
                  <c:v>-22.541699999999999</c:v>
                </c:pt>
                <c:pt idx="1519">
                  <c:v>-22.645700000000001</c:v>
                </c:pt>
                <c:pt idx="1520">
                  <c:v>-22.752269999999999</c:v>
                </c:pt>
                <c:pt idx="1521">
                  <c:v>-22.862010000000001</c:v>
                </c:pt>
                <c:pt idx="1522">
                  <c:v>-22.968340000000001</c:v>
                </c:pt>
                <c:pt idx="1523">
                  <c:v>-23.07592</c:v>
                </c:pt>
                <c:pt idx="1524">
                  <c:v>-23.184080000000002</c:v>
                </c:pt>
                <c:pt idx="1525">
                  <c:v>-23.290900000000001</c:v>
                </c:pt>
                <c:pt idx="1526">
                  <c:v>-23.401330000000002</c:v>
                </c:pt>
                <c:pt idx="1527">
                  <c:v>-23.51332</c:v>
                </c:pt>
                <c:pt idx="1528">
                  <c:v>-23.619039999999998</c:v>
                </c:pt>
                <c:pt idx="1529">
                  <c:v>-23.725249999999999</c:v>
                </c:pt>
                <c:pt idx="1530">
                  <c:v>-23.826840000000001</c:v>
                </c:pt>
                <c:pt idx="1531">
                  <c:v>-23.929099999999998</c:v>
                </c:pt>
                <c:pt idx="1532">
                  <c:v>-24.044899999999998</c:v>
                </c:pt>
                <c:pt idx="1533">
                  <c:v>-24.16412</c:v>
                </c:pt>
                <c:pt idx="1534">
                  <c:v>-24.275320000000001</c:v>
                </c:pt>
                <c:pt idx="1535">
                  <c:v>-24.385179999999998</c:v>
                </c:pt>
                <c:pt idx="1536">
                  <c:v>-24.4953</c:v>
                </c:pt>
                <c:pt idx="1537">
                  <c:v>-24.606819999999999</c:v>
                </c:pt>
                <c:pt idx="1538">
                  <c:v>-24.719609999999999</c:v>
                </c:pt>
                <c:pt idx="1539">
                  <c:v>-24.83652</c:v>
                </c:pt>
                <c:pt idx="1540">
                  <c:v>-24.955819999999999</c:v>
                </c:pt>
                <c:pt idx="1541">
                  <c:v>-25.065809999999999</c:v>
                </c:pt>
                <c:pt idx="1542">
                  <c:v>-25.170819999999999</c:v>
                </c:pt>
                <c:pt idx="1543">
                  <c:v>-25.28294</c:v>
                </c:pt>
                <c:pt idx="1544">
                  <c:v>-25.388169999999999</c:v>
                </c:pt>
                <c:pt idx="1545">
                  <c:v>-25.487290000000002</c:v>
                </c:pt>
                <c:pt idx="1546">
                  <c:v>-25.594360000000002</c:v>
                </c:pt>
                <c:pt idx="1547">
                  <c:v>-25.69828</c:v>
                </c:pt>
                <c:pt idx="1548">
                  <c:v>-25.795680000000001</c:v>
                </c:pt>
                <c:pt idx="1549">
                  <c:v>-25.894819999999999</c:v>
                </c:pt>
                <c:pt idx="1550">
                  <c:v>-25.994440000000001</c:v>
                </c:pt>
                <c:pt idx="1551">
                  <c:v>-26.093499999999999</c:v>
                </c:pt>
                <c:pt idx="1552">
                  <c:v>-26.192740000000001</c:v>
                </c:pt>
                <c:pt idx="1553">
                  <c:v>-26.288959999999999</c:v>
                </c:pt>
                <c:pt idx="1554">
                  <c:v>-26.386679999999998</c:v>
                </c:pt>
                <c:pt idx="1555">
                  <c:v>-26.484539999999999</c:v>
                </c:pt>
                <c:pt idx="1556">
                  <c:v>-26.575289999999999</c:v>
                </c:pt>
                <c:pt idx="1557">
                  <c:v>-26.668500000000002</c:v>
                </c:pt>
                <c:pt idx="1558">
                  <c:v>-26.768799999999999</c:v>
                </c:pt>
                <c:pt idx="1559">
                  <c:v>-26.863320000000002</c:v>
                </c:pt>
                <c:pt idx="1560">
                  <c:v>-26.955719999999999</c:v>
                </c:pt>
                <c:pt idx="1561">
                  <c:v>-27.050160000000002</c:v>
                </c:pt>
                <c:pt idx="1562">
                  <c:v>-27.140699999999999</c:v>
                </c:pt>
                <c:pt idx="1563">
                  <c:v>-27.23075</c:v>
                </c:pt>
                <c:pt idx="1564">
                  <c:v>-27.3141</c:v>
                </c:pt>
                <c:pt idx="1565">
                  <c:v>-27.398820000000001</c:v>
                </c:pt>
                <c:pt idx="1566">
                  <c:v>-27.486879999999999</c:v>
                </c:pt>
                <c:pt idx="1567">
                  <c:v>-27.57104</c:v>
                </c:pt>
                <c:pt idx="1568">
                  <c:v>-27.653400000000001</c:v>
                </c:pt>
                <c:pt idx="1569">
                  <c:v>-27.73685</c:v>
                </c:pt>
                <c:pt idx="1570">
                  <c:v>-27.81972</c:v>
                </c:pt>
                <c:pt idx="1571">
                  <c:v>-27.900510000000001</c:v>
                </c:pt>
                <c:pt idx="1572">
                  <c:v>-27.978809999999999</c:v>
                </c:pt>
                <c:pt idx="1573">
                  <c:v>-28.059909999999999</c:v>
                </c:pt>
                <c:pt idx="1574">
                  <c:v>-28.146999999999998</c:v>
                </c:pt>
                <c:pt idx="1575">
                  <c:v>-28.22813</c:v>
                </c:pt>
                <c:pt idx="1576">
                  <c:v>-28.30846</c:v>
                </c:pt>
                <c:pt idx="1577">
                  <c:v>-28.388670000000001</c:v>
                </c:pt>
                <c:pt idx="1578">
                  <c:v>-28.461379999999998</c:v>
                </c:pt>
                <c:pt idx="1579">
                  <c:v>-28.538779999999999</c:v>
                </c:pt>
                <c:pt idx="1580">
                  <c:v>-28.61478</c:v>
                </c:pt>
                <c:pt idx="1581">
                  <c:v>-28.686509999999998</c:v>
                </c:pt>
                <c:pt idx="1582">
                  <c:v>-28.757760000000001</c:v>
                </c:pt>
                <c:pt idx="1583">
                  <c:v>-28.830660000000002</c:v>
                </c:pt>
                <c:pt idx="1584">
                  <c:v>-28.902989999999999</c:v>
                </c:pt>
                <c:pt idx="1585">
                  <c:v>-28.972460000000002</c:v>
                </c:pt>
                <c:pt idx="1586">
                  <c:v>-29.040759999999999</c:v>
                </c:pt>
                <c:pt idx="1587">
                  <c:v>-29.111000000000001</c:v>
                </c:pt>
                <c:pt idx="1588">
                  <c:v>-29.180420000000002</c:v>
                </c:pt>
                <c:pt idx="1589">
                  <c:v>-29.24644</c:v>
                </c:pt>
                <c:pt idx="1590">
                  <c:v>-29.316880000000001</c:v>
                </c:pt>
                <c:pt idx="1591">
                  <c:v>-29.38504</c:v>
                </c:pt>
                <c:pt idx="1592">
                  <c:v>-29.44717</c:v>
                </c:pt>
                <c:pt idx="1593">
                  <c:v>-29.510200000000001</c:v>
                </c:pt>
                <c:pt idx="1594">
                  <c:v>-29.575240000000001</c:v>
                </c:pt>
                <c:pt idx="1595">
                  <c:v>-29.63936</c:v>
                </c:pt>
                <c:pt idx="1596">
                  <c:v>-29.698619999999998</c:v>
                </c:pt>
                <c:pt idx="1597">
                  <c:v>-29.758700000000001</c:v>
                </c:pt>
                <c:pt idx="1598">
                  <c:v>-29.820550000000001</c:v>
                </c:pt>
                <c:pt idx="1599">
                  <c:v>-29.881540000000001</c:v>
                </c:pt>
                <c:pt idx="1600">
                  <c:v>-29.943819999999999</c:v>
                </c:pt>
                <c:pt idx="1601">
                  <c:v>-30.001860000000001</c:v>
                </c:pt>
                <c:pt idx="1602">
                  <c:v>-30.058540000000001</c:v>
                </c:pt>
                <c:pt idx="1603">
                  <c:v>-30.115580000000001</c:v>
                </c:pt>
                <c:pt idx="1604">
                  <c:v>-30.173839999999998</c:v>
                </c:pt>
                <c:pt idx="1605">
                  <c:v>-30.231310000000001</c:v>
                </c:pt>
                <c:pt idx="1606">
                  <c:v>-30.286719999999999</c:v>
                </c:pt>
                <c:pt idx="1607">
                  <c:v>-30.342649999999999</c:v>
                </c:pt>
                <c:pt idx="1608">
                  <c:v>-30.400220000000001</c:v>
                </c:pt>
                <c:pt idx="1609">
                  <c:v>-30.4573</c:v>
                </c:pt>
                <c:pt idx="1610">
                  <c:v>-30.51323</c:v>
                </c:pt>
                <c:pt idx="1611">
                  <c:v>-30.56982</c:v>
                </c:pt>
                <c:pt idx="1612">
                  <c:v>-30.625959999999999</c:v>
                </c:pt>
                <c:pt idx="1613">
                  <c:v>-30.682030000000001</c:v>
                </c:pt>
                <c:pt idx="1614">
                  <c:v>-30.738209999999999</c:v>
                </c:pt>
                <c:pt idx="1615">
                  <c:v>-30.791260000000001</c:v>
                </c:pt>
                <c:pt idx="1616">
                  <c:v>-30.844100000000001</c:v>
                </c:pt>
                <c:pt idx="1617">
                  <c:v>-30.901350000000001</c:v>
                </c:pt>
                <c:pt idx="1618">
                  <c:v>-30.957249999999998</c:v>
                </c:pt>
                <c:pt idx="1619">
                  <c:v>-31.008179999999999</c:v>
                </c:pt>
                <c:pt idx="1620">
                  <c:v>-31.060639999999999</c:v>
                </c:pt>
                <c:pt idx="1621">
                  <c:v>-31.114339999999999</c:v>
                </c:pt>
                <c:pt idx="1622">
                  <c:v>-31.166650000000001</c:v>
                </c:pt>
                <c:pt idx="1623">
                  <c:v>-31.22139</c:v>
                </c:pt>
                <c:pt idx="1624">
                  <c:v>-31.273050000000001</c:v>
                </c:pt>
                <c:pt idx="1625">
                  <c:v>-31.322009999999999</c:v>
                </c:pt>
                <c:pt idx="1626">
                  <c:v>-31.375440000000001</c:v>
                </c:pt>
                <c:pt idx="1627">
                  <c:v>-31.43047</c:v>
                </c:pt>
                <c:pt idx="1628">
                  <c:v>-31.484629999999999</c:v>
                </c:pt>
                <c:pt idx="1629">
                  <c:v>-31.537590000000002</c:v>
                </c:pt>
                <c:pt idx="1630">
                  <c:v>-31.590019999999999</c:v>
                </c:pt>
                <c:pt idx="1631">
                  <c:v>-31.643619999999999</c:v>
                </c:pt>
                <c:pt idx="1632">
                  <c:v>-31.696739999999998</c:v>
                </c:pt>
                <c:pt idx="1633">
                  <c:v>-31.751139999999999</c:v>
                </c:pt>
                <c:pt idx="1634">
                  <c:v>-31.8048</c:v>
                </c:pt>
                <c:pt idx="1635">
                  <c:v>-31.856819999999999</c:v>
                </c:pt>
                <c:pt idx="1636">
                  <c:v>-31.907440000000001</c:v>
                </c:pt>
                <c:pt idx="1637">
                  <c:v>-31.959980000000002</c:v>
                </c:pt>
                <c:pt idx="1638">
                  <c:v>-32.01296</c:v>
                </c:pt>
                <c:pt idx="1639">
                  <c:v>-32.066510000000001</c:v>
                </c:pt>
                <c:pt idx="1640">
                  <c:v>-32.118400000000001</c:v>
                </c:pt>
                <c:pt idx="1641">
                  <c:v>-32.168460000000003</c:v>
                </c:pt>
                <c:pt idx="1642">
                  <c:v>-32.218159999999997</c:v>
                </c:pt>
                <c:pt idx="1643">
                  <c:v>-32.268630000000002</c:v>
                </c:pt>
                <c:pt idx="1644">
                  <c:v>-32.318899999999999</c:v>
                </c:pt>
                <c:pt idx="1645">
                  <c:v>-32.367400000000004</c:v>
                </c:pt>
                <c:pt idx="1646">
                  <c:v>-32.415959999999998</c:v>
                </c:pt>
                <c:pt idx="1647">
                  <c:v>-32.467350000000003</c:v>
                </c:pt>
                <c:pt idx="1648">
                  <c:v>-32.519289999999998</c:v>
                </c:pt>
                <c:pt idx="1649">
                  <c:v>-32.569609999999997</c:v>
                </c:pt>
                <c:pt idx="1650">
                  <c:v>-32.622039999999998</c:v>
                </c:pt>
                <c:pt idx="1651">
                  <c:v>-32.673479999999998</c:v>
                </c:pt>
                <c:pt idx="1652">
                  <c:v>-32.724440000000001</c:v>
                </c:pt>
                <c:pt idx="1653">
                  <c:v>-32.774279999999997</c:v>
                </c:pt>
                <c:pt idx="1654">
                  <c:v>-32.823349999999998</c:v>
                </c:pt>
                <c:pt idx="1655">
                  <c:v>-32.875779999999999</c:v>
                </c:pt>
                <c:pt idx="1656">
                  <c:v>-32.925440000000002</c:v>
                </c:pt>
                <c:pt idx="1657">
                  <c:v>-32.973999999999997</c:v>
                </c:pt>
                <c:pt idx="1658">
                  <c:v>-33.0244</c:v>
                </c:pt>
                <c:pt idx="1659">
                  <c:v>-33.073599999999999</c:v>
                </c:pt>
                <c:pt idx="1660">
                  <c:v>-33.122399999999999</c:v>
                </c:pt>
                <c:pt idx="1661">
                  <c:v>-33.17266</c:v>
                </c:pt>
                <c:pt idx="1662">
                  <c:v>-33.221200000000003</c:v>
                </c:pt>
                <c:pt idx="1663">
                  <c:v>-33.266930000000002</c:v>
                </c:pt>
                <c:pt idx="1664">
                  <c:v>-33.310980000000001</c:v>
                </c:pt>
                <c:pt idx="1665">
                  <c:v>-33.356819999999999</c:v>
                </c:pt>
                <c:pt idx="1666">
                  <c:v>-33.405029999999996</c:v>
                </c:pt>
                <c:pt idx="1667">
                  <c:v>-33.453000000000003</c:v>
                </c:pt>
                <c:pt idx="1668">
                  <c:v>-33.497660000000003</c:v>
                </c:pt>
                <c:pt idx="1669">
                  <c:v>-33.541260000000001</c:v>
                </c:pt>
                <c:pt idx="1670">
                  <c:v>-33.58822</c:v>
                </c:pt>
                <c:pt idx="1671">
                  <c:v>-33.63476</c:v>
                </c:pt>
                <c:pt idx="1672">
                  <c:v>-33.678240000000002</c:v>
                </c:pt>
                <c:pt idx="1673">
                  <c:v>-33.720559999999999</c:v>
                </c:pt>
                <c:pt idx="1674">
                  <c:v>-33.764449999999997</c:v>
                </c:pt>
                <c:pt idx="1675">
                  <c:v>-33.806640000000002</c:v>
                </c:pt>
                <c:pt idx="1676">
                  <c:v>-33.848680000000002</c:v>
                </c:pt>
                <c:pt idx="1677">
                  <c:v>-33.890500000000003</c:v>
                </c:pt>
                <c:pt idx="1678">
                  <c:v>-33.933300000000003</c:v>
                </c:pt>
                <c:pt idx="1679">
                  <c:v>-33.975140000000003</c:v>
                </c:pt>
                <c:pt idx="1680">
                  <c:v>-34.016219999999997</c:v>
                </c:pt>
                <c:pt idx="1681">
                  <c:v>-34.057299999999998</c:v>
                </c:pt>
                <c:pt idx="1682">
                  <c:v>-34.095759999999999</c:v>
                </c:pt>
                <c:pt idx="1683">
                  <c:v>-34.132860000000001</c:v>
                </c:pt>
                <c:pt idx="1684">
                  <c:v>-34.169750000000001</c:v>
                </c:pt>
                <c:pt idx="1685">
                  <c:v>-34.205640000000002</c:v>
                </c:pt>
                <c:pt idx="1686">
                  <c:v>-34.23912</c:v>
                </c:pt>
                <c:pt idx="1687">
                  <c:v>-34.27216</c:v>
                </c:pt>
                <c:pt idx="1688">
                  <c:v>-34.305950000000003</c:v>
                </c:pt>
                <c:pt idx="1689">
                  <c:v>-34.339300000000001</c:v>
                </c:pt>
                <c:pt idx="1690">
                  <c:v>-34.372999999999998</c:v>
                </c:pt>
                <c:pt idx="1691">
                  <c:v>-34.40634</c:v>
                </c:pt>
                <c:pt idx="1692">
                  <c:v>-34.439579999999999</c:v>
                </c:pt>
                <c:pt idx="1693">
                  <c:v>-34.470260000000003</c:v>
                </c:pt>
                <c:pt idx="1694">
                  <c:v>-34.5002</c:v>
                </c:pt>
                <c:pt idx="1695">
                  <c:v>-34.530760000000001</c:v>
                </c:pt>
                <c:pt idx="1696">
                  <c:v>-34.560130000000001</c:v>
                </c:pt>
                <c:pt idx="1697">
                  <c:v>-34.587780000000002</c:v>
                </c:pt>
                <c:pt idx="1698">
                  <c:v>-34.617190000000001</c:v>
                </c:pt>
                <c:pt idx="1699">
                  <c:v>-34.644469999999998</c:v>
                </c:pt>
                <c:pt idx="1700">
                  <c:v>-34.672440000000002</c:v>
                </c:pt>
                <c:pt idx="1701">
                  <c:v>-34.700940000000003</c:v>
                </c:pt>
                <c:pt idx="1702">
                  <c:v>-34.726439999999997</c:v>
                </c:pt>
                <c:pt idx="1703">
                  <c:v>-34.753270000000001</c:v>
                </c:pt>
                <c:pt idx="1704">
                  <c:v>-34.778019999999998</c:v>
                </c:pt>
                <c:pt idx="1705">
                  <c:v>-34.800960000000003</c:v>
                </c:pt>
                <c:pt idx="1706">
                  <c:v>-34.824890000000003</c:v>
                </c:pt>
                <c:pt idx="1707">
                  <c:v>-34.847720000000002</c:v>
                </c:pt>
                <c:pt idx="1708">
                  <c:v>-34.870530000000002</c:v>
                </c:pt>
                <c:pt idx="1709">
                  <c:v>-34.895800000000001</c:v>
                </c:pt>
                <c:pt idx="1710">
                  <c:v>-34.920900000000003</c:v>
                </c:pt>
                <c:pt idx="1711">
                  <c:v>-34.943210000000001</c:v>
                </c:pt>
                <c:pt idx="1712">
                  <c:v>-34.966920000000002</c:v>
                </c:pt>
                <c:pt idx="1713">
                  <c:v>-34.988900000000001</c:v>
                </c:pt>
                <c:pt idx="1714">
                  <c:v>-35.011209999999998</c:v>
                </c:pt>
                <c:pt idx="1715">
                  <c:v>-35.0364</c:v>
                </c:pt>
                <c:pt idx="1716">
                  <c:v>-35.059280000000001</c:v>
                </c:pt>
                <c:pt idx="1717">
                  <c:v>-35.082830000000001</c:v>
                </c:pt>
                <c:pt idx="1718">
                  <c:v>-35.107039999999998</c:v>
                </c:pt>
                <c:pt idx="1719">
                  <c:v>-35.130450000000003</c:v>
                </c:pt>
                <c:pt idx="1720">
                  <c:v>-35.152720000000002</c:v>
                </c:pt>
                <c:pt idx="1721">
                  <c:v>-35.17736</c:v>
                </c:pt>
                <c:pt idx="1722">
                  <c:v>-35.200580000000002</c:v>
                </c:pt>
                <c:pt idx="1723">
                  <c:v>-35.220500000000001</c:v>
                </c:pt>
                <c:pt idx="1724">
                  <c:v>-35.240270000000002</c:v>
                </c:pt>
                <c:pt idx="1725">
                  <c:v>-35.261560000000003</c:v>
                </c:pt>
                <c:pt idx="1726">
                  <c:v>-35.283380000000001</c:v>
                </c:pt>
                <c:pt idx="1727">
                  <c:v>-35.301749999999998</c:v>
                </c:pt>
                <c:pt idx="1728">
                  <c:v>-35.321069999999999</c:v>
                </c:pt>
                <c:pt idx="1729">
                  <c:v>-35.343899999999998</c:v>
                </c:pt>
                <c:pt idx="1730">
                  <c:v>-35.365920000000003</c:v>
                </c:pt>
                <c:pt idx="1731">
                  <c:v>-35.3872</c:v>
                </c:pt>
                <c:pt idx="1732">
                  <c:v>-35.406739999999999</c:v>
                </c:pt>
                <c:pt idx="1733">
                  <c:v>-35.428400000000003</c:v>
                </c:pt>
                <c:pt idx="1734">
                  <c:v>-35.452300000000001</c:v>
                </c:pt>
                <c:pt idx="1735">
                  <c:v>-35.473500000000001</c:v>
                </c:pt>
                <c:pt idx="1736">
                  <c:v>-35.493600000000001</c:v>
                </c:pt>
                <c:pt idx="1737">
                  <c:v>-35.512500000000003</c:v>
                </c:pt>
                <c:pt idx="1738">
                  <c:v>-35.532850000000003</c:v>
                </c:pt>
                <c:pt idx="1739">
                  <c:v>-35.556780000000003</c:v>
                </c:pt>
                <c:pt idx="1740">
                  <c:v>-35.579000000000001</c:v>
                </c:pt>
                <c:pt idx="1741">
                  <c:v>-35.599200000000003</c:v>
                </c:pt>
                <c:pt idx="1742">
                  <c:v>-35.621420000000001</c:v>
                </c:pt>
                <c:pt idx="1743">
                  <c:v>-35.644599999999997</c:v>
                </c:pt>
                <c:pt idx="1744">
                  <c:v>-35.664520000000003</c:v>
                </c:pt>
                <c:pt idx="1745">
                  <c:v>-35.68544</c:v>
                </c:pt>
                <c:pt idx="1746">
                  <c:v>-35.708440000000003</c:v>
                </c:pt>
                <c:pt idx="1747">
                  <c:v>-35.729050000000001</c:v>
                </c:pt>
                <c:pt idx="1748">
                  <c:v>-35.750950000000003</c:v>
                </c:pt>
                <c:pt idx="1749">
                  <c:v>-35.772979999999997</c:v>
                </c:pt>
                <c:pt idx="1750">
                  <c:v>-35.793819999999997</c:v>
                </c:pt>
                <c:pt idx="1751">
                  <c:v>-35.816800000000001</c:v>
                </c:pt>
                <c:pt idx="1752">
                  <c:v>-35.839469999999999</c:v>
                </c:pt>
                <c:pt idx="1753">
                  <c:v>-35.861400000000003</c:v>
                </c:pt>
                <c:pt idx="1754">
                  <c:v>-35.883279999999999</c:v>
                </c:pt>
                <c:pt idx="1755">
                  <c:v>-35.906080000000003</c:v>
                </c:pt>
                <c:pt idx="1756">
                  <c:v>-35.928899999999999</c:v>
                </c:pt>
                <c:pt idx="1757">
                  <c:v>-35.951349999999998</c:v>
                </c:pt>
                <c:pt idx="1758">
                  <c:v>-35.973880000000001</c:v>
                </c:pt>
                <c:pt idx="1759">
                  <c:v>-35.996830000000003</c:v>
                </c:pt>
                <c:pt idx="1760">
                  <c:v>-36.020440000000001</c:v>
                </c:pt>
                <c:pt idx="1761">
                  <c:v>-36.044409999999999</c:v>
                </c:pt>
                <c:pt idx="1762">
                  <c:v>-36.06897</c:v>
                </c:pt>
                <c:pt idx="1763">
                  <c:v>-36.093600000000002</c:v>
                </c:pt>
                <c:pt idx="1764">
                  <c:v>-36.117800000000003</c:v>
                </c:pt>
                <c:pt idx="1765">
                  <c:v>-36.141649999999998</c:v>
                </c:pt>
                <c:pt idx="1766">
                  <c:v>-36.166719999999998</c:v>
                </c:pt>
                <c:pt idx="1767">
                  <c:v>-36.192529999999998</c:v>
                </c:pt>
                <c:pt idx="1768">
                  <c:v>-36.218690000000002</c:v>
                </c:pt>
                <c:pt idx="1769">
                  <c:v>-36.241250000000001</c:v>
                </c:pt>
                <c:pt idx="1770">
                  <c:v>-36.265599999999999</c:v>
                </c:pt>
                <c:pt idx="1771">
                  <c:v>-36.292200000000001</c:v>
                </c:pt>
                <c:pt idx="1772">
                  <c:v>-36.31662</c:v>
                </c:pt>
                <c:pt idx="1773">
                  <c:v>-36.339379999999998</c:v>
                </c:pt>
                <c:pt idx="1774">
                  <c:v>-36.366039999999998</c:v>
                </c:pt>
                <c:pt idx="1775">
                  <c:v>-36.394370000000002</c:v>
                </c:pt>
                <c:pt idx="1776">
                  <c:v>-36.421300000000002</c:v>
                </c:pt>
                <c:pt idx="1777">
                  <c:v>-36.447789999999998</c:v>
                </c:pt>
                <c:pt idx="1778">
                  <c:v>-36.474490000000003</c:v>
                </c:pt>
                <c:pt idx="1779">
                  <c:v>-36.502049999999997</c:v>
                </c:pt>
                <c:pt idx="1780">
                  <c:v>-36.529440000000001</c:v>
                </c:pt>
                <c:pt idx="1781">
                  <c:v>-36.559809999999999</c:v>
                </c:pt>
                <c:pt idx="1782">
                  <c:v>-36.58813</c:v>
                </c:pt>
                <c:pt idx="1783">
                  <c:v>-36.614260000000002</c:v>
                </c:pt>
                <c:pt idx="1784">
                  <c:v>-36.642539999999997</c:v>
                </c:pt>
                <c:pt idx="1785">
                  <c:v>-36.672960000000003</c:v>
                </c:pt>
                <c:pt idx="1786">
                  <c:v>-36.69838</c:v>
                </c:pt>
                <c:pt idx="1787">
                  <c:v>-36.72439</c:v>
                </c:pt>
                <c:pt idx="1788">
                  <c:v>-36.7545</c:v>
                </c:pt>
                <c:pt idx="1789">
                  <c:v>-36.786740000000002</c:v>
                </c:pt>
                <c:pt idx="1790">
                  <c:v>-36.817520000000002</c:v>
                </c:pt>
                <c:pt idx="1791">
                  <c:v>-36.846780000000003</c:v>
                </c:pt>
                <c:pt idx="1792">
                  <c:v>-36.876130000000003</c:v>
                </c:pt>
                <c:pt idx="1793">
                  <c:v>-36.9084</c:v>
                </c:pt>
                <c:pt idx="1794">
                  <c:v>-36.939100000000003</c:v>
                </c:pt>
                <c:pt idx="1795">
                  <c:v>-36.969560000000001</c:v>
                </c:pt>
                <c:pt idx="1796">
                  <c:v>-37.000509999999998</c:v>
                </c:pt>
                <c:pt idx="1797">
                  <c:v>-37.031280000000002</c:v>
                </c:pt>
                <c:pt idx="1798">
                  <c:v>-37.062539999999998</c:v>
                </c:pt>
                <c:pt idx="1799">
                  <c:v>-37.091720000000002</c:v>
                </c:pt>
                <c:pt idx="1800">
                  <c:v>-37.120820000000002</c:v>
                </c:pt>
                <c:pt idx="1801">
                  <c:v>-37.153019999999998</c:v>
                </c:pt>
                <c:pt idx="1802">
                  <c:v>-37.183869999999999</c:v>
                </c:pt>
                <c:pt idx="1803">
                  <c:v>-37.215400000000002</c:v>
                </c:pt>
                <c:pt idx="1804">
                  <c:v>-37.24915</c:v>
                </c:pt>
                <c:pt idx="1805">
                  <c:v>-37.284640000000003</c:v>
                </c:pt>
                <c:pt idx="1806">
                  <c:v>-37.316499999999998</c:v>
                </c:pt>
                <c:pt idx="1807">
                  <c:v>-37.348379999999999</c:v>
                </c:pt>
                <c:pt idx="1808">
                  <c:v>-37.380119999999998</c:v>
                </c:pt>
                <c:pt idx="1809">
                  <c:v>-37.409779999999998</c:v>
                </c:pt>
                <c:pt idx="1810">
                  <c:v>-37.443060000000003</c:v>
                </c:pt>
                <c:pt idx="1811">
                  <c:v>-37.478470000000002</c:v>
                </c:pt>
                <c:pt idx="1812">
                  <c:v>-37.511839999999999</c:v>
                </c:pt>
                <c:pt idx="1813">
                  <c:v>-37.546419999999998</c:v>
                </c:pt>
                <c:pt idx="1814">
                  <c:v>-37.580539999999999</c:v>
                </c:pt>
                <c:pt idx="1815">
                  <c:v>-37.614249999999998</c:v>
                </c:pt>
                <c:pt idx="1816">
                  <c:v>-37.650179999999999</c:v>
                </c:pt>
                <c:pt idx="1817">
                  <c:v>-37.686219999999999</c:v>
                </c:pt>
                <c:pt idx="1818">
                  <c:v>-37.717880000000001</c:v>
                </c:pt>
                <c:pt idx="1819">
                  <c:v>-37.75177</c:v>
                </c:pt>
                <c:pt idx="1820">
                  <c:v>-37.789119999999997</c:v>
                </c:pt>
                <c:pt idx="1821">
                  <c:v>-37.823560000000001</c:v>
                </c:pt>
                <c:pt idx="1822">
                  <c:v>-37.857239999999997</c:v>
                </c:pt>
                <c:pt idx="1823">
                  <c:v>-37.892440000000001</c:v>
                </c:pt>
                <c:pt idx="1824">
                  <c:v>-37.929160000000003</c:v>
                </c:pt>
                <c:pt idx="1825">
                  <c:v>-37.963039999999999</c:v>
                </c:pt>
                <c:pt idx="1826">
                  <c:v>-37.997709999999998</c:v>
                </c:pt>
                <c:pt idx="1827">
                  <c:v>-38.033479999999997</c:v>
                </c:pt>
                <c:pt idx="1828">
                  <c:v>-38.066940000000002</c:v>
                </c:pt>
                <c:pt idx="1829">
                  <c:v>-38.102719999999998</c:v>
                </c:pt>
                <c:pt idx="1830">
                  <c:v>-38.137610000000002</c:v>
                </c:pt>
                <c:pt idx="1831">
                  <c:v>-38.170549999999999</c:v>
                </c:pt>
                <c:pt idx="1832">
                  <c:v>-38.203600000000002</c:v>
                </c:pt>
                <c:pt idx="1833">
                  <c:v>-38.237870000000001</c:v>
                </c:pt>
                <c:pt idx="1834">
                  <c:v>-38.274819999999998</c:v>
                </c:pt>
                <c:pt idx="1835">
                  <c:v>-38.3093</c:v>
                </c:pt>
                <c:pt idx="1836">
                  <c:v>-38.340620000000001</c:v>
                </c:pt>
                <c:pt idx="1837">
                  <c:v>-38.376240000000003</c:v>
                </c:pt>
                <c:pt idx="1838">
                  <c:v>-38.40925</c:v>
                </c:pt>
                <c:pt idx="1839">
                  <c:v>-38.440600000000003</c:v>
                </c:pt>
                <c:pt idx="1840">
                  <c:v>-38.479970000000002</c:v>
                </c:pt>
                <c:pt idx="1841">
                  <c:v>-38.512700000000002</c:v>
                </c:pt>
                <c:pt idx="1842">
                  <c:v>-38.546199999999999</c:v>
                </c:pt>
                <c:pt idx="1843">
                  <c:v>-38.58672</c:v>
                </c:pt>
                <c:pt idx="1844">
                  <c:v>-38.628660000000004</c:v>
                </c:pt>
                <c:pt idx="1845">
                  <c:v>-38.668399999999998</c:v>
                </c:pt>
                <c:pt idx="1846">
                  <c:v>-38.706310000000002</c:v>
                </c:pt>
                <c:pt idx="1847">
                  <c:v>-38.745539999999998</c:v>
                </c:pt>
                <c:pt idx="1848">
                  <c:v>-38.782530000000001</c:v>
                </c:pt>
                <c:pt idx="1849">
                  <c:v>-38.814799999999998</c:v>
                </c:pt>
                <c:pt idx="1850">
                  <c:v>-38.847340000000003</c:v>
                </c:pt>
                <c:pt idx="1851">
                  <c:v>-38.884599999999999</c:v>
                </c:pt>
                <c:pt idx="1852">
                  <c:v>-38.922089999999997</c:v>
                </c:pt>
                <c:pt idx="1853">
                  <c:v>-38.95496</c:v>
                </c:pt>
                <c:pt idx="1854">
                  <c:v>-38.989170000000001</c:v>
                </c:pt>
                <c:pt idx="1855">
                  <c:v>-39.02411</c:v>
                </c:pt>
                <c:pt idx="1856">
                  <c:v>-39.061630000000001</c:v>
                </c:pt>
                <c:pt idx="1857">
                  <c:v>-39.093870000000003</c:v>
                </c:pt>
                <c:pt idx="1858">
                  <c:v>-39.124450000000003</c:v>
                </c:pt>
                <c:pt idx="1859">
                  <c:v>-39.156399999999998</c:v>
                </c:pt>
                <c:pt idx="1860">
                  <c:v>-39.190939999999998</c:v>
                </c:pt>
                <c:pt idx="1861">
                  <c:v>-39.226349999999996</c:v>
                </c:pt>
                <c:pt idx="1862">
                  <c:v>-39.261009999999999</c:v>
                </c:pt>
                <c:pt idx="1863">
                  <c:v>-39.292909999999999</c:v>
                </c:pt>
                <c:pt idx="1864">
                  <c:v>-39.324739999999998</c:v>
                </c:pt>
                <c:pt idx="1865">
                  <c:v>-39.35951</c:v>
                </c:pt>
                <c:pt idx="1866">
                  <c:v>-39.390749999999997</c:v>
                </c:pt>
                <c:pt idx="1867">
                  <c:v>-39.420479999999998</c:v>
                </c:pt>
                <c:pt idx="1868">
                  <c:v>-39.451169999999998</c:v>
                </c:pt>
                <c:pt idx="1869">
                  <c:v>-39.482300000000002</c:v>
                </c:pt>
                <c:pt idx="1870">
                  <c:v>-39.512920000000001</c:v>
                </c:pt>
                <c:pt idx="1871">
                  <c:v>-39.543759999999999</c:v>
                </c:pt>
                <c:pt idx="1872">
                  <c:v>-39.576630000000002</c:v>
                </c:pt>
                <c:pt idx="1873">
                  <c:v>-39.607039999999998</c:v>
                </c:pt>
                <c:pt idx="1874">
                  <c:v>-39.637659999999997</c:v>
                </c:pt>
                <c:pt idx="1875">
                  <c:v>-39.668059999999997</c:v>
                </c:pt>
                <c:pt idx="1876">
                  <c:v>-39.699460000000002</c:v>
                </c:pt>
                <c:pt idx="1877">
                  <c:v>-39.73292</c:v>
                </c:pt>
                <c:pt idx="1878">
                  <c:v>-39.764380000000003</c:v>
                </c:pt>
                <c:pt idx="1879">
                  <c:v>-39.794370000000001</c:v>
                </c:pt>
                <c:pt idx="1880">
                  <c:v>-39.825499999999998</c:v>
                </c:pt>
                <c:pt idx="1881">
                  <c:v>-39.856439999999999</c:v>
                </c:pt>
                <c:pt idx="1882">
                  <c:v>-39.888240000000003</c:v>
                </c:pt>
                <c:pt idx="1883">
                  <c:v>-39.921259999999997</c:v>
                </c:pt>
                <c:pt idx="1884">
                  <c:v>-39.951999999999998</c:v>
                </c:pt>
                <c:pt idx="1885">
                  <c:v>-39.981699999999996</c:v>
                </c:pt>
                <c:pt idx="1886">
                  <c:v>-40.011499999999998</c:v>
                </c:pt>
                <c:pt idx="1887">
                  <c:v>-40.04063</c:v>
                </c:pt>
                <c:pt idx="1888">
                  <c:v>-40.070039999999999</c:v>
                </c:pt>
                <c:pt idx="1889">
                  <c:v>-40.101260000000003</c:v>
                </c:pt>
                <c:pt idx="1890">
                  <c:v>-40.132060000000003</c:v>
                </c:pt>
                <c:pt idx="1891">
                  <c:v>-40.16104</c:v>
                </c:pt>
                <c:pt idx="1892">
                  <c:v>-40.193280000000001</c:v>
                </c:pt>
                <c:pt idx="1893">
                  <c:v>-40.228050000000003</c:v>
                </c:pt>
                <c:pt idx="1894">
                  <c:v>-40.25665</c:v>
                </c:pt>
                <c:pt idx="1895">
                  <c:v>-40.28416</c:v>
                </c:pt>
                <c:pt idx="1896">
                  <c:v>-40.31926</c:v>
                </c:pt>
                <c:pt idx="1897">
                  <c:v>-40.354689999999998</c:v>
                </c:pt>
                <c:pt idx="1898">
                  <c:v>-40.387120000000003</c:v>
                </c:pt>
                <c:pt idx="1899">
                  <c:v>-40.416890000000002</c:v>
                </c:pt>
                <c:pt idx="1900">
                  <c:v>-40.44688</c:v>
                </c:pt>
                <c:pt idx="1901">
                  <c:v>-40.477400000000003</c:v>
                </c:pt>
                <c:pt idx="1902">
                  <c:v>-40.505879999999998</c:v>
                </c:pt>
                <c:pt idx="1903">
                  <c:v>-40.537529999999997</c:v>
                </c:pt>
                <c:pt idx="1904">
                  <c:v>-40.57067</c:v>
                </c:pt>
                <c:pt idx="1905">
                  <c:v>-40.60051</c:v>
                </c:pt>
                <c:pt idx="1906">
                  <c:v>-40.632390000000001</c:v>
                </c:pt>
                <c:pt idx="1907">
                  <c:v>-40.665239999999997</c:v>
                </c:pt>
                <c:pt idx="1908">
                  <c:v>-40.70008</c:v>
                </c:pt>
                <c:pt idx="1909">
                  <c:v>-40.733820000000001</c:v>
                </c:pt>
                <c:pt idx="1910">
                  <c:v>-40.765819999999998</c:v>
                </c:pt>
                <c:pt idx="1911">
                  <c:v>-40.799520000000001</c:v>
                </c:pt>
                <c:pt idx="1912">
                  <c:v>-40.832180000000001</c:v>
                </c:pt>
                <c:pt idx="1913">
                  <c:v>-40.866860000000003</c:v>
                </c:pt>
                <c:pt idx="1914">
                  <c:v>-40.903379999999999</c:v>
                </c:pt>
                <c:pt idx="1915">
                  <c:v>-40.93674</c:v>
                </c:pt>
                <c:pt idx="1916">
                  <c:v>-40.974460000000001</c:v>
                </c:pt>
                <c:pt idx="1917">
                  <c:v>-41.011760000000002</c:v>
                </c:pt>
                <c:pt idx="1918">
                  <c:v>-41.044910000000002</c:v>
                </c:pt>
                <c:pt idx="1919">
                  <c:v>-41.077480000000001</c:v>
                </c:pt>
                <c:pt idx="1920">
                  <c:v>-41.11121</c:v>
                </c:pt>
                <c:pt idx="1921">
                  <c:v>-41.146439999999998</c:v>
                </c:pt>
                <c:pt idx="1922">
                  <c:v>-41.17906</c:v>
                </c:pt>
                <c:pt idx="1923">
                  <c:v>-41.212600000000002</c:v>
                </c:pt>
                <c:pt idx="1924">
                  <c:v>-41.247999999999998</c:v>
                </c:pt>
                <c:pt idx="1925">
                  <c:v>-41.283410000000003</c:v>
                </c:pt>
                <c:pt idx="1926">
                  <c:v>-41.31682</c:v>
                </c:pt>
                <c:pt idx="1927">
                  <c:v>-41.352620000000002</c:v>
                </c:pt>
                <c:pt idx="1928">
                  <c:v>-41.388019999999997</c:v>
                </c:pt>
                <c:pt idx="1929">
                  <c:v>-41.420909999999999</c:v>
                </c:pt>
                <c:pt idx="1930">
                  <c:v>-41.453279999999999</c:v>
                </c:pt>
                <c:pt idx="1931">
                  <c:v>-41.48498</c:v>
                </c:pt>
                <c:pt idx="1932">
                  <c:v>-41.521160000000002</c:v>
                </c:pt>
                <c:pt idx="1933">
                  <c:v>-41.558599999999998</c:v>
                </c:pt>
                <c:pt idx="1934">
                  <c:v>-41.590820000000001</c:v>
                </c:pt>
                <c:pt idx="1935">
                  <c:v>-41.624949999999998</c:v>
                </c:pt>
                <c:pt idx="1936">
                  <c:v>-41.662599999999998</c:v>
                </c:pt>
                <c:pt idx="1937">
                  <c:v>-41.695860000000003</c:v>
                </c:pt>
                <c:pt idx="1938">
                  <c:v>-41.72748</c:v>
                </c:pt>
                <c:pt idx="1939">
                  <c:v>-41.760930000000002</c:v>
                </c:pt>
                <c:pt idx="1940">
                  <c:v>-41.795940000000002</c:v>
                </c:pt>
                <c:pt idx="1941">
                  <c:v>-41.826419999999999</c:v>
                </c:pt>
                <c:pt idx="1942">
                  <c:v>-41.857419999999998</c:v>
                </c:pt>
                <c:pt idx="1943">
                  <c:v>-41.892339999999997</c:v>
                </c:pt>
                <c:pt idx="1944">
                  <c:v>-41.926540000000003</c:v>
                </c:pt>
                <c:pt idx="1945">
                  <c:v>-41.961210000000001</c:v>
                </c:pt>
                <c:pt idx="1946">
                  <c:v>-42.000399999999999</c:v>
                </c:pt>
                <c:pt idx="1947">
                  <c:v>-42.035710000000002</c:v>
                </c:pt>
                <c:pt idx="1948">
                  <c:v>-42.068100000000001</c:v>
                </c:pt>
                <c:pt idx="1949">
                  <c:v>-42.10286</c:v>
                </c:pt>
                <c:pt idx="1950">
                  <c:v>-42.135399999999997</c:v>
                </c:pt>
                <c:pt idx="1951">
                  <c:v>-42.170470000000002</c:v>
                </c:pt>
                <c:pt idx="1952">
                  <c:v>-42.205359999999999</c:v>
                </c:pt>
                <c:pt idx="1953">
                  <c:v>-42.240659999999998</c:v>
                </c:pt>
                <c:pt idx="1954">
                  <c:v>-42.279020000000003</c:v>
                </c:pt>
                <c:pt idx="1955">
                  <c:v>-42.315849999999998</c:v>
                </c:pt>
                <c:pt idx="1956">
                  <c:v>-42.352460000000001</c:v>
                </c:pt>
                <c:pt idx="1957">
                  <c:v>-42.390039999999999</c:v>
                </c:pt>
                <c:pt idx="1958">
                  <c:v>-42.427399999999999</c:v>
                </c:pt>
                <c:pt idx="1959">
                  <c:v>-42.465350000000001</c:v>
                </c:pt>
                <c:pt idx="1960">
                  <c:v>-42.503279999999997</c:v>
                </c:pt>
                <c:pt idx="1961">
                  <c:v>-42.542200000000001</c:v>
                </c:pt>
                <c:pt idx="1962">
                  <c:v>-42.577919999999999</c:v>
                </c:pt>
                <c:pt idx="1963">
                  <c:v>-42.61</c:v>
                </c:pt>
                <c:pt idx="1964">
                  <c:v>-42.644739999999999</c:v>
                </c:pt>
                <c:pt idx="1965">
                  <c:v>-42.681089999999998</c:v>
                </c:pt>
                <c:pt idx="1966">
                  <c:v>-42.716799999999999</c:v>
                </c:pt>
                <c:pt idx="1967">
                  <c:v>-42.752600000000001</c:v>
                </c:pt>
                <c:pt idx="1968">
                  <c:v>-42.78877</c:v>
                </c:pt>
                <c:pt idx="1969">
                  <c:v>-42.829839999999997</c:v>
                </c:pt>
                <c:pt idx="1970">
                  <c:v>-42.868079999999999</c:v>
                </c:pt>
                <c:pt idx="1971">
                  <c:v>-42.902380000000001</c:v>
                </c:pt>
                <c:pt idx="1972">
                  <c:v>-42.9407</c:v>
                </c:pt>
                <c:pt idx="1973">
                  <c:v>-42.980110000000003</c:v>
                </c:pt>
                <c:pt idx="1974">
                  <c:v>-43.016739999999999</c:v>
                </c:pt>
                <c:pt idx="1975">
                  <c:v>-43.051760000000002</c:v>
                </c:pt>
                <c:pt idx="1976">
                  <c:v>-43.088200000000001</c:v>
                </c:pt>
                <c:pt idx="1977">
                  <c:v>-43.12744</c:v>
                </c:pt>
                <c:pt idx="1978">
                  <c:v>-43.167000000000002</c:v>
                </c:pt>
                <c:pt idx="1979">
                  <c:v>-43.203499999999998</c:v>
                </c:pt>
                <c:pt idx="1980">
                  <c:v>-43.243200000000002</c:v>
                </c:pt>
                <c:pt idx="1981">
                  <c:v>-43.283160000000002</c:v>
                </c:pt>
                <c:pt idx="1982">
                  <c:v>-43.315190000000001</c:v>
                </c:pt>
                <c:pt idx="1983">
                  <c:v>-43.350740000000002</c:v>
                </c:pt>
                <c:pt idx="1984">
                  <c:v>-43.391719999999999</c:v>
                </c:pt>
                <c:pt idx="1985">
                  <c:v>-43.4315</c:v>
                </c:pt>
                <c:pt idx="1986">
                  <c:v>-43.469279999999998</c:v>
                </c:pt>
                <c:pt idx="1987">
                  <c:v>-43.506599999999999</c:v>
                </c:pt>
                <c:pt idx="1988">
                  <c:v>-43.552439999999997</c:v>
                </c:pt>
                <c:pt idx="1989">
                  <c:v>-43.598660000000002</c:v>
                </c:pt>
                <c:pt idx="1990">
                  <c:v>-43.640230000000003</c:v>
                </c:pt>
                <c:pt idx="1991">
                  <c:v>-43.683610000000002</c:v>
                </c:pt>
                <c:pt idx="1992">
                  <c:v>-43.727420000000002</c:v>
                </c:pt>
                <c:pt idx="1993">
                  <c:v>-43.772109999999998</c:v>
                </c:pt>
                <c:pt idx="1994">
                  <c:v>-43.814839999999997</c:v>
                </c:pt>
                <c:pt idx="1995">
                  <c:v>-43.857419999999998</c:v>
                </c:pt>
                <c:pt idx="1996">
                  <c:v>-43.906680000000001</c:v>
                </c:pt>
                <c:pt idx="1997">
                  <c:v>-43.967129999999997</c:v>
                </c:pt>
                <c:pt idx="1998">
                  <c:v>-44.023800000000001</c:v>
                </c:pt>
                <c:pt idx="1999">
                  <c:v>-44.07508</c:v>
                </c:pt>
                <c:pt idx="2000">
                  <c:v>-44.128360000000001</c:v>
                </c:pt>
                <c:pt idx="2001">
                  <c:v>-44.171100000000003</c:v>
                </c:pt>
                <c:pt idx="2002">
                  <c:v>-44.22054</c:v>
                </c:pt>
                <c:pt idx="2003">
                  <c:v>-44.27026</c:v>
                </c:pt>
                <c:pt idx="2004">
                  <c:v>-44.3232</c:v>
                </c:pt>
                <c:pt idx="2005">
                  <c:v>-44.377839999999999</c:v>
                </c:pt>
                <c:pt idx="2006">
                  <c:v>-44.42456</c:v>
                </c:pt>
                <c:pt idx="2007">
                  <c:v>-44.470799999999997</c:v>
                </c:pt>
                <c:pt idx="2008">
                  <c:v>-44.51782</c:v>
                </c:pt>
                <c:pt idx="2009">
                  <c:v>-44.569609999999997</c:v>
                </c:pt>
                <c:pt idx="2010">
                  <c:v>-44.629899999999999</c:v>
                </c:pt>
                <c:pt idx="2011">
                  <c:v>-44.68712</c:v>
                </c:pt>
                <c:pt idx="2012">
                  <c:v>-44.735309999999998</c:v>
                </c:pt>
                <c:pt idx="2013">
                  <c:v>-44.783610000000003</c:v>
                </c:pt>
                <c:pt idx="2014">
                  <c:v>-44.845739999999999</c:v>
                </c:pt>
                <c:pt idx="2015">
                  <c:v>-44.90596</c:v>
                </c:pt>
                <c:pt idx="2016">
                  <c:v>-44.962940000000003</c:v>
                </c:pt>
                <c:pt idx="2017">
                  <c:v>-45.024760000000001</c:v>
                </c:pt>
                <c:pt idx="2018">
                  <c:v>-45.083590000000001</c:v>
                </c:pt>
                <c:pt idx="2019">
                  <c:v>-45.148539999999997</c:v>
                </c:pt>
                <c:pt idx="2020">
                  <c:v>-45.230029999999999</c:v>
                </c:pt>
                <c:pt idx="2021">
                  <c:v>-45.310470000000002</c:v>
                </c:pt>
                <c:pt idx="2022">
                  <c:v>-45.371780000000001</c:v>
                </c:pt>
                <c:pt idx="2023">
                  <c:v>-45.4407</c:v>
                </c:pt>
                <c:pt idx="2024">
                  <c:v>-45.516759999999998</c:v>
                </c:pt>
                <c:pt idx="2025">
                  <c:v>-45.580759999999998</c:v>
                </c:pt>
                <c:pt idx="2026">
                  <c:v>-45.657060000000001</c:v>
                </c:pt>
                <c:pt idx="2027">
                  <c:v>-45.741700000000002</c:v>
                </c:pt>
                <c:pt idx="2028">
                  <c:v>-45.803759999999997</c:v>
                </c:pt>
                <c:pt idx="2029">
                  <c:v>-45.870719999999999</c:v>
                </c:pt>
                <c:pt idx="2030">
                  <c:v>-45.958750000000002</c:v>
                </c:pt>
                <c:pt idx="2031">
                  <c:v>-46.044220000000003</c:v>
                </c:pt>
                <c:pt idx="2032">
                  <c:v>-46.132159999999999</c:v>
                </c:pt>
                <c:pt idx="2033">
                  <c:v>-46.223619999999997</c:v>
                </c:pt>
                <c:pt idx="2034">
                  <c:v>-46.316560000000003</c:v>
                </c:pt>
                <c:pt idx="2035">
                  <c:v>-46.404690000000002</c:v>
                </c:pt>
                <c:pt idx="2036">
                  <c:v>-46.49344</c:v>
                </c:pt>
                <c:pt idx="2037">
                  <c:v>-46.6218</c:v>
                </c:pt>
                <c:pt idx="2038">
                  <c:v>-46.748530000000002</c:v>
                </c:pt>
                <c:pt idx="2039">
                  <c:v>-46.864919999999998</c:v>
                </c:pt>
                <c:pt idx="2040">
                  <c:v>-47.001939999999998</c:v>
                </c:pt>
                <c:pt idx="2041">
                  <c:v>-47.136180000000003</c:v>
                </c:pt>
                <c:pt idx="2042">
                  <c:v>-47.262039999999999</c:v>
                </c:pt>
                <c:pt idx="2043">
                  <c:v>-47.377000000000002</c:v>
                </c:pt>
                <c:pt idx="2044">
                  <c:v>-47.503619999999998</c:v>
                </c:pt>
                <c:pt idx="2045">
                  <c:v>-47.636189999999999</c:v>
                </c:pt>
                <c:pt idx="2046">
                  <c:v>-47.764780000000002</c:v>
                </c:pt>
                <c:pt idx="2047">
                  <c:v>-47.89808</c:v>
                </c:pt>
                <c:pt idx="2048">
                  <c:v>-48.020719999999997</c:v>
                </c:pt>
                <c:pt idx="2049">
                  <c:v>-48.155250000000002</c:v>
                </c:pt>
                <c:pt idx="2050">
                  <c:v>-48.290930000000003</c:v>
                </c:pt>
                <c:pt idx="2051">
                  <c:v>-48.405659999999997</c:v>
                </c:pt>
                <c:pt idx="2052">
                  <c:v>-48.508470000000003</c:v>
                </c:pt>
                <c:pt idx="2053">
                  <c:v>-48.607419999999998</c:v>
                </c:pt>
                <c:pt idx="2054">
                  <c:v>-48.701599999999999</c:v>
                </c:pt>
                <c:pt idx="2055">
                  <c:v>-48.785119999999999</c:v>
                </c:pt>
                <c:pt idx="2056">
                  <c:v>-48.874360000000003</c:v>
                </c:pt>
                <c:pt idx="2057">
                  <c:v>-48.986519999999999</c:v>
                </c:pt>
                <c:pt idx="2058">
                  <c:v>-49.110340000000001</c:v>
                </c:pt>
                <c:pt idx="2059">
                  <c:v>-49.228400000000001</c:v>
                </c:pt>
                <c:pt idx="2060">
                  <c:v>-49.328830000000004</c:v>
                </c:pt>
                <c:pt idx="2061">
                  <c:v>-49.420079999999999</c:v>
                </c:pt>
                <c:pt idx="2062">
                  <c:v>-49.528680000000001</c:v>
                </c:pt>
                <c:pt idx="2063">
                  <c:v>-49.665520000000001</c:v>
                </c:pt>
                <c:pt idx="2064">
                  <c:v>-49.791159999999998</c:v>
                </c:pt>
                <c:pt idx="2065">
                  <c:v>-49.910760000000003</c:v>
                </c:pt>
                <c:pt idx="2066">
                  <c:v>-50.052250000000001</c:v>
                </c:pt>
                <c:pt idx="2067">
                  <c:v>-50.182600000000001</c:v>
                </c:pt>
                <c:pt idx="2068">
                  <c:v>-50.329940000000001</c:v>
                </c:pt>
                <c:pt idx="2069">
                  <c:v>-50.520719999999997</c:v>
                </c:pt>
                <c:pt idx="2070">
                  <c:v>-50.688780000000001</c:v>
                </c:pt>
                <c:pt idx="2071">
                  <c:v>-50.887560000000001</c:v>
                </c:pt>
                <c:pt idx="2072">
                  <c:v>-51.152079999999998</c:v>
                </c:pt>
                <c:pt idx="2073">
                  <c:v>-51.44838</c:v>
                </c:pt>
                <c:pt idx="2074">
                  <c:v>-51.794319999999999</c:v>
                </c:pt>
                <c:pt idx="2075">
                  <c:v>-52.150869999999998</c:v>
                </c:pt>
                <c:pt idx="2076">
                  <c:v>-52.431939999999997</c:v>
                </c:pt>
                <c:pt idx="2077">
                  <c:v>-52.699509999999997</c:v>
                </c:pt>
                <c:pt idx="2078">
                  <c:v>-52.960940000000001</c:v>
                </c:pt>
                <c:pt idx="2079">
                  <c:v>-53.181359999999998</c:v>
                </c:pt>
                <c:pt idx="2080">
                  <c:v>-53.387340000000002</c:v>
                </c:pt>
                <c:pt idx="2081">
                  <c:v>-53.56861</c:v>
                </c:pt>
                <c:pt idx="2082">
                  <c:v>-53.725700000000003</c:v>
                </c:pt>
                <c:pt idx="2083">
                  <c:v>-53.84187</c:v>
                </c:pt>
                <c:pt idx="2084">
                  <c:v>-53.970410000000001</c:v>
                </c:pt>
                <c:pt idx="2085">
                  <c:v>-54.107849999999999</c:v>
                </c:pt>
                <c:pt idx="2086">
                  <c:v>-54.199179999999998</c:v>
                </c:pt>
                <c:pt idx="2087">
                  <c:v>-54.310569999999998</c:v>
                </c:pt>
                <c:pt idx="2088">
                  <c:v>-54.431359999999998</c:v>
                </c:pt>
                <c:pt idx="2089">
                  <c:v>-54.529600000000002</c:v>
                </c:pt>
                <c:pt idx="2090">
                  <c:v>-54.621949999999998</c:v>
                </c:pt>
                <c:pt idx="2091">
                  <c:v>-54.730589999999999</c:v>
                </c:pt>
                <c:pt idx="2092">
                  <c:v>-54.833100000000002</c:v>
                </c:pt>
                <c:pt idx="2093">
                  <c:v>-54.92136</c:v>
                </c:pt>
                <c:pt idx="2094">
                  <c:v>-55.02355</c:v>
                </c:pt>
                <c:pt idx="2095">
                  <c:v>-55.161679999999997</c:v>
                </c:pt>
                <c:pt idx="2096">
                  <c:v>-55.294809999999998</c:v>
                </c:pt>
                <c:pt idx="2097">
                  <c:v>-55.401850000000003</c:v>
                </c:pt>
                <c:pt idx="2098">
                  <c:v>-55.533479999999997</c:v>
                </c:pt>
                <c:pt idx="2099">
                  <c:v>-55.677790000000002</c:v>
                </c:pt>
                <c:pt idx="2100">
                  <c:v>-55.798760000000001</c:v>
                </c:pt>
                <c:pt idx="2101">
                  <c:v>-55.922170000000001</c:v>
                </c:pt>
                <c:pt idx="2102">
                  <c:v>-56.07179</c:v>
                </c:pt>
                <c:pt idx="2103">
                  <c:v>-56.20373</c:v>
                </c:pt>
                <c:pt idx="2104">
                  <c:v>-56.352080000000001</c:v>
                </c:pt>
                <c:pt idx="2105">
                  <c:v>-56.529879999999999</c:v>
                </c:pt>
                <c:pt idx="2106">
                  <c:v>-56.677199999999999</c:v>
                </c:pt>
                <c:pt idx="2107">
                  <c:v>-56.83146</c:v>
                </c:pt>
                <c:pt idx="2108">
                  <c:v>-57.020620000000001</c:v>
                </c:pt>
                <c:pt idx="2109">
                  <c:v>-57.216180000000001</c:v>
                </c:pt>
                <c:pt idx="2110">
                  <c:v>-57.386870000000002</c:v>
                </c:pt>
                <c:pt idx="2111">
                  <c:v>-57.571930000000002</c:v>
                </c:pt>
                <c:pt idx="2112">
                  <c:v>-57.76511</c:v>
                </c:pt>
                <c:pt idx="2113">
                  <c:v>-57.956200000000003</c:v>
                </c:pt>
                <c:pt idx="2114">
                  <c:v>-58.197389999999999</c:v>
                </c:pt>
                <c:pt idx="2115">
                  <c:v>-58.449840000000002</c:v>
                </c:pt>
                <c:pt idx="2116">
                  <c:v>-58.688989999999997</c:v>
                </c:pt>
                <c:pt idx="2117">
                  <c:v>-58.921880000000002</c:v>
                </c:pt>
                <c:pt idx="2118">
                  <c:v>-59.139069999999997</c:v>
                </c:pt>
                <c:pt idx="2119">
                  <c:v>-59.336660000000002</c:v>
                </c:pt>
                <c:pt idx="2120">
                  <c:v>-59.525790000000001</c:v>
                </c:pt>
                <c:pt idx="2121">
                  <c:v>-59.739919999999998</c:v>
                </c:pt>
                <c:pt idx="2122">
                  <c:v>-59.914319999999996</c:v>
                </c:pt>
                <c:pt idx="2123">
                  <c:v>-60.086010000000002</c:v>
                </c:pt>
                <c:pt idx="2124">
                  <c:v>-60.271410000000003</c:v>
                </c:pt>
                <c:pt idx="2125">
                  <c:v>-60.443899999999999</c:v>
                </c:pt>
                <c:pt idx="2126">
                  <c:v>-60.604489999999998</c:v>
                </c:pt>
                <c:pt idx="2127">
                  <c:v>-60.775489999999998</c:v>
                </c:pt>
                <c:pt idx="2128">
                  <c:v>-60.955640000000002</c:v>
                </c:pt>
                <c:pt idx="2129">
                  <c:v>-61.117010000000001</c:v>
                </c:pt>
                <c:pt idx="2130">
                  <c:v>-61.271540000000002</c:v>
                </c:pt>
                <c:pt idx="2131">
                  <c:v>-61.43186</c:v>
                </c:pt>
                <c:pt idx="2132">
                  <c:v>-61.585000000000001</c:v>
                </c:pt>
                <c:pt idx="2133">
                  <c:v>-61.719799999999999</c:v>
                </c:pt>
                <c:pt idx="2134">
                  <c:v>-61.85586</c:v>
                </c:pt>
                <c:pt idx="2135">
                  <c:v>-61.994509999999998</c:v>
                </c:pt>
                <c:pt idx="2136">
                  <c:v>-62.13494</c:v>
                </c:pt>
                <c:pt idx="2137">
                  <c:v>-62.265880000000003</c:v>
                </c:pt>
                <c:pt idx="2138">
                  <c:v>-62.387619999999998</c:v>
                </c:pt>
                <c:pt idx="2139">
                  <c:v>-62.515479999999997</c:v>
                </c:pt>
                <c:pt idx="2140">
                  <c:v>-62.636989999999997</c:v>
                </c:pt>
                <c:pt idx="2141">
                  <c:v>-62.758339999999997</c:v>
                </c:pt>
                <c:pt idx="2142">
                  <c:v>-62.893619999999999</c:v>
                </c:pt>
                <c:pt idx="2143">
                  <c:v>-63.016530000000003</c:v>
                </c:pt>
                <c:pt idx="2144">
                  <c:v>-63.13429</c:v>
                </c:pt>
                <c:pt idx="2145">
                  <c:v>-63.261659999999999</c:v>
                </c:pt>
                <c:pt idx="2146">
                  <c:v>-63.387680000000003</c:v>
                </c:pt>
                <c:pt idx="2147">
                  <c:v>-63.510100000000001</c:v>
                </c:pt>
                <c:pt idx="2148">
                  <c:v>-63.641550000000002</c:v>
                </c:pt>
                <c:pt idx="2149">
                  <c:v>-63.771569999999997</c:v>
                </c:pt>
                <c:pt idx="2150">
                  <c:v>-63.889899999999997</c:v>
                </c:pt>
                <c:pt idx="2151">
                  <c:v>-64.023849999999996</c:v>
                </c:pt>
                <c:pt idx="2152">
                  <c:v>-64.163439999999994</c:v>
                </c:pt>
                <c:pt idx="2153">
                  <c:v>-64.301180000000002</c:v>
                </c:pt>
                <c:pt idx="2154">
                  <c:v>-64.457130000000006</c:v>
                </c:pt>
                <c:pt idx="2155">
                  <c:v>-64.605000000000004</c:v>
                </c:pt>
                <c:pt idx="2156">
                  <c:v>-64.746799999999993</c:v>
                </c:pt>
                <c:pt idx="2157">
                  <c:v>-64.902339999999995</c:v>
                </c:pt>
                <c:pt idx="2158">
                  <c:v>-65.066699999999997</c:v>
                </c:pt>
                <c:pt idx="2159">
                  <c:v>-65.236490000000003</c:v>
                </c:pt>
                <c:pt idx="2160">
                  <c:v>-65.413470000000004</c:v>
                </c:pt>
                <c:pt idx="2161">
                  <c:v>-65.58914</c:v>
                </c:pt>
                <c:pt idx="2162">
                  <c:v>-65.765699999999995</c:v>
                </c:pt>
                <c:pt idx="2163">
                  <c:v>-65.951359999999994</c:v>
                </c:pt>
                <c:pt idx="2164">
                  <c:v>-66.16113</c:v>
                </c:pt>
                <c:pt idx="2165">
                  <c:v>-66.37039</c:v>
                </c:pt>
                <c:pt idx="2166">
                  <c:v>-66.568740000000005</c:v>
                </c:pt>
                <c:pt idx="2167">
                  <c:v>-66.772069999999999</c:v>
                </c:pt>
                <c:pt idx="2168">
                  <c:v>-66.974699999999999</c:v>
                </c:pt>
                <c:pt idx="2169">
                  <c:v>-67.171340000000001</c:v>
                </c:pt>
                <c:pt idx="2170">
                  <c:v>-67.367000000000004</c:v>
                </c:pt>
                <c:pt idx="2171">
                  <c:v>-67.577979999999997</c:v>
                </c:pt>
                <c:pt idx="2172">
                  <c:v>-67.793430000000001</c:v>
                </c:pt>
                <c:pt idx="2173">
                  <c:v>-68.009420000000006</c:v>
                </c:pt>
                <c:pt idx="2174">
                  <c:v>-68.214550000000003</c:v>
                </c:pt>
                <c:pt idx="2175">
                  <c:v>-68.416809999999998</c:v>
                </c:pt>
                <c:pt idx="2176">
                  <c:v>-68.627319999999997</c:v>
                </c:pt>
                <c:pt idx="2177">
                  <c:v>-68.852999999999994</c:v>
                </c:pt>
                <c:pt idx="2178">
                  <c:v>-69.089359999999999</c:v>
                </c:pt>
                <c:pt idx="2179">
                  <c:v>-69.311719999999994</c:v>
                </c:pt>
                <c:pt idx="2180">
                  <c:v>-69.526809999999998</c:v>
                </c:pt>
                <c:pt idx="2181">
                  <c:v>-69.756990000000002</c:v>
                </c:pt>
                <c:pt idx="2182">
                  <c:v>-69.992279999999994</c:v>
                </c:pt>
                <c:pt idx="2183">
                  <c:v>-70.223110000000005</c:v>
                </c:pt>
                <c:pt idx="2184">
                  <c:v>-70.451970000000003</c:v>
                </c:pt>
                <c:pt idx="2185">
                  <c:v>-70.690889999999996</c:v>
                </c:pt>
                <c:pt idx="2186">
                  <c:v>-70.917119999999997</c:v>
                </c:pt>
                <c:pt idx="2187">
                  <c:v>-71.142319999999998</c:v>
                </c:pt>
                <c:pt idx="2188">
                  <c:v>-71.376599999999996</c:v>
                </c:pt>
                <c:pt idx="2189">
                  <c:v>-71.621880000000004</c:v>
                </c:pt>
                <c:pt idx="2190">
                  <c:v>-71.86721</c:v>
                </c:pt>
                <c:pt idx="2191">
                  <c:v>-72.123980000000003</c:v>
                </c:pt>
                <c:pt idx="2192">
                  <c:v>-72.389120000000005</c:v>
                </c:pt>
                <c:pt idx="2193">
                  <c:v>-72.650319999999994</c:v>
                </c:pt>
                <c:pt idx="2194">
                  <c:v>-72.934439999999995</c:v>
                </c:pt>
                <c:pt idx="2195">
                  <c:v>-73.210620000000006</c:v>
                </c:pt>
                <c:pt idx="2196">
                  <c:v>-73.483699999999999</c:v>
                </c:pt>
                <c:pt idx="2197">
                  <c:v>-73.763339999999999</c:v>
                </c:pt>
                <c:pt idx="2198">
                  <c:v>-74.045320000000004</c:v>
                </c:pt>
                <c:pt idx="2199">
                  <c:v>-74.346010000000007</c:v>
                </c:pt>
                <c:pt idx="2200">
                  <c:v>-74.661180000000002</c:v>
                </c:pt>
                <c:pt idx="2201">
                  <c:v>-75.002039999999994</c:v>
                </c:pt>
                <c:pt idx="2202">
                  <c:v>-75.365809999999996</c:v>
                </c:pt>
                <c:pt idx="2203">
                  <c:v>-75.730130000000003</c:v>
                </c:pt>
                <c:pt idx="2204">
                  <c:v>-76.110129999999998</c:v>
                </c:pt>
                <c:pt idx="2205">
                  <c:v>-76.507239999999996</c:v>
                </c:pt>
                <c:pt idx="2206">
                  <c:v>-76.898399999999995</c:v>
                </c:pt>
                <c:pt idx="2207">
                  <c:v>-77.252799999999993</c:v>
                </c:pt>
                <c:pt idx="2208">
                  <c:v>-77.644379999999998</c:v>
                </c:pt>
                <c:pt idx="2209">
                  <c:v>-78.031720000000007</c:v>
                </c:pt>
                <c:pt idx="2210">
                  <c:v>-78.389030000000005</c:v>
                </c:pt>
                <c:pt idx="2211">
                  <c:v>-78.719239999999999</c:v>
                </c:pt>
                <c:pt idx="2212">
                  <c:v>-79.033860000000004</c:v>
                </c:pt>
                <c:pt idx="2213">
                  <c:v>-79.318290000000005</c:v>
                </c:pt>
                <c:pt idx="2214">
                  <c:v>-79.580240000000003</c:v>
                </c:pt>
                <c:pt idx="2215">
                  <c:v>-79.81644</c:v>
                </c:pt>
                <c:pt idx="2216">
                  <c:v>-80.031899999999993</c:v>
                </c:pt>
                <c:pt idx="2217">
                  <c:v>-80.229680000000002</c:v>
                </c:pt>
                <c:pt idx="2218">
                  <c:v>-80.406989999999993</c:v>
                </c:pt>
                <c:pt idx="2219">
                  <c:v>-80.571600000000004</c:v>
                </c:pt>
                <c:pt idx="2220">
                  <c:v>-80.72663</c:v>
                </c:pt>
                <c:pt idx="2221">
                  <c:v>-80.875579999999999</c:v>
                </c:pt>
                <c:pt idx="2222">
                  <c:v>-80.993080000000006</c:v>
                </c:pt>
                <c:pt idx="2223">
                  <c:v>-81.088809999999995</c:v>
                </c:pt>
                <c:pt idx="2224">
                  <c:v>-81.196560000000005</c:v>
                </c:pt>
                <c:pt idx="2225">
                  <c:v>-81.325559999999996</c:v>
                </c:pt>
                <c:pt idx="2226">
                  <c:v>-81.450590000000005</c:v>
                </c:pt>
                <c:pt idx="2227">
                  <c:v>-81.574680000000001</c:v>
                </c:pt>
                <c:pt idx="2228">
                  <c:v>-81.702640000000002</c:v>
                </c:pt>
                <c:pt idx="2229">
                  <c:v>-81.820189999999997</c:v>
                </c:pt>
                <c:pt idx="2230">
                  <c:v>-81.94735</c:v>
                </c:pt>
                <c:pt idx="2231">
                  <c:v>-82.077929999999995</c:v>
                </c:pt>
                <c:pt idx="2232">
                  <c:v>-82.202889999999996</c:v>
                </c:pt>
                <c:pt idx="2233">
                  <c:v>-82.3245</c:v>
                </c:pt>
                <c:pt idx="2234">
                  <c:v>-82.460989999999995</c:v>
                </c:pt>
                <c:pt idx="2235">
                  <c:v>-82.586889999999997</c:v>
                </c:pt>
                <c:pt idx="2236">
                  <c:v>-82.699280000000002</c:v>
                </c:pt>
                <c:pt idx="2237">
                  <c:v>-82.809079999999994</c:v>
                </c:pt>
                <c:pt idx="2238">
                  <c:v>-82.917900000000003</c:v>
                </c:pt>
                <c:pt idx="2239">
                  <c:v>-83.031819999999996</c:v>
                </c:pt>
              </c:numCache>
            </c:numRef>
          </c:yVal>
          <c:smooth val="1"/>
          <c:extLst>
            <c:ext xmlns:c16="http://schemas.microsoft.com/office/drawing/2014/chart" uri="{C3380CC4-5D6E-409C-BE32-E72D297353CC}">
              <c16:uniqueId val="{00000001-B7DB-4849-B7AB-0ECF66CA29AB}"/>
            </c:ext>
          </c:extLst>
        </c:ser>
        <c:ser>
          <c:idx val="2"/>
          <c:order val="2"/>
          <c:tx>
            <c:v>Gold 25</c:v>
          </c:tx>
          <c:marker>
            <c:symbol val="none"/>
          </c:marker>
          <c:xVal>
            <c:numRef>
              <c:f>'Gold 25'!$B$57:$B$4181</c:f>
              <c:numCache>
                <c:formatCode>General</c:formatCode>
                <c:ptCount val="4125"/>
                <c:pt idx="0">
                  <c:v>25.155419999999999</c:v>
                </c:pt>
                <c:pt idx="1">
                  <c:v>25.145060000000001</c:v>
                </c:pt>
                <c:pt idx="2">
                  <c:v>25.143409999999999</c:v>
                </c:pt>
                <c:pt idx="3">
                  <c:v>25.148040000000002</c:v>
                </c:pt>
                <c:pt idx="4">
                  <c:v>25.138729999999999</c:v>
                </c:pt>
                <c:pt idx="5">
                  <c:v>25.140219999999999</c:v>
                </c:pt>
                <c:pt idx="6">
                  <c:v>25.156510000000001</c:v>
                </c:pt>
                <c:pt idx="7">
                  <c:v>25.161940000000001</c:v>
                </c:pt>
                <c:pt idx="8">
                  <c:v>25.181229999999999</c:v>
                </c:pt>
                <c:pt idx="9">
                  <c:v>25.197089999999999</c:v>
                </c:pt>
                <c:pt idx="10">
                  <c:v>25.206579999999999</c:v>
                </c:pt>
                <c:pt idx="11">
                  <c:v>25.224630000000001</c:v>
                </c:pt>
                <c:pt idx="12">
                  <c:v>25.2547</c:v>
                </c:pt>
                <c:pt idx="13">
                  <c:v>25.28098</c:v>
                </c:pt>
                <c:pt idx="14">
                  <c:v>25.308800000000002</c:v>
                </c:pt>
                <c:pt idx="15">
                  <c:v>25.346329999999998</c:v>
                </c:pt>
                <c:pt idx="16">
                  <c:v>25.376580000000001</c:v>
                </c:pt>
                <c:pt idx="17">
                  <c:v>25.408370000000001</c:v>
                </c:pt>
                <c:pt idx="18">
                  <c:v>25.452480000000001</c:v>
                </c:pt>
                <c:pt idx="19">
                  <c:v>25.490570000000002</c:v>
                </c:pt>
                <c:pt idx="20">
                  <c:v>25.530830000000002</c:v>
                </c:pt>
                <c:pt idx="21">
                  <c:v>25.577739999999999</c:v>
                </c:pt>
                <c:pt idx="22">
                  <c:v>25.620450000000002</c:v>
                </c:pt>
                <c:pt idx="23">
                  <c:v>25.66686</c:v>
                </c:pt>
                <c:pt idx="24">
                  <c:v>25.718979999999998</c:v>
                </c:pt>
                <c:pt idx="25">
                  <c:v>25.772220000000001</c:v>
                </c:pt>
                <c:pt idx="26">
                  <c:v>25.820250000000001</c:v>
                </c:pt>
                <c:pt idx="27">
                  <c:v>25.87416</c:v>
                </c:pt>
                <c:pt idx="28">
                  <c:v>25.92802</c:v>
                </c:pt>
                <c:pt idx="29">
                  <c:v>25.984459999999999</c:v>
                </c:pt>
                <c:pt idx="30">
                  <c:v>26.037240000000001</c:v>
                </c:pt>
                <c:pt idx="31">
                  <c:v>26.100549999999998</c:v>
                </c:pt>
                <c:pt idx="32">
                  <c:v>26.15925</c:v>
                </c:pt>
                <c:pt idx="33">
                  <c:v>26.216249999999999</c:v>
                </c:pt>
                <c:pt idx="34">
                  <c:v>26.270849999999999</c:v>
                </c:pt>
                <c:pt idx="35">
                  <c:v>26.341200000000001</c:v>
                </c:pt>
                <c:pt idx="36">
                  <c:v>26.398309999999999</c:v>
                </c:pt>
                <c:pt idx="37">
                  <c:v>26.456859999999999</c:v>
                </c:pt>
                <c:pt idx="38">
                  <c:v>26.517520000000001</c:v>
                </c:pt>
                <c:pt idx="39">
                  <c:v>26.585260000000002</c:v>
                </c:pt>
                <c:pt idx="40">
                  <c:v>26.661899999999999</c:v>
                </c:pt>
                <c:pt idx="41">
                  <c:v>26.71772</c:v>
                </c:pt>
                <c:pt idx="42">
                  <c:v>26.780439999999999</c:v>
                </c:pt>
                <c:pt idx="43">
                  <c:v>26.844999999999999</c:v>
                </c:pt>
                <c:pt idx="44">
                  <c:v>26.913799999999998</c:v>
                </c:pt>
                <c:pt idx="45">
                  <c:v>26.99006</c:v>
                </c:pt>
                <c:pt idx="46">
                  <c:v>27.058420000000002</c:v>
                </c:pt>
                <c:pt idx="47">
                  <c:v>27.12039</c:v>
                </c:pt>
                <c:pt idx="48">
                  <c:v>27.193560000000002</c:v>
                </c:pt>
                <c:pt idx="49">
                  <c:v>27.266120000000001</c:v>
                </c:pt>
                <c:pt idx="50">
                  <c:v>27.3352</c:v>
                </c:pt>
                <c:pt idx="51">
                  <c:v>27.3932</c:v>
                </c:pt>
                <c:pt idx="52">
                  <c:v>27.45712</c:v>
                </c:pt>
                <c:pt idx="53">
                  <c:v>27.540279999999999</c:v>
                </c:pt>
                <c:pt idx="54">
                  <c:v>27.612269999999999</c:v>
                </c:pt>
                <c:pt idx="55">
                  <c:v>27.683160000000001</c:v>
                </c:pt>
                <c:pt idx="56">
                  <c:v>27.74746</c:v>
                </c:pt>
                <c:pt idx="57">
                  <c:v>27.827780000000001</c:v>
                </c:pt>
                <c:pt idx="58">
                  <c:v>27.909520000000001</c:v>
                </c:pt>
                <c:pt idx="59">
                  <c:v>27.970310000000001</c:v>
                </c:pt>
                <c:pt idx="60">
                  <c:v>28.02373</c:v>
                </c:pt>
                <c:pt idx="61">
                  <c:v>28.121169999999999</c:v>
                </c:pt>
                <c:pt idx="62">
                  <c:v>28.20316</c:v>
                </c:pt>
                <c:pt idx="63">
                  <c:v>28.263590000000001</c:v>
                </c:pt>
                <c:pt idx="64">
                  <c:v>28.32985</c:v>
                </c:pt>
                <c:pt idx="65">
                  <c:v>28.406179999999999</c:v>
                </c:pt>
                <c:pt idx="66">
                  <c:v>28.477340000000002</c:v>
                </c:pt>
                <c:pt idx="67">
                  <c:v>28.56522</c:v>
                </c:pt>
                <c:pt idx="68">
                  <c:v>28.637519999999999</c:v>
                </c:pt>
                <c:pt idx="69">
                  <c:v>28.700939999999999</c:v>
                </c:pt>
                <c:pt idx="70">
                  <c:v>28.770779999999998</c:v>
                </c:pt>
                <c:pt idx="71">
                  <c:v>28.854040000000001</c:v>
                </c:pt>
                <c:pt idx="72">
                  <c:v>28.926590000000001</c:v>
                </c:pt>
                <c:pt idx="73">
                  <c:v>29.014690000000002</c:v>
                </c:pt>
                <c:pt idx="74">
                  <c:v>29.08954</c:v>
                </c:pt>
                <c:pt idx="75">
                  <c:v>29.138850000000001</c:v>
                </c:pt>
                <c:pt idx="76">
                  <c:v>29.206389999999999</c:v>
                </c:pt>
                <c:pt idx="77">
                  <c:v>29.266439999999999</c:v>
                </c:pt>
                <c:pt idx="78">
                  <c:v>29.37886</c:v>
                </c:pt>
                <c:pt idx="79">
                  <c:v>29.433250000000001</c:v>
                </c:pt>
                <c:pt idx="80">
                  <c:v>29.52449</c:v>
                </c:pt>
                <c:pt idx="81">
                  <c:v>29.605840000000001</c:v>
                </c:pt>
                <c:pt idx="82">
                  <c:v>29.687860000000001</c:v>
                </c:pt>
                <c:pt idx="83">
                  <c:v>29.72795</c:v>
                </c:pt>
                <c:pt idx="84">
                  <c:v>29.793859999999999</c:v>
                </c:pt>
                <c:pt idx="85">
                  <c:v>29.88345</c:v>
                </c:pt>
                <c:pt idx="86">
                  <c:v>29.963280000000001</c:v>
                </c:pt>
                <c:pt idx="87">
                  <c:v>30.01482</c:v>
                </c:pt>
                <c:pt idx="88">
                  <c:v>30.103929999999998</c:v>
                </c:pt>
                <c:pt idx="89">
                  <c:v>30.178380000000001</c:v>
                </c:pt>
                <c:pt idx="90">
                  <c:v>30.238219999999998</c:v>
                </c:pt>
                <c:pt idx="91">
                  <c:v>30.342559999999999</c:v>
                </c:pt>
                <c:pt idx="92">
                  <c:v>30.430969999999999</c:v>
                </c:pt>
                <c:pt idx="93">
                  <c:v>30.485499999999998</c:v>
                </c:pt>
                <c:pt idx="94">
                  <c:v>30.525649999999999</c:v>
                </c:pt>
                <c:pt idx="95">
                  <c:v>30.632110000000001</c:v>
                </c:pt>
                <c:pt idx="96">
                  <c:v>30.709589999999999</c:v>
                </c:pt>
                <c:pt idx="97">
                  <c:v>30.796880000000002</c:v>
                </c:pt>
                <c:pt idx="98">
                  <c:v>30.843769999999999</c:v>
                </c:pt>
                <c:pt idx="99">
                  <c:v>30.886500000000002</c:v>
                </c:pt>
                <c:pt idx="100">
                  <c:v>30.981570000000001</c:v>
                </c:pt>
                <c:pt idx="101">
                  <c:v>31.041239999999998</c:v>
                </c:pt>
                <c:pt idx="102">
                  <c:v>31.126940000000001</c:v>
                </c:pt>
                <c:pt idx="103">
                  <c:v>31.218920000000001</c:v>
                </c:pt>
                <c:pt idx="104">
                  <c:v>31.267109999999999</c:v>
                </c:pt>
                <c:pt idx="105">
                  <c:v>31.29242</c:v>
                </c:pt>
                <c:pt idx="106">
                  <c:v>31.406510000000001</c:v>
                </c:pt>
                <c:pt idx="107">
                  <c:v>31.45289</c:v>
                </c:pt>
                <c:pt idx="108">
                  <c:v>31.486730000000001</c:v>
                </c:pt>
                <c:pt idx="109">
                  <c:v>31.58108</c:v>
                </c:pt>
                <c:pt idx="110">
                  <c:v>31.634450000000001</c:v>
                </c:pt>
                <c:pt idx="111">
                  <c:v>31.705819999999999</c:v>
                </c:pt>
                <c:pt idx="112">
                  <c:v>31.7682</c:v>
                </c:pt>
                <c:pt idx="113">
                  <c:v>31.858090000000001</c:v>
                </c:pt>
                <c:pt idx="114">
                  <c:v>31.934080000000002</c:v>
                </c:pt>
                <c:pt idx="115">
                  <c:v>31.952300000000001</c:v>
                </c:pt>
                <c:pt idx="116">
                  <c:v>32.012430000000002</c:v>
                </c:pt>
                <c:pt idx="117">
                  <c:v>32.108980000000003</c:v>
                </c:pt>
                <c:pt idx="118">
                  <c:v>32.135469999999998</c:v>
                </c:pt>
                <c:pt idx="119">
                  <c:v>32.241669999999999</c:v>
                </c:pt>
                <c:pt idx="120">
                  <c:v>32.312249999999999</c:v>
                </c:pt>
                <c:pt idx="121">
                  <c:v>32.370240000000003</c:v>
                </c:pt>
                <c:pt idx="122">
                  <c:v>32.397739999999999</c:v>
                </c:pt>
                <c:pt idx="123">
                  <c:v>32.442369999999997</c:v>
                </c:pt>
                <c:pt idx="124">
                  <c:v>32.552309999999999</c:v>
                </c:pt>
                <c:pt idx="125">
                  <c:v>32.597059999999999</c:v>
                </c:pt>
                <c:pt idx="126">
                  <c:v>32.716189999999997</c:v>
                </c:pt>
                <c:pt idx="127">
                  <c:v>32.748080000000002</c:v>
                </c:pt>
                <c:pt idx="128">
                  <c:v>32.811239999999998</c:v>
                </c:pt>
                <c:pt idx="129">
                  <c:v>32.895580000000002</c:v>
                </c:pt>
                <c:pt idx="130">
                  <c:v>32.948459999999997</c:v>
                </c:pt>
                <c:pt idx="131">
                  <c:v>32.99785</c:v>
                </c:pt>
                <c:pt idx="132">
                  <c:v>33.078670000000002</c:v>
                </c:pt>
                <c:pt idx="133">
                  <c:v>33.114260000000002</c:v>
                </c:pt>
                <c:pt idx="134">
                  <c:v>33.146149999999999</c:v>
                </c:pt>
                <c:pt idx="135">
                  <c:v>33.209440000000001</c:v>
                </c:pt>
                <c:pt idx="136">
                  <c:v>33.302669999999999</c:v>
                </c:pt>
                <c:pt idx="137">
                  <c:v>33.334400000000002</c:v>
                </c:pt>
                <c:pt idx="138">
                  <c:v>33.426639999999999</c:v>
                </c:pt>
                <c:pt idx="139">
                  <c:v>33.5364</c:v>
                </c:pt>
                <c:pt idx="140">
                  <c:v>33.555399999999999</c:v>
                </c:pt>
                <c:pt idx="141">
                  <c:v>33.56418</c:v>
                </c:pt>
                <c:pt idx="142">
                  <c:v>33.656359999999999</c:v>
                </c:pt>
                <c:pt idx="143">
                  <c:v>33.752659999999999</c:v>
                </c:pt>
                <c:pt idx="144">
                  <c:v>33.823399999999999</c:v>
                </c:pt>
                <c:pt idx="145">
                  <c:v>33.850099999999998</c:v>
                </c:pt>
                <c:pt idx="146">
                  <c:v>33.91572</c:v>
                </c:pt>
                <c:pt idx="147">
                  <c:v>34.005859999999998</c:v>
                </c:pt>
                <c:pt idx="148">
                  <c:v>34.095880000000001</c:v>
                </c:pt>
                <c:pt idx="149">
                  <c:v>34.122869999999999</c:v>
                </c:pt>
                <c:pt idx="150">
                  <c:v>34.144779999999997</c:v>
                </c:pt>
                <c:pt idx="151">
                  <c:v>34.231549999999999</c:v>
                </c:pt>
                <c:pt idx="152">
                  <c:v>34.31756</c:v>
                </c:pt>
                <c:pt idx="153">
                  <c:v>34.382899999999999</c:v>
                </c:pt>
                <c:pt idx="154">
                  <c:v>34.466180000000001</c:v>
                </c:pt>
                <c:pt idx="155">
                  <c:v>34.480699999999999</c:v>
                </c:pt>
                <c:pt idx="156">
                  <c:v>34.488990000000001</c:v>
                </c:pt>
                <c:pt idx="157">
                  <c:v>34.627020000000002</c:v>
                </c:pt>
                <c:pt idx="158">
                  <c:v>34.716889999999999</c:v>
                </c:pt>
                <c:pt idx="159">
                  <c:v>34.841900000000003</c:v>
                </c:pt>
                <c:pt idx="160">
                  <c:v>34.865259999999999</c:v>
                </c:pt>
                <c:pt idx="161">
                  <c:v>34.953069999999997</c:v>
                </c:pt>
                <c:pt idx="162">
                  <c:v>34.986939999999997</c:v>
                </c:pt>
                <c:pt idx="163">
                  <c:v>35.024819999999998</c:v>
                </c:pt>
                <c:pt idx="164">
                  <c:v>35.034320000000001</c:v>
                </c:pt>
                <c:pt idx="165">
                  <c:v>35.166739999999997</c:v>
                </c:pt>
                <c:pt idx="166">
                  <c:v>35.214370000000002</c:v>
                </c:pt>
                <c:pt idx="167">
                  <c:v>35.35718</c:v>
                </c:pt>
                <c:pt idx="168">
                  <c:v>35.366720000000001</c:v>
                </c:pt>
                <c:pt idx="169">
                  <c:v>35.435940000000002</c:v>
                </c:pt>
                <c:pt idx="170">
                  <c:v>35.43486</c:v>
                </c:pt>
                <c:pt idx="171">
                  <c:v>35.568840000000002</c:v>
                </c:pt>
                <c:pt idx="172">
                  <c:v>35.612020000000001</c:v>
                </c:pt>
                <c:pt idx="173">
                  <c:v>35.641100000000002</c:v>
                </c:pt>
                <c:pt idx="174">
                  <c:v>35.685479999999998</c:v>
                </c:pt>
                <c:pt idx="175">
                  <c:v>35.783540000000002</c:v>
                </c:pt>
                <c:pt idx="176">
                  <c:v>35.8568</c:v>
                </c:pt>
                <c:pt idx="177">
                  <c:v>35.883859999999999</c:v>
                </c:pt>
                <c:pt idx="178">
                  <c:v>35.981200000000001</c:v>
                </c:pt>
                <c:pt idx="179">
                  <c:v>36.145719999999997</c:v>
                </c:pt>
                <c:pt idx="180">
                  <c:v>36.174439999999997</c:v>
                </c:pt>
                <c:pt idx="181">
                  <c:v>36.187019999999997</c:v>
                </c:pt>
                <c:pt idx="182">
                  <c:v>36.274169999999998</c:v>
                </c:pt>
                <c:pt idx="183">
                  <c:v>36.356090000000002</c:v>
                </c:pt>
                <c:pt idx="184">
                  <c:v>36.397910000000003</c:v>
                </c:pt>
                <c:pt idx="185">
                  <c:v>36.506219999999999</c:v>
                </c:pt>
                <c:pt idx="186">
                  <c:v>36.526060000000001</c:v>
                </c:pt>
                <c:pt idx="187">
                  <c:v>36.572389999999999</c:v>
                </c:pt>
                <c:pt idx="188">
                  <c:v>36.754809999999999</c:v>
                </c:pt>
                <c:pt idx="189">
                  <c:v>36.678400000000003</c:v>
                </c:pt>
                <c:pt idx="190">
                  <c:v>36.815899999999999</c:v>
                </c:pt>
                <c:pt idx="191">
                  <c:v>36.948120000000003</c:v>
                </c:pt>
                <c:pt idx="192">
                  <c:v>37.0122</c:v>
                </c:pt>
                <c:pt idx="193">
                  <c:v>37.110280000000003</c:v>
                </c:pt>
                <c:pt idx="194">
                  <c:v>37.125500000000002</c:v>
                </c:pt>
                <c:pt idx="195">
                  <c:v>37.118650000000002</c:v>
                </c:pt>
                <c:pt idx="196">
                  <c:v>37.192</c:v>
                </c:pt>
                <c:pt idx="197">
                  <c:v>37.295670000000001</c:v>
                </c:pt>
                <c:pt idx="198">
                  <c:v>37.432899999999997</c:v>
                </c:pt>
                <c:pt idx="199">
                  <c:v>37.394880000000001</c:v>
                </c:pt>
                <c:pt idx="200">
                  <c:v>37.519530000000003</c:v>
                </c:pt>
                <c:pt idx="201">
                  <c:v>37.567770000000003</c:v>
                </c:pt>
                <c:pt idx="202">
                  <c:v>37.633369999999999</c:v>
                </c:pt>
                <c:pt idx="203">
                  <c:v>37.707039999999999</c:v>
                </c:pt>
                <c:pt idx="204">
                  <c:v>37.742400000000004</c:v>
                </c:pt>
                <c:pt idx="205">
                  <c:v>37.829949999999997</c:v>
                </c:pt>
                <c:pt idx="206">
                  <c:v>37.907380000000003</c:v>
                </c:pt>
                <c:pt idx="207">
                  <c:v>37.923819999999999</c:v>
                </c:pt>
                <c:pt idx="208">
                  <c:v>37.99944</c:v>
                </c:pt>
                <c:pt idx="209">
                  <c:v>38.052590000000002</c:v>
                </c:pt>
                <c:pt idx="210">
                  <c:v>38.077860000000001</c:v>
                </c:pt>
                <c:pt idx="211">
                  <c:v>38.198169999999998</c:v>
                </c:pt>
                <c:pt idx="212">
                  <c:v>38.258299999999998</c:v>
                </c:pt>
                <c:pt idx="213">
                  <c:v>38.328609999999998</c:v>
                </c:pt>
                <c:pt idx="214">
                  <c:v>38.376100000000001</c:v>
                </c:pt>
                <c:pt idx="215">
                  <c:v>38.415109999999999</c:v>
                </c:pt>
                <c:pt idx="216">
                  <c:v>38.5732</c:v>
                </c:pt>
                <c:pt idx="217">
                  <c:v>38.601390000000002</c:v>
                </c:pt>
                <c:pt idx="218">
                  <c:v>38.644399999999997</c:v>
                </c:pt>
                <c:pt idx="219">
                  <c:v>38.645299999999999</c:v>
                </c:pt>
                <c:pt idx="220">
                  <c:v>38.746389999999998</c:v>
                </c:pt>
                <c:pt idx="221">
                  <c:v>38.876260000000002</c:v>
                </c:pt>
                <c:pt idx="222">
                  <c:v>38.909399999999998</c:v>
                </c:pt>
                <c:pt idx="223">
                  <c:v>38.966209999999997</c:v>
                </c:pt>
                <c:pt idx="224">
                  <c:v>39.006300000000003</c:v>
                </c:pt>
                <c:pt idx="225">
                  <c:v>39.09937</c:v>
                </c:pt>
                <c:pt idx="226">
                  <c:v>39.234850000000002</c:v>
                </c:pt>
                <c:pt idx="227">
                  <c:v>39.255600000000001</c:v>
                </c:pt>
                <c:pt idx="228">
                  <c:v>39.240459999999999</c:v>
                </c:pt>
                <c:pt idx="229">
                  <c:v>39.315779999999997</c:v>
                </c:pt>
                <c:pt idx="230">
                  <c:v>39.330860000000001</c:v>
                </c:pt>
                <c:pt idx="231">
                  <c:v>39.504469999999998</c:v>
                </c:pt>
                <c:pt idx="232">
                  <c:v>39.596519999999998</c:v>
                </c:pt>
                <c:pt idx="233">
                  <c:v>39.595759999999999</c:v>
                </c:pt>
                <c:pt idx="234">
                  <c:v>39.688960000000002</c:v>
                </c:pt>
                <c:pt idx="235">
                  <c:v>39.761400000000002</c:v>
                </c:pt>
                <c:pt idx="236">
                  <c:v>39.828809999999997</c:v>
                </c:pt>
                <c:pt idx="237">
                  <c:v>39.854790000000001</c:v>
                </c:pt>
                <c:pt idx="238">
                  <c:v>39.873899999999999</c:v>
                </c:pt>
                <c:pt idx="239">
                  <c:v>39.995519999999999</c:v>
                </c:pt>
                <c:pt idx="240">
                  <c:v>40.010120000000001</c:v>
                </c:pt>
                <c:pt idx="241">
                  <c:v>40.081130000000002</c:v>
                </c:pt>
                <c:pt idx="242">
                  <c:v>40.193010000000001</c:v>
                </c:pt>
                <c:pt idx="243">
                  <c:v>40.273479999999999</c:v>
                </c:pt>
                <c:pt idx="244">
                  <c:v>40.345999999999997</c:v>
                </c:pt>
                <c:pt idx="245">
                  <c:v>40.507800000000003</c:v>
                </c:pt>
                <c:pt idx="246">
                  <c:v>40.501179999999998</c:v>
                </c:pt>
                <c:pt idx="247">
                  <c:v>40.576549999999997</c:v>
                </c:pt>
                <c:pt idx="248">
                  <c:v>40.649839999999998</c:v>
                </c:pt>
                <c:pt idx="249">
                  <c:v>40.694189999999999</c:v>
                </c:pt>
                <c:pt idx="250">
                  <c:v>40.849879999999999</c:v>
                </c:pt>
                <c:pt idx="251">
                  <c:v>40.774540000000002</c:v>
                </c:pt>
                <c:pt idx="252">
                  <c:v>40.886899999999997</c:v>
                </c:pt>
                <c:pt idx="253">
                  <c:v>41.007170000000002</c:v>
                </c:pt>
                <c:pt idx="254">
                  <c:v>41.048749999999998</c:v>
                </c:pt>
                <c:pt idx="255">
                  <c:v>41.014960000000002</c:v>
                </c:pt>
                <c:pt idx="256">
                  <c:v>41.077739999999999</c:v>
                </c:pt>
                <c:pt idx="257">
                  <c:v>41.215299999999999</c:v>
                </c:pt>
                <c:pt idx="258">
                  <c:v>41.252049999999997</c:v>
                </c:pt>
                <c:pt idx="259">
                  <c:v>41.389600000000002</c:v>
                </c:pt>
                <c:pt idx="260">
                  <c:v>41.374940000000002</c:v>
                </c:pt>
                <c:pt idx="261">
                  <c:v>41.405560000000001</c:v>
                </c:pt>
                <c:pt idx="262">
                  <c:v>41.505229999999997</c:v>
                </c:pt>
                <c:pt idx="263">
                  <c:v>41.53387</c:v>
                </c:pt>
                <c:pt idx="264">
                  <c:v>41.684980000000003</c:v>
                </c:pt>
                <c:pt idx="265">
                  <c:v>41.69556</c:v>
                </c:pt>
                <c:pt idx="266">
                  <c:v>41.753329999999998</c:v>
                </c:pt>
                <c:pt idx="267">
                  <c:v>41.873179999999998</c:v>
                </c:pt>
                <c:pt idx="268">
                  <c:v>41.872920000000001</c:v>
                </c:pt>
                <c:pt idx="269">
                  <c:v>41.933129999999998</c:v>
                </c:pt>
                <c:pt idx="270">
                  <c:v>41.99174</c:v>
                </c:pt>
                <c:pt idx="271">
                  <c:v>41.961660000000002</c:v>
                </c:pt>
                <c:pt idx="272">
                  <c:v>42.207560000000001</c:v>
                </c:pt>
                <c:pt idx="273">
                  <c:v>42.118650000000002</c:v>
                </c:pt>
                <c:pt idx="274">
                  <c:v>42.219059999999999</c:v>
                </c:pt>
                <c:pt idx="275">
                  <c:v>42.456339999999997</c:v>
                </c:pt>
                <c:pt idx="276">
                  <c:v>42.477780000000003</c:v>
                </c:pt>
                <c:pt idx="277">
                  <c:v>42.455100000000002</c:v>
                </c:pt>
                <c:pt idx="278">
                  <c:v>42.60239</c:v>
                </c:pt>
                <c:pt idx="279">
                  <c:v>42.627659999999999</c:v>
                </c:pt>
                <c:pt idx="280">
                  <c:v>42.68526</c:v>
                </c:pt>
                <c:pt idx="281">
                  <c:v>42.705350000000003</c:v>
                </c:pt>
                <c:pt idx="282">
                  <c:v>42.742579999999997</c:v>
                </c:pt>
                <c:pt idx="283">
                  <c:v>42.820799999999998</c:v>
                </c:pt>
                <c:pt idx="284">
                  <c:v>42.9056</c:v>
                </c:pt>
                <c:pt idx="285">
                  <c:v>42.929639999999999</c:v>
                </c:pt>
                <c:pt idx="286">
                  <c:v>42.970880000000001</c:v>
                </c:pt>
                <c:pt idx="287">
                  <c:v>43.033160000000002</c:v>
                </c:pt>
                <c:pt idx="288">
                  <c:v>43.106059999999999</c:v>
                </c:pt>
                <c:pt idx="289">
                  <c:v>43.336820000000003</c:v>
                </c:pt>
                <c:pt idx="290">
                  <c:v>43.229759999999999</c:v>
                </c:pt>
                <c:pt idx="291">
                  <c:v>43.181800000000003</c:v>
                </c:pt>
                <c:pt idx="292">
                  <c:v>43.3673</c:v>
                </c:pt>
                <c:pt idx="293">
                  <c:v>43.527160000000002</c:v>
                </c:pt>
                <c:pt idx="294">
                  <c:v>43.558810000000001</c:v>
                </c:pt>
                <c:pt idx="295">
                  <c:v>43.56906</c:v>
                </c:pt>
                <c:pt idx="296">
                  <c:v>43.764380000000003</c:v>
                </c:pt>
                <c:pt idx="297">
                  <c:v>43.755330000000001</c:v>
                </c:pt>
                <c:pt idx="298">
                  <c:v>43.846600000000002</c:v>
                </c:pt>
                <c:pt idx="299">
                  <c:v>43.8386</c:v>
                </c:pt>
                <c:pt idx="300">
                  <c:v>43.982089999999999</c:v>
                </c:pt>
                <c:pt idx="301">
                  <c:v>44.14161</c:v>
                </c:pt>
                <c:pt idx="302">
                  <c:v>44.139279999999999</c:v>
                </c:pt>
                <c:pt idx="303">
                  <c:v>44.239400000000003</c:v>
                </c:pt>
                <c:pt idx="304">
                  <c:v>44.249940000000002</c:v>
                </c:pt>
                <c:pt idx="305">
                  <c:v>44.303130000000003</c:v>
                </c:pt>
                <c:pt idx="306">
                  <c:v>44.527320000000003</c:v>
                </c:pt>
                <c:pt idx="307">
                  <c:v>44.604100000000003</c:v>
                </c:pt>
                <c:pt idx="308">
                  <c:v>44.553539999999998</c:v>
                </c:pt>
                <c:pt idx="309">
                  <c:v>44.621459999999999</c:v>
                </c:pt>
                <c:pt idx="310">
                  <c:v>44.899920000000002</c:v>
                </c:pt>
                <c:pt idx="311">
                  <c:v>44.895499999999998</c:v>
                </c:pt>
                <c:pt idx="312">
                  <c:v>45.110939999999999</c:v>
                </c:pt>
                <c:pt idx="313">
                  <c:v>45.029699999999998</c:v>
                </c:pt>
                <c:pt idx="314">
                  <c:v>45.194299999999998</c:v>
                </c:pt>
                <c:pt idx="315">
                  <c:v>45.337020000000003</c:v>
                </c:pt>
                <c:pt idx="316">
                  <c:v>45.571539999999999</c:v>
                </c:pt>
                <c:pt idx="317">
                  <c:v>45.538890000000002</c:v>
                </c:pt>
                <c:pt idx="318">
                  <c:v>45.404690000000002</c:v>
                </c:pt>
                <c:pt idx="319">
                  <c:v>45.566600000000001</c:v>
                </c:pt>
                <c:pt idx="320">
                  <c:v>45.79654</c:v>
                </c:pt>
                <c:pt idx="321">
                  <c:v>45.897370000000002</c:v>
                </c:pt>
                <c:pt idx="322">
                  <c:v>45.829790000000003</c:v>
                </c:pt>
                <c:pt idx="323">
                  <c:v>46.023870000000002</c:v>
                </c:pt>
                <c:pt idx="324">
                  <c:v>46.090240000000001</c:v>
                </c:pt>
                <c:pt idx="325">
                  <c:v>46.233499999999999</c:v>
                </c:pt>
                <c:pt idx="326">
                  <c:v>46.085030000000003</c:v>
                </c:pt>
                <c:pt idx="327">
                  <c:v>46.318240000000003</c:v>
                </c:pt>
                <c:pt idx="328">
                  <c:v>46.661020000000001</c:v>
                </c:pt>
                <c:pt idx="329">
                  <c:v>46.569209999999998</c:v>
                </c:pt>
                <c:pt idx="330">
                  <c:v>46.683520000000001</c:v>
                </c:pt>
                <c:pt idx="331">
                  <c:v>46.735869999999998</c:v>
                </c:pt>
                <c:pt idx="332">
                  <c:v>46.636679999999998</c:v>
                </c:pt>
                <c:pt idx="333">
                  <c:v>46.908290000000001</c:v>
                </c:pt>
                <c:pt idx="334">
                  <c:v>47.13794</c:v>
                </c:pt>
                <c:pt idx="335">
                  <c:v>46.910589999999999</c:v>
                </c:pt>
                <c:pt idx="336">
                  <c:v>47.031680000000001</c:v>
                </c:pt>
                <c:pt idx="337">
                  <c:v>47.299840000000003</c:v>
                </c:pt>
                <c:pt idx="338">
                  <c:v>47.364280000000001</c:v>
                </c:pt>
                <c:pt idx="339">
                  <c:v>47.255899999999997</c:v>
                </c:pt>
                <c:pt idx="340">
                  <c:v>47.148310000000002</c:v>
                </c:pt>
                <c:pt idx="341">
                  <c:v>47.693240000000003</c:v>
                </c:pt>
                <c:pt idx="342">
                  <c:v>47.950859999999999</c:v>
                </c:pt>
                <c:pt idx="343">
                  <c:v>47.684919999999998</c:v>
                </c:pt>
                <c:pt idx="344">
                  <c:v>47.939259999999997</c:v>
                </c:pt>
                <c:pt idx="345">
                  <c:v>48.221789999999999</c:v>
                </c:pt>
                <c:pt idx="346">
                  <c:v>48.127929999999999</c:v>
                </c:pt>
                <c:pt idx="347">
                  <c:v>48.098280000000003</c:v>
                </c:pt>
                <c:pt idx="348">
                  <c:v>48.554139999999997</c:v>
                </c:pt>
                <c:pt idx="349">
                  <c:v>48.535330000000002</c:v>
                </c:pt>
                <c:pt idx="350">
                  <c:v>48.259500000000003</c:v>
                </c:pt>
                <c:pt idx="351">
                  <c:v>48.552419999999998</c:v>
                </c:pt>
                <c:pt idx="352">
                  <c:v>48.935510000000001</c:v>
                </c:pt>
                <c:pt idx="353">
                  <c:v>48.846519999999998</c:v>
                </c:pt>
                <c:pt idx="354">
                  <c:v>48.720880000000001</c:v>
                </c:pt>
                <c:pt idx="355">
                  <c:v>48.856279999999998</c:v>
                </c:pt>
                <c:pt idx="356">
                  <c:v>48.928220000000003</c:v>
                </c:pt>
                <c:pt idx="357">
                  <c:v>49.032730000000001</c:v>
                </c:pt>
                <c:pt idx="358">
                  <c:v>48.937199999999997</c:v>
                </c:pt>
                <c:pt idx="359">
                  <c:v>49.048180000000002</c:v>
                </c:pt>
                <c:pt idx="360">
                  <c:v>49.115720000000003</c:v>
                </c:pt>
                <c:pt idx="361">
                  <c:v>48.889299999999999</c:v>
                </c:pt>
                <c:pt idx="362">
                  <c:v>49.110520000000001</c:v>
                </c:pt>
                <c:pt idx="363">
                  <c:v>49.48254</c:v>
                </c:pt>
                <c:pt idx="364">
                  <c:v>49.322479999999999</c:v>
                </c:pt>
                <c:pt idx="365">
                  <c:v>49.275379999999998</c:v>
                </c:pt>
                <c:pt idx="366">
                  <c:v>49.600679999999997</c:v>
                </c:pt>
                <c:pt idx="367">
                  <c:v>49.60772</c:v>
                </c:pt>
                <c:pt idx="368">
                  <c:v>49.55068</c:v>
                </c:pt>
                <c:pt idx="369">
                  <c:v>49.756369999999997</c:v>
                </c:pt>
                <c:pt idx="370">
                  <c:v>49.903199999999998</c:v>
                </c:pt>
                <c:pt idx="371">
                  <c:v>49.62556</c:v>
                </c:pt>
                <c:pt idx="372">
                  <c:v>49.839080000000003</c:v>
                </c:pt>
                <c:pt idx="373">
                  <c:v>50.080300000000001</c:v>
                </c:pt>
                <c:pt idx="374">
                  <c:v>49.916899999999998</c:v>
                </c:pt>
                <c:pt idx="375">
                  <c:v>49.7288</c:v>
                </c:pt>
                <c:pt idx="376">
                  <c:v>50.175460000000001</c:v>
                </c:pt>
                <c:pt idx="377">
                  <c:v>50.429850000000002</c:v>
                </c:pt>
                <c:pt idx="378">
                  <c:v>50.154060000000001</c:v>
                </c:pt>
                <c:pt idx="379">
                  <c:v>50.1646</c:v>
                </c:pt>
                <c:pt idx="380">
                  <c:v>50.599539999999998</c:v>
                </c:pt>
                <c:pt idx="381">
                  <c:v>50.6083</c:v>
                </c:pt>
                <c:pt idx="382">
                  <c:v>50.287140000000001</c:v>
                </c:pt>
                <c:pt idx="383">
                  <c:v>50.586880000000001</c:v>
                </c:pt>
                <c:pt idx="384">
                  <c:v>51.045740000000002</c:v>
                </c:pt>
                <c:pt idx="385">
                  <c:v>51.01388</c:v>
                </c:pt>
                <c:pt idx="386">
                  <c:v>51.090719999999997</c:v>
                </c:pt>
                <c:pt idx="387">
                  <c:v>50.953159999999997</c:v>
                </c:pt>
                <c:pt idx="388">
                  <c:v>50.868499999999997</c:v>
                </c:pt>
                <c:pt idx="389">
                  <c:v>51.258099999999999</c:v>
                </c:pt>
                <c:pt idx="390">
                  <c:v>51.353479999999998</c:v>
                </c:pt>
                <c:pt idx="391">
                  <c:v>51.123939999999997</c:v>
                </c:pt>
                <c:pt idx="392">
                  <c:v>51.19858</c:v>
                </c:pt>
                <c:pt idx="393">
                  <c:v>51.443770000000001</c:v>
                </c:pt>
                <c:pt idx="394">
                  <c:v>51.417279999999998</c:v>
                </c:pt>
                <c:pt idx="395">
                  <c:v>51.190980000000003</c:v>
                </c:pt>
                <c:pt idx="396">
                  <c:v>51.24436</c:v>
                </c:pt>
                <c:pt idx="397">
                  <c:v>51.5105</c:v>
                </c:pt>
                <c:pt idx="398">
                  <c:v>51.58867</c:v>
                </c:pt>
                <c:pt idx="399">
                  <c:v>51.583599999999997</c:v>
                </c:pt>
                <c:pt idx="400">
                  <c:v>51.372219999999999</c:v>
                </c:pt>
                <c:pt idx="401">
                  <c:v>51.483460000000001</c:v>
                </c:pt>
                <c:pt idx="402">
                  <c:v>51.508499999999998</c:v>
                </c:pt>
                <c:pt idx="403">
                  <c:v>51.392800000000001</c:v>
                </c:pt>
                <c:pt idx="404">
                  <c:v>51.503329999999998</c:v>
                </c:pt>
                <c:pt idx="405">
                  <c:v>51.572740000000003</c:v>
                </c:pt>
                <c:pt idx="406">
                  <c:v>51.52216</c:v>
                </c:pt>
                <c:pt idx="407">
                  <c:v>51.547240000000002</c:v>
                </c:pt>
                <c:pt idx="408">
                  <c:v>51.68094</c:v>
                </c:pt>
                <c:pt idx="409">
                  <c:v>51.631740000000001</c:v>
                </c:pt>
                <c:pt idx="410">
                  <c:v>51.519199999999998</c:v>
                </c:pt>
                <c:pt idx="411">
                  <c:v>51.70928</c:v>
                </c:pt>
                <c:pt idx="412">
                  <c:v>51.814259999999997</c:v>
                </c:pt>
                <c:pt idx="413">
                  <c:v>51.748730000000002</c:v>
                </c:pt>
                <c:pt idx="414">
                  <c:v>51.809060000000002</c:v>
                </c:pt>
                <c:pt idx="415">
                  <c:v>51.987560000000002</c:v>
                </c:pt>
                <c:pt idx="416">
                  <c:v>51.816800000000001</c:v>
                </c:pt>
                <c:pt idx="417">
                  <c:v>51.938720000000004</c:v>
                </c:pt>
                <c:pt idx="418">
                  <c:v>52.180819999999997</c:v>
                </c:pt>
                <c:pt idx="419">
                  <c:v>52.051839999999999</c:v>
                </c:pt>
                <c:pt idx="420">
                  <c:v>52.035260000000001</c:v>
                </c:pt>
                <c:pt idx="421">
                  <c:v>52.219189999999998</c:v>
                </c:pt>
                <c:pt idx="422">
                  <c:v>52.257060000000003</c:v>
                </c:pt>
                <c:pt idx="423">
                  <c:v>52.179189999999998</c:v>
                </c:pt>
                <c:pt idx="424">
                  <c:v>52.388759999999998</c:v>
                </c:pt>
                <c:pt idx="425">
                  <c:v>52.481740000000002</c:v>
                </c:pt>
                <c:pt idx="426">
                  <c:v>52.325659999999999</c:v>
                </c:pt>
                <c:pt idx="427">
                  <c:v>52.482900000000001</c:v>
                </c:pt>
                <c:pt idx="428">
                  <c:v>52.712780000000002</c:v>
                </c:pt>
                <c:pt idx="429">
                  <c:v>52.640120000000003</c:v>
                </c:pt>
                <c:pt idx="430">
                  <c:v>52.669539999999998</c:v>
                </c:pt>
                <c:pt idx="431">
                  <c:v>52.78492</c:v>
                </c:pt>
                <c:pt idx="432">
                  <c:v>52.808300000000003</c:v>
                </c:pt>
                <c:pt idx="433">
                  <c:v>52.775069999999999</c:v>
                </c:pt>
                <c:pt idx="434">
                  <c:v>52.89255</c:v>
                </c:pt>
                <c:pt idx="435">
                  <c:v>52.92407</c:v>
                </c:pt>
                <c:pt idx="436">
                  <c:v>52.850940000000001</c:v>
                </c:pt>
                <c:pt idx="437">
                  <c:v>53.019530000000003</c:v>
                </c:pt>
                <c:pt idx="438">
                  <c:v>53.214790000000001</c:v>
                </c:pt>
                <c:pt idx="439">
                  <c:v>53.05341</c:v>
                </c:pt>
                <c:pt idx="440">
                  <c:v>53.075609999999998</c:v>
                </c:pt>
                <c:pt idx="441">
                  <c:v>53.490929999999999</c:v>
                </c:pt>
                <c:pt idx="442">
                  <c:v>53.508310000000002</c:v>
                </c:pt>
                <c:pt idx="443">
                  <c:v>53.431629999999998</c:v>
                </c:pt>
                <c:pt idx="444">
                  <c:v>53.696759999999998</c:v>
                </c:pt>
                <c:pt idx="445">
                  <c:v>53.751719999999999</c:v>
                </c:pt>
                <c:pt idx="446">
                  <c:v>53.771270000000001</c:v>
                </c:pt>
                <c:pt idx="447">
                  <c:v>53.78434</c:v>
                </c:pt>
                <c:pt idx="448">
                  <c:v>53.931570000000001</c:v>
                </c:pt>
                <c:pt idx="449">
                  <c:v>53.860869999999998</c:v>
                </c:pt>
                <c:pt idx="450">
                  <c:v>53.895429999999998</c:v>
                </c:pt>
                <c:pt idx="451">
                  <c:v>54.133339999999997</c:v>
                </c:pt>
                <c:pt idx="452">
                  <c:v>53.941969999999998</c:v>
                </c:pt>
                <c:pt idx="453">
                  <c:v>54.014139999999998</c:v>
                </c:pt>
                <c:pt idx="454">
                  <c:v>54.470590000000001</c:v>
                </c:pt>
                <c:pt idx="455">
                  <c:v>54.473930000000003</c:v>
                </c:pt>
                <c:pt idx="456">
                  <c:v>54.474609999999998</c:v>
                </c:pt>
                <c:pt idx="457">
                  <c:v>54.66686</c:v>
                </c:pt>
                <c:pt idx="458">
                  <c:v>54.512039999999999</c:v>
                </c:pt>
                <c:pt idx="459">
                  <c:v>54.549030000000002</c:v>
                </c:pt>
                <c:pt idx="460">
                  <c:v>54.929699999999997</c:v>
                </c:pt>
                <c:pt idx="461">
                  <c:v>54.978850000000001</c:v>
                </c:pt>
                <c:pt idx="462">
                  <c:v>54.852789999999999</c:v>
                </c:pt>
                <c:pt idx="463">
                  <c:v>54.903939999999999</c:v>
                </c:pt>
                <c:pt idx="464">
                  <c:v>55.301119999999997</c:v>
                </c:pt>
                <c:pt idx="465">
                  <c:v>55.225200000000001</c:v>
                </c:pt>
                <c:pt idx="466">
                  <c:v>55.227679999999999</c:v>
                </c:pt>
                <c:pt idx="467">
                  <c:v>55.449809999999999</c:v>
                </c:pt>
                <c:pt idx="468">
                  <c:v>55.372280000000003</c:v>
                </c:pt>
                <c:pt idx="469">
                  <c:v>55.273290000000003</c:v>
                </c:pt>
                <c:pt idx="470">
                  <c:v>55.829549999999998</c:v>
                </c:pt>
                <c:pt idx="471">
                  <c:v>55.93609</c:v>
                </c:pt>
                <c:pt idx="472">
                  <c:v>55.833820000000003</c:v>
                </c:pt>
                <c:pt idx="473">
                  <c:v>55.74982</c:v>
                </c:pt>
                <c:pt idx="474">
                  <c:v>56.080820000000003</c:v>
                </c:pt>
                <c:pt idx="475">
                  <c:v>56.181640000000002</c:v>
                </c:pt>
                <c:pt idx="476">
                  <c:v>55.946899999999999</c:v>
                </c:pt>
                <c:pt idx="477">
                  <c:v>56.291800000000002</c:v>
                </c:pt>
                <c:pt idx="478">
                  <c:v>56.550449999999998</c:v>
                </c:pt>
                <c:pt idx="479">
                  <c:v>56.350059999999999</c:v>
                </c:pt>
                <c:pt idx="480">
                  <c:v>56.383000000000003</c:v>
                </c:pt>
                <c:pt idx="481">
                  <c:v>56.615920000000003</c:v>
                </c:pt>
                <c:pt idx="482">
                  <c:v>56.496049999999997</c:v>
                </c:pt>
                <c:pt idx="483">
                  <c:v>56.611179999999997</c:v>
                </c:pt>
                <c:pt idx="484">
                  <c:v>56.796750000000003</c:v>
                </c:pt>
                <c:pt idx="485">
                  <c:v>56.547849999999997</c:v>
                </c:pt>
                <c:pt idx="486">
                  <c:v>56.681930000000001</c:v>
                </c:pt>
                <c:pt idx="487">
                  <c:v>56.966009999999997</c:v>
                </c:pt>
                <c:pt idx="488">
                  <c:v>56.81606</c:v>
                </c:pt>
                <c:pt idx="489">
                  <c:v>57.03416</c:v>
                </c:pt>
                <c:pt idx="490">
                  <c:v>57.212989999999998</c:v>
                </c:pt>
                <c:pt idx="491">
                  <c:v>57.097760000000001</c:v>
                </c:pt>
                <c:pt idx="492">
                  <c:v>57.089849999999998</c:v>
                </c:pt>
                <c:pt idx="493">
                  <c:v>57.459890000000001</c:v>
                </c:pt>
                <c:pt idx="494">
                  <c:v>57.271740000000001</c:v>
                </c:pt>
                <c:pt idx="495">
                  <c:v>57.356610000000003</c:v>
                </c:pt>
                <c:pt idx="496">
                  <c:v>57.515500000000003</c:v>
                </c:pt>
                <c:pt idx="497">
                  <c:v>57.333799999999997</c:v>
                </c:pt>
                <c:pt idx="498">
                  <c:v>57.431399999999996</c:v>
                </c:pt>
                <c:pt idx="499">
                  <c:v>57.88015</c:v>
                </c:pt>
                <c:pt idx="500">
                  <c:v>57.867400000000004</c:v>
                </c:pt>
                <c:pt idx="501">
                  <c:v>57.706650000000003</c:v>
                </c:pt>
                <c:pt idx="502">
                  <c:v>57.98115</c:v>
                </c:pt>
                <c:pt idx="503">
                  <c:v>57.942779999999999</c:v>
                </c:pt>
                <c:pt idx="504">
                  <c:v>57.920580000000001</c:v>
                </c:pt>
                <c:pt idx="505">
                  <c:v>58.155369999999998</c:v>
                </c:pt>
                <c:pt idx="506">
                  <c:v>58.121639999999999</c:v>
                </c:pt>
                <c:pt idx="507">
                  <c:v>58.176409999999997</c:v>
                </c:pt>
                <c:pt idx="508">
                  <c:v>58.070799999999998</c:v>
                </c:pt>
                <c:pt idx="509">
                  <c:v>58.182549999999999</c:v>
                </c:pt>
                <c:pt idx="510">
                  <c:v>58.247839999999997</c:v>
                </c:pt>
                <c:pt idx="511">
                  <c:v>58.200369999999999</c:v>
                </c:pt>
                <c:pt idx="512">
                  <c:v>58.348689999999998</c:v>
                </c:pt>
                <c:pt idx="513">
                  <c:v>58.2941</c:v>
                </c:pt>
                <c:pt idx="514">
                  <c:v>58.190860000000001</c:v>
                </c:pt>
                <c:pt idx="515">
                  <c:v>58.541719999999998</c:v>
                </c:pt>
                <c:pt idx="516">
                  <c:v>58.459180000000003</c:v>
                </c:pt>
                <c:pt idx="517">
                  <c:v>58.449849999999998</c:v>
                </c:pt>
                <c:pt idx="518">
                  <c:v>58.78969</c:v>
                </c:pt>
                <c:pt idx="519">
                  <c:v>58.76285</c:v>
                </c:pt>
                <c:pt idx="520">
                  <c:v>58.707799999999999</c:v>
                </c:pt>
                <c:pt idx="521">
                  <c:v>58.820300000000003</c:v>
                </c:pt>
                <c:pt idx="522">
                  <c:v>58.700679999999998</c:v>
                </c:pt>
                <c:pt idx="523">
                  <c:v>59.069809999999997</c:v>
                </c:pt>
                <c:pt idx="524">
                  <c:v>59.105409999999999</c:v>
                </c:pt>
                <c:pt idx="525">
                  <c:v>59.055</c:v>
                </c:pt>
                <c:pt idx="526">
                  <c:v>59.32611</c:v>
                </c:pt>
                <c:pt idx="527">
                  <c:v>59.249279999999999</c:v>
                </c:pt>
                <c:pt idx="528">
                  <c:v>59.134189999999997</c:v>
                </c:pt>
                <c:pt idx="529">
                  <c:v>59.720089999999999</c:v>
                </c:pt>
                <c:pt idx="530">
                  <c:v>59.818199999999997</c:v>
                </c:pt>
                <c:pt idx="531">
                  <c:v>59.623849999999997</c:v>
                </c:pt>
                <c:pt idx="532">
                  <c:v>59.734180000000002</c:v>
                </c:pt>
                <c:pt idx="533">
                  <c:v>59.93826</c:v>
                </c:pt>
                <c:pt idx="534">
                  <c:v>59.762189999999997</c:v>
                </c:pt>
                <c:pt idx="535">
                  <c:v>59.889760000000003</c:v>
                </c:pt>
                <c:pt idx="536">
                  <c:v>60.109659999999998</c:v>
                </c:pt>
                <c:pt idx="537">
                  <c:v>60.077219999999997</c:v>
                </c:pt>
                <c:pt idx="538">
                  <c:v>59.968119999999999</c:v>
                </c:pt>
                <c:pt idx="539">
                  <c:v>60.227159999999998</c:v>
                </c:pt>
                <c:pt idx="540">
                  <c:v>60.411819999999999</c:v>
                </c:pt>
                <c:pt idx="541">
                  <c:v>60.289009999999998</c:v>
                </c:pt>
                <c:pt idx="542">
                  <c:v>60.141350000000003</c:v>
                </c:pt>
                <c:pt idx="543">
                  <c:v>60.444879999999998</c:v>
                </c:pt>
                <c:pt idx="544">
                  <c:v>60.571280000000002</c:v>
                </c:pt>
                <c:pt idx="545">
                  <c:v>60.50938</c:v>
                </c:pt>
                <c:pt idx="546">
                  <c:v>60.537610000000001</c:v>
                </c:pt>
                <c:pt idx="547">
                  <c:v>60.694490000000002</c:v>
                </c:pt>
                <c:pt idx="548">
                  <c:v>60.507359999999998</c:v>
                </c:pt>
                <c:pt idx="549">
                  <c:v>60.718589999999999</c:v>
                </c:pt>
                <c:pt idx="550">
                  <c:v>60.764879999999998</c:v>
                </c:pt>
                <c:pt idx="551">
                  <c:v>60.826900000000002</c:v>
                </c:pt>
                <c:pt idx="552">
                  <c:v>60.668610000000001</c:v>
                </c:pt>
                <c:pt idx="553">
                  <c:v>60.832079999999998</c:v>
                </c:pt>
                <c:pt idx="554">
                  <c:v>61.231050000000003</c:v>
                </c:pt>
                <c:pt idx="555">
                  <c:v>61.286009999999997</c:v>
                </c:pt>
                <c:pt idx="556">
                  <c:v>61.386499999999998</c:v>
                </c:pt>
                <c:pt idx="557">
                  <c:v>61.242289999999997</c:v>
                </c:pt>
                <c:pt idx="558">
                  <c:v>61.339649999999999</c:v>
                </c:pt>
                <c:pt idx="559">
                  <c:v>61.270659999999999</c:v>
                </c:pt>
                <c:pt idx="560">
                  <c:v>61.461739999999999</c:v>
                </c:pt>
                <c:pt idx="561">
                  <c:v>61.52966</c:v>
                </c:pt>
                <c:pt idx="562">
                  <c:v>61.526400000000002</c:v>
                </c:pt>
                <c:pt idx="563">
                  <c:v>61.64235</c:v>
                </c:pt>
                <c:pt idx="564">
                  <c:v>61.51388</c:v>
                </c:pt>
                <c:pt idx="565">
                  <c:v>61.584420000000001</c:v>
                </c:pt>
                <c:pt idx="566">
                  <c:v>61.936129999999999</c:v>
                </c:pt>
                <c:pt idx="567">
                  <c:v>61.905589999999997</c:v>
                </c:pt>
                <c:pt idx="568">
                  <c:v>61.979140000000001</c:v>
                </c:pt>
                <c:pt idx="569">
                  <c:v>62.131570000000004</c:v>
                </c:pt>
                <c:pt idx="570">
                  <c:v>61.976909999999997</c:v>
                </c:pt>
                <c:pt idx="571">
                  <c:v>62.03904</c:v>
                </c:pt>
                <c:pt idx="572">
                  <c:v>62.16572</c:v>
                </c:pt>
                <c:pt idx="573">
                  <c:v>62.096119999999999</c:v>
                </c:pt>
                <c:pt idx="574">
                  <c:v>62.16075</c:v>
                </c:pt>
                <c:pt idx="575">
                  <c:v>62.309190000000001</c:v>
                </c:pt>
                <c:pt idx="576">
                  <c:v>62.246450000000003</c:v>
                </c:pt>
                <c:pt idx="577">
                  <c:v>62.365119999999997</c:v>
                </c:pt>
                <c:pt idx="578">
                  <c:v>62.488619999999997</c:v>
                </c:pt>
                <c:pt idx="579">
                  <c:v>62.52664</c:v>
                </c:pt>
                <c:pt idx="580">
                  <c:v>62.366599999999998</c:v>
                </c:pt>
                <c:pt idx="581">
                  <c:v>62.542900000000003</c:v>
                </c:pt>
                <c:pt idx="582">
                  <c:v>62.789520000000003</c:v>
                </c:pt>
                <c:pt idx="583">
                  <c:v>62.774000000000001</c:v>
                </c:pt>
                <c:pt idx="584">
                  <c:v>62.82376</c:v>
                </c:pt>
                <c:pt idx="585">
                  <c:v>62.966050000000003</c:v>
                </c:pt>
                <c:pt idx="586">
                  <c:v>63.03754</c:v>
                </c:pt>
                <c:pt idx="587">
                  <c:v>62.976179999999999</c:v>
                </c:pt>
                <c:pt idx="588">
                  <c:v>63.126869999999997</c:v>
                </c:pt>
                <c:pt idx="589">
                  <c:v>63.07985</c:v>
                </c:pt>
                <c:pt idx="590">
                  <c:v>63.177970000000002</c:v>
                </c:pt>
                <c:pt idx="591">
                  <c:v>63.259439999999998</c:v>
                </c:pt>
                <c:pt idx="592">
                  <c:v>63.330410000000001</c:v>
                </c:pt>
                <c:pt idx="593">
                  <c:v>63.182929999999999</c:v>
                </c:pt>
                <c:pt idx="594">
                  <c:v>63.35331</c:v>
                </c:pt>
                <c:pt idx="595">
                  <c:v>63.443109999999997</c:v>
                </c:pt>
                <c:pt idx="596">
                  <c:v>63.596559999999997</c:v>
                </c:pt>
                <c:pt idx="597">
                  <c:v>63.727400000000003</c:v>
                </c:pt>
                <c:pt idx="598">
                  <c:v>63.652740000000001</c:v>
                </c:pt>
                <c:pt idx="599">
                  <c:v>63.715679999999999</c:v>
                </c:pt>
                <c:pt idx="600">
                  <c:v>63.842649999999999</c:v>
                </c:pt>
                <c:pt idx="601">
                  <c:v>63.838290000000001</c:v>
                </c:pt>
                <c:pt idx="602">
                  <c:v>63.871760000000002</c:v>
                </c:pt>
                <c:pt idx="603">
                  <c:v>64.170779999999993</c:v>
                </c:pt>
                <c:pt idx="604">
                  <c:v>64.065070000000006</c:v>
                </c:pt>
                <c:pt idx="605">
                  <c:v>64.185910000000007</c:v>
                </c:pt>
                <c:pt idx="606">
                  <c:v>64.427199999999999</c:v>
                </c:pt>
                <c:pt idx="607">
                  <c:v>64.322710000000001</c:v>
                </c:pt>
                <c:pt idx="608">
                  <c:v>64.461370000000002</c:v>
                </c:pt>
                <c:pt idx="609">
                  <c:v>64.612610000000004</c:v>
                </c:pt>
                <c:pt idx="610">
                  <c:v>64.411199999999994</c:v>
                </c:pt>
                <c:pt idx="611">
                  <c:v>64.733500000000006</c:v>
                </c:pt>
                <c:pt idx="612">
                  <c:v>64.758679999999998</c:v>
                </c:pt>
                <c:pt idx="613">
                  <c:v>64.860219999999998</c:v>
                </c:pt>
                <c:pt idx="614">
                  <c:v>64.886200000000002</c:v>
                </c:pt>
                <c:pt idx="615">
                  <c:v>64.863680000000002</c:v>
                </c:pt>
                <c:pt idx="616">
                  <c:v>65.087900000000005</c:v>
                </c:pt>
                <c:pt idx="617">
                  <c:v>65.070520000000002</c:v>
                </c:pt>
                <c:pt idx="618">
                  <c:v>65.220299999999995</c:v>
                </c:pt>
                <c:pt idx="619">
                  <c:v>65.223299999999995</c:v>
                </c:pt>
                <c:pt idx="620">
                  <c:v>65.280460000000005</c:v>
                </c:pt>
                <c:pt idx="621">
                  <c:v>65.389359999999996</c:v>
                </c:pt>
                <c:pt idx="622">
                  <c:v>65.433480000000003</c:v>
                </c:pt>
                <c:pt idx="623">
                  <c:v>65.345110000000005</c:v>
                </c:pt>
                <c:pt idx="624">
                  <c:v>65.567279999999997</c:v>
                </c:pt>
                <c:pt idx="625">
                  <c:v>65.688760000000002</c:v>
                </c:pt>
                <c:pt idx="626">
                  <c:v>65.627440000000007</c:v>
                </c:pt>
                <c:pt idx="627">
                  <c:v>65.802999999999997</c:v>
                </c:pt>
                <c:pt idx="628">
                  <c:v>65.778530000000003</c:v>
                </c:pt>
                <c:pt idx="629">
                  <c:v>65.822109999999995</c:v>
                </c:pt>
                <c:pt idx="630">
                  <c:v>66.071380000000005</c:v>
                </c:pt>
                <c:pt idx="631">
                  <c:v>65.876419999999996</c:v>
                </c:pt>
                <c:pt idx="632">
                  <c:v>66.100120000000004</c:v>
                </c:pt>
                <c:pt idx="633">
                  <c:v>66.363720000000001</c:v>
                </c:pt>
                <c:pt idx="634">
                  <c:v>66.426699999999997</c:v>
                </c:pt>
                <c:pt idx="635">
                  <c:v>66.3215</c:v>
                </c:pt>
                <c:pt idx="636">
                  <c:v>66.505809999999997</c:v>
                </c:pt>
                <c:pt idx="637">
                  <c:v>66.639279999999999</c:v>
                </c:pt>
                <c:pt idx="638">
                  <c:v>66.548689999999993</c:v>
                </c:pt>
                <c:pt idx="639">
                  <c:v>66.786180000000002</c:v>
                </c:pt>
                <c:pt idx="640">
                  <c:v>66.775099999999995</c:v>
                </c:pt>
                <c:pt idx="641">
                  <c:v>66.794809999999998</c:v>
                </c:pt>
                <c:pt idx="642">
                  <c:v>66.796260000000004</c:v>
                </c:pt>
                <c:pt idx="643">
                  <c:v>67.044650000000004</c:v>
                </c:pt>
                <c:pt idx="644">
                  <c:v>67.079359999999994</c:v>
                </c:pt>
                <c:pt idx="645">
                  <c:v>67.018429999999995</c:v>
                </c:pt>
                <c:pt idx="646">
                  <c:v>67.135940000000005</c:v>
                </c:pt>
                <c:pt idx="647">
                  <c:v>67.241560000000007</c:v>
                </c:pt>
                <c:pt idx="648">
                  <c:v>67.058639999999997</c:v>
                </c:pt>
                <c:pt idx="649">
                  <c:v>67.341920000000002</c:v>
                </c:pt>
                <c:pt idx="650">
                  <c:v>67.425939999999997</c:v>
                </c:pt>
                <c:pt idx="651">
                  <c:v>67.375900000000001</c:v>
                </c:pt>
                <c:pt idx="652">
                  <c:v>67.514399999999995</c:v>
                </c:pt>
                <c:pt idx="653">
                  <c:v>67.571740000000005</c:v>
                </c:pt>
                <c:pt idx="654">
                  <c:v>67.738740000000007</c:v>
                </c:pt>
                <c:pt idx="655">
                  <c:v>67.672499999999999</c:v>
                </c:pt>
                <c:pt idx="656">
                  <c:v>67.758690000000001</c:v>
                </c:pt>
                <c:pt idx="657">
                  <c:v>67.760279999999995</c:v>
                </c:pt>
                <c:pt idx="658">
                  <c:v>68.004840000000002</c:v>
                </c:pt>
                <c:pt idx="659">
                  <c:v>68.03425</c:v>
                </c:pt>
                <c:pt idx="660">
                  <c:v>67.914439999999999</c:v>
                </c:pt>
                <c:pt idx="661">
                  <c:v>68.184870000000004</c:v>
                </c:pt>
                <c:pt idx="662">
                  <c:v>68.252189999999999</c:v>
                </c:pt>
                <c:pt idx="663">
                  <c:v>68.281109999999998</c:v>
                </c:pt>
                <c:pt idx="664">
                  <c:v>68.355119999999999</c:v>
                </c:pt>
                <c:pt idx="665">
                  <c:v>68.517439999999993</c:v>
                </c:pt>
                <c:pt idx="666">
                  <c:v>68.468869999999995</c:v>
                </c:pt>
                <c:pt idx="667">
                  <c:v>68.597899999999996</c:v>
                </c:pt>
                <c:pt idx="668">
                  <c:v>68.543139999999994</c:v>
                </c:pt>
                <c:pt idx="669">
                  <c:v>68.661280000000005</c:v>
                </c:pt>
                <c:pt idx="670">
                  <c:v>68.878979999999999</c:v>
                </c:pt>
                <c:pt idx="671">
                  <c:v>68.749499999999998</c:v>
                </c:pt>
                <c:pt idx="672">
                  <c:v>68.911879999999996</c:v>
                </c:pt>
                <c:pt idx="673">
                  <c:v>69.118340000000003</c:v>
                </c:pt>
                <c:pt idx="674">
                  <c:v>69.064210000000003</c:v>
                </c:pt>
                <c:pt idx="675">
                  <c:v>69.114009999999993</c:v>
                </c:pt>
                <c:pt idx="676">
                  <c:v>69.242199999999997</c:v>
                </c:pt>
                <c:pt idx="677">
                  <c:v>69.235249999999994</c:v>
                </c:pt>
                <c:pt idx="678">
                  <c:v>69.339160000000007</c:v>
                </c:pt>
                <c:pt idx="679">
                  <c:v>69.252179999999996</c:v>
                </c:pt>
                <c:pt idx="680">
                  <c:v>69.592529999999996</c:v>
                </c:pt>
                <c:pt idx="681">
                  <c:v>69.612300000000005</c:v>
                </c:pt>
                <c:pt idx="682">
                  <c:v>69.594200000000001</c:v>
                </c:pt>
                <c:pt idx="683">
                  <c:v>69.780159999999995</c:v>
                </c:pt>
                <c:pt idx="684">
                  <c:v>69.844939999999994</c:v>
                </c:pt>
                <c:pt idx="685">
                  <c:v>69.869680000000002</c:v>
                </c:pt>
                <c:pt idx="686">
                  <c:v>69.946889999999996</c:v>
                </c:pt>
                <c:pt idx="687">
                  <c:v>70.023899999999998</c:v>
                </c:pt>
                <c:pt idx="688">
                  <c:v>69.902050000000003</c:v>
                </c:pt>
                <c:pt idx="689">
                  <c:v>70.159180000000006</c:v>
                </c:pt>
                <c:pt idx="690">
                  <c:v>70.231210000000004</c:v>
                </c:pt>
                <c:pt idx="691">
                  <c:v>70.138549999999995</c:v>
                </c:pt>
                <c:pt idx="692">
                  <c:v>70.399680000000004</c:v>
                </c:pt>
                <c:pt idx="693">
                  <c:v>70.568719999999999</c:v>
                </c:pt>
                <c:pt idx="694">
                  <c:v>70.422219999999996</c:v>
                </c:pt>
                <c:pt idx="695">
                  <c:v>70.534779999999998</c:v>
                </c:pt>
                <c:pt idx="696">
                  <c:v>70.768439999999998</c:v>
                </c:pt>
                <c:pt idx="697">
                  <c:v>70.733980000000003</c:v>
                </c:pt>
                <c:pt idx="698">
                  <c:v>70.691239999999993</c:v>
                </c:pt>
                <c:pt idx="699">
                  <c:v>70.936859999999996</c:v>
                </c:pt>
                <c:pt idx="700">
                  <c:v>71.060969999999998</c:v>
                </c:pt>
                <c:pt idx="701">
                  <c:v>70.996089999999995</c:v>
                </c:pt>
                <c:pt idx="702">
                  <c:v>71.159899999999993</c:v>
                </c:pt>
                <c:pt idx="703">
                  <c:v>71.159890000000004</c:v>
                </c:pt>
                <c:pt idx="704">
                  <c:v>71.128630000000001</c:v>
                </c:pt>
                <c:pt idx="705">
                  <c:v>71.489440000000002</c:v>
                </c:pt>
                <c:pt idx="706">
                  <c:v>71.375780000000006</c:v>
                </c:pt>
                <c:pt idx="707">
                  <c:v>71.449929999999995</c:v>
                </c:pt>
                <c:pt idx="708">
                  <c:v>71.462149999999994</c:v>
                </c:pt>
                <c:pt idx="709">
                  <c:v>71.54862</c:v>
                </c:pt>
                <c:pt idx="710">
                  <c:v>71.729619999999997</c:v>
                </c:pt>
                <c:pt idx="711">
                  <c:v>71.764799999999994</c:v>
                </c:pt>
                <c:pt idx="712">
                  <c:v>71.840379999999996</c:v>
                </c:pt>
                <c:pt idx="713">
                  <c:v>71.757080000000002</c:v>
                </c:pt>
                <c:pt idx="714">
                  <c:v>71.887739999999994</c:v>
                </c:pt>
                <c:pt idx="715">
                  <c:v>72.086699999999993</c:v>
                </c:pt>
                <c:pt idx="716">
                  <c:v>71.990939999999995</c:v>
                </c:pt>
                <c:pt idx="717">
                  <c:v>72.005420000000001</c:v>
                </c:pt>
                <c:pt idx="718">
                  <c:v>72.1541</c:v>
                </c:pt>
                <c:pt idx="719">
                  <c:v>72.164450000000002</c:v>
                </c:pt>
                <c:pt idx="720">
                  <c:v>72.211280000000002</c:v>
                </c:pt>
                <c:pt idx="721">
                  <c:v>72.191999999999993</c:v>
                </c:pt>
                <c:pt idx="722">
                  <c:v>72.35472</c:v>
                </c:pt>
                <c:pt idx="723">
                  <c:v>72.378060000000005</c:v>
                </c:pt>
                <c:pt idx="724">
                  <c:v>72.475239999999999</c:v>
                </c:pt>
                <c:pt idx="725">
                  <c:v>72.454080000000005</c:v>
                </c:pt>
                <c:pt idx="726">
                  <c:v>72.540819999999997</c:v>
                </c:pt>
                <c:pt idx="727">
                  <c:v>72.666240000000002</c:v>
                </c:pt>
                <c:pt idx="728">
                  <c:v>72.667940000000002</c:v>
                </c:pt>
                <c:pt idx="729">
                  <c:v>72.585599999999999</c:v>
                </c:pt>
                <c:pt idx="730">
                  <c:v>72.851240000000004</c:v>
                </c:pt>
                <c:pt idx="731">
                  <c:v>72.880619999999993</c:v>
                </c:pt>
                <c:pt idx="732">
                  <c:v>72.8934</c:v>
                </c:pt>
                <c:pt idx="733">
                  <c:v>72.982299999999995</c:v>
                </c:pt>
                <c:pt idx="734">
                  <c:v>73.071870000000004</c:v>
                </c:pt>
                <c:pt idx="735">
                  <c:v>73.069209999999998</c:v>
                </c:pt>
                <c:pt idx="736">
                  <c:v>73.140839999999997</c:v>
                </c:pt>
                <c:pt idx="737">
                  <c:v>73.157719999999998</c:v>
                </c:pt>
                <c:pt idx="738">
                  <c:v>73.242620000000002</c:v>
                </c:pt>
                <c:pt idx="739">
                  <c:v>73.411739999999995</c:v>
                </c:pt>
                <c:pt idx="740">
                  <c:v>73.352019999999996</c:v>
                </c:pt>
                <c:pt idx="741">
                  <c:v>73.381500000000003</c:v>
                </c:pt>
                <c:pt idx="742">
                  <c:v>73.534149999999997</c:v>
                </c:pt>
                <c:pt idx="743">
                  <c:v>73.645079999999993</c:v>
                </c:pt>
                <c:pt idx="744">
                  <c:v>73.572379999999995</c:v>
                </c:pt>
                <c:pt idx="745">
                  <c:v>73.755579999999995</c:v>
                </c:pt>
                <c:pt idx="746">
                  <c:v>73.792119999999997</c:v>
                </c:pt>
                <c:pt idx="747">
                  <c:v>73.806389999999993</c:v>
                </c:pt>
                <c:pt idx="748">
                  <c:v>73.917050000000003</c:v>
                </c:pt>
                <c:pt idx="749">
                  <c:v>73.937700000000007</c:v>
                </c:pt>
                <c:pt idx="750">
                  <c:v>73.837530000000001</c:v>
                </c:pt>
                <c:pt idx="751">
                  <c:v>74.222750000000005</c:v>
                </c:pt>
                <c:pt idx="752">
                  <c:v>74.311920000000001</c:v>
                </c:pt>
                <c:pt idx="753">
                  <c:v>74.285700000000006</c:v>
                </c:pt>
                <c:pt idx="754">
                  <c:v>74.391499999999994</c:v>
                </c:pt>
                <c:pt idx="755">
                  <c:v>74.395780000000002</c:v>
                </c:pt>
                <c:pt idx="756">
                  <c:v>74.522400000000005</c:v>
                </c:pt>
                <c:pt idx="757">
                  <c:v>74.56456</c:v>
                </c:pt>
                <c:pt idx="758">
                  <c:v>74.599130000000002</c:v>
                </c:pt>
                <c:pt idx="759">
                  <c:v>74.680710000000005</c:v>
                </c:pt>
                <c:pt idx="760">
                  <c:v>74.758089999999996</c:v>
                </c:pt>
                <c:pt idx="761">
                  <c:v>74.608789999999999</c:v>
                </c:pt>
                <c:pt idx="762">
                  <c:v>75.049019999999999</c:v>
                </c:pt>
                <c:pt idx="763">
                  <c:v>75.189160000000001</c:v>
                </c:pt>
                <c:pt idx="764">
                  <c:v>75.073840000000004</c:v>
                </c:pt>
                <c:pt idx="765">
                  <c:v>75.14658</c:v>
                </c:pt>
                <c:pt idx="766">
                  <c:v>75.34545</c:v>
                </c:pt>
                <c:pt idx="767">
                  <c:v>75.354249999999993</c:v>
                </c:pt>
                <c:pt idx="768">
                  <c:v>75.364869999999996</c:v>
                </c:pt>
                <c:pt idx="769">
                  <c:v>75.448499999999996</c:v>
                </c:pt>
                <c:pt idx="770">
                  <c:v>75.60136</c:v>
                </c:pt>
                <c:pt idx="771">
                  <c:v>75.582679999999996</c:v>
                </c:pt>
                <c:pt idx="772">
                  <c:v>75.670950000000005</c:v>
                </c:pt>
                <c:pt idx="773">
                  <c:v>75.691010000000006</c:v>
                </c:pt>
                <c:pt idx="774">
                  <c:v>75.77346</c:v>
                </c:pt>
                <c:pt idx="775">
                  <c:v>75.843940000000003</c:v>
                </c:pt>
                <c:pt idx="776">
                  <c:v>75.831299999999999</c:v>
                </c:pt>
                <c:pt idx="777">
                  <c:v>75.929649999999995</c:v>
                </c:pt>
                <c:pt idx="778">
                  <c:v>76.061130000000006</c:v>
                </c:pt>
                <c:pt idx="779">
                  <c:v>76.092699999999994</c:v>
                </c:pt>
                <c:pt idx="780">
                  <c:v>75.916340000000005</c:v>
                </c:pt>
                <c:pt idx="781">
                  <c:v>76.282039999999995</c:v>
                </c:pt>
                <c:pt idx="782">
                  <c:v>76.406360000000006</c:v>
                </c:pt>
                <c:pt idx="783">
                  <c:v>76.510339999999999</c:v>
                </c:pt>
                <c:pt idx="784">
                  <c:v>76.523309999999995</c:v>
                </c:pt>
                <c:pt idx="785">
                  <c:v>76.544550000000001</c:v>
                </c:pt>
                <c:pt idx="786">
                  <c:v>76.692210000000003</c:v>
                </c:pt>
                <c:pt idx="787">
                  <c:v>76.69556</c:v>
                </c:pt>
                <c:pt idx="788">
                  <c:v>76.708950000000002</c:v>
                </c:pt>
                <c:pt idx="789">
                  <c:v>76.761020000000002</c:v>
                </c:pt>
                <c:pt idx="790">
                  <c:v>76.845650000000006</c:v>
                </c:pt>
                <c:pt idx="791">
                  <c:v>76.928299999999993</c:v>
                </c:pt>
                <c:pt idx="792">
                  <c:v>76.924359999999993</c:v>
                </c:pt>
                <c:pt idx="793">
                  <c:v>76.989720000000005</c:v>
                </c:pt>
                <c:pt idx="794">
                  <c:v>77.126620000000003</c:v>
                </c:pt>
                <c:pt idx="795">
                  <c:v>77.129390000000001</c:v>
                </c:pt>
                <c:pt idx="796">
                  <c:v>77.187010000000001</c:v>
                </c:pt>
                <c:pt idx="797">
                  <c:v>77.24597</c:v>
                </c:pt>
                <c:pt idx="798">
                  <c:v>77.319699999999997</c:v>
                </c:pt>
                <c:pt idx="799">
                  <c:v>77.40025</c:v>
                </c:pt>
                <c:pt idx="800">
                  <c:v>77.375659999999996</c:v>
                </c:pt>
                <c:pt idx="801">
                  <c:v>77.463260000000005</c:v>
                </c:pt>
                <c:pt idx="802">
                  <c:v>77.682640000000006</c:v>
                </c:pt>
                <c:pt idx="803">
                  <c:v>77.684619999999995</c:v>
                </c:pt>
                <c:pt idx="804">
                  <c:v>77.68544</c:v>
                </c:pt>
                <c:pt idx="805">
                  <c:v>77.671130000000005</c:v>
                </c:pt>
                <c:pt idx="806">
                  <c:v>77.996160000000003</c:v>
                </c:pt>
                <c:pt idx="807">
                  <c:v>77.977440000000001</c:v>
                </c:pt>
                <c:pt idx="808">
                  <c:v>78.017889999999994</c:v>
                </c:pt>
                <c:pt idx="809">
                  <c:v>78.160150000000002</c:v>
                </c:pt>
                <c:pt idx="810">
                  <c:v>78.152860000000004</c:v>
                </c:pt>
                <c:pt idx="811">
                  <c:v>78.242239999999995</c:v>
                </c:pt>
                <c:pt idx="812">
                  <c:v>78.296030000000002</c:v>
                </c:pt>
                <c:pt idx="813">
                  <c:v>78.282200000000003</c:v>
                </c:pt>
                <c:pt idx="814">
                  <c:v>78.533050000000003</c:v>
                </c:pt>
                <c:pt idx="815">
                  <c:v>78.464429999999993</c:v>
                </c:pt>
                <c:pt idx="816">
                  <c:v>78.606920000000002</c:v>
                </c:pt>
                <c:pt idx="817">
                  <c:v>78.739500000000007</c:v>
                </c:pt>
                <c:pt idx="818">
                  <c:v>78.647639999999996</c:v>
                </c:pt>
                <c:pt idx="819">
                  <c:v>78.805419999999998</c:v>
                </c:pt>
                <c:pt idx="820">
                  <c:v>78.991759999999999</c:v>
                </c:pt>
                <c:pt idx="821">
                  <c:v>78.878739999999993</c:v>
                </c:pt>
                <c:pt idx="822">
                  <c:v>78.862250000000003</c:v>
                </c:pt>
                <c:pt idx="823">
                  <c:v>79.122699999999995</c:v>
                </c:pt>
                <c:pt idx="824">
                  <c:v>79.131050000000002</c:v>
                </c:pt>
                <c:pt idx="825">
                  <c:v>79.221440000000001</c:v>
                </c:pt>
                <c:pt idx="826">
                  <c:v>79.289000000000001</c:v>
                </c:pt>
                <c:pt idx="827">
                  <c:v>79.276309999999995</c:v>
                </c:pt>
                <c:pt idx="828">
                  <c:v>79.336699999999993</c:v>
                </c:pt>
                <c:pt idx="829">
                  <c:v>79.493049999999997</c:v>
                </c:pt>
                <c:pt idx="830">
                  <c:v>79.495379999999997</c:v>
                </c:pt>
                <c:pt idx="831">
                  <c:v>79.569990000000004</c:v>
                </c:pt>
                <c:pt idx="832">
                  <c:v>79.715580000000003</c:v>
                </c:pt>
                <c:pt idx="833">
                  <c:v>79.656869999999998</c:v>
                </c:pt>
                <c:pt idx="834">
                  <c:v>79.630279999999999</c:v>
                </c:pt>
                <c:pt idx="835">
                  <c:v>79.897310000000004</c:v>
                </c:pt>
                <c:pt idx="836">
                  <c:v>80.043700000000001</c:v>
                </c:pt>
                <c:pt idx="837">
                  <c:v>79.925020000000004</c:v>
                </c:pt>
                <c:pt idx="838">
                  <c:v>80.022040000000004</c:v>
                </c:pt>
                <c:pt idx="839">
                  <c:v>80.3001</c:v>
                </c:pt>
                <c:pt idx="840">
                  <c:v>80.267499999999998</c:v>
                </c:pt>
                <c:pt idx="841">
                  <c:v>80.297470000000004</c:v>
                </c:pt>
                <c:pt idx="842">
                  <c:v>80.527150000000006</c:v>
                </c:pt>
                <c:pt idx="843">
                  <c:v>80.454449999999994</c:v>
                </c:pt>
                <c:pt idx="844">
                  <c:v>80.458209999999994</c:v>
                </c:pt>
                <c:pt idx="845">
                  <c:v>80.580179999999999</c:v>
                </c:pt>
                <c:pt idx="846">
                  <c:v>80.618179999999995</c:v>
                </c:pt>
                <c:pt idx="847">
                  <c:v>80.579599999999999</c:v>
                </c:pt>
                <c:pt idx="848">
                  <c:v>80.77825</c:v>
                </c:pt>
                <c:pt idx="849">
                  <c:v>80.92062</c:v>
                </c:pt>
                <c:pt idx="850">
                  <c:v>80.803780000000003</c:v>
                </c:pt>
                <c:pt idx="851">
                  <c:v>80.958659999999995</c:v>
                </c:pt>
                <c:pt idx="852">
                  <c:v>81.001069999999999</c:v>
                </c:pt>
                <c:pt idx="853">
                  <c:v>80.964960000000005</c:v>
                </c:pt>
                <c:pt idx="854">
                  <c:v>81.15128</c:v>
                </c:pt>
                <c:pt idx="855">
                  <c:v>81.165840000000003</c:v>
                </c:pt>
                <c:pt idx="856">
                  <c:v>81.263580000000005</c:v>
                </c:pt>
                <c:pt idx="857">
                  <c:v>81.306520000000006</c:v>
                </c:pt>
                <c:pt idx="858">
                  <c:v>81.388300000000001</c:v>
                </c:pt>
                <c:pt idx="859">
                  <c:v>81.305610000000001</c:v>
                </c:pt>
                <c:pt idx="860">
                  <c:v>81.521870000000007</c:v>
                </c:pt>
                <c:pt idx="861">
                  <c:v>81.499390000000005</c:v>
                </c:pt>
                <c:pt idx="862">
                  <c:v>81.633110000000002</c:v>
                </c:pt>
                <c:pt idx="863">
                  <c:v>81.789119999999997</c:v>
                </c:pt>
                <c:pt idx="864">
                  <c:v>81.742639999999994</c:v>
                </c:pt>
                <c:pt idx="865">
                  <c:v>81.870609999999999</c:v>
                </c:pt>
                <c:pt idx="866">
                  <c:v>81.778440000000003</c:v>
                </c:pt>
                <c:pt idx="867">
                  <c:v>82.004999999999995</c:v>
                </c:pt>
                <c:pt idx="868">
                  <c:v>82.120750000000001</c:v>
                </c:pt>
                <c:pt idx="869">
                  <c:v>82.11421</c:v>
                </c:pt>
                <c:pt idx="870">
                  <c:v>82.075469999999996</c:v>
                </c:pt>
                <c:pt idx="871">
                  <c:v>82.382140000000007</c:v>
                </c:pt>
                <c:pt idx="872">
                  <c:v>82.272279999999995</c:v>
                </c:pt>
                <c:pt idx="873">
                  <c:v>82.454939999999993</c:v>
                </c:pt>
                <c:pt idx="874">
                  <c:v>82.545850000000002</c:v>
                </c:pt>
                <c:pt idx="875">
                  <c:v>82.581059999999994</c:v>
                </c:pt>
                <c:pt idx="876">
                  <c:v>82.562110000000004</c:v>
                </c:pt>
                <c:pt idx="877">
                  <c:v>82.742850000000004</c:v>
                </c:pt>
                <c:pt idx="878">
                  <c:v>82.739130000000003</c:v>
                </c:pt>
                <c:pt idx="879">
                  <c:v>82.825140000000005</c:v>
                </c:pt>
                <c:pt idx="880">
                  <c:v>82.980320000000006</c:v>
                </c:pt>
                <c:pt idx="881">
                  <c:v>82.953249999999997</c:v>
                </c:pt>
                <c:pt idx="882">
                  <c:v>82.845640000000003</c:v>
                </c:pt>
                <c:pt idx="883">
                  <c:v>83.120859999999993</c:v>
                </c:pt>
                <c:pt idx="884">
                  <c:v>83.319419999999994</c:v>
                </c:pt>
                <c:pt idx="885">
                  <c:v>83.229410000000001</c:v>
                </c:pt>
                <c:pt idx="886">
                  <c:v>83.189719999999994</c:v>
                </c:pt>
                <c:pt idx="887">
                  <c:v>83.383740000000003</c:v>
                </c:pt>
                <c:pt idx="888">
                  <c:v>83.415890000000005</c:v>
                </c:pt>
                <c:pt idx="889">
                  <c:v>83.426029999999997</c:v>
                </c:pt>
                <c:pt idx="890">
                  <c:v>83.526740000000004</c:v>
                </c:pt>
                <c:pt idx="891">
                  <c:v>83.635000000000005</c:v>
                </c:pt>
                <c:pt idx="892">
                  <c:v>83.641679999999994</c:v>
                </c:pt>
                <c:pt idx="893">
                  <c:v>83.695040000000006</c:v>
                </c:pt>
                <c:pt idx="894">
                  <c:v>83.811340000000001</c:v>
                </c:pt>
                <c:pt idx="895">
                  <c:v>83.775049999999993</c:v>
                </c:pt>
                <c:pt idx="896">
                  <c:v>83.901030000000006</c:v>
                </c:pt>
                <c:pt idx="897">
                  <c:v>83.989410000000007</c:v>
                </c:pt>
                <c:pt idx="898">
                  <c:v>84.013760000000005</c:v>
                </c:pt>
                <c:pt idx="899">
                  <c:v>83.976600000000005</c:v>
                </c:pt>
                <c:pt idx="900">
                  <c:v>84.156260000000003</c:v>
                </c:pt>
                <c:pt idx="901">
                  <c:v>84.199389999999994</c:v>
                </c:pt>
                <c:pt idx="902">
                  <c:v>84.236869999999996</c:v>
                </c:pt>
                <c:pt idx="903">
                  <c:v>84.349000000000004</c:v>
                </c:pt>
                <c:pt idx="904">
                  <c:v>84.271799999999999</c:v>
                </c:pt>
                <c:pt idx="905">
                  <c:v>84.538939999999997</c:v>
                </c:pt>
                <c:pt idx="906">
                  <c:v>84.489800000000002</c:v>
                </c:pt>
                <c:pt idx="907">
                  <c:v>84.56814</c:v>
                </c:pt>
                <c:pt idx="908">
                  <c:v>84.791600000000003</c:v>
                </c:pt>
                <c:pt idx="909">
                  <c:v>84.729420000000005</c:v>
                </c:pt>
                <c:pt idx="910">
                  <c:v>84.806179999999998</c:v>
                </c:pt>
                <c:pt idx="911">
                  <c:v>85.034570000000002</c:v>
                </c:pt>
                <c:pt idx="912">
                  <c:v>84.882350000000002</c:v>
                </c:pt>
                <c:pt idx="913">
                  <c:v>85.00188</c:v>
                </c:pt>
                <c:pt idx="914">
                  <c:v>85.365350000000007</c:v>
                </c:pt>
                <c:pt idx="915">
                  <c:v>85.345910000000003</c:v>
                </c:pt>
                <c:pt idx="916">
                  <c:v>85.28313</c:v>
                </c:pt>
                <c:pt idx="917">
                  <c:v>85.463880000000003</c:v>
                </c:pt>
                <c:pt idx="918">
                  <c:v>85.593739999999997</c:v>
                </c:pt>
                <c:pt idx="919">
                  <c:v>85.480140000000006</c:v>
                </c:pt>
                <c:pt idx="920">
                  <c:v>85.47372</c:v>
                </c:pt>
                <c:pt idx="921">
                  <c:v>85.67756</c:v>
                </c:pt>
                <c:pt idx="922">
                  <c:v>85.846010000000007</c:v>
                </c:pt>
                <c:pt idx="923">
                  <c:v>85.652690000000007</c:v>
                </c:pt>
                <c:pt idx="924">
                  <c:v>85.779240000000001</c:v>
                </c:pt>
                <c:pt idx="925">
                  <c:v>86.136870000000002</c:v>
                </c:pt>
                <c:pt idx="926">
                  <c:v>86.142319999999998</c:v>
                </c:pt>
                <c:pt idx="927">
                  <c:v>86.120279999999994</c:v>
                </c:pt>
                <c:pt idx="928">
                  <c:v>86.153630000000007</c:v>
                </c:pt>
                <c:pt idx="929">
                  <c:v>86.287779999999998</c:v>
                </c:pt>
                <c:pt idx="930">
                  <c:v>86.338300000000004</c:v>
                </c:pt>
                <c:pt idx="931">
                  <c:v>86.341200000000001</c:v>
                </c:pt>
                <c:pt idx="932">
                  <c:v>86.289069999999995</c:v>
                </c:pt>
                <c:pt idx="933">
                  <c:v>86.60145</c:v>
                </c:pt>
                <c:pt idx="934">
                  <c:v>86.588819999999998</c:v>
                </c:pt>
                <c:pt idx="935">
                  <c:v>86.54701</c:v>
                </c:pt>
                <c:pt idx="936">
                  <c:v>86.86251</c:v>
                </c:pt>
                <c:pt idx="937">
                  <c:v>86.822490000000002</c:v>
                </c:pt>
                <c:pt idx="938">
                  <c:v>86.859279999999998</c:v>
                </c:pt>
                <c:pt idx="939">
                  <c:v>86.872739999999993</c:v>
                </c:pt>
                <c:pt idx="940">
                  <c:v>86.969409999999996</c:v>
                </c:pt>
                <c:pt idx="941">
                  <c:v>87.064989999999995</c:v>
                </c:pt>
                <c:pt idx="942">
                  <c:v>87.064160000000001</c:v>
                </c:pt>
                <c:pt idx="943">
                  <c:v>86.840699999999998</c:v>
                </c:pt>
                <c:pt idx="944">
                  <c:v>87.293970000000002</c:v>
                </c:pt>
                <c:pt idx="945">
                  <c:v>87.605419999999995</c:v>
                </c:pt>
                <c:pt idx="946">
                  <c:v>87.442070000000001</c:v>
                </c:pt>
                <c:pt idx="947">
                  <c:v>87.440700000000007</c:v>
                </c:pt>
                <c:pt idx="948">
                  <c:v>87.815060000000003</c:v>
                </c:pt>
                <c:pt idx="949">
                  <c:v>87.76634</c:v>
                </c:pt>
                <c:pt idx="950">
                  <c:v>87.734970000000004</c:v>
                </c:pt>
                <c:pt idx="951">
                  <c:v>87.909260000000003</c:v>
                </c:pt>
                <c:pt idx="952">
                  <c:v>87.86054</c:v>
                </c:pt>
                <c:pt idx="953">
                  <c:v>87.931259999999995</c:v>
                </c:pt>
                <c:pt idx="954">
                  <c:v>88.103440000000006</c:v>
                </c:pt>
                <c:pt idx="955">
                  <c:v>88.027910000000006</c:v>
                </c:pt>
                <c:pt idx="956">
                  <c:v>87.994919999999993</c:v>
                </c:pt>
                <c:pt idx="957">
                  <c:v>88.178190000000001</c:v>
                </c:pt>
                <c:pt idx="958">
                  <c:v>88.249589999999998</c:v>
                </c:pt>
                <c:pt idx="959">
                  <c:v>88.111220000000003</c:v>
                </c:pt>
                <c:pt idx="960">
                  <c:v>88.328040000000001</c:v>
                </c:pt>
                <c:pt idx="961">
                  <c:v>88.433160000000001</c:v>
                </c:pt>
                <c:pt idx="962">
                  <c:v>88.283029999999997</c:v>
                </c:pt>
                <c:pt idx="963">
                  <c:v>88.520589999999999</c:v>
                </c:pt>
                <c:pt idx="964">
                  <c:v>88.644779999999997</c:v>
                </c:pt>
                <c:pt idx="965">
                  <c:v>88.523009999999999</c:v>
                </c:pt>
                <c:pt idx="966">
                  <c:v>88.634439999999998</c:v>
                </c:pt>
                <c:pt idx="967">
                  <c:v>88.727620000000002</c:v>
                </c:pt>
                <c:pt idx="968">
                  <c:v>88.61891</c:v>
                </c:pt>
                <c:pt idx="969">
                  <c:v>88.837779999999995</c:v>
                </c:pt>
                <c:pt idx="970">
                  <c:v>88.969939999999994</c:v>
                </c:pt>
                <c:pt idx="971">
                  <c:v>88.811030000000002</c:v>
                </c:pt>
                <c:pt idx="972">
                  <c:v>89.010440000000003</c:v>
                </c:pt>
                <c:pt idx="973">
                  <c:v>89.144639999999995</c:v>
                </c:pt>
                <c:pt idx="974">
                  <c:v>89.070409999999995</c:v>
                </c:pt>
                <c:pt idx="975">
                  <c:v>89.05968</c:v>
                </c:pt>
                <c:pt idx="976">
                  <c:v>89.183250000000001</c:v>
                </c:pt>
                <c:pt idx="977">
                  <c:v>89.346689999999995</c:v>
                </c:pt>
                <c:pt idx="978">
                  <c:v>89.384780000000006</c:v>
                </c:pt>
                <c:pt idx="979">
                  <c:v>89.405360000000002</c:v>
                </c:pt>
                <c:pt idx="980">
                  <c:v>89.405879999999996</c:v>
                </c:pt>
                <c:pt idx="981">
                  <c:v>89.551810000000003</c:v>
                </c:pt>
                <c:pt idx="982">
                  <c:v>89.597380000000001</c:v>
                </c:pt>
                <c:pt idx="983">
                  <c:v>89.489019999999996</c:v>
                </c:pt>
                <c:pt idx="984">
                  <c:v>89.766559999999998</c:v>
                </c:pt>
                <c:pt idx="985">
                  <c:v>89.725740000000002</c:v>
                </c:pt>
                <c:pt idx="986">
                  <c:v>89.611450000000005</c:v>
                </c:pt>
                <c:pt idx="987">
                  <c:v>90.081940000000003</c:v>
                </c:pt>
                <c:pt idx="988">
                  <c:v>90.109489999999994</c:v>
                </c:pt>
                <c:pt idx="989">
                  <c:v>90.013180000000006</c:v>
                </c:pt>
                <c:pt idx="990">
                  <c:v>90.293629999999993</c:v>
                </c:pt>
                <c:pt idx="991">
                  <c:v>90.379279999999994</c:v>
                </c:pt>
                <c:pt idx="992">
                  <c:v>90.221440000000001</c:v>
                </c:pt>
                <c:pt idx="993">
                  <c:v>90.499690000000001</c:v>
                </c:pt>
                <c:pt idx="994">
                  <c:v>90.66216</c:v>
                </c:pt>
                <c:pt idx="995">
                  <c:v>90.580969999999994</c:v>
                </c:pt>
                <c:pt idx="996">
                  <c:v>90.582849999999993</c:v>
                </c:pt>
                <c:pt idx="997">
                  <c:v>90.794700000000006</c:v>
                </c:pt>
                <c:pt idx="998">
                  <c:v>90.782110000000003</c:v>
                </c:pt>
                <c:pt idx="999">
                  <c:v>90.590630000000004</c:v>
                </c:pt>
                <c:pt idx="1000">
                  <c:v>90.950320000000005</c:v>
                </c:pt>
                <c:pt idx="1001">
                  <c:v>91.079840000000004</c:v>
                </c:pt>
                <c:pt idx="1002">
                  <c:v>90.935410000000005</c:v>
                </c:pt>
                <c:pt idx="1003">
                  <c:v>91.158910000000006</c:v>
                </c:pt>
                <c:pt idx="1004">
                  <c:v>91.224369999999993</c:v>
                </c:pt>
                <c:pt idx="1005">
                  <c:v>91.229839999999996</c:v>
                </c:pt>
                <c:pt idx="1006">
                  <c:v>91.26952</c:v>
                </c:pt>
                <c:pt idx="1007">
                  <c:v>91.322609999999997</c:v>
                </c:pt>
                <c:pt idx="1008">
                  <c:v>91.429000000000002</c:v>
                </c:pt>
                <c:pt idx="1009">
                  <c:v>91.354680000000002</c:v>
                </c:pt>
                <c:pt idx="1010">
                  <c:v>91.599050000000005</c:v>
                </c:pt>
                <c:pt idx="1011">
                  <c:v>91.549689999999998</c:v>
                </c:pt>
                <c:pt idx="1012">
                  <c:v>91.625309999999999</c:v>
                </c:pt>
                <c:pt idx="1013">
                  <c:v>91.828789999999998</c:v>
                </c:pt>
                <c:pt idx="1014">
                  <c:v>91.861140000000006</c:v>
                </c:pt>
                <c:pt idx="1015">
                  <c:v>91.908289999999994</c:v>
                </c:pt>
                <c:pt idx="1016">
                  <c:v>91.953819999999993</c:v>
                </c:pt>
                <c:pt idx="1017">
                  <c:v>91.958590000000001</c:v>
                </c:pt>
                <c:pt idx="1018">
                  <c:v>92.040049999999994</c:v>
                </c:pt>
                <c:pt idx="1019">
                  <c:v>92.184719999999999</c:v>
                </c:pt>
                <c:pt idx="1020">
                  <c:v>92.140739999999994</c:v>
                </c:pt>
                <c:pt idx="1021">
                  <c:v>92.200620000000001</c:v>
                </c:pt>
                <c:pt idx="1022">
                  <c:v>92.246700000000004</c:v>
                </c:pt>
                <c:pt idx="1023">
                  <c:v>92.335809999999995</c:v>
                </c:pt>
                <c:pt idx="1024">
                  <c:v>92.393349999999998</c:v>
                </c:pt>
                <c:pt idx="1025">
                  <c:v>92.417739999999995</c:v>
                </c:pt>
                <c:pt idx="1026">
                  <c:v>92.492080000000001</c:v>
                </c:pt>
                <c:pt idx="1027">
                  <c:v>92.496160000000003</c:v>
                </c:pt>
                <c:pt idx="1028">
                  <c:v>92.58569</c:v>
                </c:pt>
                <c:pt idx="1029">
                  <c:v>92.789379999999994</c:v>
                </c:pt>
                <c:pt idx="1030">
                  <c:v>92.741489999999999</c:v>
                </c:pt>
                <c:pt idx="1031">
                  <c:v>92.755219999999994</c:v>
                </c:pt>
                <c:pt idx="1032">
                  <c:v>92.90652</c:v>
                </c:pt>
                <c:pt idx="1033">
                  <c:v>93.026719999999997</c:v>
                </c:pt>
                <c:pt idx="1034">
                  <c:v>92.918980000000005</c:v>
                </c:pt>
                <c:pt idx="1035">
                  <c:v>92.982119999999995</c:v>
                </c:pt>
                <c:pt idx="1036">
                  <c:v>93.270840000000007</c:v>
                </c:pt>
                <c:pt idx="1037">
                  <c:v>93.29571</c:v>
                </c:pt>
                <c:pt idx="1038">
                  <c:v>93.229439999999997</c:v>
                </c:pt>
                <c:pt idx="1039">
                  <c:v>93.283450000000002</c:v>
                </c:pt>
                <c:pt idx="1040">
                  <c:v>93.508970000000005</c:v>
                </c:pt>
                <c:pt idx="1041">
                  <c:v>93.551240000000007</c:v>
                </c:pt>
                <c:pt idx="1042">
                  <c:v>93.450509999999994</c:v>
                </c:pt>
                <c:pt idx="1043">
                  <c:v>93.590479999999999</c:v>
                </c:pt>
                <c:pt idx="1044">
                  <c:v>93.721469999999997</c:v>
                </c:pt>
                <c:pt idx="1045">
                  <c:v>93.70241</c:v>
                </c:pt>
                <c:pt idx="1046">
                  <c:v>93.795779999999993</c:v>
                </c:pt>
                <c:pt idx="1047">
                  <c:v>93.856560000000002</c:v>
                </c:pt>
                <c:pt idx="1048">
                  <c:v>94.11251</c:v>
                </c:pt>
                <c:pt idx="1049">
                  <c:v>94.00806</c:v>
                </c:pt>
                <c:pt idx="1050">
                  <c:v>94.098609999999994</c:v>
                </c:pt>
                <c:pt idx="1051">
                  <c:v>94.250140000000002</c:v>
                </c:pt>
                <c:pt idx="1052">
                  <c:v>94.201509999999999</c:v>
                </c:pt>
                <c:pt idx="1053">
                  <c:v>94.318119999999993</c:v>
                </c:pt>
                <c:pt idx="1054">
                  <c:v>94.544719999999998</c:v>
                </c:pt>
                <c:pt idx="1055">
                  <c:v>94.416910000000001</c:v>
                </c:pt>
                <c:pt idx="1056">
                  <c:v>94.356110000000001</c:v>
                </c:pt>
                <c:pt idx="1057">
                  <c:v>94.845560000000006</c:v>
                </c:pt>
                <c:pt idx="1058">
                  <c:v>94.829239999999999</c:v>
                </c:pt>
                <c:pt idx="1059">
                  <c:v>94.75882</c:v>
                </c:pt>
                <c:pt idx="1060">
                  <c:v>95.084559999999996</c:v>
                </c:pt>
                <c:pt idx="1061">
                  <c:v>95.053129999999996</c:v>
                </c:pt>
                <c:pt idx="1062">
                  <c:v>95.173090000000002</c:v>
                </c:pt>
                <c:pt idx="1063">
                  <c:v>95.18374</c:v>
                </c:pt>
                <c:pt idx="1064">
                  <c:v>95.167109999999994</c:v>
                </c:pt>
                <c:pt idx="1065">
                  <c:v>95.274919999999995</c:v>
                </c:pt>
                <c:pt idx="1066">
                  <c:v>95.305319999999995</c:v>
                </c:pt>
                <c:pt idx="1067">
                  <c:v>95.448239999999998</c:v>
                </c:pt>
                <c:pt idx="1068">
                  <c:v>95.468090000000004</c:v>
                </c:pt>
                <c:pt idx="1069">
                  <c:v>95.41086</c:v>
                </c:pt>
                <c:pt idx="1070">
                  <c:v>95.554180000000002</c:v>
                </c:pt>
                <c:pt idx="1071">
                  <c:v>95.629720000000006</c:v>
                </c:pt>
                <c:pt idx="1072">
                  <c:v>95.619990000000001</c:v>
                </c:pt>
                <c:pt idx="1073">
                  <c:v>95.698999999999998</c:v>
                </c:pt>
                <c:pt idx="1074">
                  <c:v>95.725899999999996</c:v>
                </c:pt>
                <c:pt idx="1075">
                  <c:v>95.750309999999999</c:v>
                </c:pt>
                <c:pt idx="1076">
                  <c:v>95.967339999999993</c:v>
                </c:pt>
                <c:pt idx="1077">
                  <c:v>95.889529999999993</c:v>
                </c:pt>
                <c:pt idx="1078">
                  <c:v>95.947149999999993</c:v>
                </c:pt>
                <c:pt idx="1079">
                  <c:v>96.170990000000003</c:v>
                </c:pt>
                <c:pt idx="1080">
                  <c:v>96.059070000000006</c:v>
                </c:pt>
                <c:pt idx="1081">
                  <c:v>96.098200000000006</c:v>
                </c:pt>
                <c:pt idx="1082">
                  <c:v>96.413920000000005</c:v>
                </c:pt>
                <c:pt idx="1083">
                  <c:v>96.367890000000003</c:v>
                </c:pt>
                <c:pt idx="1084">
                  <c:v>96.522800000000004</c:v>
                </c:pt>
                <c:pt idx="1085">
                  <c:v>96.516260000000003</c:v>
                </c:pt>
                <c:pt idx="1086">
                  <c:v>96.384569999999997</c:v>
                </c:pt>
                <c:pt idx="1087">
                  <c:v>96.733379999999997</c:v>
                </c:pt>
                <c:pt idx="1088">
                  <c:v>96.68871</c:v>
                </c:pt>
                <c:pt idx="1089">
                  <c:v>96.73254</c:v>
                </c:pt>
                <c:pt idx="1090">
                  <c:v>97.02561</c:v>
                </c:pt>
                <c:pt idx="1091">
                  <c:v>96.863820000000004</c:v>
                </c:pt>
                <c:pt idx="1092">
                  <c:v>97.012879999999996</c:v>
                </c:pt>
                <c:pt idx="1093">
                  <c:v>97.206940000000003</c:v>
                </c:pt>
                <c:pt idx="1094">
                  <c:v>97.084130000000002</c:v>
                </c:pt>
                <c:pt idx="1095">
                  <c:v>97.117540000000005</c:v>
                </c:pt>
                <c:pt idx="1096">
                  <c:v>97.281800000000004</c:v>
                </c:pt>
                <c:pt idx="1097">
                  <c:v>97.492620000000002</c:v>
                </c:pt>
                <c:pt idx="1098">
                  <c:v>97.298720000000003</c:v>
                </c:pt>
                <c:pt idx="1099">
                  <c:v>97.359489999999994</c:v>
                </c:pt>
                <c:pt idx="1100">
                  <c:v>97.645579999999995</c:v>
                </c:pt>
                <c:pt idx="1101">
                  <c:v>97.543080000000003</c:v>
                </c:pt>
                <c:pt idx="1102">
                  <c:v>97.694839999999999</c:v>
                </c:pt>
                <c:pt idx="1103">
                  <c:v>97.790840000000003</c:v>
                </c:pt>
                <c:pt idx="1104">
                  <c:v>97.793530000000004</c:v>
                </c:pt>
                <c:pt idx="1105">
                  <c:v>97.859909999999999</c:v>
                </c:pt>
                <c:pt idx="1106">
                  <c:v>97.891120000000001</c:v>
                </c:pt>
                <c:pt idx="1107">
                  <c:v>98.030119999999997</c:v>
                </c:pt>
                <c:pt idx="1108">
                  <c:v>98.021600000000007</c:v>
                </c:pt>
                <c:pt idx="1109">
                  <c:v>98.053370000000001</c:v>
                </c:pt>
                <c:pt idx="1110">
                  <c:v>98.171660000000003</c:v>
                </c:pt>
                <c:pt idx="1111">
                  <c:v>98.245180000000005</c:v>
                </c:pt>
                <c:pt idx="1112">
                  <c:v>98.375609999999995</c:v>
                </c:pt>
                <c:pt idx="1113">
                  <c:v>98.242339999999999</c:v>
                </c:pt>
                <c:pt idx="1114">
                  <c:v>98.412220000000005</c:v>
                </c:pt>
                <c:pt idx="1115">
                  <c:v>98.606260000000006</c:v>
                </c:pt>
                <c:pt idx="1116">
                  <c:v>98.405159999999995</c:v>
                </c:pt>
                <c:pt idx="1117">
                  <c:v>98.517660000000006</c:v>
                </c:pt>
                <c:pt idx="1118">
                  <c:v>98.783119999999997</c:v>
                </c:pt>
                <c:pt idx="1119">
                  <c:v>98.811620000000005</c:v>
                </c:pt>
                <c:pt idx="1120">
                  <c:v>98.815060000000003</c:v>
                </c:pt>
                <c:pt idx="1121">
                  <c:v>98.91431</c:v>
                </c:pt>
                <c:pt idx="1122">
                  <c:v>98.843109999999996</c:v>
                </c:pt>
                <c:pt idx="1123">
                  <c:v>99.026060000000001</c:v>
                </c:pt>
                <c:pt idx="1124">
                  <c:v>99.15334</c:v>
                </c:pt>
                <c:pt idx="1125">
                  <c:v>98.967100000000002</c:v>
                </c:pt>
                <c:pt idx="1126">
                  <c:v>99.308610000000002</c:v>
                </c:pt>
                <c:pt idx="1127">
                  <c:v>99.42089</c:v>
                </c:pt>
                <c:pt idx="1128">
                  <c:v>99.303820000000002</c:v>
                </c:pt>
                <c:pt idx="1129">
                  <c:v>99.409989999999993</c:v>
                </c:pt>
                <c:pt idx="1130">
                  <c:v>99.687299999999993</c:v>
                </c:pt>
                <c:pt idx="1131">
                  <c:v>99.493030000000005</c:v>
                </c:pt>
                <c:pt idx="1132">
                  <c:v>99.383870000000002</c:v>
                </c:pt>
                <c:pt idx="1133">
                  <c:v>100.07089999999999</c:v>
                </c:pt>
                <c:pt idx="1134">
                  <c:v>100.14960000000001</c:v>
                </c:pt>
                <c:pt idx="1135">
                  <c:v>100.07640000000001</c:v>
                </c:pt>
                <c:pt idx="1136">
                  <c:v>100.10809999999999</c:v>
                </c:pt>
                <c:pt idx="1137">
                  <c:v>100.322</c:v>
                </c:pt>
                <c:pt idx="1138">
                  <c:v>100.1623</c:v>
                </c:pt>
                <c:pt idx="1139">
                  <c:v>100.3634</c:v>
                </c:pt>
                <c:pt idx="1140">
                  <c:v>100.2932</c:v>
                </c:pt>
                <c:pt idx="1141">
                  <c:v>100.51220000000001</c:v>
                </c:pt>
                <c:pt idx="1142">
                  <c:v>100.4774</c:v>
                </c:pt>
                <c:pt idx="1143">
                  <c:v>100.52</c:v>
                </c:pt>
                <c:pt idx="1144">
                  <c:v>100.52500000000001</c:v>
                </c:pt>
                <c:pt idx="1145">
                  <c:v>100.70399999999999</c:v>
                </c:pt>
                <c:pt idx="1146">
                  <c:v>100.5754</c:v>
                </c:pt>
                <c:pt idx="1147">
                  <c:v>100.74509999999999</c:v>
                </c:pt>
                <c:pt idx="1148">
                  <c:v>100.9118</c:v>
                </c:pt>
                <c:pt idx="1149">
                  <c:v>100.6752</c:v>
                </c:pt>
                <c:pt idx="1150">
                  <c:v>100.8884</c:v>
                </c:pt>
                <c:pt idx="1151">
                  <c:v>101.1758</c:v>
                </c:pt>
                <c:pt idx="1152">
                  <c:v>101.1778</c:v>
                </c:pt>
                <c:pt idx="1153">
                  <c:v>101.04900000000001</c:v>
                </c:pt>
                <c:pt idx="1154">
                  <c:v>101.2183</c:v>
                </c:pt>
                <c:pt idx="1155">
                  <c:v>101.23820000000001</c:v>
                </c:pt>
                <c:pt idx="1156">
                  <c:v>101.3395</c:v>
                </c:pt>
                <c:pt idx="1157">
                  <c:v>101.30370000000001</c:v>
                </c:pt>
                <c:pt idx="1158">
                  <c:v>101.28060000000001</c:v>
                </c:pt>
                <c:pt idx="1159">
                  <c:v>101.72110000000001</c:v>
                </c:pt>
                <c:pt idx="1160">
                  <c:v>101.6627</c:v>
                </c:pt>
                <c:pt idx="1161">
                  <c:v>101.7415</c:v>
                </c:pt>
                <c:pt idx="1162">
                  <c:v>101.92400000000001</c:v>
                </c:pt>
                <c:pt idx="1163">
                  <c:v>101.7654</c:v>
                </c:pt>
                <c:pt idx="1164">
                  <c:v>101.7405</c:v>
                </c:pt>
                <c:pt idx="1165">
                  <c:v>101.98990000000001</c:v>
                </c:pt>
                <c:pt idx="1166">
                  <c:v>102.0333</c:v>
                </c:pt>
                <c:pt idx="1167">
                  <c:v>101.9439</c:v>
                </c:pt>
                <c:pt idx="1168">
                  <c:v>101.9879</c:v>
                </c:pt>
                <c:pt idx="1169">
                  <c:v>102.47499999999999</c:v>
                </c:pt>
                <c:pt idx="1170">
                  <c:v>102.40900000000001</c:v>
                </c:pt>
                <c:pt idx="1171">
                  <c:v>102.4259</c:v>
                </c:pt>
                <c:pt idx="1172">
                  <c:v>102.5117</c:v>
                </c:pt>
                <c:pt idx="1173">
                  <c:v>102.4584</c:v>
                </c:pt>
                <c:pt idx="1174">
                  <c:v>102.4558</c:v>
                </c:pt>
                <c:pt idx="1175">
                  <c:v>102.5219</c:v>
                </c:pt>
                <c:pt idx="1176">
                  <c:v>102.9789</c:v>
                </c:pt>
                <c:pt idx="1177">
                  <c:v>102.8562</c:v>
                </c:pt>
                <c:pt idx="1178">
                  <c:v>102.8245</c:v>
                </c:pt>
                <c:pt idx="1179">
                  <c:v>103.04089999999999</c:v>
                </c:pt>
                <c:pt idx="1180">
                  <c:v>103.1123</c:v>
                </c:pt>
                <c:pt idx="1181">
                  <c:v>103.0393</c:v>
                </c:pt>
                <c:pt idx="1182">
                  <c:v>102.98180000000001</c:v>
                </c:pt>
                <c:pt idx="1183">
                  <c:v>103.28579999999999</c:v>
                </c:pt>
                <c:pt idx="1184">
                  <c:v>103.3343</c:v>
                </c:pt>
                <c:pt idx="1185">
                  <c:v>103.14109999999999</c:v>
                </c:pt>
                <c:pt idx="1186">
                  <c:v>103.3947</c:v>
                </c:pt>
                <c:pt idx="1187">
                  <c:v>103.43640000000001</c:v>
                </c:pt>
                <c:pt idx="1188">
                  <c:v>103.3182</c:v>
                </c:pt>
                <c:pt idx="1189">
                  <c:v>103.5372</c:v>
                </c:pt>
                <c:pt idx="1190">
                  <c:v>103.69710000000001</c:v>
                </c:pt>
                <c:pt idx="1191">
                  <c:v>103.5703</c:v>
                </c:pt>
                <c:pt idx="1192">
                  <c:v>103.5322</c:v>
                </c:pt>
                <c:pt idx="1193">
                  <c:v>103.7727</c:v>
                </c:pt>
                <c:pt idx="1194">
                  <c:v>103.84520000000001</c:v>
                </c:pt>
                <c:pt idx="1195">
                  <c:v>103.791</c:v>
                </c:pt>
                <c:pt idx="1196">
                  <c:v>103.8623</c:v>
                </c:pt>
                <c:pt idx="1197">
                  <c:v>103.9714</c:v>
                </c:pt>
                <c:pt idx="1198">
                  <c:v>103.87220000000001</c:v>
                </c:pt>
                <c:pt idx="1199">
                  <c:v>104.08069999999999</c:v>
                </c:pt>
                <c:pt idx="1200">
                  <c:v>104.08669999999999</c:v>
                </c:pt>
                <c:pt idx="1201">
                  <c:v>104.2247</c:v>
                </c:pt>
                <c:pt idx="1202">
                  <c:v>104.22029999999999</c:v>
                </c:pt>
                <c:pt idx="1203">
                  <c:v>104.1699</c:v>
                </c:pt>
                <c:pt idx="1204">
                  <c:v>104.3295</c:v>
                </c:pt>
                <c:pt idx="1205">
                  <c:v>104.4015</c:v>
                </c:pt>
                <c:pt idx="1206">
                  <c:v>104.4492</c:v>
                </c:pt>
                <c:pt idx="1207">
                  <c:v>104.4918</c:v>
                </c:pt>
                <c:pt idx="1208">
                  <c:v>104.55500000000001</c:v>
                </c:pt>
                <c:pt idx="1209">
                  <c:v>104.6574</c:v>
                </c:pt>
                <c:pt idx="1210">
                  <c:v>104.54819999999999</c:v>
                </c:pt>
                <c:pt idx="1211">
                  <c:v>104.6131</c:v>
                </c:pt>
                <c:pt idx="1212">
                  <c:v>104.66540000000001</c:v>
                </c:pt>
                <c:pt idx="1213">
                  <c:v>104.95359999999999</c:v>
                </c:pt>
                <c:pt idx="1214">
                  <c:v>105.0104</c:v>
                </c:pt>
                <c:pt idx="1215">
                  <c:v>105.04649999999999</c:v>
                </c:pt>
                <c:pt idx="1216">
                  <c:v>105.005</c:v>
                </c:pt>
                <c:pt idx="1217">
                  <c:v>105.1973</c:v>
                </c:pt>
                <c:pt idx="1218">
                  <c:v>105.20399999999999</c:v>
                </c:pt>
                <c:pt idx="1219">
                  <c:v>105.1504</c:v>
                </c:pt>
                <c:pt idx="1220">
                  <c:v>105.339</c:v>
                </c:pt>
                <c:pt idx="1221">
                  <c:v>105.39100000000001</c:v>
                </c:pt>
                <c:pt idx="1222">
                  <c:v>105.3648</c:v>
                </c:pt>
                <c:pt idx="1223">
                  <c:v>105.6862</c:v>
                </c:pt>
                <c:pt idx="1224">
                  <c:v>105.5154</c:v>
                </c:pt>
                <c:pt idx="1225">
                  <c:v>105.73569999999999</c:v>
                </c:pt>
                <c:pt idx="1226">
                  <c:v>105.8942</c:v>
                </c:pt>
                <c:pt idx="1227">
                  <c:v>105.864</c:v>
                </c:pt>
                <c:pt idx="1228">
                  <c:v>106.06010000000001</c:v>
                </c:pt>
                <c:pt idx="1229">
                  <c:v>106.1005</c:v>
                </c:pt>
                <c:pt idx="1230">
                  <c:v>106.1176</c:v>
                </c:pt>
                <c:pt idx="1231">
                  <c:v>106.1058</c:v>
                </c:pt>
                <c:pt idx="1232">
                  <c:v>106.0843</c:v>
                </c:pt>
                <c:pt idx="1233">
                  <c:v>106.3828</c:v>
                </c:pt>
                <c:pt idx="1234">
                  <c:v>106.524</c:v>
                </c:pt>
                <c:pt idx="1235">
                  <c:v>106.3708</c:v>
                </c:pt>
                <c:pt idx="1236">
                  <c:v>106.41030000000001</c:v>
                </c:pt>
                <c:pt idx="1237">
                  <c:v>106.72329999999999</c:v>
                </c:pt>
                <c:pt idx="1238">
                  <c:v>106.60890000000001</c:v>
                </c:pt>
                <c:pt idx="1239">
                  <c:v>106.80329999999999</c:v>
                </c:pt>
                <c:pt idx="1240">
                  <c:v>106.8015</c:v>
                </c:pt>
                <c:pt idx="1241">
                  <c:v>106.8648</c:v>
                </c:pt>
                <c:pt idx="1242">
                  <c:v>106.9772</c:v>
                </c:pt>
                <c:pt idx="1243">
                  <c:v>106.98869999999999</c:v>
                </c:pt>
                <c:pt idx="1244">
                  <c:v>106.8763</c:v>
                </c:pt>
                <c:pt idx="1245">
                  <c:v>107.31310000000001</c:v>
                </c:pt>
                <c:pt idx="1246">
                  <c:v>107.3151</c:v>
                </c:pt>
                <c:pt idx="1247">
                  <c:v>107.4376</c:v>
                </c:pt>
                <c:pt idx="1248">
                  <c:v>107.3586</c:v>
                </c:pt>
                <c:pt idx="1249">
                  <c:v>107.3904</c:v>
                </c:pt>
                <c:pt idx="1250">
                  <c:v>107.62869999999999</c:v>
                </c:pt>
                <c:pt idx="1251">
                  <c:v>107.7204</c:v>
                </c:pt>
                <c:pt idx="1252">
                  <c:v>107.7548</c:v>
                </c:pt>
                <c:pt idx="1253">
                  <c:v>107.6798</c:v>
                </c:pt>
                <c:pt idx="1254">
                  <c:v>107.85980000000001</c:v>
                </c:pt>
                <c:pt idx="1255">
                  <c:v>107.9209</c:v>
                </c:pt>
                <c:pt idx="1256">
                  <c:v>107.80670000000001</c:v>
                </c:pt>
                <c:pt idx="1257">
                  <c:v>107.9402</c:v>
                </c:pt>
                <c:pt idx="1258">
                  <c:v>108.1049</c:v>
                </c:pt>
                <c:pt idx="1259">
                  <c:v>107.9939</c:v>
                </c:pt>
                <c:pt idx="1260">
                  <c:v>108.1019</c:v>
                </c:pt>
                <c:pt idx="1261">
                  <c:v>108.3031</c:v>
                </c:pt>
                <c:pt idx="1262">
                  <c:v>108.29689999999999</c:v>
                </c:pt>
                <c:pt idx="1263">
                  <c:v>108.2621</c:v>
                </c:pt>
                <c:pt idx="1264">
                  <c:v>108.37909999999999</c:v>
                </c:pt>
                <c:pt idx="1265">
                  <c:v>108.4064</c:v>
                </c:pt>
                <c:pt idx="1266">
                  <c:v>108.538</c:v>
                </c:pt>
                <c:pt idx="1267">
                  <c:v>108.5705</c:v>
                </c:pt>
                <c:pt idx="1268">
                  <c:v>108.4962</c:v>
                </c:pt>
                <c:pt idx="1269">
                  <c:v>108.8484</c:v>
                </c:pt>
                <c:pt idx="1270">
                  <c:v>108.69929999999999</c:v>
                </c:pt>
                <c:pt idx="1271">
                  <c:v>108.9106</c:v>
                </c:pt>
                <c:pt idx="1272">
                  <c:v>109.0889</c:v>
                </c:pt>
                <c:pt idx="1273">
                  <c:v>108.9782</c:v>
                </c:pt>
                <c:pt idx="1274">
                  <c:v>108.8934</c:v>
                </c:pt>
                <c:pt idx="1275">
                  <c:v>109.3145</c:v>
                </c:pt>
                <c:pt idx="1276">
                  <c:v>109.2805</c:v>
                </c:pt>
                <c:pt idx="1277">
                  <c:v>109.1887</c:v>
                </c:pt>
                <c:pt idx="1278">
                  <c:v>109.6396</c:v>
                </c:pt>
                <c:pt idx="1279">
                  <c:v>109.64660000000001</c:v>
                </c:pt>
                <c:pt idx="1280">
                  <c:v>109.5354</c:v>
                </c:pt>
                <c:pt idx="1281">
                  <c:v>109.59480000000001</c:v>
                </c:pt>
                <c:pt idx="1282">
                  <c:v>109.98090000000001</c:v>
                </c:pt>
                <c:pt idx="1283">
                  <c:v>109.8783</c:v>
                </c:pt>
                <c:pt idx="1284">
                  <c:v>109.9097</c:v>
                </c:pt>
                <c:pt idx="1285">
                  <c:v>109.9776</c:v>
                </c:pt>
                <c:pt idx="1286">
                  <c:v>110.2397</c:v>
                </c:pt>
                <c:pt idx="1287">
                  <c:v>110.0441</c:v>
                </c:pt>
                <c:pt idx="1288">
                  <c:v>110.188</c:v>
                </c:pt>
                <c:pt idx="1289">
                  <c:v>110.21299999999999</c:v>
                </c:pt>
                <c:pt idx="1290">
                  <c:v>110.2188</c:v>
                </c:pt>
                <c:pt idx="1291">
                  <c:v>110.5184</c:v>
                </c:pt>
                <c:pt idx="1292">
                  <c:v>110.3216</c:v>
                </c:pt>
                <c:pt idx="1293">
                  <c:v>110.199</c:v>
                </c:pt>
                <c:pt idx="1294">
                  <c:v>110.68219999999999</c:v>
                </c:pt>
                <c:pt idx="1295">
                  <c:v>110.7574</c:v>
                </c:pt>
                <c:pt idx="1296">
                  <c:v>110.56480000000001</c:v>
                </c:pt>
                <c:pt idx="1297">
                  <c:v>110.86969999999999</c:v>
                </c:pt>
                <c:pt idx="1298">
                  <c:v>110.9842</c:v>
                </c:pt>
                <c:pt idx="1299">
                  <c:v>110.7424</c:v>
                </c:pt>
                <c:pt idx="1300">
                  <c:v>111.12390000000001</c:v>
                </c:pt>
                <c:pt idx="1301">
                  <c:v>111.407</c:v>
                </c:pt>
                <c:pt idx="1302">
                  <c:v>111.19970000000001</c:v>
                </c:pt>
                <c:pt idx="1303">
                  <c:v>111.217</c:v>
                </c:pt>
                <c:pt idx="1304">
                  <c:v>111.34699999999999</c:v>
                </c:pt>
                <c:pt idx="1305">
                  <c:v>111.4766</c:v>
                </c:pt>
                <c:pt idx="1306">
                  <c:v>111.32170000000001</c:v>
                </c:pt>
                <c:pt idx="1307">
                  <c:v>111.3374</c:v>
                </c:pt>
                <c:pt idx="1308">
                  <c:v>111.4953</c:v>
                </c:pt>
                <c:pt idx="1309">
                  <c:v>111.6938</c:v>
                </c:pt>
                <c:pt idx="1310">
                  <c:v>111.4661</c:v>
                </c:pt>
                <c:pt idx="1311">
                  <c:v>111.70189999999999</c:v>
                </c:pt>
                <c:pt idx="1312">
                  <c:v>111.8244</c:v>
                </c:pt>
                <c:pt idx="1313">
                  <c:v>111.7829</c:v>
                </c:pt>
                <c:pt idx="1314">
                  <c:v>111.7795</c:v>
                </c:pt>
                <c:pt idx="1315">
                  <c:v>111.8935</c:v>
                </c:pt>
                <c:pt idx="1316">
                  <c:v>111.78619999999999</c:v>
                </c:pt>
                <c:pt idx="1317">
                  <c:v>112.006</c:v>
                </c:pt>
                <c:pt idx="1318">
                  <c:v>112.0638</c:v>
                </c:pt>
                <c:pt idx="1319">
                  <c:v>111.91330000000001</c:v>
                </c:pt>
                <c:pt idx="1320">
                  <c:v>112.32429999999999</c:v>
                </c:pt>
                <c:pt idx="1321">
                  <c:v>112.3098</c:v>
                </c:pt>
                <c:pt idx="1322">
                  <c:v>112.2578</c:v>
                </c:pt>
                <c:pt idx="1323">
                  <c:v>112.378</c:v>
                </c:pt>
                <c:pt idx="1324">
                  <c:v>112.5382</c:v>
                </c:pt>
                <c:pt idx="1325">
                  <c:v>112.63549999999999</c:v>
                </c:pt>
                <c:pt idx="1326">
                  <c:v>112.5561</c:v>
                </c:pt>
                <c:pt idx="1327">
                  <c:v>112.54389999999999</c:v>
                </c:pt>
                <c:pt idx="1328">
                  <c:v>112.7054</c:v>
                </c:pt>
                <c:pt idx="1329">
                  <c:v>112.8766</c:v>
                </c:pt>
                <c:pt idx="1330">
                  <c:v>112.7989</c:v>
                </c:pt>
                <c:pt idx="1331">
                  <c:v>113.0335</c:v>
                </c:pt>
                <c:pt idx="1332">
                  <c:v>112.91889999999999</c:v>
                </c:pt>
                <c:pt idx="1333">
                  <c:v>113.04389999999999</c:v>
                </c:pt>
                <c:pt idx="1334">
                  <c:v>113.14060000000001</c:v>
                </c:pt>
                <c:pt idx="1335">
                  <c:v>113.0116</c:v>
                </c:pt>
                <c:pt idx="1336">
                  <c:v>113.206</c:v>
                </c:pt>
                <c:pt idx="1337">
                  <c:v>113.2693</c:v>
                </c:pt>
                <c:pt idx="1338">
                  <c:v>113.29340000000001</c:v>
                </c:pt>
                <c:pt idx="1339">
                  <c:v>113.50539999999999</c:v>
                </c:pt>
                <c:pt idx="1340">
                  <c:v>113.32299999999999</c:v>
                </c:pt>
                <c:pt idx="1341">
                  <c:v>113.5254</c:v>
                </c:pt>
                <c:pt idx="1342">
                  <c:v>113.7347</c:v>
                </c:pt>
                <c:pt idx="1343">
                  <c:v>113.5838</c:v>
                </c:pt>
                <c:pt idx="1344">
                  <c:v>113.6195</c:v>
                </c:pt>
                <c:pt idx="1345">
                  <c:v>113.8853</c:v>
                </c:pt>
                <c:pt idx="1346">
                  <c:v>114.023</c:v>
                </c:pt>
                <c:pt idx="1347">
                  <c:v>113.6566</c:v>
                </c:pt>
                <c:pt idx="1348">
                  <c:v>114.1024</c:v>
                </c:pt>
                <c:pt idx="1349">
                  <c:v>114.2011</c:v>
                </c:pt>
                <c:pt idx="1350">
                  <c:v>114.199</c:v>
                </c:pt>
                <c:pt idx="1351">
                  <c:v>114.10590000000001</c:v>
                </c:pt>
                <c:pt idx="1352">
                  <c:v>114.51179999999999</c:v>
                </c:pt>
                <c:pt idx="1353">
                  <c:v>114.6767</c:v>
                </c:pt>
                <c:pt idx="1354">
                  <c:v>114.3287</c:v>
                </c:pt>
                <c:pt idx="1355">
                  <c:v>114.79819999999999</c:v>
                </c:pt>
                <c:pt idx="1356">
                  <c:v>114.8871</c:v>
                </c:pt>
                <c:pt idx="1357">
                  <c:v>114.8434</c:v>
                </c:pt>
                <c:pt idx="1358">
                  <c:v>114.9631</c:v>
                </c:pt>
                <c:pt idx="1359">
                  <c:v>114.7184</c:v>
                </c:pt>
                <c:pt idx="1360">
                  <c:v>115.01179999999999</c:v>
                </c:pt>
                <c:pt idx="1361">
                  <c:v>115.24339999999999</c:v>
                </c:pt>
                <c:pt idx="1362">
                  <c:v>114.9706</c:v>
                </c:pt>
                <c:pt idx="1363">
                  <c:v>115.1331</c:v>
                </c:pt>
                <c:pt idx="1364">
                  <c:v>115.4104</c:v>
                </c:pt>
                <c:pt idx="1365">
                  <c:v>115.2556</c:v>
                </c:pt>
                <c:pt idx="1366">
                  <c:v>115.60769999999999</c:v>
                </c:pt>
                <c:pt idx="1367">
                  <c:v>115.5429</c:v>
                </c:pt>
                <c:pt idx="1368">
                  <c:v>115.5003</c:v>
                </c:pt>
                <c:pt idx="1369">
                  <c:v>115.54559999999999</c:v>
                </c:pt>
                <c:pt idx="1370">
                  <c:v>115.79640000000001</c:v>
                </c:pt>
                <c:pt idx="1371">
                  <c:v>115.8379</c:v>
                </c:pt>
                <c:pt idx="1372">
                  <c:v>115.7165</c:v>
                </c:pt>
                <c:pt idx="1373">
                  <c:v>115.72020000000001</c:v>
                </c:pt>
                <c:pt idx="1374">
                  <c:v>115.812</c:v>
                </c:pt>
                <c:pt idx="1375">
                  <c:v>115.9121</c:v>
                </c:pt>
                <c:pt idx="1376">
                  <c:v>115.94580000000001</c:v>
                </c:pt>
                <c:pt idx="1377">
                  <c:v>116.1001</c:v>
                </c:pt>
                <c:pt idx="1378">
                  <c:v>115.997</c:v>
                </c:pt>
                <c:pt idx="1379">
                  <c:v>116.0568</c:v>
                </c:pt>
                <c:pt idx="1380">
                  <c:v>116.1639</c:v>
                </c:pt>
                <c:pt idx="1381">
                  <c:v>116.1011</c:v>
                </c:pt>
                <c:pt idx="1382">
                  <c:v>116.40009999999999</c:v>
                </c:pt>
                <c:pt idx="1383">
                  <c:v>116.2281</c:v>
                </c:pt>
                <c:pt idx="1384">
                  <c:v>116.4354</c:v>
                </c:pt>
                <c:pt idx="1385">
                  <c:v>116.46899999999999</c:v>
                </c:pt>
                <c:pt idx="1386">
                  <c:v>116.36150000000001</c:v>
                </c:pt>
                <c:pt idx="1387">
                  <c:v>116.5337</c:v>
                </c:pt>
                <c:pt idx="1388">
                  <c:v>116.6866</c:v>
                </c:pt>
                <c:pt idx="1389">
                  <c:v>116.566</c:v>
                </c:pt>
                <c:pt idx="1390">
                  <c:v>116.6412</c:v>
                </c:pt>
                <c:pt idx="1391">
                  <c:v>116.8626</c:v>
                </c:pt>
                <c:pt idx="1392">
                  <c:v>116.7839</c:v>
                </c:pt>
                <c:pt idx="1393">
                  <c:v>116.8763</c:v>
                </c:pt>
                <c:pt idx="1394">
                  <c:v>116.9716</c:v>
                </c:pt>
                <c:pt idx="1395">
                  <c:v>117.1277</c:v>
                </c:pt>
                <c:pt idx="1396">
                  <c:v>117.0819</c:v>
                </c:pt>
                <c:pt idx="1397">
                  <c:v>116.9739</c:v>
                </c:pt>
                <c:pt idx="1398">
                  <c:v>117.29559999999999</c:v>
                </c:pt>
                <c:pt idx="1399">
                  <c:v>117.33880000000001</c:v>
                </c:pt>
                <c:pt idx="1400">
                  <c:v>117.4547</c:v>
                </c:pt>
                <c:pt idx="1401">
                  <c:v>117.34650000000001</c:v>
                </c:pt>
                <c:pt idx="1402">
                  <c:v>117.596</c:v>
                </c:pt>
                <c:pt idx="1403">
                  <c:v>117.63939999999999</c:v>
                </c:pt>
                <c:pt idx="1404">
                  <c:v>117.61879999999999</c:v>
                </c:pt>
                <c:pt idx="1405">
                  <c:v>117.7337</c:v>
                </c:pt>
                <c:pt idx="1406">
                  <c:v>117.64579999999999</c:v>
                </c:pt>
                <c:pt idx="1407">
                  <c:v>117.8292</c:v>
                </c:pt>
                <c:pt idx="1408">
                  <c:v>117.8946</c:v>
                </c:pt>
                <c:pt idx="1409">
                  <c:v>117.851</c:v>
                </c:pt>
                <c:pt idx="1410">
                  <c:v>118.06440000000001</c:v>
                </c:pt>
                <c:pt idx="1411">
                  <c:v>118.08110000000001</c:v>
                </c:pt>
                <c:pt idx="1412">
                  <c:v>118.1738</c:v>
                </c:pt>
                <c:pt idx="1413">
                  <c:v>118.2037</c:v>
                </c:pt>
                <c:pt idx="1414">
                  <c:v>118.25</c:v>
                </c:pt>
                <c:pt idx="1415">
                  <c:v>118.4228</c:v>
                </c:pt>
                <c:pt idx="1416">
                  <c:v>118.3892</c:v>
                </c:pt>
                <c:pt idx="1417">
                  <c:v>118.49120000000001</c:v>
                </c:pt>
                <c:pt idx="1418">
                  <c:v>118.54900000000001</c:v>
                </c:pt>
                <c:pt idx="1419">
                  <c:v>118.6277</c:v>
                </c:pt>
                <c:pt idx="1420">
                  <c:v>118.74979999999999</c:v>
                </c:pt>
                <c:pt idx="1421">
                  <c:v>118.6626</c:v>
                </c:pt>
                <c:pt idx="1422">
                  <c:v>118.8121</c:v>
                </c:pt>
                <c:pt idx="1423">
                  <c:v>118.8254</c:v>
                </c:pt>
                <c:pt idx="1424">
                  <c:v>118.78449999999999</c:v>
                </c:pt>
                <c:pt idx="1425">
                  <c:v>119.1198</c:v>
                </c:pt>
                <c:pt idx="1426">
                  <c:v>119.0518</c:v>
                </c:pt>
                <c:pt idx="1427">
                  <c:v>119.09010000000001</c:v>
                </c:pt>
                <c:pt idx="1428">
                  <c:v>119.1386</c:v>
                </c:pt>
                <c:pt idx="1429">
                  <c:v>119.252</c:v>
                </c:pt>
                <c:pt idx="1430">
                  <c:v>119.3785</c:v>
                </c:pt>
                <c:pt idx="1431">
                  <c:v>119.30200000000001</c:v>
                </c:pt>
                <c:pt idx="1432">
                  <c:v>119.4973</c:v>
                </c:pt>
                <c:pt idx="1433">
                  <c:v>119.7968</c:v>
                </c:pt>
                <c:pt idx="1434">
                  <c:v>119.64019999999999</c:v>
                </c:pt>
                <c:pt idx="1435">
                  <c:v>119.66759999999999</c:v>
                </c:pt>
                <c:pt idx="1436">
                  <c:v>119.9134</c:v>
                </c:pt>
                <c:pt idx="1437">
                  <c:v>119.9669</c:v>
                </c:pt>
                <c:pt idx="1438">
                  <c:v>119.95699999999999</c:v>
                </c:pt>
                <c:pt idx="1439">
                  <c:v>120.0501</c:v>
                </c:pt>
                <c:pt idx="1440">
                  <c:v>120.02419999999999</c:v>
                </c:pt>
                <c:pt idx="1441">
                  <c:v>120.25700000000001</c:v>
                </c:pt>
                <c:pt idx="1442">
                  <c:v>120.271</c:v>
                </c:pt>
                <c:pt idx="1443">
                  <c:v>120.1448</c:v>
                </c:pt>
                <c:pt idx="1444">
                  <c:v>120.5026</c:v>
                </c:pt>
                <c:pt idx="1445">
                  <c:v>120.5078</c:v>
                </c:pt>
                <c:pt idx="1446">
                  <c:v>120.5972</c:v>
                </c:pt>
                <c:pt idx="1447">
                  <c:v>120.48860000000001</c:v>
                </c:pt>
                <c:pt idx="1448">
                  <c:v>120.5813</c:v>
                </c:pt>
                <c:pt idx="1449">
                  <c:v>120.8098</c:v>
                </c:pt>
                <c:pt idx="1450">
                  <c:v>120.7433</c:v>
                </c:pt>
                <c:pt idx="1451">
                  <c:v>120.7302</c:v>
                </c:pt>
                <c:pt idx="1452">
                  <c:v>121.04640000000001</c:v>
                </c:pt>
                <c:pt idx="1453">
                  <c:v>120.9875</c:v>
                </c:pt>
                <c:pt idx="1454">
                  <c:v>120.99160000000001</c:v>
                </c:pt>
                <c:pt idx="1455">
                  <c:v>121.139</c:v>
                </c:pt>
                <c:pt idx="1456">
                  <c:v>121.288</c:v>
                </c:pt>
                <c:pt idx="1457">
                  <c:v>121.1387</c:v>
                </c:pt>
                <c:pt idx="1458">
                  <c:v>121.37690000000001</c:v>
                </c:pt>
                <c:pt idx="1459">
                  <c:v>121.39360000000001</c:v>
                </c:pt>
                <c:pt idx="1460">
                  <c:v>121.5703</c:v>
                </c:pt>
                <c:pt idx="1461">
                  <c:v>121.5381</c:v>
                </c:pt>
                <c:pt idx="1462">
                  <c:v>121.4764</c:v>
                </c:pt>
                <c:pt idx="1463">
                  <c:v>121.6331</c:v>
                </c:pt>
                <c:pt idx="1464">
                  <c:v>122.06489999999999</c:v>
                </c:pt>
                <c:pt idx="1465">
                  <c:v>121.7916</c:v>
                </c:pt>
                <c:pt idx="1466">
                  <c:v>121.92619999999999</c:v>
                </c:pt>
                <c:pt idx="1467">
                  <c:v>121.9478</c:v>
                </c:pt>
                <c:pt idx="1468">
                  <c:v>122.154</c:v>
                </c:pt>
                <c:pt idx="1469">
                  <c:v>122.1314</c:v>
                </c:pt>
                <c:pt idx="1470">
                  <c:v>122.09699999999999</c:v>
                </c:pt>
                <c:pt idx="1471">
                  <c:v>122.246</c:v>
                </c:pt>
                <c:pt idx="1472">
                  <c:v>122.40300000000001</c:v>
                </c:pt>
                <c:pt idx="1473">
                  <c:v>122.3847</c:v>
                </c:pt>
                <c:pt idx="1474">
                  <c:v>122.5352</c:v>
                </c:pt>
                <c:pt idx="1475">
                  <c:v>122.61239999999999</c:v>
                </c:pt>
                <c:pt idx="1476">
                  <c:v>122.4216</c:v>
                </c:pt>
                <c:pt idx="1477">
                  <c:v>122.6892</c:v>
                </c:pt>
                <c:pt idx="1478">
                  <c:v>122.6395</c:v>
                </c:pt>
                <c:pt idx="1479">
                  <c:v>122.6955</c:v>
                </c:pt>
                <c:pt idx="1480">
                  <c:v>123.0416</c:v>
                </c:pt>
                <c:pt idx="1481">
                  <c:v>122.80970000000001</c:v>
                </c:pt>
                <c:pt idx="1482">
                  <c:v>122.9357</c:v>
                </c:pt>
                <c:pt idx="1483">
                  <c:v>123.101</c:v>
                </c:pt>
                <c:pt idx="1484">
                  <c:v>123.16240000000001</c:v>
                </c:pt>
                <c:pt idx="1485">
                  <c:v>123.14400000000001</c:v>
                </c:pt>
                <c:pt idx="1486">
                  <c:v>123.1611</c:v>
                </c:pt>
                <c:pt idx="1487">
                  <c:v>123.3526</c:v>
                </c:pt>
                <c:pt idx="1488">
                  <c:v>123.5428</c:v>
                </c:pt>
                <c:pt idx="1489">
                  <c:v>123.30710000000001</c:v>
                </c:pt>
                <c:pt idx="1490">
                  <c:v>123.5723</c:v>
                </c:pt>
                <c:pt idx="1491">
                  <c:v>123.5322</c:v>
                </c:pt>
                <c:pt idx="1492">
                  <c:v>123.7647</c:v>
                </c:pt>
                <c:pt idx="1493">
                  <c:v>123.724</c:v>
                </c:pt>
                <c:pt idx="1494">
                  <c:v>123.75539999999999</c:v>
                </c:pt>
                <c:pt idx="1495">
                  <c:v>124.0727</c:v>
                </c:pt>
                <c:pt idx="1496">
                  <c:v>123.8609</c:v>
                </c:pt>
                <c:pt idx="1497">
                  <c:v>124.0138</c:v>
                </c:pt>
                <c:pt idx="1498">
                  <c:v>124.0894</c:v>
                </c:pt>
                <c:pt idx="1499">
                  <c:v>124.158</c:v>
                </c:pt>
                <c:pt idx="1500">
                  <c:v>124.2679</c:v>
                </c:pt>
                <c:pt idx="1501">
                  <c:v>124.14400000000001</c:v>
                </c:pt>
                <c:pt idx="1502">
                  <c:v>124.3751</c:v>
                </c:pt>
                <c:pt idx="1503">
                  <c:v>124.42140000000001</c:v>
                </c:pt>
                <c:pt idx="1504">
                  <c:v>124.3383</c:v>
                </c:pt>
                <c:pt idx="1505">
                  <c:v>124.4962</c:v>
                </c:pt>
                <c:pt idx="1506">
                  <c:v>124.54640000000001</c:v>
                </c:pt>
                <c:pt idx="1507">
                  <c:v>124.5719</c:v>
                </c:pt>
                <c:pt idx="1508">
                  <c:v>124.74890000000001</c:v>
                </c:pt>
                <c:pt idx="1509">
                  <c:v>124.6771</c:v>
                </c:pt>
                <c:pt idx="1510">
                  <c:v>124.8291</c:v>
                </c:pt>
                <c:pt idx="1511">
                  <c:v>124.95180000000001</c:v>
                </c:pt>
                <c:pt idx="1512">
                  <c:v>124.96550000000001</c:v>
                </c:pt>
                <c:pt idx="1513">
                  <c:v>125.0322</c:v>
                </c:pt>
                <c:pt idx="1514">
                  <c:v>125.10339999999999</c:v>
                </c:pt>
                <c:pt idx="1515">
                  <c:v>125.0741</c:v>
                </c:pt>
                <c:pt idx="1516">
                  <c:v>125.2488</c:v>
                </c:pt>
                <c:pt idx="1517">
                  <c:v>125.3661</c:v>
                </c:pt>
                <c:pt idx="1518">
                  <c:v>125.31310000000001</c:v>
                </c:pt>
                <c:pt idx="1519">
                  <c:v>125.38079999999999</c:v>
                </c:pt>
                <c:pt idx="1520">
                  <c:v>125.42619999999999</c:v>
                </c:pt>
                <c:pt idx="1521">
                  <c:v>125.5048</c:v>
                </c:pt>
                <c:pt idx="1522">
                  <c:v>125.6224</c:v>
                </c:pt>
                <c:pt idx="1523">
                  <c:v>125.70180000000001</c:v>
                </c:pt>
                <c:pt idx="1524">
                  <c:v>125.8616</c:v>
                </c:pt>
                <c:pt idx="1525">
                  <c:v>125.76560000000001</c:v>
                </c:pt>
                <c:pt idx="1526">
                  <c:v>125.80159999999999</c:v>
                </c:pt>
                <c:pt idx="1527">
                  <c:v>126</c:v>
                </c:pt>
                <c:pt idx="1528">
                  <c:v>125.979</c:v>
                </c:pt>
                <c:pt idx="1529">
                  <c:v>126.06959999999999</c:v>
                </c:pt>
                <c:pt idx="1530">
                  <c:v>126.1414</c:v>
                </c:pt>
                <c:pt idx="1531">
                  <c:v>126.21129999999999</c:v>
                </c:pt>
                <c:pt idx="1532">
                  <c:v>126.4066</c:v>
                </c:pt>
                <c:pt idx="1533">
                  <c:v>126.218</c:v>
                </c:pt>
                <c:pt idx="1534">
                  <c:v>126.3708</c:v>
                </c:pt>
                <c:pt idx="1535">
                  <c:v>126.5453</c:v>
                </c:pt>
                <c:pt idx="1536">
                  <c:v>126.428</c:v>
                </c:pt>
                <c:pt idx="1537">
                  <c:v>126.5741</c:v>
                </c:pt>
                <c:pt idx="1538">
                  <c:v>126.66549999999999</c:v>
                </c:pt>
                <c:pt idx="1539">
                  <c:v>126.6905</c:v>
                </c:pt>
                <c:pt idx="1540">
                  <c:v>126.8601</c:v>
                </c:pt>
                <c:pt idx="1541">
                  <c:v>126.9616</c:v>
                </c:pt>
                <c:pt idx="1542">
                  <c:v>126.9187</c:v>
                </c:pt>
                <c:pt idx="1543">
                  <c:v>127.16800000000001</c:v>
                </c:pt>
                <c:pt idx="1544">
                  <c:v>127.0634</c:v>
                </c:pt>
                <c:pt idx="1545">
                  <c:v>127.22280000000001</c:v>
                </c:pt>
                <c:pt idx="1546">
                  <c:v>127.2389</c:v>
                </c:pt>
                <c:pt idx="1547">
                  <c:v>127.2765</c:v>
                </c:pt>
                <c:pt idx="1548">
                  <c:v>127.61069999999999</c:v>
                </c:pt>
                <c:pt idx="1549">
                  <c:v>127.3772</c:v>
                </c:pt>
                <c:pt idx="1550">
                  <c:v>127.48090000000001</c:v>
                </c:pt>
                <c:pt idx="1551">
                  <c:v>127.88</c:v>
                </c:pt>
                <c:pt idx="1552">
                  <c:v>127.7196</c:v>
                </c:pt>
                <c:pt idx="1553">
                  <c:v>127.70269999999999</c:v>
                </c:pt>
                <c:pt idx="1554">
                  <c:v>127.949</c:v>
                </c:pt>
                <c:pt idx="1555">
                  <c:v>127.8901</c:v>
                </c:pt>
                <c:pt idx="1556">
                  <c:v>128.10679999999999</c:v>
                </c:pt>
                <c:pt idx="1557">
                  <c:v>128.06460000000001</c:v>
                </c:pt>
                <c:pt idx="1558">
                  <c:v>128.1782</c:v>
                </c:pt>
                <c:pt idx="1559">
                  <c:v>128.2081</c:v>
                </c:pt>
                <c:pt idx="1560">
                  <c:v>128.06489999999999</c:v>
                </c:pt>
                <c:pt idx="1561">
                  <c:v>128.2893</c:v>
                </c:pt>
                <c:pt idx="1562">
                  <c:v>128.51650000000001</c:v>
                </c:pt>
                <c:pt idx="1563">
                  <c:v>128.3458</c:v>
                </c:pt>
                <c:pt idx="1564">
                  <c:v>128.38380000000001</c:v>
                </c:pt>
                <c:pt idx="1565">
                  <c:v>128.47739999999999</c:v>
                </c:pt>
                <c:pt idx="1566">
                  <c:v>128.71680000000001</c:v>
                </c:pt>
                <c:pt idx="1567">
                  <c:v>128.59289999999999</c:v>
                </c:pt>
                <c:pt idx="1568">
                  <c:v>128.76730000000001</c:v>
                </c:pt>
                <c:pt idx="1569">
                  <c:v>128.8432</c:v>
                </c:pt>
                <c:pt idx="1570">
                  <c:v>128.87739999999999</c:v>
                </c:pt>
                <c:pt idx="1571">
                  <c:v>128.8725</c:v>
                </c:pt>
                <c:pt idx="1572">
                  <c:v>128.9067</c:v>
                </c:pt>
                <c:pt idx="1573">
                  <c:v>129.0505</c:v>
                </c:pt>
                <c:pt idx="1574">
                  <c:v>129.17570000000001</c:v>
                </c:pt>
                <c:pt idx="1575">
                  <c:v>129.1223</c:v>
                </c:pt>
                <c:pt idx="1576">
                  <c:v>129.3184</c:v>
                </c:pt>
                <c:pt idx="1577">
                  <c:v>129.56950000000001</c:v>
                </c:pt>
                <c:pt idx="1578">
                  <c:v>129.4623</c:v>
                </c:pt>
                <c:pt idx="1579">
                  <c:v>129.36199999999999</c:v>
                </c:pt>
                <c:pt idx="1580">
                  <c:v>129.58340000000001</c:v>
                </c:pt>
                <c:pt idx="1581">
                  <c:v>129.6123</c:v>
                </c:pt>
                <c:pt idx="1582">
                  <c:v>129.56960000000001</c:v>
                </c:pt>
                <c:pt idx="1583">
                  <c:v>129.86689999999999</c:v>
                </c:pt>
                <c:pt idx="1584">
                  <c:v>129.8476</c:v>
                </c:pt>
                <c:pt idx="1585">
                  <c:v>129.8218</c:v>
                </c:pt>
                <c:pt idx="1586">
                  <c:v>129.8288</c:v>
                </c:pt>
                <c:pt idx="1587">
                  <c:v>129.96510000000001</c:v>
                </c:pt>
                <c:pt idx="1588">
                  <c:v>129.99</c:v>
                </c:pt>
                <c:pt idx="1589">
                  <c:v>130.0789</c:v>
                </c:pt>
                <c:pt idx="1590">
                  <c:v>130.07089999999999</c:v>
                </c:pt>
                <c:pt idx="1591">
                  <c:v>130.262</c:v>
                </c:pt>
                <c:pt idx="1592">
                  <c:v>130.25059999999999</c:v>
                </c:pt>
                <c:pt idx="1593">
                  <c:v>130.2672</c:v>
                </c:pt>
                <c:pt idx="1594">
                  <c:v>130.3263</c:v>
                </c:pt>
                <c:pt idx="1595">
                  <c:v>130.59039999999999</c:v>
                </c:pt>
                <c:pt idx="1596">
                  <c:v>130.6292</c:v>
                </c:pt>
                <c:pt idx="1597">
                  <c:v>130.5829</c:v>
                </c:pt>
                <c:pt idx="1598">
                  <c:v>130.66929999999999</c:v>
                </c:pt>
                <c:pt idx="1599">
                  <c:v>130.82759999999999</c:v>
                </c:pt>
                <c:pt idx="1600">
                  <c:v>130.7184</c:v>
                </c:pt>
                <c:pt idx="1601">
                  <c:v>130.85249999999999</c:v>
                </c:pt>
                <c:pt idx="1602">
                  <c:v>130.93379999999999</c:v>
                </c:pt>
                <c:pt idx="1603">
                  <c:v>130.90129999999999</c:v>
                </c:pt>
                <c:pt idx="1604">
                  <c:v>131.11680000000001</c:v>
                </c:pt>
                <c:pt idx="1605">
                  <c:v>131.15450000000001</c:v>
                </c:pt>
                <c:pt idx="1606">
                  <c:v>131.1182</c:v>
                </c:pt>
                <c:pt idx="1607">
                  <c:v>131.2276</c:v>
                </c:pt>
                <c:pt idx="1608">
                  <c:v>131.29730000000001</c:v>
                </c:pt>
                <c:pt idx="1609">
                  <c:v>131.37360000000001</c:v>
                </c:pt>
                <c:pt idx="1610">
                  <c:v>131.536</c:v>
                </c:pt>
                <c:pt idx="1611">
                  <c:v>131.60290000000001</c:v>
                </c:pt>
                <c:pt idx="1612">
                  <c:v>131.66659999999999</c:v>
                </c:pt>
                <c:pt idx="1613">
                  <c:v>131.66540000000001</c:v>
                </c:pt>
                <c:pt idx="1614">
                  <c:v>131.70060000000001</c:v>
                </c:pt>
                <c:pt idx="1615">
                  <c:v>132.0204</c:v>
                </c:pt>
                <c:pt idx="1616">
                  <c:v>131.86420000000001</c:v>
                </c:pt>
                <c:pt idx="1617">
                  <c:v>131.97640000000001</c:v>
                </c:pt>
                <c:pt idx="1618">
                  <c:v>132.1317</c:v>
                </c:pt>
                <c:pt idx="1619">
                  <c:v>131.96510000000001</c:v>
                </c:pt>
                <c:pt idx="1620">
                  <c:v>132.12459999999999</c:v>
                </c:pt>
                <c:pt idx="1621">
                  <c:v>132.2807</c:v>
                </c:pt>
                <c:pt idx="1622">
                  <c:v>132.59059999999999</c:v>
                </c:pt>
                <c:pt idx="1623">
                  <c:v>132.36179999999999</c:v>
                </c:pt>
                <c:pt idx="1624">
                  <c:v>132.2938</c:v>
                </c:pt>
                <c:pt idx="1625">
                  <c:v>132.61099999999999</c:v>
                </c:pt>
                <c:pt idx="1626">
                  <c:v>132.65780000000001</c:v>
                </c:pt>
                <c:pt idx="1627">
                  <c:v>132.68129999999999</c:v>
                </c:pt>
                <c:pt idx="1628">
                  <c:v>132.6524</c:v>
                </c:pt>
                <c:pt idx="1629">
                  <c:v>132.8526</c:v>
                </c:pt>
                <c:pt idx="1630">
                  <c:v>132.8459</c:v>
                </c:pt>
                <c:pt idx="1631">
                  <c:v>132.83170000000001</c:v>
                </c:pt>
                <c:pt idx="1632">
                  <c:v>133.09639999999999</c:v>
                </c:pt>
                <c:pt idx="1633">
                  <c:v>132.9494</c:v>
                </c:pt>
                <c:pt idx="1634">
                  <c:v>133.22810000000001</c:v>
                </c:pt>
                <c:pt idx="1635">
                  <c:v>133.24379999999999</c:v>
                </c:pt>
                <c:pt idx="1636">
                  <c:v>133.19220000000001</c:v>
                </c:pt>
                <c:pt idx="1637">
                  <c:v>133.3777</c:v>
                </c:pt>
                <c:pt idx="1638">
                  <c:v>133.4409</c:v>
                </c:pt>
                <c:pt idx="1639">
                  <c:v>133.46879999999999</c:v>
                </c:pt>
                <c:pt idx="1640">
                  <c:v>133.60319999999999</c:v>
                </c:pt>
                <c:pt idx="1641">
                  <c:v>133.72649999999999</c:v>
                </c:pt>
                <c:pt idx="1642">
                  <c:v>133.56960000000001</c:v>
                </c:pt>
                <c:pt idx="1643">
                  <c:v>133.66820000000001</c:v>
                </c:pt>
                <c:pt idx="1644">
                  <c:v>134.01169999999999</c:v>
                </c:pt>
                <c:pt idx="1645">
                  <c:v>133.99180000000001</c:v>
                </c:pt>
                <c:pt idx="1646">
                  <c:v>133.80619999999999</c:v>
                </c:pt>
                <c:pt idx="1647">
                  <c:v>134.08779999999999</c:v>
                </c:pt>
                <c:pt idx="1648">
                  <c:v>134.3732</c:v>
                </c:pt>
                <c:pt idx="1649">
                  <c:v>134.2062</c:v>
                </c:pt>
                <c:pt idx="1650">
                  <c:v>134.32830000000001</c:v>
                </c:pt>
                <c:pt idx="1651">
                  <c:v>134.55840000000001</c:v>
                </c:pt>
                <c:pt idx="1652">
                  <c:v>134.48179999999999</c:v>
                </c:pt>
                <c:pt idx="1653">
                  <c:v>134.5153</c:v>
                </c:pt>
                <c:pt idx="1654">
                  <c:v>134.8314</c:v>
                </c:pt>
                <c:pt idx="1655">
                  <c:v>134.6027</c:v>
                </c:pt>
                <c:pt idx="1656">
                  <c:v>134.64269999999999</c:v>
                </c:pt>
                <c:pt idx="1657">
                  <c:v>134.98259999999999</c:v>
                </c:pt>
                <c:pt idx="1658">
                  <c:v>134.73820000000001</c:v>
                </c:pt>
                <c:pt idx="1659">
                  <c:v>135.06970000000001</c:v>
                </c:pt>
                <c:pt idx="1660">
                  <c:v>135.14019999999999</c:v>
                </c:pt>
                <c:pt idx="1661">
                  <c:v>135.14420000000001</c:v>
                </c:pt>
                <c:pt idx="1662">
                  <c:v>135.21639999999999</c:v>
                </c:pt>
                <c:pt idx="1663">
                  <c:v>135.22219999999999</c:v>
                </c:pt>
                <c:pt idx="1664">
                  <c:v>135.1412</c:v>
                </c:pt>
                <c:pt idx="1665">
                  <c:v>135.1326</c:v>
                </c:pt>
                <c:pt idx="1666">
                  <c:v>135.434</c:v>
                </c:pt>
                <c:pt idx="1667">
                  <c:v>135.42779999999999</c:v>
                </c:pt>
                <c:pt idx="1668">
                  <c:v>135.55240000000001</c:v>
                </c:pt>
                <c:pt idx="1669">
                  <c:v>135.5839</c:v>
                </c:pt>
                <c:pt idx="1670">
                  <c:v>135.51730000000001</c:v>
                </c:pt>
                <c:pt idx="1671">
                  <c:v>135.68819999999999</c:v>
                </c:pt>
                <c:pt idx="1672">
                  <c:v>135.59620000000001</c:v>
                </c:pt>
                <c:pt idx="1673">
                  <c:v>135.77090000000001</c:v>
                </c:pt>
                <c:pt idx="1674">
                  <c:v>135.6746</c:v>
                </c:pt>
                <c:pt idx="1675">
                  <c:v>135.85810000000001</c:v>
                </c:pt>
                <c:pt idx="1676">
                  <c:v>136.02959999999999</c:v>
                </c:pt>
                <c:pt idx="1677">
                  <c:v>136.06200000000001</c:v>
                </c:pt>
                <c:pt idx="1678">
                  <c:v>136.06280000000001</c:v>
                </c:pt>
                <c:pt idx="1679">
                  <c:v>136.12739999999999</c:v>
                </c:pt>
                <c:pt idx="1680">
                  <c:v>136.0427</c:v>
                </c:pt>
                <c:pt idx="1681">
                  <c:v>136.1885</c:v>
                </c:pt>
                <c:pt idx="1682">
                  <c:v>136.30340000000001</c:v>
                </c:pt>
                <c:pt idx="1683">
                  <c:v>136.4614</c:v>
                </c:pt>
                <c:pt idx="1684">
                  <c:v>136.3552</c:v>
                </c:pt>
                <c:pt idx="1685">
                  <c:v>136.40309999999999</c:v>
                </c:pt>
                <c:pt idx="1686">
                  <c:v>136.53800000000001</c:v>
                </c:pt>
                <c:pt idx="1687">
                  <c:v>136.6832</c:v>
                </c:pt>
                <c:pt idx="1688">
                  <c:v>136.65780000000001</c:v>
                </c:pt>
                <c:pt idx="1689">
                  <c:v>136.7251</c:v>
                </c:pt>
                <c:pt idx="1690">
                  <c:v>136.72659999999999</c:v>
                </c:pt>
                <c:pt idx="1691">
                  <c:v>136.80029999999999</c:v>
                </c:pt>
                <c:pt idx="1692">
                  <c:v>136.95529999999999</c:v>
                </c:pt>
                <c:pt idx="1693">
                  <c:v>137.04750000000001</c:v>
                </c:pt>
                <c:pt idx="1694">
                  <c:v>137.14570000000001</c:v>
                </c:pt>
                <c:pt idx="1695">
                  <c:v>137.11369999999999</c:v>
                </c:pt>
                <c:pt idx="1696">
                  <c:v>137.31610000000001</c:v>
                </c:pt>
                <c:pt idx="1697">
                  <c:v>137.24760000000001</c:v>
                </c:pt>
                <c:pt idx="1698">
                  <c:v>137.34289999999999</c:v>
                </c:pt>
                <c:pt idx="1699">
                  <c:v>137.37190000000001</c:v>
                </c:pt>
                <c:pt idx="1700">
                  <c:v>137.51140000000001</c:v>
                </c:pt>
                <c:pt idx="1701">
                  <c:v>137.54509999999999</c:v>
                </c:pt>
                <c:pt idx="1702">
                  <c:v>137.41990000000001</c:v>
                </c:pt>
                <c:pt idx="1703">
                  <c:v>137.53819999999999</c:v>
                </c:pt>
                <c:pt idx="1704">
                  <c:v>137.67750000000001</c:v>
                </c:pt>
                <c:pt idx="1705">
                  <c:v>137.82820000000001</c:v>
                </c:pt>
                <c:pt idx="1706">
                  <c:v>137.8546</c:v>
                </c:pt>
                <c:pt idx="1707">
                  <c:v>137.9169</c:v>
                </c:pt>
                <c:pt idx="1708">
                  <c:v>137.88640000000001</c:v>
                </c:pt>
                <c:pt idx="1709">
                  <c:v>138.05199999999999</c:v>
                </c:pt>
                <c:pt idx="1710">
                  <c:v>138.184</c:v>
                </c:pt>
                <c:pt idx="1711">
                  <c:v>138.17019999999999</c:v>
                </c:pt>
                <c:pt idx="1712">
                  <c:v>138.1027</c:v>
                </c:pt>
                <c:pt idx="1713">
                  <c:v>138.3389</c:v>
                </c:pt>
                <c:pt idx="1714">
                  <c:v>138.30369999999999</c:v>
                </c:pt>
                <c:pt idx="1715">
                  <c:v>138.37209999999999</c:v>
                </c:pt>
                <c:pt idx="1716">
                  <c:v>138.56479999999999</c:v>
                </c:pt>
                <c:pt idx="1717">
                  <c:v>138.53970000000001</c:v>
                </c:pt>
                <c:pt idx="1718">
                  <c:v>138.61670000000001</c:v>
                </c:pt>
                <c:pt idx="1719">
                  <c:v>138.72659999999999</c:v>
                </c:pt>
                <c:pt idx="1720">
                  <c:v>138.64279999999999</c:v>
                </c:pt>
                <c:pt idx="1721">
                  <c:v>138.85480000000001</c:v>
                </c:pt>
                <c:pt idx="1722">
                  <c:v>138.96459999999999</c:v>
                </c:pt>
                <c:pt idx="1723">
                  <c:v>139.00129999999999</c:v>
                </c:pt>
                <c:pt idx="1724">
                  <c:v>139.1738</c:v>
                </c:pt>
                <c:pt idx="1725">
                  <c:v>139.06729999999999</c:v>
                </c:pt>
                <c:pt idx="1726">
                  <c:v>139.29300000000001</c:v>
                </c:pt>
                <c:pt idx="1727">
                  <c:v>139.3151</c:v>
                </c:pt>
                <c:pt idx="1728">
                  <c:v>139.31039999999999</c:v>
                </c:pt>
                <c:pt idx="1729">
                  <c:v>139.41749999999999</c:v>
                </c:pt>
                <c:pt idx="1730">
                  <c:v>139.41759999999999</c:v>
                </c:pt>
                <c:pt idx="1731">
                  <c:v>139.4914</c:v>
                </c:pt>
                <c:pt idx="1732">
                  <c:v>139.62299999999999</c:v>
                </c:pt>
                <c:pt idx="1733">
                  <c:v>139.6568</c:v>
                </c:pt>
                <c:pt idx="1734">
                  <c:v>139.6405</c:v>
                </c:pt>
                <c:pt idx="1735">
                  <c:v>139.7296</c:v>
                </c:pt>
                <c:pt idx="1736">
                  <c:v>139.89699999999999</c:v>
                </c:pt>
                <c:pt idx="1737">
                  <c:v>139.85740000000001</c:v>
                </c:pt>
                <c:pt idx="1738">
                  <c:v>140.03550000000001</c:v>
                </c:pt>
                <c:pt idx="1739">
                  <c:v>140.01150000000001</c:v>
                </c:pt>
                <c:pt idx="1740">
                  <c:v>140.10470000000001</c:v>
                </c:pt>
                <c:pt idx="1741">
                  <c:v>140.2859</c:v>
                </c:pt>
                <c:pt idx="1742">
                  <c:v>140.30860000000001</c:v>
                </c:pt>
                <c:pt idx="1743">
                  <c:v>140.3792</c:v>
                </c:pt>
                <c:pt idx="1744">
                  <c:v>140.40600000000001</c:v>
                </c:pt>
                <c:pt idx="1745">
                  <c:v>140.48849999999999</c:v>
                </c:pt>
                <c:pt idx="1746">
                  <c:v>140.67230000000001</c:v>
                </c:pt>
                <c:pt idx="1747">
                  <c:v>140.49799999999999</c:v>
                </c:pt>
                <c:pt idx="1748">
                  <c:v>140.62029999999999</c:v>
                </c:pt>
                <c:pt idx="1749">
                  <c:v>140.80279999999999</c:v>
                </c:pt>
                <c:pt idx="1750">
                  <c:v>140.95670000000001</c:v>
                </c:pt>
                <c:pt idx="1751">
                  <c:v>140.8424</c:v>
                </c:pt>
                <c:pt idx="1752">
                  <c:v>140.86439999999999</c:v>
                </c:pt>
                <c:pt idx="1753">
                  <c:v>141.15559999999999</c:v>
                </c:pt>
                <c:pt idx="1754">
                  <c:v>141.07939999999999</c:v>
                </c:pt>
                <c:pt idx="1755">
                  <c:v>141.05840000000001</c:v>
                </c:pt>
                <c:pt idx="1756">
                  <c:v>141.20009999999999</c:v>
                </c:pt>
                <c:pt idx="1757">
                  <c:v>141.3854</c:v>
                </c:pt>
                <c:pt idx="1758">
                  <c:v>141.30860000000001</c:v>
                </c:pt>
                <c:pt idx="1759">
                  <c:v>141.40649999999999</c:v>
                </c:pt>
                <c:pt idx="1760">
                  <c:v>141.62899999999999</c:v>
                </c:pt>
                <c:pt idx="1761">
                  <c:v>141.49600000000001</c:v>
                </c:pt>
                <c:pt idx="1762">
                  <c:v>141.79060000000001</c:v>
                </c:pt>
                <c:pt idx="1763">
                  <c:v>141.68360000000001</c:v>
                </c:pt>
                <c:pt idx="1764">
                  <c:v>141.73840000000001</c:v>
                </c:pt>
                <c:pt idx="1765">
                  <c:v>141.80009999999999</c:v>
                </c:pt>
                <c:pt idx="1766">
                  <c:v>141.83779999999999</c:v>
                </c:pt>
                <c:pt idx="1767">
                  <c:v>141.9118</c:v>
                </c:pt>
                <c:pt idx="1768">
                  <c:v>141.9896</c:v>
                </c:pt>
                <c:pt idx="1769">
                  <c:v>142.12299999999999</c:v>
                </c:pt>
                <c:pt idx="1770">
                  <c:v>142.19810000000001</c:v>
                </c:pt>
                <c:pt idx="1771">
                  <c:v>142.21799999999999</c:v>
                </c:pt>
                <c:pt idx="1772">
                  <c:v>142.16489999999999</c:v>
                </c:pt>
                <c:pt idx="1773">
                  <c:v>142.24770000000001</c:v>
                </c:pt>
                <c:pt idx="1774">
                  <c:v>142.38720000000001</c:v>
                </c:pt>
                <c:pt idx="1775">
                  <c:v>142.47790000000001</c:v>
                </c:pt>
                <c:pt idx="1776">
                  <c:v>142.71899999999999</c:v>
                </c:pt>
                <c:pt idx="1777">
                  <c:v>142.58090000000001</c:v>
                </c:pt>
                <c:pt idx="1778">
                  <c:v>142.65029999999999</c:v>
                </c:pt>
                <c:pt idx="1779">
                  <c:v>142.85239999999999</c:v>
                </c:pt>
                <c:pt idx="1780">
                  <c:v>142.98820000000001</c:v>
                </c:pt>
                <c:pt idx="1781">
                  <c:v>143.0693</c:v>
                </c:pt>
                <c:pt idx="1782">
                  <c:v>143.1422</c:v>
                </c:pt>
                <c:pt idx="1783">
                  <c:v>142.96299999999999</c:v>
                </c:pt>
                <c:pt idx="1784">
                  <c:v>143.1524</c:v>
                </c:pt>
                <c:pt idx="1785">
                  <c:v>143.26990000000001</c:v>
                </c:pt>
                <c:pt idx="1786">
                  <c:v>143.3252</c:v>
                </c:pt>
                <c:pt idx="1787">
                  <c:v>143.29759999999999</c:v>
                </c:pt>
                <c:pt idx="1788">
                  <c:v>143.26669999999999</c:v>
                </c:pt>
                <c:pt idx="1789">
                  <c:v>143.4753</c:v>
                </c:pt>
                <c:pt idx="1790">
                  <c:v>143.4624</c:v>
                </c:pt>
                <c:pt idx="1791">
                  <c:v>143.5341</c:v>
                </c:pt>
                <c:pt idx="1792">
                  <c:v>143.6344</c:v>
                </c:pt>
                <c:pt idx="1793">
                  <c:v>143.77619999999999</c:v>
                </c:pt>
                <c:pt idx="1794">
                  <c:v>143.84440000000001</c:v>
                </c:pt>
                <c:pt idx="1795">
                  <c:v>143.92920000000001</c:v>
                </c:pt>
                <c:pt idx="1796">
                  <c:v>143.9956</c:v>
                </c:pt>
                <c:pt idx="1797">
                  <c:v>143.9034</c:v>
                </c:pt>
                <c:pt idx="1798">
                  <c:v>144.11109999999999</c:v>
                </c:pt>
                <c:pt idx="1799">
                  <c:v>144.1848</c:v>
                </c:pt>
                <c:pt idx="1800">
                  <c:v>144.39359999999999</c:v>
                </c:pt>
                <c:pt idx="1801">
                  <c:v>144.2105</c:v>
                </c:pt>
                <c:pt idx="1802">
                  <c:v>144.31720000000001</c:v>
                </c:pt>
                <c:pt idx="1803">
                  <c:v>144.34719999999999</c:v>
                </c:pt>
                <c:pt idx="1804">
                  <c:v>144.5771</c:v>
                </c:pt>
                <c:pt idx="1805">
                  <c:v>144.56700000000001</c:v>
                </c:pt>
                <c:pt idx="1806">
                  <c:v>144.57939999999999</c:v>
                </c:pt>
                <c:pt idx="1807">
                  <c:v>144.58879999999999</c:v>
                </c:pt>
                <c:pt idx="1808">
                  <c:v>144.64959999999999</c:v>
                </c:pt>
                <c:pt idx="1809">
                  <c:v>144.7946</c:v>
                </c:pt>
                <c:pt idx="1810">
                  <c:v>144.7962</c:v>
                </c:pt>
                <c:pt idx="1811">
                  <c:v>144.88229999999999</c:v>
                </c:pt>
                <c:pt idx="1812">
                  <c:v>145.1027</c:v>
                </c:pt>
                <c:pt idx="1813">
                  <c:v>144.96299999999999</c:v>
                </c:pt>
                <c:pt idx="1814">
                  <c:v>145.15539999999999</c:v>
                </c:pt>
                <c:pt idx="1815">
                  <c:v>145.2106</c:v>
                </c:pt>
                <c:pt idx="1816">
                  <c:v>145.2989</c:v>
                </c:pt>
                <c:pt idx="1817">
                  <c:v>145.47900000000001</c:v>
                </c:pt>
                <c:pt idx="1818">
                  <c:v>145.3108</c:v>
                </c:pt>
                <c:pt idx="1819">
                  <c:v>145.45959999999999</c:v>
                </c:pt>
                <c:pt idx="1820">
                  <c:v>145.53919999999999</c:v>
                </c:pt>
                <c:pt idx="1821">
                  <c:v>145.60220000000001</c:v>
                </c:pt>
                <c:pt idx="1822">
                  <c:v>145.57400000000001</c:v>
                </c:pt>
                <c:pt idx="1823">
                  <c:v>145.67359999999999</c:v>
                </c:pt>
                <c:pt idx="1824">
                  <c:v>145.75659999999999</c:v>
                </c:pt>
                <c:pt idx="1825">
                  <c:v>145.8098</c:v>
                </c:pt>
                <c:pt idx="1826">
                  <c:v>145.9384</c:v>
                </c:pt>
                <c:pt idx="1827">
                  <c:v>145.96119999999999</c:v>
                </c:pt>
                <c:pt idx="1828">
                  <c:v>145.93940000000001</c:v>
                </c:pt>
                <c:pt idx="1829">
                  <c:v>146.15889999999999</c:v>
                </c:pt>
                <c:pt idx="1830">
                  <c:v>146.245</c:v>
                </c:pt>
                <c:pt idx="1831">
                  <c:v>146.22139999999999</c:v>
                </c:pt>
                <c:pt idx="1832">
                  <c:v>146.2903</c:v>
                </c:pt>
                <c:pt idx="1833">
                  <c:v>146.4691</c:v>
                </c:pt>
                <c:pt idx="1834">
                  <c:v>146.57169999999999</c:v>
                </c:pt>
                <c:pt idx="1835">
                  <c:v>146.53270000000001</c:v>
                </c:pt>
                <c:pt idx="1836">
                  <c:v>146.62139999999999</c:v>
                </c:pt>
                <c:pt idx="1837">
                  <c:v>146.67359999999999</c:v>
                </c:pt>
                <c:pt idx="1838">
                  <c:v>146.65299999999999</c:v>
                </c:pt>
                <c:pt idx="1839">
                  <c:v>146.7484</c:v>
                </c:pt>
                <c:pt idx="1840">
                  <c:v>146.91130000000001</c:v>
                </c:pt>
                <c:pt idx="1841">
                  <c:v>147.02340000000001</c:v>
                </c:pt>
                <c:pt idx="1842">
                  <c:v>146.93539999999999</c:v>
                </c:pt>
                <c:pt idx="1843">
                  <c:v>146.9598</c:v>
                </c:pt>
                <c:pt idx="1844">
                  <c:v>147.12219999999999</c:v>
                </c:pt>
                <c:pt idx="1845">
                  <c:v>147.26220000000001</c:v>
                </c:pt>
                <c:pt idx="1846">
                  <c:v>147.35470000000001</c:v>
                </c:pt>
                <c:pt idx="1847">
                  <c:v>147.36349999999999</c:v>
                </c:pt>
                <c:pt idx="1848">
                  <c:v>147.32140000000001</c:v>
                </c:pt>
                <c:pt idx="1849">
                  <c:v>147.5548</c:v>
                </c:pt>
                <c:pt idx="1850">
                  <c:v>147.46559999999999</c:v>
                </c:pt>
                <c:pt idx="1851">
                  <c:v>147.52760000000001</c:v>
                </c:pt>
                <c:pt idx="1852">
                  <c:v>147.5829</c:v>
                </c:pt>
                <c:pt idx="1853">
                  <c:v>147.67859999999999</c:v>
                </c:pt>
                <c:pt idx="1854">
                  <c:v>147.7878</c:v>
                </c:pt>
                <c:pt idx="1855">
                  <c:v>147.8603</c:v>
                </c:pt>
                <c:pt idx="1856">
                  <c:v>147.9468</c:v>
                </c:pt>
                <c:pt idx="1857">
                  <c:v>147.93510000000001</c:v>
                </c:pt>
                <c:pt idx="1858">
                  <c:v>147.95679999999999</c:v>
                </c:pt>
                <c:pt idx="1859">
                  <c:v>148.08090000000001</c:v>
                </c:pt>
                <c:pt idx="1860">
                  <c:v>148.2602</c:v>
                </c:pt>
                <c:pt idx="1861">
                  <c:v>148.2269</c:v>
                </c:pt>
                <c:pt idx="1862">
                  <c:v>148.33090000000001</c:v>
                </c:pt>
                <c:pt idx="1863">
                  <c:v>148.3288</c:v>
                </c:pt>
                <c:pt idx="1864">
                  <c:v>148.49940000000001</c:v>
                </c:pt>
                <c:pt idx="1865">
                  <c:v>148.5324</c:v>
                </c:pt>
                <c:pt idx="1866">
                  <c:v>148.6052</c:v>
                </c:pt>
                <c:pt idx="1867">
                  <c:v>148.73609999999999</c:v>
                </c:pt>
                <c:pt idx="1868">
                  <c:v>148.6611</c:v>
                </c:pt>
                <c:pt idx="1869">
                  <c:v>148.80250000000001</c:v>
                </c:pt>
                <c:pt idx="1870">
                  <c:v>148.83459999999999</c:v>
                </c:pt>
                <c:pt idx="1871">
                  <c:v>148.816</c:v>
                </c:pt>
                <c:pt idx="1872">
                  <c:v>148.99420000000001</c:v>
                </c:pt>
                <c:pt idx="1873">
                  <c:v>149.09710000000001</c:v>
                </c:pt>
                <c:pt idx="1874">
                  <c:v>149.1113</c:v>
                </c:pt>
                <c:pt idx="1875">
                  <c:v>149.2491</c:v>
                </c:pt>
                <c:pt idx="1876">
                  <c:v>149.29740000000001</c:v>
                </c:pt>
                <c:pt idx="1877">
                  <c:v>149.54310000000001</c:v>
                </c:pt>
                <c:pt idx="1878">
                  <c:v>149.39580000000001</c:v>
                </c:pt>
                <c:pt idx="1879">
                  <c:v>149.45599999999999</c:v>
                </c:pt>
                <c:pt idx="1880">
                  <c:v>149.54509999999999</c:v>
                </c:pt>
                <c:pt idx="1881">
                  <c:v>149.529</c:v>
                </c:pt>
                <c:pt idx="1882">
                  <c:v>149.773</c:v>
                </c:pt>
                <c:pt idx="1883">
                  <c:v>149.64340000000001</c:v>
                </c:pt>
                <c:pt idx="1884">
                  <c:v>149.75319999999999</c:v>
                </c:pt>
                <c:pt idx="1885">
                  <c:v>149.9374</c:v>
                </c:pt>
                <c:pt idx="1886">
                  <c:v>149.9452</c:v>
                </c:pt>
                <c:pt idx="1887">
                  <c:v>149.93520000000001</c:v>
                </c:pt>
                <c:pt idx="1888">
                  <c:v>150.22399999999999</c:v>
                </c:pt>
                <c:pt idx="1889">
                  <c:v>150.16489999999999</c:v>
                </c:pt>
                <c:pt idx="1890">
                  <c:v>150.1396</c:v>
                </c:pt>
                <c:pt idx="1891">
                  <c:v>150.23840000000001</c:v>
                </c:pt>
                <c:pt idx="1892">
                  <c:v>150.22819999999999</c:v>
                </c:pt>
                <c:pt idx="1893">
                  <c:v>150.33779999999999</c:v>
                </c:pt>
                <c:pt idx="1894">
                  <c:v>150.4778</c:v>
                </c:pt>
                <c:pt idx="1895">
                  <c:v>150.55019999999999</c:v>
                </c:pt>
                <c:pt idx="1896">
                  <c:v>150.58099999999999</c:v>
                </c:pt>
                <c:pt idx="1897">
                  <c:v>150.66489999999999</c:v>
                </c:pt>
                <c:pt idx="1898">
                  <c:v>150.67080000000001</c:v>
                </c:pt>
                <c:pt idx="1899">
                  <c:v>150.86259999999999</c:v>
                </c:pt>
                <c:pt idx="1900">
                  <c:v>150.8244</c:v>
                </c:pt>
                <c:pt idx="1901">
                  <c:v>151.02260000000001</c:v>
                </c:pt>
                <c:pt idx="1902">
                  <c:v>150.9</c:v>
                </c:pt>
                <c:pt idx="1903">
                  <c:v>150.95670000000001</c:v>
                </c:pt>
                <c:pt idx="1904">
                  <c:v>151.2225</c:v>
                </c:pt>
                <c:pt idx="1905">
                  <c:v>151.1996</c:v>
                </c:pt>
                <c:pt idx="1906">
                  <c:v>151.18010000000001</c:v>
                </c:pt>
                <c:pt idx="1907">
                  <c:v>151.27780000000001</c:v>
                </c:pt>
                <c:pt idx="1908">
                  <c:v>151.41120000000001</c:v>
                </c:pt>
                <c:pt idx="1909">
                  <c:v>151.3595</c:v>
                </c:pt>
                <c:pt idx="1910">
                  <c:v>151.52709999999999</c:v>
                </c:pt>
                <c:pt idx="1911">
                  <c:v>151.67670000000001</c:v>
                </c:pt>
                <c:pt idx="1912">
                  <c:v>151.58430000000001</c:v>
                </c:pt>
                <c:pt idx="1913">
                  <c:v>151.67140000000001</c:v>
                </c:pt>
                <c:pt idx="1914">
                  <c:v>151.779</c:v>
                </c:pt>
                <c:pt idx="1915">
                  <c:v>151.80799999999999</c:v>
                </c:pt>
                <c:pt idx="1916">
                  <c:v>151.8871</c:v>
                </c:pt>
                <c:pt idx="1917">
                  <c:v>151.88040000000001</c:v>
                </c:pt>
                <c:pt idx="1918">
                  <c:v>151.99789999999999</c:v>
                </c:pt>
                <c:pt idx="1919">
                  <c:v>152.1568</c:v>
                </c:pt>
                <c:pt idx="1920">
                  <c:v>152.173</c:v>
                </c:pt>
                <c:pt idx="1921">
                  <c:v>152.33000000000001</c:v>
                </c:pt>
                <c:pt idx="1922">
                  <c:v>152.3169</c:v>
                </c:pt>
                <c:pt idx="1923">
                  <c:v>152.34739999999999</c:v>
                </c:pt>
                <c:pt idx="1924">
                  <c:v>152.3955</c:v>
                </c:pt>
                <c:pt idx="1925">
                  <c:v>152.49340000000001</c:v>
                </c:pt>
                <c:pt idx="1926">
                  <c:v>152.52719999999999</c:v>
                </c:pt>
                <c:pt idx="1927">
                  <c:v>152.6918</c:v>
                </c:pt>
                <c:pt idx="1928">
                  <c:v>152.6799</c:v>
                </c:pt>
                <c:pt idx="1929">
                  <c:v>152.76329999999999</c:v>
                </c:pt>
                <c:pt idx="1930">
                  <c:v>152.97300000000001</c:v>
                </c:pt>
                <c:pt idx="1931">
                  <c:v>152.91589999999999</c:v>
                </c:pt>
                <c:pt idx="1932">
                  <c:v>152.971</c:v>
                </c:pt>
                <c:pt idx="1933">
                  <c:v>153.03020000000001</c:v>
                </c:pt>
                <c:pt idx="1934">
                  <c:v>153.13749999999999</c:v>
                </c:pt>
                <c:pt idx="1935">
                  <c:v>153.3372</c:v>
                </c:pt>
                <c:pt idx="1936">
                  <c:v>153.19980000000001</c:v>
                </c:pt>
                <c:pt idx="1937">
                  <c:v>153.44720000000001</c:v>
                </c:pt>
                <c:pt idx="1938">
                  <c:v>153.34200000000001</c:v>
                </c:pt>
                <c:pt idx="1939">
                  <c:v>153.47139999999999</c:v>
                </c:pt>
                <c:pt idx="1940">
                  <c:v>153.4974</c:v>
                </c:pt>
                <c:pt idx="1941">
                  <c:v>153.518</c:v>
                </c:pt>
                <c:pt idx="1942">
                  <c:v>153.69290000000001</c:v>
                </c:pt>
                <c:pt idx="1943">
                  <c:v>153.68379999999999</c:v>
                </c:pt>
                <c:pt idx="1944">
                  <c:v>153.81729999999999</c:v>
                </c:pt>
                <c:pt idx="1945">
                  <c:v>153.869</c:v>
                </c:pt>
                <c:pt idx="1946">
                  <c:v>153.98820000000001</c:v>
                </c:pt>
                <c:pt idx="1947">
                  <c:v>154.03</c:v>
                </c:pt>
                <c:pt idx="1948">
                  <c:v>154.13329999999999</c:v>
                </c:pt>
                <c:pt idx="1949">
                  <c:v>154.1754</c:v>
                </c:pt>
                <c:pt idx="1950">
                  <c:v>154.15100000000001</c:v>
                </c:pt>
                <c:pt idx="1951">
                  <c:v>154.29830000000001</c:v>
                </c:pt>
                <c:pt idx="1952">
                  <c:v>154.351</c:v>
                </c:pt>
                <c:pt idx="1953">
                  <c:v>154.43680000000001</c:v>
                </c:pt>
                <c:pt idx="1954">
                  <c:v>154.46770000000001</c:v>
                </c:pt>
                <c:pt idx="1955">
                  <c:v>154.61279999999999</c:v>
                </c:pt>
                <c:pt idx="1956">
                  <c:v>154.5275</c:v>
                </c:pt>
                <c:pt idx="1957">
                  <c:v>154.67330000000001</c:v>
                </c:pt>
                <c:pt idx="1958">
                  <c:v>154.78720000000001</c:v>
                </c:pt>
                <c:pt idx="1959">
                  <c:v>155.0187</c:v>
                </c:pt>
                <c:pt idx="1960">
                  <c:v>154.92840000000001</c:v>
                </c:pt>
                <c:pt idx="1961">
                  <c:v>154.97839999999999</c:v>
                </c:pt>
                <c:pt idx="1962">
                  <c:v>155.1953</c:v>
                </c:pt>
                <c:pt idx="1963">
                  <c:v>154.9966</c:v>
                </c:pt>
                <c:pt idx="1964">
                  <c:v>155.17250000000001</c:v>
                </c:pt>
                <c:pt idx="1965">
                  <c:v>155.25540000000001</c:v>
                </c:pt>
                <c:pt idx="1966">
                  <c:v>155.24359999999999</c:v>
                </c:pt>
                <c:pt idx="1967">
                  <c:v>155.3681</c:v>
                </c:pt>
                <c:pt idx="1968">
                  <c:v>155.5384</c:v>
                </c:pt>
                <c:pt idx="1969">
                  <c:v>155.44300000000001</c:v>
                </c:pt>
                <c:pt idx="1970">
                  <c:v>155.5872</c:v>
                </c:pt>
                <c:pt idx="1971">
                  <c:v>155.67609999999999</c:v>
                </c:pt>
                <c:pt idx="1972">
                  <c:v>155.6105</c:v>
                </c:pt>
                <c:pt idx="1973">
                  <c:v>155.6858</c:v>
                </c:pt>
                <c:pt idx="1974">
                  <c:v>155.6824</c:v>
                </c:pt>
                <c:pt idx="1975">
                  <c:v>155.8065</c:v>
                </c:pt>
                <c:pt idx="1976">
                  <c:v>155.99590000000001</c:v>
                </c:pt>
                <c:pt idx="1977">
                  <c:v>155.93790000000001</c:v>
                </c:pt>
                <c:pt idx="1978">
                  <c:v>155.98560000000001</c:v>
                </c:pt>
                <c:pt idx="1979">
                  <c:v>156.05439999999999</c:v>
                </c:pt>
                <c:pt idx="1980">
                  <c:v>156.24379999999999</c:v>
                </c:pt>
                <c:pt idx="1981">
                  <c:v>156.19999999999999</c:v>
                </c:pt>
                <c:pt idx="1982">
                  <c:v>156.2508</c:v>
                </c:pt>
                <c:pt idx="1983">
                  <c:v>156.39320000000001</c:v>
                </c:pt>
                <c:pt idx="1984">
                  <c:v>156.42240000000001</c:v>
                </c:pt>
                <c:pt idx="1985">
                  <c:v>156.4384</c:v>
                </c:pt>
                <c:pt idx="1986">
                  <c:v>156.51060000000001</c:v>
                </c:pt>
                <c:pt idx="1987">
                  <c:v>156.65610000000001</c:v>
                </c:pt>
                <c:pt idx="1988">
                  <c:v>156.70920000000001</c:v>
                </c:pt>
                <c:pt idx="1989">
                  <c:v>156.71510000000001</c:v>
                </c:pt>
                <c:pt idx="1990">
                  <c:v>156.95920000000001</c:v>
                </c:pt>
                <c:pt idx="1991">
                  <c:v>156.87299999999999</c:v>
                </c:pt>
                <c:pt idx="1992">
                  <c:v>156.9314</c:v>
                </c:pt>
                <c:pt idx="1993">
                  <c:v>157.12020000000001</c:v>
                </c:pt>
                <c:pt idx="1994">
                  <c:v>157.14869999999999</c:v>
                </c:pt>
                <c:pt idx="1995">
                  <c:v>157.1729</c:v>
                </c:pt>
                <c:pt idx="1996">
                  <c:v>157.23660000000001</c:v>
                </c:pt>
                <c:pt idx="1997">
                  <c:v>157.28440000000001</c:v>
                </c:pt>
                <c:pt idx="1998">
                  <c:v>157.48429999999999</c:v>
                </c:pt>
                <c:pt idx="1999">
                  <c:v>157.55959999999999</c:v>
                </c:pt>
                <c:pt idx="2000">
                  <c:v>157.5462</c:v>
                </c:pt>
                <c:pt idx="2001">
                  <c:v>157.55070000000001</c:v>
                </c:pt>
                <c:pt idx="2002">
                  <c:v>157.71680000000001</c:v>
                </c:pt>
                <c:pt idx="2003">
                  <c:v>157.6773</c:v>
                </c:pt>
                <c:pt idx="2004">
                  <c:v>157.85220000000001</c:v>
                </c:pt>
                <c:pt idx="2005">
                  <c:v>157.86369999999999</c:v>
                </c:pt>
                <c:pt idx="2006">
                  <c:v>158.00819999999999</c:v>
                </c:pt>
                <c:pt idx="2007">
                  <c:v>158.0772</c:v>
                </c:pt>
                <c:pt idx="2008">
                  <c:v>158.02950000000001</c:v>
                </c:pt>
                <c:pt idx="2009">
                  <c:v>158.22919999999999</c:v>
                </c:pt>
                <c:pt idx="2010">
                  <c:v>158.23230000000001</c:v>
                </c:pt>
                <c:pt idx="2011">
                  <c:v>158.209</c:v>
                </c:pt>
                <c:pt idx="2012">
                  <c:v>158.3338</c:v>
                </c:pt>
                <c:pt idx="2013">
                  <c:v>158.31909999999999</c:v>
                </c:pt>
                <c:pt idx="2014">
                  <c:v>158.4624</c:v>
                </c:pt>
                <c:pt idx="2015">
                  <c:v>158.60820000000001</c:v>
                </c:pt>
                <c:pt idx="2016">
                  <c:v>158.49180000000001</c:v>
                </c:pt>
                <c:pt idx="2017">
                  <c:v>158.6337</c:v>
                </c:pt>
                <c:pt idx="2018">
                  <c:v>158.67760000000001</c:v>
                </c:pt>
                <c:pt idx="2019">
                  <c:v>158.76169999999999</c:v>
                </c:pt>
                <c:pt idx="2020">
                  <c:v>158.9479</c:v>
                </c:pt>
                <c:pt idx="2021">
                  <c:v>158.90430000000001</c:v>
                </c:pt>
                <c:pt idx="2022">
                  <c:v>158.9408</c:v>
                </c:pt>
                <c:pt idx="2023">
                  <c:v>159.02699999999999</c:v>
                </c:pt>
                <c:pt idx="2024">
                  <c:v>159.20920000000001</c:v>
                </c:pt>
                <c:pt idx="2025">
                  <c:v>159.04300000000001</c:v>
                </c:pt>
                <c:pt idx="2026">
                  <c:v>159.0796</c:v>
                </c:pt>
                <c:pt idx="2027">
                  <c:v>159.25380000000001</c:v>
                </c:pt>
                <c:pt idx="2028">
                  <c:v>159.31030000000001</c:v>
                </c:pt>
                <c:pt idx="2029">
                  <c:v>159.352</c:v>
                </c:pt>
                <c:pt idx="2030">
                  <c:v>159.39259999999999</c:v>
                </c:pt>
                <c:pt idx="2031">
                  <c:v>159.3998</c:v>
                </c:pt>
                <c:pt idx="2032">
                  <c:v>159.64400000000001</c:v>
                </c:pt>
                <c:pt idx="2033">
                  <c:v>159.65799999999999</c:v>
                </c:pt>
                <c:pt idx="2034">
                  <c:v>159.72649999999999</c:v>
                </c:pt>
                <c:pt idx="2035">
                  <c:v>159.8424</c:v>
                </c:pt>
                <c:pt idx="2036">
                  <c:v>159.89519999999999</c:v>
                </c:pt>
                <c:pt idx="2037">
                  <c:v>160.0558</c:v>
                </c:pt>
                <c:pt idx="2038">
                  <c:v>159.95660000000001</c:v>
                </c:pt>
                <c:pt idx="2039">
                  <c:v>160.18799999999999</c:v>
                </c:pt>
                <c:pt idx="2040">
                  <c:v>160.11709999999999</c:v>
                </c:pt>
                <c:pt idx="2041">
                  <c:v>160.33080000000001</c:v>
                </c:pt>
                <c:pt idx="2042">
                  <c:v>160.32939999999999</c:v>
                </c:pt>
                <c:pt idx="2043">
                  <c:v>160.31659999999999</c:v>
                </c:pt>
                <c:pt idx="2044">
                  <c:v>160.41720000000001</c:v>
                </c:pt>
                <c:pt idx="2045">
                  <c:v>160.51320000000001</c:v>
                </c:pt>
                <c:pt idx="2046">
                  <c:v>160.54259999999999</c:v>
                </c:pt>
                <c:pt idx="2047">
                  <c:v>160.6335</c:v>
                </c:pt>
                <c:pt idx="2048">
                  <c:v>160.6523</c:v>
                </c:pt>
                <c:pt idx="2049">
                  <c:v>160.73650000000001</c:v>
                </c:pt>
                <c:pt idx="2050">
                  <c:v>160.77680000000001</c:v>
                </c:pt>
                <c:pt idx="2051">
                  <c:v>160.87430000000001</c:v>
                </c:pt>
                <c:pt idx="2052">
                  <c:v>160.9177</c:v>
                </c:pt>
                <c:pt idx="2053">
                  <c:v>160.98589999999999</c:v>
                </c:pt>
                <c:pt idx="2054">
                  <c:v>161.12620000000001</c:v>
                </c:pt>
                <c:pt idx="2055">
                  <c:v>161.14179999999999</c:v>
                </c:pt>
                <c:pt idx="2056">
                  <c:v>161.18289999999999</c:v>
                </c:pt>
                <c:pt idx="2057">
                  <c:v>161.20179999999999</c:v>
                </c:pt>
                <c:pt idx="2058">
                  <c:v>161.31219999999999</c:v>
                </c:pt>
                <c:pt idx="2059">
                  <c:v>161.4419</c:v>
                </c:pt>
                <c:pt idx="2060">
                  <c:v>161.52500000000001</c:v>
                </c:pt>
                <c:pt idx="2061">
                  <c:v>161.5154</c:v>
                </c:pt>
                <c:pt idx="2062">
                  <c:v>161.67910000000001</c:v>
                </c:pt>
                <c:pt idx="2063">
                  <c:v>161.77629999999999</c:v>
                </c:pt>
                <c:pt idx="2064">
                  <c:v>161.7577</c:v>
                </c:pt>
                <c:pt idx="2065">
                  <c:v>161.8579</c:v>
                </c:pt>
                <c:pt idx="2066">
                  <c:v>161.88030000000001</c:v>
                </c:pt>
                <c:pt idx="2067">
                  <c:v>161.91200000000001</c:v>
                </c:pt>
                <c:pt idx="2068">
                  <c:v>162.00720000000001</c:v>
                </c:pt>
                <c:pt idx="2069">
                  <c:v>162.10560000000001</c:v>
                </c:pt>
                <c:pt idx="2070">
                  <c:v>162.18360000000001</c:v>
                </c:pt>
                <c:pt idx="2071">
                  <c:v>162.2756</c:v>
                </c:pt>
                <c:pt idx="2072">
                  <c:v>162.27699999999999</c:v>
                </c:pt>
                <c:pt idx="2073">
                  <c:v>162.37690000000001</c:v>
                </c:pt>
                <c:pt idx="2074">
                  <c:v>162.37540000000001</c:v>
                </c:pt>
                <c:pt idx="2075">
                  <c:v>162.4769</c:v>
                </c:pt>
                <c:pt idx="2076">
                  <c:v>162.6859</c:v>
                </c:pt>
                <c:pt idx="2077">
                  <c:v>162.6772</c:v>
                </c:pt>
                <c:pt idx="2078">
                  <c:v>162.68899999999999</c:v>
                </c:pt>
                <c:pt idx="2079">
                  <c:v>162.78700000000001</c:v>
                </c:pt>
                <c:pt idx="2080">
                  <c:v>162.8509</c:v>
                </c:pt>
                <c:pt idx="2081">
                  <c:v>162.8638</c:v>
                </c:pt>
                <c:pt idx="2082">
                  <c:v>162.96190000000001</c:v>
                </c:pt>
                <c:pt idx="2083">
                  <c:v>163.02279999999999</c:v>
                </c:pt>
                <c:pt idx="2084">
                  <c:v>163.09790000000001</c:v>
                </c:pt>
                <c:pt idx="2085">
                  <c:v>163.16200000000001</c:v>
                </c:pt>
                <c:pt idx="2086">
                  <c:v>163.30539999999999</c:v>
                </c:pt>
                <c:pt idx="2087">
                  <c:v>163.28809999999999</c:v>
                </c:pt>
                <c:pt idx="2088">
                  <c:v>163.3372</c:v>
                </c:pt>
                <c:pt idx="2089">
                  <c:v>163.40090000000001</c:v>
                </c:pt>
                <c:pt idx="2090">
                  <c:v>163.54990000000001</c:v>
                </c:pt>
                <c:pt idx="2091">
                  <c:v>163.607</c:v>
                </c:pt>
                <c:pt idx="2092">
                  <c:v>163.66890000000001</c:v>
                </c:pt>
                <c:pt idx="2093">
                  <c:v>163.91650000000001</c:v>
                </c:pt>
                <c:pt idx="2094">
                  <c:v>163.845</c:v>
                </c:pt>
                <c:pt idx="2095">
                  <c:v>163.86940000000001</c:v>
                </c:pt>
                <c:pt idx="2096">
                  <c:v>163.93860000000001</c:v>
                </c:pt>
                <c:pt idx="2097">
                  <c:v>164.00810000000001</c:v>
                </c:pt>
                <c:pt idx="2098">
                  <c:v>164.05879999999999</c:v>
                </c:pt>
                <c:pt idx="2099">
                  <c:v>164.15860000000001</c:v>
                </c:pt>
                <c:pt idx="2100">
                  <c:v>164.20650000000001</c:v>
                </c:pt>
                <c:pt idx="2101">
                  <c:v>164.3066</c:v>
                </c:pt>
                <c:pt idx="2102">
                  <c:v>164.31200000000001</c:v>
                </c:pt>
                <c:pt idx="2103">
                  <c:v>164.37100000000001</c:v>
                </c:pt>
                <c:pt idx="2104">
                  <c:v>164.54660000000001</c:v>
                </c:pt>
                <c:pt idx="2105">
                  <c:v>164.52359999999999</c:v>
                </c:pt>
                <c:pt idx="2106">
                  <c:v>164.64699999999999</c:v>
                </c:pt>
                <c:pt idx="2107">
                  <c:v>164.64099999999999</c:v>
                </c:pt>
                <c:pt idx="2108">
                  <c:v>164.69479999999999</c:v>
                </c:pt>
                <c:pt idx="2109">
                  <c:v>164.9708</c:v>
                </c:pt>
                <c:pt idx="2110">
                  <c:v>165.00880000000001</c:v>
                </c:pt>
                <c:pt idx="2111">
                  <c:v>164.87970000000001</c:v>
                </c:pt>
                <c:pt idx="2112">
                  <c:v>165.02289999999999</c:v>
                </c:pt>
                <c:pt idx="2113">
                  <c:v>165.18209999999999</c:v>
                </c:pt>
                <c:pt idx="2114">
                  <c:v>165.22749999999999</c:v>
                </c:pt>
                <c:pt idx="2115">
                  <c:v>165.19820000000001</c:v>
                </c:pt>
                <c:pt idx="2116">
                  <c:v>165.2439</c:v>
                </c:pt>
                <c:pt idx="2117">
                  <c:v>165.36859999999999</c:v>
                </c:pt>
                <c:pt idx="2118">
                  <c:v>165.4342</c:v>
                </c:pt>
                <c:pt idx="2119">
                  <c:v>165.43770000000001</c:v>
                </c:pt>
                <c:pt idx="2120">
                  <c:v>165.52889999999999</c:v>
                </c:pt>
                <c:pt idx="2121">
                  <c:v>165.68</c:v>
                </c:pt>
                <c:pt idx="2122">
                  <c:v>165.66540000000001</c:v>
                </c:pt>
                <c:pt idx="2123">
                  <c:v>165.67259999999999</c:v>
                </c:pt>
                <c:pt idx="2124">
                  <c:v>165.85339999999999</c:v>
                </c:pt>
                <c:pt idx="2125">
                  <c:v>166.06800000000001</c:v>
                </c:pt>
                <c:pt idx="2126">
                  <c:v>166.00319999999999</c:v>
                </c:pt>
                <c:pt idx="2127">
                  <c:v>165.92160000000001</c:v>
                </c:pt>
                <c:pt idx="2128">
                  <c:v>166.12739999999999</c:v>
                </c:pt>
                <c:pt idx="2129">
                  <c:v>166.15719999999999</c:v>
                </c:pt>
                <c:pt idx="2130">
                  <c:v>166.2448</c:v>
                </c:pt>
                <c:pt idx="2131">
                  <c:v>166.28970000000001</c:v>
                </c:pt>
                <c:pt idx="2132">
                  <c:v>166.36199999999999</c:v>
                </c:pt>
                <c:pt idx="2133">
                  <c:v>166.49510000000001</c:v>
                </c:pt>
                <c:pt idx="2134">
                  <c:v>166.58340000000001</c:v>
                </c:pt>
                <c:pt idx="2135">
                  <c:v>166.648</c:v>
                </c:pt>
                <c:pt idx="2136">
                  <c:v>166.78579999999999</c:v>
                </c:pt>
                <c:pt idx="2137">
                  <c:v>166.78440000000001</c:v>
                </c:pt>
                <c:pt idx="2138">
                  <c:v>166.7714</c:v>
                </c:pt>
                <c:pt idx="2139">
                  <c:v>166.83</c:v>
                </c:pt>
                <c:pt idx="2140">
                  <c:v>166.87010000000001</c:v>
                </c:pt>
                <c:pt idx="2141">
                  <c:v>167.00129999999999</c:v>
                </c:pt>
                <c:pt idx="2142">
                  <c:v>167.0369</c:v>
                </c:pt>
                <c:pt idx="2143">
                  <c:v>167.09690000000001</c:v>
                </c:pt>
                <c:pt idx="2144">
                  <c:v>167.143</c:v>
                </c:pt>
                <c:pt idx="2145">
                  <c:v>167.2499</c:v>
                </c:pt>
                <c:pt idx="2146">
                  <c:v>167.23009999999999</c:v>
                </c:pt>
                <c:pt idx="2147">
                  <c:v>167.35390000000001</c:v>
                </c:pt>
                <c:pt idx="2148">
                  <c:v>167.3836</c:v>
                </c:pt>
                <c:pt idx="2149">
                  <c:v>167.51230000000001</c:v>
                </c:pt>
                <c:pt idx="2150">
                  <c:v>167.45</c:v>
                </c:pt>
                <c:pt idx="2151">
                  <c:v>167.5121</c:v>
                </c:pt>
                <c:pt idx="2152">
                  <c:v>167.6268</c:v>
                </c:pt>
                <c:pt idx="2153">
                  <c:v>167.64940000000001</c:v>
                </c:pt>
                <c:pt idx="2154">
                  <c:v>167.81970000000001</c:v>
                </c:pt>
                <c:pt idx="2155">
                  <c:v>167.8355</c:v>
                </c:pt>
                <c:pt idx="2156">
                  <c:v>167.9615</c:v>
                </c:pt>
                <c:pt idx="2157">
                  <c:v>167.9845</c:v>
                </c:pt>
                <c:pt idx="2158">
                  <c:v>168.06370000000001</c:v>
                </c:pt>
                <c:pt idx="2159">
                  <c:v>168.11859999999999</c:v>
                </c:pt>
                <c:pt idx="2160">
                  <c:v>168.20060000000001</c:v>
                </c:pt>
                <c:pt idx="2161">
                  <c:v>168.3254</c:v>
                </c:pt>
                <c:pt idx="2162">
                  <c:v>168.30699999999999</c:v>
                </c:pt>
                <c:pt idx="2163">
                  <c:v>168.38399999999999</c:v>
                </c:pt>
                <c:pt idx="2164">
                  <c:v>168.52010000000001</c:v>
                </c:pt>
                <c:pt idx="2165">
                  <c:v>168.5206</c:v>
                </c:pt>
                <c:pt idx="2166">
                  <c:v>168.56720000000001</c:v>
                </c:pt>
                <c:pt idx="2167">
                  <c:v>168.64930000000001</c:v>
                </c:pt>
                <c:pt idx="2168">
                  <c:v>168.67269999999999</c:v>
                </c:pt>
                <c:pt idx="2169">
                  <c:v>168.79849999999999</c:v>
                </c:pt>
                <c:pt idx="2170">
                  <c:v>168.8827</c:v>
                </c:pt>
                <c:pt idx="2171">
                  <c:v>168.92509999999999</c:v>
                </c:pt>
                <c:pt idx="2172">
                  <c:v>168.9134</c:v>
                </c:pt>
                <c:pt idx="2173">
                  <c:v>168.965</c:v>
                </c:pt>
                <c:pt idx="2174">
                  <c:v>169.07910000000001</c:v>
                </c:pt>
                <c:pt idx="2175">
                  <c:v>169.2747</c:v>
                </c:pt>
                <c:pt idx="2176">
                  <c:v>169.11519999999999</c:v>
                </c:pt>
                <c:pt idx="2177">
                  <c:v>169.23060000000001</c:v>
                </c:pt>
                <c:pt idx="2178">
                  <c:v>169.3544</c:v>
                </c:pt>
                <c:pt idx="2179">
                  <c:v>169.31309999999999</c:v>
                </c:pt>
                <c:pt idx="2180">
                  <c:v>169.46299999999999</c:v>
                </c:pt>
                <c:pt idx="2181">
                  <c:v>169.54050000000001</c:v>
                </c:pt>
                <c:pt idx="2182">
                  <c:v>169.54249999999999</c:v>
                </c:pt>
                <c:pt idx="2183">
                  <c:v>169.58670000000001</c:v>
                </c:pt>
                <c:pt idx="2184">
                  <c:v>169.71899999999999</c:v>
                </c:pt>
                <c:pt idx="2185">
                  <c:v>169.74299999999999</c:v>
                </c:pt>
                <c:pt idx="2186">
                  <c:v>169.94370000000001</c:v>
                </c:pt>
                <c:pt idx="2187">
                  <c:v>169.8869</c:v>
                </c:pt>
                <c:pt idx="2188">
                  <c:v>169.95339999999999</c:v>
                </c:pt>
                <c:pt idx="2189">
                  <c:v>170.03960000000001</c:v>
                </c:pt>
                <c:pt idx="2190">
                  <c:v>170.149</c:v>
                </c:pt>
                <c:pt idx="2191">
                  <c:v>170.21279999999999</c:v>
                </c:pt>
                <c:pt idx="2192">
                  <c:v>170.28319999999999</c:v>
                </c:pt>
                <c:pt idx="2193">
                  <c:v>170.37450000000001</c:v>
                </c:pt>
                <c:pt idx="2194">
                  <c:v>170.4735</c:v>
                </c:pt>
                <c:pt idx="2195">
                  <c:v>170.64699999999999</c:v>
                </c:pt>
                <c:pt idx="2196">
                  <c:v>170.5384</c:v>
                </c:pt>
                <c:pt idx="2197">
                  <c:v>170.65219999999999</c:v>
                </c:pt>
                <c:pt idx="2198">
                  <c:v>170.75919999999999</c:v>
                </c:pt>
                <c:pt idx="2199">
                  <c:v>170.69489999999999</c:v>
                </c:pt>
                <c:pt idx="2200">
                  <c:v>170.83080000000001</c:v>
                </c:pt>
                <c:pt idx="2201">
                  <c:v>170.9451</c:v>
                </c:pt>
                <c:pt idx="2202">
                  <c:v>171.0198</c:v>
                </c:pt>
                <c:pt idx="2203">
                  <c:v>171.06139999999999</c:v>
                </c:pt>
                <c:pt idx="2204">
                  <c:v>171.13640000000001</c:v>
                </c:pt>
                <c:pt idx="2205">
                  <c:v>171.1431</c:v>
                </c:pt>
                <c:pt idx="2206">
                  <c:v>171.38640000000001</c:v>
                </c:pt>
                <c:pt idx="2207">
                  <c:v>171.2978</c:v>
                </c:pt>
                <c:pt idx="2208">
                  <c:v>171.29920000000001</c:v>
                </c:pt>
                <c:pt idx="2209">
                  <c:v>171.4152</c:v>
                </c:pt>
                <c:pt idx="2210">
                  <c:v>171.42320000000001</c:v>
                </c:pt>
                <c:pt idx="2211">
                  <c:v>171.58959999999999</c:v>
                </c:pt>
                <c:pt idx="2212">
                  <c:v>171.61449999999999</c:v>
                </c:pt>
                <c:pt idx="2213">
                  <c:v>171.59630000000001</c:v>
                </c:pt>
                <c:pt idx="2214">
                  <c:v>171.73259999999999</c:v>
                </c:pt>
                <c:pt idx="2215">
                  <c:v>171.85220000000001</c:v>
                </c:pt>
                <c:pt idx="2216">
                  <c:v>171.93199999999999</c:v>
                </c:pt>
                <c:pt idx="2217">
                  <c:v>171.97329999999999</c:v>
                </c:pt>
                <c:pt idx="2218">
                  <c:v>171.9761</c:v>
                </c:pt>
                <c:pt idx="2219">
                  <c:v>172.1088</c:v>
                </c:pt>
                <c:pt idx="2220">
                  <c:v>172.1979</c:v>
                </c:pt>
                <c:pt idx="2221">
                  <c:v>172.28639999999999</c:v>
                </c:pt>
                <c:pt idx="2222">
                  <c:v>172.40190000000001</c:v>
                </c:pt>
                <c:pt idx="2223">
                  <c:v>172.4282</c:v>
                </c:pt>
                <c:pt idx="2224">
                  <c:v>172.41579999999999</c:v>
                </c:pt>
                <c:pt idx="2225">
                  <c:v>172.47620000000001</c:v>
                </c:pt>
                <c:pt idx="2226">
                  <c:v>172.56489999999999</c:v>
                </c:pt>
                <c:pt idx="2227">
                  <c:v>172.65090000000001</c:v>
                </c:pt>
                <c:pt idx="2228">
                  <c:v>172.74440000000001</c:v>
                </c:pt>
                <c:pt idx="2229">
                  <c:v>172.75970000000001</c:v>
                </c:pt>
                <c:pt idx="2230">
                  <c:v>172.83850000000001</c:v>
                </c:pt>
                <c:pt idx="2231">
                  <c:v>172.8836</c:v>
                </c:pt>
                <c:pt idx="2232">
                  <c:v>172.96789999999999</c:v>
                </c:pt>
                <c:pt idx="2233">
                  <c:v>173.02770000000001</c:v>
                </c:pt>
                <c:pt idx="2234">
                  <c:v>173.1362</c:v>
                </c:pt>
                <c:pt idx="2235">
                  <c:v>173.19739999999999</c:v>
                </c:pt>
                <c:pt idx="2236">
                  <c:v>173.26939999999999</c:v>
                </c:pt>
                <c:pt idx="2237">
                  <c:v>173.35839999999999</c:v>
                </c:pt>
                <c:pt idx="2238">
                  <c:v>173.369</c:v>
                </c:pt>
                <c:pt idx="2239">
                  <c:v>173.4683</c:v>
                </c:pt>
                <c:pt idx="2240">
                  <c:v>173.5821</c:v>
                </c:pt>
                <c:pt idx="2241">
                  <c:v>173.59440000000001</c:v>
                </c:pt>
                <c:pt idx="2242">
                  <c:v>173.61680000000001</c:v>
                </c:pt>
                <c:pt idx="2243">
                  <c:v>173.71440000000001</c:v>
                </c:pt>
                <c:pt idx="2244">
                  <c:v>173.7398</c:v>
                </c:pt>
                <c:pt idx="2245">
                  <c:v>173.80410000000001</c:v>
                </c:pt>
                <c:pt idx="2246">
                  <c:v>173.9162</c:v>
                </c:pt>
                <c:pt idx="2247">
                  <c:v>173.9375</c:v>
                </c:pt>
                <c:pt idx="2248">
                  <c:v>173.96639999999999</c:v>
                </c:pt>
                <c:pt idx="2249">
                  <c:v>174.10380000000001</c:v>
                </c:pt>
                <c:pt idx="2250">
                  <c:v>174.1782</c:v>
                </c:pt>
                <c:pt idx="2251">
                  <c:v>174.1634</c:v>
                </c:pt>
                <c:pt idx="2252">
                  <c:v>174.268</c:v>
                </c:pt>
                <c:pt idx="2253">
                  <c:v>174.35059999999999</c:v>
                </c:pt>
                <c:pt idx="2254">
                  <c:v>174.43459999999999</c:v>
                </c:pt>
                <c:pt idx="2255">
                  <c:v>174.44380000000001</c:v>
                </c:pt>
                <c:pt idx="2256">
                  <c:v>174.52529999999999</c:v>
                </c:pt>
                <c:pt idx="2257">
                  <c:v>174.58609999999999</c:v>
                </c:pt>
                <c:pt idx="2258">
                  <c:v>174.67019999999999</c:v>
                </c:pt>
                <c:pt idx="2259">
                  <c:v>174.77010000000001</c:v>
                </c:pt>
                <c:pt idx="2260">
                  <c:v>174.79400000000001</c:v>
                </c:pt>
                <c:pt idx="2261">
                  <c:v>174.8527</c:v>
                </c:pt>
                <c:pt idx="2262">
                  <c:v>174.95009999999999</c:v>
                </c:pt>
                <c:pt idx="2263">
                  <c:v>174.9965</c:v>
                </c:pt>
                <c:pt idx="2264">
                  <c:v>175.0942</c:v>
                </c:pt>
                <c:pt idx="2265">
                  <c:v>175.13890000000001</c:v>
                </c:pt>
                <c:pt idx="2266">
                  <c:v>175.2902</c:v>
                </c:pt>
                <c:pt idx="2267">
                  <c:v>175.28479999999999</c:v>
                </c:pt>
                <c:pt idx="2268">
                  <c:v>175.34780000000001</c:v>
                </c:pt>
                <c:pt idx="2269">
                  <c:v>175.4014</c:v>
                </c:pt>
                <c:pt idx="2270">
                  <c:v>175.48240000000001</c:v>
                </c:pt>
                <c:pt idx="2271">
                  <c:v>175.58070000000001</c:v>
                </c:pt>
                <c:pt idx="2272">
                  <c:v>175.702</c:v>
                </c:pt>
                <c:pt idx="2273">
                  <c:v>175.71379999999999</c:v>
                </c:pt>
                <c:pt idx="2274">
                  <c:v>175.8201</c:v>
                </c:pt>
                <c:pt idx="2275">
                  <c:v>175.8766</c:v>
                </c:pt>
                <c:pt idx="2276">
                  <c:v>175.9864</c:v>
                </c:pt>
                <c:pt idx="2277">
                  <c:v>176.10650000000001</c:v>
                </c:pt>
                <c:pt idx="2278">
                  <c:v>176.10820000000001</c:v>
                </c:pt>
                <c:pt idx="2279">
                  <c:v>176.19</c:v>
                </c:pt>
                <c:pt idx="2280">
                  <c:v>176.27979999999999</c:v>
                </c:pt>
                <c:pt idx="2281">
                  <c:v>176.30850000000001</c:v>
                </c:pt>
                <c:pt idx="2282">
                  <c:v>176.34520000000001</c:v>
                </c:pt>
                <c:pt idx="2283">
                  <c:v>176.429</c:v>
                </c:pt>
                <c:pt idx="2284">
                  <c:v>176.5479</c:v>
                </c:pt>
                <c:pt idx="2285">
                  <c:v>176.53899999999999</c:v>
                </c:pt>
                <c:pt idx="2286">
                  <c:v>176.6002</c:v>
                </c:pt>
                <c:pt idx="2287">
                  <c:v>176.73150000000001</c:v>
                </c:pt>
                <c:pt idx="2288">
                  <c:v>176.85890000000001</c:v>
                </c:pt>
                <c:pt idx="2289">
                  <c:v>176.88140000000001</c:v>
                </c:pt>
                <c:pt idx="2290">
                  <c:v>176.9556</c:v>
                </c:pt>
                <c:pt idx="2291">
                  <c:v>176.93299999999999</c:v>
                </c:pt>
                <c:pt idx="2292">
                  <c:v>177.01439999999999</c:v>
                </c:pt>
                <c:pt idx="2293">
                  <c:v>177.07320000000001</c:v>
                </c:pt>
                <c:pt idx="2294">
                  <c:v>177.16390000000001</c:v>
                </c:pt>
                <c:pt idx="2295">
                  <c:v>177.15780000000001</c:v>
                </c:pt>
                <c:pt idx="2296">
                  <c:v>177.29159999999999</c:v>
                </c:pt>
                <c:pt idx="2297">
                  <c:v>177.345</c:v>
                </c:pt>
                <c:pt idx="2298">
                  <c:v>177.4074</c:v>
                </c:pt>
                <c:pt idx="2299">
                  <c:v>177.51320000000001</c:v>
                </c:pt>
                <c:pt idx="2300">
                  <c:v>177.61619999999999</c:v>
                </c:pt>
                <c:pt idx="2301">
                  <c:v>177.71870000000001</c:v>
                </c:pt>
                <c:pt idx="2302">
                  <c:v>177.7944</c:v>
                </c:pt>
                <c:pt idx="2303">
                  <c:v>177.8896</c:v>
                </c:pt>
                <c:pt idx="2304">
                  <c:v>178.03110000000001</c:v>
                </c:pt>
                <c:pt idx="2305">
                  <c:v>177.94589999999999</c:v>
                </c:pt>
                <c:pt idx="2306">
                  <c:v>177.99440000000001</c:v>
                </c:pt>
                <c:pt idx="2307">
                  <c:v>178.10839999999999</c:v>
                </c:pt>
                <c:pt idx="2308">
                  <c:v>178.1044</c:v>
                </c:pt>
                <c:pt idx="2309">
                  <c:v>178.1574</c:v>
                </c:pt>
                <c:pt idx="2310">
                  <c:v>178.2894</c:v>
                </c:pt>
                <c:pt idx="2311">
                  <c:v>178.32259999999999</c:v>
                </c:pt>
                <c:pt idx="2312">
                  <c:v>178.3989</c:v>
                </c:pt>
                <c:pt idx="2313">
                  <c:v>178.44919999999999</c:v>
                </c:pt>
                <c:pt idx="2314">
                  <c:v>178.46610000000001</c:v>
                </c:pt>
                <c:pt idx="2315">
                  <c:v>178.5513</c:v>
                </c:pt>
                <c:pt idx="2316">
                  <c:v>178.67599999999999</c:v>
                </c:pt>
                <c:pt idx="2317">
                  <c:v>178.8254</c:v>
                </c:pt>
                <c:pt idx="2318">
                  <c:v>178.7757</c:v>
                </c:pt>
                <c:pt idx="2319">
                  <c:v>178.83519999999999</c:v>
                </c:pt>
                <c:pt idx="2320">
                  <c:v>178.9151</c:v>
                </c:pt>
                <c:pt idx="2321">
                  <c:v>178.9316</c:v>
                </c:pt>
                <c:pt idx="2322">
                  <c:v>178.99799999999999</c:v>
                </c:pt>
                <c:pt idx="2323">
                  <c:v>178.9725</c:v>
                </c:pt>
                <c:pt idx="2324">
                  <c:v>179.05670000000001</c:v>
                </c:pt>
                <c:pt idx="2325">
                  <c:v>179.11490000000001</c:v>
                </c:pt>
                <c:pt idx="2326">
                  <c:v>179.17529999999999</c:v>
                </c:pt>
                <c:pt idx="2327">
                  <c:v>179.22139999999999</c:v>
                </c:pt>
                <c:pt idx="2328">
                  <c:v>179.36750000000001</c:v>
                </c:pt>
                <c:pt idx="2329">
                  <c:v>179.33519999999999</c:v>
                </c:pt>
                <c:pt idx="2330">
                  <c:v>179.38669999999999</c:v>
                </c:pt>
                <c:pt idx="2331">
                  <c:v>179.3802</c:v>
                </c:pt>
                <c:pt idx="2332">
                  <c:v>179.4948</c:v>
                </c:pt>
                <c:pt idx="2333">
                  <c:v>179.68270000000001</c:v>
                </c:pt>
                <c:pt idx="2334">
                  <c:v>179.7303</c:v>
                </c:pt>
                <c:pt idx="2335">
                  <c:v>179.76689999999999</c:v>
                </c:pt>
                <c:pt idx="2336">
                  <c:v>179.83840000000001</c:v>
                </c:pt>
                <c:pt idx="2337">
                  <c:v>179.90950000000001</c:v>
                </c:pt>
                <c:pt idx="2338">
                  <c:v>180.0384</c:v>
                </c:pt>
                <c:pt idx="2339">
                  <c:v>180.1721</c:v>
                </c:pt>
                <c:pt idx="2340">
                  <c:v>180.28120000000001</c:v>
                </c:pt>
                <c:pt idx="2341">
                  <c:v>180.3646</c:v>
                </c:pt>
                <c:pt idx="2342">
                  <c:v>180.41919999999999</c:v>
                </c:pt>
                <c:pt idx="2343">
                  <c:v>180.5086</c:v>
                </c:pt>
                <c:pt idx="2344">
                  <c:v>180.57980000000001</c:v>
                </c:pt>
                <c:pt idx="2345">
                  <c:v>180.6318</c:v>
                </c:pt>
                <c:pt idx="2346">
                  <c:v>180.60579999999999</c:v>
                </c:pt>
                <c:pt idx="2347">
                  <c:v>180.69059999999999</c:v>
                </c:pt>
                <c:pt idx="2348">
                  <c:v>180.89169999999999</c:v>
                </c:pt>
                <c:pt idx="2349">
                  <c:v>180.88329999999999</c:v>
                </c:pt>
                <c:pt idx="2350">
                  <c:v>180.85980000000001</c:v>
                </c:pt>
                <c:pt idx="2351">
                  <c:v>180.90620000000001</c:v>
                </c:pt>
                <c:pt idx="2352">
                  <c:v>180.94300000000001</c:v>
                </c:pt>
                <c:pt idx="2353">
                  <c:v>180.8972</c:v>
                </c:pt>
                <c:pt idx="2354">
                  <c:v>180.9735</c:v>
                </c:pt>
                <c:pt idx="2355">
                  <c:v>181.03299999999999</c:v>
                </c:pt>
                <c:pt idx="2356">
                  <c:v>181.08969999999999</c:v>
                </c:pt>
                <c:pt idx="2357">
                  <c:v>181.19919999999999</c:v>
                </c:pt>
                <c:pt idx="2358">
                  <c:v>181.2869</c:v>
                </c:pt>
                <c:pt idx="2359">
                  <c:v>181.31120000000001</c:v>
                </c:pt>
                <c:pt idx="2360">
                  <c:v>181.4367</c:v>
                </c:pt>
                <c:pt idx="2361">
                  <c:v>181.51990000000001</c:v>
                </c:pt>
                <c:pt idx="2362">
                  <c:v>181.5942</c:v>
                </c:pt>
                <c:pt idx="2363">
                  <c:v>181.7319</c:v>
                </c:pt>
                <c:pt idx="2364">
                  <c:v>181.86250000000001</c:v>
                </c:pt>
                <c:pt idx="2365">
                  <c:v>181.9162</c:v>
                </c:pt>
                <c:pt idx="2366">
                  <c:v>181.95599999999999</c:v>
                </c:pt>
                <c:pt idx="2367">
                  <c:v>182.0549</c:v>
                </c:pt>
                <c:pt idx="2368">
                  <c:v>182.15090000000001</c:v>
                </c:pt>
                <c:pt idx="2369">
                  <c:v>182.17060000000001</c:v>
                </c:pt>
                <c:pt idx="2370">
                  <c:v>182.1866</c:v>
                </c:pt>
                <c:pt idx="2371">
                  <c:v>182.31630000000001</c:v>
                </c:pt>
                <c:pt idx="2372">
                  <c:v>182.32839999999999</c:v>
                </c:pt>
                <c:pt idx="2373">
                  <c:v>182.37690000000001</c:v>
                </c:pt>
                <c:pt idx="2374">
                  <c:v>182.50059999999999</c:v>
                </c:pt>
                <c:pt idx="2375">
                  <c:v>182.5787</c:v>
                </c:pt>
                <c:pt idx="2376">
                  <c:v>182.63130000000001</c:v>
                </c:pt>
                <c:pt idx="2377">
                  <c:v>182.70840000000001</c:v>
                </c:pt>
                <c:pt idx="2378">
                  <c:v>182.76329999999999</c:v>
                </c:pt>
                <c:pt idx="2379">
                  <c:v>182.76499999999999</c:v>
                </c:pt>
                <c:pt idx="2380">
                  <c:v>182.84520000000001</c:v>
                </c:pt>
                <c:pt idx="2381">
                  <c:v>182.8914</c:v>
                </c:pt>
                <c:pt idx="2382">
                  <c:v>183.03110000000001</c:v>
                </c:pt>
                <c:pt idx="2383">
                  <c:v>183.0787</c:v>
                </c:pt>
                <c:pt idx="2384">
                  <c:v>183.08459999999999</c:v>
                </c:pt>
                <c:pt idx="2385">
                  <c:v>183.167</c:v>
                </c:pt>
                <c:pt idx="2386">
                  <c:v>183.21809999999999</c:v>
                </c:pt>
                <c:pt idx="2387">
                  <c:v>183.3125</c:v>
                </c:pt>
                <c:pt idx="2388">
                  <c:v>183.36850000000001</c:v>
                </c:pt>
                <c:pt idx="2389">
                  <c:v>183.3725</c:v>
                </c:pt>
                <c:pt idx="2390">
                  <c:v>183.4589</c:v>
                </c:pt>
                <c:pt idx="2391">
                  <c:v>183.57689999999999</c:v>
                </c:pt>
                <c:pt idx="2392">
                  <c:v>183.59110000000001</c:v>
                </c:pt>
                <c:pt idx="2393">
                  <c:v>183.6848</c:v>
                </c:pt>
                <c:pt idx="2394">
                  <c:v>183.69990000000001</c:v>
                </c:pt>
                <c:pt idx="2395">
                  <c:v>183.7311</c:v>
                </c:pt>
                <c:pt idx="2396">
                  <c:v>183.8151</c:v>
                </c:pt>
                <c:pt idx="2397">
                  <c:v>183.92320000000001</c:v>
                </c:pt>
                <c:pt idx="2398">
                  <c:v>184.04419999999999</c:v>
                </c:pt>
                <c:pt idx="2399">
                  <c:v>184.08330000000001</c:v>
                </c:pt>
                <c:pt idx="2400">
                  <c:v>184.2201</c:v>
                </c:pt>
                <c:pt idx="2401">
                  <c:v>184.26580000000001</c:v>
                </c:pt>
                <c:pt idx="2402">
                  <c:v>184.41739999999999</c:v>
                </c:pt>
                <c:pt idx="2403">
                  <c:v>184.47810000000001</c:v>
                </c:pt>
                <c:pt idx="2404">
                  <c:v>184.50559999999999</c:v>
                </c:pt>
                <c:pt idx="2405">
                  <c:v>184.6078</c:v>
                </c:pt>
                <c:pt idx="2406">
                  <c:v>184.71719999999999</c:v>
                </c:pt>
                <c:pt idx="2407">
                  <c:v>184.77379999999999</c:v>
                </c:pt>
                <c:pt idx="2408">
                  <c:v>184.7552</c:v>
                </c:pt>
                <c:pt idx="2409">
                  <c:v>184.9469</c:v>
                </c:pt>
                <c:pt idx="2410">
                  <c:v>184.89859999999999</c:v>
                </c:pt>
                <c:pt idx="2411">
                  <c:v>184.94579999999999</c:v>
                </c:pt>
                <c:pt idx="2412">
                  <c:v>185.04040000000001</c:v>
                </c:pt>
                <c:pt idx="2413">
                  <c:v>185.11269999999999</c:v>
                </c:pt>
                <c:pt idx="2414">
                  <c:v>185.12100000000001</c:v>
                </c:pt>
                <c:pt idx="2415">
                  <c:v>185.15170000000001</c:v>
                </c:pt>
                <c:pt idx="2416">
                  <c:v>185.2296</c:v>
                </c:pt>
                <c:pt idx="2417">
                  <c:v>185.23339999999999</c:v>
                </c:pt>
                <c:pt idx="2418">
                  <c:v>185.31620000000001</c:v>
                </c:pt>
                <c:pt idx="2419">
                  <c:v>185.3349</c:v>
                </c:pt>
                <c:pt idx="2420">
                  <c:v>185.453</c:v>
                </c:pt>
                <c:pt idx="2421">
                  <c:v>185.52780000000001</c:v>
                </c:pt>
                <c:pt idx="2422">
                  <c:v>185.5162</c:v>
                </c:pt>
                <c:pt idx="2423">
                  <c:v>185.65029999999999</c:v>
                </c:pt>
                <c:pt idx="2424">
                  <c:v>185.75229999999999</c:v>
                </c:pt>
                <c:pt idx="2425">
                  <c:v>185.84960000000001</c:v>
                </c:pt>
                <c:pt idx="2426">
                  <c:v>185.8381</c:v>
                </c:pt>
                <c:pt idx="2427">
                  <c:v>185.88669999999999</c:v>
                </c:pt>
                <c:pt idx="2428">
                  <c:v>185.97</c:v>
                </c:pt>
                <c:pt idx="2429">
                  <c:v>186.16569999999999</c:v>
                </c:pt>
                <c:pt idx="2430">
                  <c:v>186.1618</c:v>
                </c:pt>
                <c:pt idx="2431">
                  <c:v>186.1499</c:v>
                </c:pt>
                <c:pt idx="2432">
                  <c:v>186.27440000000001</c:v>
                </c:pt>
                <c:pt idx="2433">
                  <c:v>186.4204</c:v>
                </c:pt>
                <c:pt idx="2434">
                  <c:v>186.4659</c:v>
                </c:pt>
                <c:pt idx="2435">
                  <c:v>186.5172</c:v>
                </c:pt>
                <c:pt idx="2436">
                  <c:v>186.58500000000001</c:v>
                </c:pt>
                <c:pt idx="2437">
                  <c:v>186.6499</c:v>
                </c:pt>
                <c:pt idx="2438">
                  <c:v>186.63059999999999</c:v>
                </c:pt>
                <c:pt idx="2439">
                  <c:v>186.6961</c:v>
                </c:pt>
                <c:pt idx="2440">
                  <c:v>186.82409999999999</c:v>
                </c:pt>
                <c:pt idx="2441">
                  <c:v>186.899</c:v>
                </c:pt>
                <c:pt idx="2442">
                  <c:v>186.90899999999999</c:v>
                </c:pt>
                <c:pt idx="2443">
                  <c:v>187.0342</c:v>
                </c:pt>
                <c:pt idx="2444">
                  <c:v>187.09119999999999</c:v>
                </c:pt>
                <c:pt idx="2445">
                  <c:v>187.17490000000001</c:v>
                </c:pt>
                <c:pt idx="2446">
                  <c:v>187.31659999999999</c:v>
                </c:pt>
                <c:pt idx="2447">
                  <c:v>187.4102</c:v>
                </c:pt>
                <c:pt idx="2448">
                  <c:v>187.3486</c:v>
                </c:pt>
                <c:pt idx="2449">
                  <c:v>187.40190000000001</c:v>
                </c:pt>
                <c:pt idx="2450">
                  <c:v>187.46369999999999</c:v>
                </c:pt>
                <c:pt idx="2451">
                  <c:v>187.50360000000001</c:v>
                </c:pt>
                <c:pt idx="2452">
                  <c:v>187.64840000000001</c:v>
                </c:pt>
                <c:pt idx="2453">
                  <c:v>187.68780000000001</c:v>
                </c:pt>
                <c:pt idx="2454">
                  <c:v>187.76849999999999</c:v>
                </c:pt>
                <c:pt idx="2455">
                  <c:v>187.8159</c:v>
                </c:pt>
                <c:pt idx="2456">
                  <c:v>187.79409999999999</c:v>
                </c:pt>
                <c:pt idx="2457">
                  <c:v>187.8579</c:v>
                </c:pt>
                <c:pt idx="2458">
                  <c:v>187.9442</c:v>
                </c:pt>
                <c:pt idx="2459">
                  <c:v>188.102</c:v>
                </c:pt>
                <c:pt idx="2460">
                  <c:v>188.19900000000001</c:v>
                </c:pt>
                <c:pt idx="2461">
                  <c:v>188.29660000000001</c:v>
                </c:pt>
                <c:pt idx="2462">
                  <c:v>188.3783</c:v>
                </c:pt>
                <c:pt idx="2463">
                  <c:v>188.43340000000001</c:v>
                </c:pt>
                <c:pt idx="2464">
                  <c:v>188.53919999999999</c:v>
                </c:pt>
                <c:pt idx="2465">
                  <c:v>188.54179999999999</c:v>
                </c:pt>
                <c:pt idx="2466">
                  <c:v>188.5992</c:v>
                </c:pt>
                <c:pt idx="2467">
                  <c:v>188.72139999999999</c:v>
                </c:pt>
                <c:pt idx="2468">
                  <c:v>188.79150000000001</c:v>
                </c:pt>
                <c:pt idx="2469">
                  <c:v>188.81720000000001</c:v>
                </c:pt>
                <c:pt idx="2470">
                  <c:v>188.94579999999999</c:v>
                </c:pt>
                <c:pt idx="2471">
                  <c:v>188.85939999999999</c:v>
                </c:pt>
                <c:pt idx="2472">
                  <c:v>188.97739999999999</c:v>
                </c:pt>
                <c:pt idx="2473">
                  <c:v>188.9924</c:v>
                </c:pt>
                <c:pt idx="2474">
                  <c:v>189.1045</c:v>
                </c:pt>
                <c:pt idx="2475">
                  <c:v>189.18389999999999</c:v>
                </c:pt>
                <c:pt idx="2476">
                  <c:v>189.30840000000001</c:v>
                </c:pt>
                <c:pt idx="2477">
                  <c:v>189.2928</c:v>
                </c:pt>
                <c:pt idx="2478">
                  <c:v>189.3306</c:v>
                </c:pt>
                <c:pt idx="2479">
                  <c:v>189.4186</c:v>
                </c:pt>
                <c:pt idx="2480">
                  <c:v>189.529</c:v>
                </c:pt>
                <c:pt idx="2481">
                  <c:v>189.63149999999999</c:v>
                </c:pt>
                <c:pt idx="2482">
                  <c:v>189.67429999999999</c:v>
                </c:pt>
                <c:pt idx="2483">
                  <c:v>189.7747</c:v>
                </c:pt>
                <c:pt idx="2484">
                  <c:v>189.82839999999999</c:v>
                </c:pt>
                <c:pt idx="2485">
                  <c:v>189.86770000000001</c:v>
                </c:pt>
                <c:pt idx="2486">
                  <c:v>189.95920000000001</c:v>
                </c:pt>
                <c:pt idx="2487">
                  <c:v>190.01830000000001</c:v>
                </c:pt>
                <c:pt idx="2488">
                  <c:v>190.08609999999999</c:v>
                </c:pt>
                <c:pt idx="2489">
                  <c:v>190.18039999999999</c:v>
                </c:pt>
                <c:pt idx="2490">
                  <c:v>190.23660000000001</c:v>
                </c:pt>
                <c:pt idx="2491">
                  <c:v>190.3434</c:v>
                </c:pt>
                <c:pt idx="2492">
                  <c:v>190.3922</c:v>
                </c:pt>
                <c:pt idx="2493">
                  <c:v>190.41739999999999</c:v>
                </c:pt>
                <c:pt idx="2494">
                  <c:v>190.54640000000001</c:v>
                </c:pt>
                <c:pt idx="2495">
                  <c:v>190.5223</c:v>
                </c:pt>
                <c:pt idx="2496">
                  <c:v>190.601</c:v>
                </c:pt>
                <c:pt idx="2497">
                  <c:v>190.65960000000001</c:v>
                </c:pt>
                <c:pt idx="2498">
                  <c:v>190.69479999999999</c:v>
                </c:pt>
                <c:pt idx="2499">
                  <c:v>190.745</c:v>
                </c:pt>
                <c:pt idx="2500">
                  <c:v>190.80420000000001</c:v>
                </c:pt>
                <c:pt idx="2501">
                  <c:v>190.8586</c:v>
                </c:pt>
                <c:pt idx="2502">
                  <c:v>190.92179999999999</c:v>
                </c:pt>
                <c:pt idx="2503">
                  <c:v>191.029</c:v>
                </c:pt>
                <c:pt idx="2504">
                  <c:v>191.1515</c:v>
                </c:pt>
                <c:pt idx="2505">
                  <c:v>191.25040000000001</c:v>
                </c:pt>
                <c:pt idx="2506">
                  <c:v>191.26779999999999</c:v>
                </c:pt>
                <c:pt idx="2507">
                  <c:v>191.34479999999999</c:v>
                </c:pt>
                <c:pt idx="2508">
                  <c:v>191.4024</c:v>
                </c:pt>
                <c:pt idx="2509">
                  <c:v>191.50129999999999</c:v>
                </c:pt>
                <c:pt idx="2510">
                  <c:v>191.45679999999999</c:v>
                </c:pt>
                <c:pt idx="2511">
                  <c:v>191.55760000000001</c:v>
                </c:pt>
                <c:pt idx="2512">
                  <c:v>191.64269999999999</c:v>
                </c:pt>
                <c:pt idx="2513">
                  <c:v>191.70920000000001</c:v>
                </c:pt>
                <c:pt idx="2514">
                  <c:v>191.7501</c:v>
                </c:pt>
                <c:pt idx="2515">
                  <c:v>191.8098</c:v>
                </c:pt>
                <c:pt idx="2516">
                  <c:v>191.95339999999999</c:v>
                </c:pt>
                <c:pt idx="2517">
                  <c:v>191.9504</c:v>
                </c:pt>
                <c:pt idx="2518">
                  <c:v>192.0941</c:v>
                </c:pt>
                <c:pt idx="2519">
                  <c:v>192.18870000000001</c:v>
                </c:pt>
                <c:pt idx="2520">
                  <c:v>192.274</c:v>
                </c:pt>
                <c:pt idx="2521">
                  <c:v>192.29859999999999</c:v>
                </c:pt>
                <c:pt idx="2522">
                  <c:v>192.32759999999999</c:v>
                </c:pt>
                <c:pt idx="2523">
                  <c:v>192.41030000000001</c:v>
                </c:pt>
                <c:pt idx="2524">
                  <c:v>192.41900000000001</c:v>
                </c:pt>
                <c:pt idx="2525">
                  <c:v>192.48609999999999</c:v>
                </c:pt>
                <c:pt idx="2526">
                  <c:v>192.54179999999999</c:v>
                </c:pt>
                <c:pt idx="2527">
                  <c:v>192.6455</c:v>
                </c:pt>
                <c:pt idx="2528">
                  <c:v>192.71100000000001</c:v>
                </c:pt>
                <c:pt idx="2529">
                  <c:v>192.809</c:v>
                </c:pt>
                <c:pt idx="2530">
                  <c:v>192.9375</c:v>
                </c:pt>
                <c:pt idx="2531">
                  <c:v>192.9708</c:v>
                </c:pt>
                <c:pt idx="2532">
                  <c:v>193.07769999999999</c:v>
                </c:pt>
                <c:pt idx="2533">
                  <c:v>193.1628</c:v>
                </c:pt>
                <c:pt idx="2534">
                  <c:v>193.23519999999999</c:v>
                </c:pt>
                <c:pt idx="2535">
                  <c:v>193.2766</c:v>
                </c:pt>
                <c:pt idx="2536">
                  <c:v>193.3382</c:v>
                </c:pt>
                <c:pt idx="2537">
                  <c:v>193.39080000000001</c:v>
                </c:pt>
                <c:pt idx="2538">
                  <c:v>193.44120000000001</c:v>
                </c:pt>
                <c:pt idx="2539">
                  <c:v>193.49189999999999</c:v>
                </c:pt>
                <c:pt idx="2540">
                  <c:v>193.512</c:v>
                </c:pt>
                <c:pt idx="2541">
                  <c:v>193.60339999999999</c:v>
                </c:pt>
                <c:pt idx="2542">
                  <c:v>193.67259999999999</c:v>
                </c:pt>
                <c:pt idx="2543">
                  <c:v>193.76390000000001</c:v>
                </c:pt>
                <c:pt idx="2544">
                  <c:v>193.85679999999999</c:v>
                </c:pt>
                <c:pt idx="2545">
                  <c:v>193.80770000000001</c:v>
                </c:pt>
                <c:pt idx="2546">
                  <c:v>193.85839999999999</c:v>
                </c:pt>
                <c:pt idx="2547">
                  <c:v>194.02869999999999</c:v>
                </c:pt>
                <c:pt idx="2548">
                  <c:v>194.0624</c:v>
                </c:pt>
                <c:pt idx="2549">
                  <c:v>194.09010000000001</c:v>
                </c:pt>
                <c:pt idx="2550">
                  <c:v>194.1611</c:v>
                </c:pt>
                <c:pt idx="2551">
                  <c:v>194.32660000000001</c:v>
                </c:pt>
                <c:pt idx="2552">
                  <c:v>194.35900000000001</c:v>
                </c:pt>
                <c:pt idx="2553">
                  <c:v>194.39660000000001</c:v>
                </c:pt>
                <c:pt idx="2554">
                  <c:v>194.4528</c:v>
                </c:pt>
                <c:pt idx="2555">
                  <c:v>194.52350000000001</c:v>
                </c:pt>
                <c:pt idx="2556">
                  <c:v>194.56120000000001</c:v>
                </c:pt>
                <c:pt idx="2557">
                  <c:v>194.58850000000001</c:v>
                </c:pt>
                <c:pt idx="2558">
                  <c:v>194.6574</c:v>
                </c:pt>
                <c:pt idx="2559">
                  <c:v>194.7841</c:v>
                </c:pt>
                <c:pt idx="2560">
                  <c:v>194.8355</c:v>
                </c:pt>
                <c:pt idx="2561">
                  <c:v>194.9742</c:v>
                </c:pt>
                <c:pt idx="2562">
                  <c:v>194.989</c:v>
                </c:pt>
                <c:pt idx="2563">
                  <c:v>195.0564</c:v>
                </c:pt>
                <c:pt idx="2564">
                  <c:v>195.1284</c:v>
                </c:pt>
                <c:pt idx="2565">
                  <c:v>195.1422</c:v>
                </c:pt>
                <c:pt idx="2566">
                  <c:v>195.25229999999999</c:v>
                </c:pt>
                <c:pt idx="2567">
                  <c:v>195.3117</c:v>
                </c:pt>
                <c:pt idx="2568">
                  <c:v>195.3689</c:v>
                </c:pt>
                <c:pt idx="2569">
                  <c:v>195.43010000000001</c:v>
                </c:pt>
                <c:pt idx="2570">
                  <c:v>195.47569999999999</c:v>
                </c:pt>
                <c:pt idx="2571">
                  <c:v>195.58539999999999</c:v>
                </c:pt>
                <c:pt idx="2572">
                  <c:v>195.62459999999999</c:v>
                </c:pt>
                <c:pt idx="2573">
                  <c:v>195.7002</c:v>
                </c:pt>
                <c:pt idx="2574">
                  <c:v>195.78030000000001</c:v>
                </c:pt>
                <c:pt idx="2575">
                  <c:v>195.89259999999999</c:v>
                </c:pt>
                <c:pt idx="2576">
                  <c:v>195.87690000000001</c:v>
                </c:pt>
                <c:pt idx="2577">
                  <c:v>195.9597</c:v>
                </c:pt>
                <c:pt idx="2578">
                  <c:v>196.02010000000001</c:v>
                </c:pt>
                <c:pt idx="2579">
                  <c:v>196.1283</c:v>
                </c:pt>
                <c:pt idx="2580">
                  <c:v>196.20859999999999</c:v>
                </c:pt>
                <c:pt idx="2581">
                  <c:v>196.28720000000001</c:v>
                </c:pt>
                <c:pt idx="2582">
                  <c:v>196.31360000000001</c:v>
                </c:pt>
                <c:pt idx="2583">
                  <c:v>196.40940000000001</c:v>
                </c:pt>
                <c:pt idx="2584">
                  <c:v>196.4101</c:v>
                </c:pt>
                <c:pt idx="2585">
                  <c:v>196.47890000000001</c:v>
                </c:pt>
                <c:pt idx="2586">
                  <c:v>196.5668</c:v>
                </c:pt>
                <c:pt idx="2587">
                  <c:v>196.5994</c:v>
                </c:pt>
                <c:pt idx="2588">
                  <c:v>196.7174</c:v>
                </c:pt>
                <c:pt idx="2589">
                  <c:v>196.8681</c:v>
                </c:pt>
                <c:pt idx="2590">
                  <c:v>196.87280000000001</c:v>
                </c:pt>
                <c:pt idx="2591">
                  <c:v>197.00370000000001</c:v>
                </c:pt>
                <c:pt idx="2592">
                  <c:v>197.0823</c:v>
                </c:pt>
                <c:pt idx="2593">
                  <c:v>197.09100000000001</c:v>
                </c:pt>
                <c:pt idx="2594">
                  <c:v>197.17769999999999</c:v>
                </c:pt>
                <c:pt idx="2595">
                  <c:v>197.25720000000001</c:v>
                </c:pt>
                <c:pt idx="2596">
                  <c:v>197.285</c:v>
                </c:pt>
                <c:pt idx="2597">
                  <c:v>197.2912</c:v>
                </c:pt>
                <c:pt idx="2598">
                  <c:v>197.41489999999999</c:v>
                </c:pt>
                <c:pt idx="2599">
                  <c:v>197.4633</c:v>
                </c:pt>
                <c:pt idx="2600">
                  <c:v>197.47450000000001</c:v>
                </c:pt>
                <c:pt idx="2601">
                  <c:v>197.614</c:v>
                </c:pt>
                <c:pt idx="2602">
                  <c:v>197.7217</c:v>
                </c:pt>
                <c:pt idx="2603">
                  <c:v>197.80699999999999</c:v>
                </c:pt>
                <c:pt idx="2604">
                  <c:v>197.9041</c:v>
                </c:pt>
                <c:pt idx="2605">
                  <c:v>197.92410000000001</c:v>
                </c:pt>
                <c:pt idx="2606">
                  <c:v>197.9948</c:v>
                </c:pt>
                <c:pt idx="2607">
                  <c:v>198.0197</c:v>
                </c:pt>
                <c:pt idx="2608">
                  <c:v>198.10839999999999</c:v>
                </c:pt>
                <c:pt idx="2609">
                  <c:v>198.1686</c:v>
                </c:pt>
                <c:pt idx="2610">
                  <c:v>198.19739999999999</c:v>
                </c:pt>
                <c:pt idx="2611">
                  <c:v>198.26599999999999</c:v>
                </c:pt>
                <c:pt idx="2612">
                  <c:v>198.2484</c:v>
                </c:pt>
                <c:pt idx="2613">
                  <c:v>198.33430000000001</c:v>
                </c:pt>
                <c:pt idx="2614">
                  <c:v>198.3921</c:v>
                </c:pt>
                <c:pt idx="2615">
                  <c:v>198.44669999999999</c:v>
                </c:pt>
                <c:pt idx="2616">
                  <c:v>198.5402</c:v>
                </c:pt>
                <c:pt idx="2617">
                  <c:v>198.67869999999999</c:v>
                </c:pt>
                <c:pt idx="2618">
                  <c:v>198.71</c:v>
                </c:pt>
                <c:pt idx="2619">
                  <c:v>198.78210000000001</c:v>
                </c:pt>
                <c:pt idx="2620">
                  <c:v>198.78319999999999</c:v>
                </c:pt>
                <c:pt idx="2621">
                  <c:v>198.86080000000001</c:v>
                </c:pt>
                <c:pt idx="2622">
                  <c:v>198.9391</c:v>
                </c:pt>
                <c:pt idx="2623">
                  <c:v>199.00909999999999</c:v>
                </c:pt>
                <c:pt idx="2624">
                  <c:v>199.0624</c:v>
                </c:pt>
                <c:pt idx="2625">
                  <c:v>199.18389999999999</c:v>
                </c:pt>
                <c:pt idx="2626">
                  <c:v>199.2568</c:v>
                </c:pt>
                <c:pt idx="2627">
                  <c:v>199.3432</c:v>
                </c:pt>
                <c:pt idx="2628">
                  <c:v>199.43</c:v>
                </c:pt>
                <c:pt idx="2629">
                  <c:v>199.44489999999999</c:v>
                </c:pt>
                <c:pt idx="2630">
                  <c:v>199.54990000000001</c:v>
                </c:pt>
                <c:pt idx="2631">
                  <c:v>199.66970000000001</c:v>
                </c:pt>
                <c:pt idx="2632">
                  <c:v>199.72640000000001</c:v>
                </c:pt>
                <c:pt idx="2633">
                  <c:v>199.88630000000001</c:v>
                </c:pt>
                <c:pt idx="2634">
                  <c:v>199.86660000000001</c:v>
                </c:pt>
                <c:pt idx="2635">
                  <c:v>199.8888</c:v>
                </c:pt>
                <c:pt idx="2636">
                  <c:v>199.96549999999999</c:v>
                </c:pt>
                <c:pt idx="2637">
                  <c:v>200.07849999999999</c:v>
                </c:pt>
                <c:pt idx="2638">
                  <c:v>200.04900000000001</c:v>
                </c:pt>
                <c:pt idx="2639">
                  <c:v>200.11099999999999</c:v>
                </c:pt>
                <c:pt idx="2640">
                  <c:v>200.18860000000001</c:v>
                </c:pt>
                <c:pt idx="2641">
                  <c:v>200.26419999999999</c:v>
                </c:pt>
                <c:pt idx="2642">
                  <c:v>200.3152</c:v>
                </c:pt>
                <c:pt idx="2643">
                  <c:v>200.39879999999999</c:v>
                </c:pt>
                <c:pt idx="2644">
                  <c:v>200.4811</c:v>
                </c:pt>
                <c:pt idx="2645">
                  <c:v>200.5659</c:v>
                </c:pt>
                <c:pt idx="2646">
                  <c:v>200.61760000000001</c:v>
                </c:pt>
                <c:pt idx="2647">
                  <c:v>200.70859999999999</c:v>
                </c:pt>
                <c:pt idx="2648">
                  <c:v>200.72149999999999</c:v>
                </c:pt>
                <c:pt idx="2649">
                  <c:v>200.7962</c:v>
                </c:pt>
                <c:pt idx="2650">
                  <c:v>200.8484</c:v>
                </c:pt>
                <c:pt idx="2651">
                  <c:v>200.92060000000001</c:v>
                </c:pt>
                <c:pt idx="2652">
                  <c:v>200.93969999999999</c:v>
                </c:pt>
                <c:pt idx="2653">
                  <c:v>200.95840000000001</c:v>
                </c:pt>
                <c:pt idx="2654">
                  <c:v>201.04169999999999</c:v>
                </c:pt>
                <c:pt idx="2655">
                  <c:v>201.13980000000001</c:v>
                </c:pt>
                <c:pt idx="2656">
                  <c:v>201.20419999999999</c:v>
                </c:pt>
                <c:pt idx="2657">
                  <c:v>201.32249999999999</c:v>
                </c:pt>
                <c:pt idx="2658">
                  <c:v>201.3175</c:v>
                </c:pt>
                <c:pt idx="2659">
                  <c:v>201.40700000000001</c:v>
                </c:pt>
                <c:pt idx="2660">
                  <c:v>201.45519999999999</c:v>
                </c:pt>
                <c:pt idx="2661">
                  <c:v>201.48660000000001</c:v>
                </c:pt>
                <c:pt idx="2662">
                  <c:v>201.5444</c:v>
                </c:pt>
                <c:pt idx="2663">
                  <c:v>201.67349999999999</c:v>
                </c:pt>
                <c:pt idx="2664">
                  <c:v>201.7602</c:v>
                </c:pt>
                <c:pt idx="2665">
                  <c:v>201.88659999999999</c:v>
                </c:pt>
                <c:pt idx="2666">
                  <c:v>201.96510000000001</c:v>
                </c:pt>
                <c:pt idx="2667">
                  <c:v>202.05340000000001</c:v>
                </c:pt>
                <c:pt idx="2668">
                  <c:v>202.1146</c:v>
                </c:pt>
                <c:pt idx="2669">
                  <c:v>202.18279999999999</c:v>
                </c:pt>
                <c:pt idx="2670">
                  <c:v>202.1591</c:v>
                </c:pt>
                <c:pt idx="2671">
                  <c:v>202.2003</c:v>
                </c:pt>
                <c:pt idx="2672">
                  <c:v>202.26439999999999</c:v>
                </c:pt>
                <c:pt idx="2673">
                  <c:v>202.3235</c:v>
                </c:pt>
                <c:pt idx="2674">
                  <c:v>202.46250000000001</c:v>
                </c:pt>
                <c:pt idx="2675">
                  <c:v>202.62620000000001</c:v>
                </c:pt>
                <c:pt idx="2676">
                  <c:v>202.64279999999999</c:v>
                </c:pt>
                <c:pt idx="2677">
                  <c:v>202.65629999999999</c:v>
                </c:pt>
                <c:pt idx="2678">
                  <c:v>202.714</c:v>
                </c:pt>
                <c:pt idx="2679">
                  <c:v>202.75620000000001</c:v>
                </c:pt>
                <c:pt idx="2680">
                  <c:v>202.83459999999999</c:v>
                </c:pt>
                <c:pt idx="2681">
                  <c:v>202.8451</c:v>
                </c:pt>
                <c:pt idx="2682">
                  <c:v>202.88990000000001</c:v>
                </c:pt>
                <c:pt idx="2683">
                  <c:v>202.99889999999999</c:v>
                </c:pt>
                <c:pt idx="2684">
                  <c:v>203.0968</c:v>
                </c:pt>
                <c:pt idx="2685">
                  <c:v>203.14959999999999</c:v>
                </c:pt>
                <c:pt idx="2686">
                  <c:v>203.2047</c:v>
                </c:pt>
                <c:pt idx="2687">
                  <c:v>203.3219</c:v>
                </c:pt>
                <c:pt idx="2688">
                  <c:v>203.35050000000001</c:v>
                </c:pt>
                <c:pt idx="2689">
                  <c:v>203.41739999999999</c:v>
                </c:pt>
                <c:pt idx="2690">
                  <c:v>203.4948</c:v>
                </c:pt>
                <c:pt idx="2691">
                  <c:v>203.53880000000001</c:v>
                </c:pt>
                <c:pt idx="2692">
                  <c:v>203.6086</c:v>
                </c:pt>
                <c:pt idx="2693">
                  <c:v>203.6722</c:v>
                </c:pt>
                <c:pt idx="2694">
                  <c:v>203.75700000000001</c:v>
                </c:pt>
                <c:pt idx="2695">
                  <c:v>203.8519</c:v>
                </c:pt>
                <c:pt idx="2696">
                  <c:v>203.91849999999999</c:v>
                </c:pt>
                <c:pt idx="2697">
                  <c:v>203.93639999999999</c:v>
                </c:pt>
                <c:pt idx="2698">
                  <c:v>204.0138</c:v>
                </c:pt>
                <c:pt idx="2699">
                  <c:v>204.0814</c:v>
                </c:pt>
                <c:pt idx="2700">
                  <c:v>204.13560000000001</c:v>
                </c:pt>
                <c:pt idx="2701">
                  <c:v>204.22470000000001</c:v>
                </c:pt>
                <c:pt idx="2702">
                  <c:v>204.31610000000001</c:v>
                </c:pt>
                <c:pt idx="2703">
                  <c:v>204.43809999999999</c:v>
                </c:pt>
                <c:pt idx="2704">
                  <c:v>204.48150000000001</c:v>
                </c:pt>
                <c:pt idx="2705">
                  <c:v>204.51990000000001</c:v>
                </c:pt>
                <c:pt idx="2706">
                  <c:v>204.5617</c:v>
                </c:pt>
                <c:pt idx="2707">
                  <c:v>204.6371</c:v>
                </c:pt>
                <c:pt idx="2708">
                  <c:v>204.6935</c:v>
                </c:pt>
                <c:pt idx="2709">
                  <c:v>204.71080000000001</c:v>
                </c:pt>
                <c:pt idx="2710">
                  <c:v>204.7842</c:v>
                </c:pt>
                <c:pt idx="2711">
                  <c:v>204.8322</c:v>
                </c:pt>
                <c:pt idx="2712">
                  <c:v>204.9332</c:v>
                </c:pt>
                <c:pt idx="2713">
                  <c:v>205.0206</c:v>
                </c:pt>
                <c:pt idx="2714">
                  <c:v>205.05430000000001</c:v>
                </c:pt>
                <c:pt idx="2715">
                  <c:v>205.1634</c:v>
                </c:pt>
                <c:pt idx="2716">
                  <c:v>205.2774</c:v>
                </c:pt>
                <c:pt idx="2717">
                  <c:v>205.33</c:v>
                </c:pt>
                <c:pt idx="2718">
                  <c:v>205.4735</c:v>
                </c:pt>
                <c:pt idx="2719">
                  <c:v>205.5324</c:v>
                </c:pt>
                <c:pt idx="2720">
                  <c:v>205.5909</c:v>
                </c:pt>
                <c:pt idx="2721">
                  <c:v>205.6661</c:v>
                </c:pt>
                <c:pt idx="2722">
                  <c:v>205.74039999999999</c:v>
                </c:pt>
                <c:pt idx="2723">
                  <c:v>205.84110000000001</c:v>
                </c:pt>
                <c:pt idx="2724">
                  <c:v>205.85650000000001</c:v>
                </c:pt>
                <c:pt idx="2725">
                  <c:v>205.93379999999999</c:v>
                </c:pt>
                <c:pt idx="2726">
                  <c:v>206.02979999999999</c:v>
                </c:pt>
                <c:pt idx="2727">
                  <c:v>206.08459999999999</c:v>
                </c:pt>
                <c:pt idx="2728">
                  <c:v>206.14160000000001</c:v>
                </c:pt>
                <c:pt idx="2729">
                  <c:v>206.19569999999999</c:v>
                </c:pt>
                <c:pt idx="2730">
                  <c:v>206.20660000000001</c:v>
                </c:pt>
                <c:pt idx="2731">
                  <c:v>206.27799999999999</c:v>
                </c:pt>
                <c:pt idx="2732">
                  <c:v>206.3484</c:v>
                </c:pt>
                <c:pt idx="2733">
                  <c:v>206.38980000000001</c:v>
                </c:pt>
                <c:pt idx="2734">
                  <c:v>206.41990000000001</c:v>
                </c:pt>
                <c:pt idx="2735">
                  <c:v>206.5196</c:v>
                </c:pt>
                <c:pt idx="2736">
                  <c:v>206.59299999999999</c:v>
                </c:pt>
                <c:pt idx="2737">
                  <c:v>206.62260000000001</c:v>
                </c:pt>
                <c:pt idx="2738">
                  <c:v>206.6696</c:v>
                </c:pt>
                <c:pt idx="2739">
                  <c:v>206.74979999999999</c:v>
                </c:pt>
                <c:pt idx="2740">
                  <c:v>206.7877</c:v>
                </c:pt>
                <c:pt idx="2741">
                  <c:v>206.86689999999999</c:v>
                </c:pt>
                <c:pt idx="2742">
                  <c:v>206.97749999999999</c:v>
                </c:pt>
                <c:pt idx="2743">
                  <c:v>207.06290000000001</c:v>
                </c:pt>
                <c:pt idx="2744">
                  <c:v>207.08920000000001</c:v>
                </c:pt>
                <c:pt idx="2745">
                  <c:v>207.1789</c:v>
                </c:pt>
                <c:pt idx="2746">
                  <c:v>207.30500000000001</c:v>
                </c:pt>
                <c:pt idx="2747">
                  <c:v>207.3373</c:v>
                </c:pt>
                <c:pt idx="2748">
                  <c:v>207.35890000000001</c:v>
                </c:pt>
                <c:pt idx="2749">
                  <c:v>207.42660000000001</c:v>
                </c:pt>
                <c:pt idx="2750">
                  <c:v>207.494</c:v>
                </c:pt>
                <c:pt idx="2751">
                  <c:v>207.53970000000001</c:v>
                </c:pt>
                <c:pt idx="2752">
                  <c:v>207.62119999999999</c:v>
                </c:pt>
                <c:pt idx="2753">
                  <c:v>207.66309999999999</c:v>
                </c:pt>
                <c:pt idx="2754">
                  <c:v>207.73560000000001</c:v>
                </c:pt>
                <c:pt idx="2755">
                  <c:v>207.8742</c:v>
                </c:pt>
                <c:pt idx="2756">
                  <c:v>207.9759</c:v>
                </c:pt>
                <c:pt idx="2757">
                  <c:v>207.99279999999999</c:v>
                </c:pt>
                <c:pt idx="2758">
                  <c:v>208.0813</c:v>
                </c:pt>
                <c:pt idx="2759">
                  <c:v>208.10310000000001</c:v>
                </c:pt>
                <c:pt idx="2760">
                  <c:v>208.18870000000001</c:v>
                </c:pt>
                <c:pt idx="2761">
                  <c:v>208.20939999999999</c:v>
                </c:pt>
                <c:pt idx="2762">
                  <c:v>208.30420000000001</c:v>
                </c:pt>
                <c:pt idx="2763">
                  <c:v>208.376</c:v>
                </c:pt>
                <c:pt idx="2764">
                  <c:v>208.4906</c:v>
                </c:pt>
                <c:pt idx="2765">
                  <c:v>208.54300000000001</c:v>
                </c:pt>
                <c:pt idx="2766">
                  <c:v>208.61330000000001</c:v>
                </c:pt>
                <c:pt idx="2767">
                  <c:v>208.66820000000001</c:v>
                </c:pt>
                <c:pt idx="2768">
                  <c:v>208.72049999999999</c:v>
                </c:pt>
                <c:pt idx="2769">
                  <c:v>208.78</c:v>
                </c:pt>
                <c:pt idx="2770">
                  <c:v>208.839</c:v>
                </c:pt>
                <c:pt idx="2771">
                  <c:v>208.95009999999999</c:v>
                </c:pt>
                <c:pt idx="2772">
                  <c:v>208.9633</c:v>
                </c:pt>
                <c:pt idx="2773">
                  <c:v>208.98249999999999</c:v>
                </c:pt>
                <c:pt idx="2774">
                  <c:v>209.08529999999999</c:v>
                </c:pt>
                <c:pt idx="2775">
                  <c:v>209.12700000000001</c:v>
                </c:pt>
                <c:pt idx="2776">
                  <c:v>209.16079999999999</c:v>
                </c:pt>
                <c:pt idx="2777">
                  <c:v>209.3313</c:v>
                </c:pt>
                <c:pt idx="2778">
                  <c:v>209.4179</c:v>
                </c:pt>
                <c:pt idx="2779">
                  <c:v>209.46879999999999</c:v>
                </c:pt>
                <c:pt idx="2780">
                  <c:v>209.52090000000001</c:v>
                </c:pt>
                <c:pt idx="2781">
                  <c:v>209.62799999999999</c:v>
                </c:pt>
                <c:pt idx="2782">
                  <c:v>209.71</c:v>
                </c:pt>
                <c:pt idx="2783">
                  <c:v>209.73</c:v>
                </c:pt>
                <c:pt idx="2784">
                  <c:v>209.76750000000001</c:v>
                </c:pt>
                <c:pt idx="2785">
                  <c:v>209.8168</c:v>
                </c:pt>
                <c:pt idx="2786">
                  <c:v>209.9074</c:v>
                </c:pt>
                <c:pt idx="2787">
                  <c:v>209.988</c:v>
                </c:pt>
                <c:pt idx="2788">
                  <c:v>210.10429999999999</c:v>
                </c:pt>
                <c:pt idx="2789">
                  <c:v>210.15969999999999</c:v>
                </c:pt>
                <c:pt idx="2790">
                  <c:v>210.23480000000001</c:v>
                </c:pt>
                <c:pt idx="2791">
                  <c:v>210.2704</c:v>
                </c:pt>
                <c:pt idx="2792">
                  <c:v>210.33680000000001</c:v>
                </c:pt>
                <c:pt idx="2793">
                  <c:v>210.42140000000001</c:v>
                </c:pt>
                <c:pt idx="2794">
                  <c:v>210.45959999999999</c:v>
                </c:pt>
                <c:pt idx="2795">
                  <c:v>210.48859999999999</c:v>
                </c:pt>
                <c:pt idx="2796">
                  <c:v>210.5934</c:v>
                </c:pt>
                <c:pt idx="2797">
                  <c:v>210.6867</c:v>
                </c:pt>
                <c:pt idx="2798">
                  <c:v>210.7174</c:v>
                </c:pt>
                <c:pt idx="2799">
                  <c:v>210.77539999999999</c:v>
                </c:pt>
                <c:pt idx="2800">
                  <c:v>210.83840000000001</c:v>
                </c:pt>
                <c:pt idx="2801">
                  <c:v>210.9306</c:v>
                </c:pt>
                <c:pt idx="2802">
                  <c:v>211.00049999999999</c:v>
                </c:pt>
                <c:pt idx="2803">
                  <c:v>211.06219999999999</c:v>
                </c:pt>
                <c:pt idx="2804">
                  <c:v>211.1858</c:v>
                </c:pt>
                <c:pt idx="2805">
                  <c:v>211.2165</c:v>
                </c:pt>
                <c:pt idx="2806">
                  <c:v>211.27799999999999</c:v>
                </c:pt>
                <c:pt idx="2807">
                  <c:v>211.31379999999999</c:v>
                </c:pt>
                <c:pt idx="2808">
                  <c:v>211.3955</c:v>
                </c:pt>
                <c:pt idx="2809">
                  <c:v>211.52520000000001</c:v>
                </c:pt>
                <c:pt idx="2810">
                  <c:v>211.50839999999999</c:v>
                </c:pt>
                <c:pt idx="2811">
                  <c:v>211.58080000000001</c:v>
                </c:pt>
                <c:pt idx="2812">
                  <c:v>211.666</c:v>
                </c:pt>
                <c:pt idx="2813">
                  <c:v>211.72239999999999</c:v>
                </c:pt>
                <c:pt idx="2814">
                  <c:v>211.8038</c:v>
                </c:pt>
                <c:pt idx="2815">
                  <c:v>211.84610000000001</c:v>
                </c:pt>
                <c:pt idx="2816">
                  <c:v>211.941</c:v>
                </c:pt>
                <c:pt idx="2817">
                  <c:v>212.00960000000001</c:v>
                </c:pt>
                <c:pt idx="2818">
                  <c:v>212.06540000000001</c:v>
                </c:pt>
                <c:pt idx="2819">
                  <c:v>212.14269999999999</c:v>
                </c:pt>
                <c:pt idx="2820">
                  <c:v>212.20779999999999</c:v>
                </c:pt>
                <c:pt idx="2821">
                  <c:v>212.29660000000001</c:v>
                </c:pt>
                <c:pt idx="2822">
                  <c:v>212.3108</c:v>
                </c:pt>
                <c:pt idx="2823">
                  <c:v>212.34479999999999</c:v>
                </c:pt>
                <c:pt idx="2824">
                  <c:v>212.39840000000001</c:v>
                </c:pt>
                <c:pt idx="2825">
                  <c:v>212.46619999999999</c:v>
                </c:pt>
                <c:pt idx="2826">
                  <c:v>212.57490000000001</c:v>
                </c:pt>
                <c:pt idx="2827">
                  <c:v>212.64769999999999</c:v>
                </c:pt>
                <c:pt idx="2828">
                  <c:v>212.661</c:v>
                </c:pt>
                <c:pt idx="2829">
                  <c:v>212.7525</c:v>
                </c:pt>
                <c:pt idx="2830">
                  <c:v>212.8793</c:v>
                </c:pt>
                <c:pt idx="2831">
                  <c:v>212.9478</c:v>
                </c:pt>
                <c:pt idx="2832">
                  <c:v>212.9898</c:v>
                </c:pt>
                <c:pt idx="2833">
                  <c:v>213.06229999999999</c:v>
                </c:pt>
                <c:pt idx="2834">
                  <c:v>213.1559</c:v>
                </c:pt>
                <c:pt idx="2835">
                  <c:v>213.1902</c:v>
                </c:pt>
                <c:pt idx="2836">
                  <c:v>213.21870000000001</c:v>
                </c:pt>
                <c:pt idx="2837">
                  <c:v>213.3014</c:v>
                </c:pt>
                <c:pt idx="2838">
                  <c:v>213.31219999999999</c:v>
                </c:pt>
                <c:pt idx="2839">
                  <c:v>213.38329999999999</c:v>
                </c:pt>
                <c:pt idx="2840">
                  <c:v>213.4402</c:v>
                </c:pt>
                <c:pt idx="2841">
                  <c:v>213.4648</c:v>
                </c:pt>
                <c:pt idx="2842">
                  <c:v>213.53729999999999</c:v>
                </c:pt>
                <c:pt idx="2843">
                  <c:v>213.62479999999999</c:v>
                </c:pt>
                <c:pt idx="2844">
                  <c:v>213.69300000000001</c:v>
                </c:pt>
                <c:pt idx="2845">
                  <c:v>213.73840000000001</c:v>
                </c:pt>
                <c:pt idx="2846">
                  <c:v>213.85839999999999</c:v>
                </c:pt>
                <c:pt idx="2847">
                  <c:v>213.92529999999999</c:v>
                </c:pt>
                <c:pt idx="2848">
                  <c:v>213.97819999999999</c:v>
                </c:pt>
                <c:pt idx="2849">
                  <c:v>214.05199999999999</c:v>
                </c:pt>
                <c:pt idx="2850">
                  <c:v>214.11359999999999</c:v>
                </c:pt>
                <c:pt idx="2851">
                  <c:v>214.18860000000001</c:v>
                </c:pt>
                <c:pt idx="2852">
                  <c:v>214.27260000000001</c:v>
                </c:pt>
                <c:pt idx="2853">
                  <c:v>214.35329999999999</c:v>
                </c:pt>
                <c:pt idx="2854">
                  <c:v>214.40639999999999</c:v>
                </c:pt>
                <c:pt idx="2855">
                  <c:v>214.4939</c:v>
                </c:pt>
                <c:pt idx="2856">
                  <c:v>214.541</c:v>
                </c:pt>
                <c:pt idx="2857">
                  <c:v>214.67859999999999</c:v>
                </c:pt>
                <c:pt idx="2858">
                  <c:v>214.8159</c:v>
                </c:pt>
                <c:pt idx="2859">
                  <c:v>214.82810000000001</c:v>
                </c:pt>
                <c:pt idx="2860">
                  <c:v>214.8656</c:v>
                </c:pt>
                <c:pt idx="2861">
                  <c:v>214.92099999999999</c:v>
                </c:pt>
                <c:pt idx="2862">
                  <c:v>214.9974</c:v>
                </c:pt>
                <c:pt idx="2863">
                  <c:v>215.07320000000001</c:v>
                </c:pt>
                <c:pt idx="2864">
                  <c:v>215.14259999999999</c:v>
                </c:pt>
                <c:pt idx="2865">
                  <c:v>215.17509999999999</c:v>
                </c:pt>
                <c:pt idx="2866">
                  <c:v>215.2508</c:v>
                </c:pt>
                <c:pt idx="2867">
                  <c:v>215.304</c:v>
                </c:pt>
                <c:pt idx="2868">
                  <c:v>215.3896</c:v>
                </c:pt>
                <c:pt idx="2869">
                  <c:v>215.4701</c:v>
                </c:pt>
                <c:pt idx="2870">
                  <c:v>215.58</c:v>
                </c:pt>
                <c:pt idx="2871">
                  <c:v>215.5684</c:v>
                </c:pt>
                <c:pt idx="2872">
                  <c:v>215.61150000000001</c:v>
                </c:pt>
                <c:pt idx="2873">
                  <c:v>215.66200000000001</c:v>
                </c:pt>
                <c:pt idx="2874">
                  <c:v>215.7218</c:v>
                </c:pt>
                <c:pt idx="2875">
                  <c:v>215.8212</c:v>
                </c:pt>
                <c:pt idx="2876">
                  <c:v>215.90260000000001</c:v>
                </c:pt>
                <c:pt idx="2877">
                  <c:v>215.9539</c:v>
                </c:pt>
                <c:pt idx="2878">
                  <c:v>215.9615</c:v>
                </c:pt>
                <c:pt idx="2879">
                  <c:v>216.04040000000001</c:v>
                </c:pt>
                <c:pt idx="2880">
                  <c:v>216.1121</c:v>
                </c:pt>
                <c:pt idx="2881">
                  <c:v>216.1412</c:v>
                </c:pt>
                <c:pt idx="2882">
                  <c:v>216.24700000000001</c:v>
                </c:pt>
                <c:pt idx="2883">
                  <c:v>216.3485</c:v>
                </c:pt>
                <c:pt idx="2884">
                  <c:v>216.42259999999999</c:v>
                </c:pt>
                <c:pt idx="2885">
                  <c:v>216.52549999999999</c:v>
                </c:pt>
                <c:pt idx="2886">
                  <c:v>216.53809999999999</c:v>
                </c:pt>
                <c:pt idx="2887">
                  <c:v>216.6</c:v>
                </c:pt>
                <c:pt idx="2888">
                  <c:v>216.64259999999999</c:v>
                </c:pt>
                <c:pt idx="2889">
                  <c:v>216.67740000000001</c:v>
                </c:pt>
                <c:pt idx="2890">
                  <c:v>216.83969999999999</c:v>
                </c:pt>
                <c:pt idx="2891">
                  <c:v>216.87899999999999</c:v>
                </c:pt>
                <c:pt idx="2892">
                  <c:v>216.9787</c:v>
                </c:pt>
                <c:pt idx="2893">
                  <c:v>217.023</c:v>
                </c:pt>
                <c:pt idx="2894">
                  <c:v>217.09129999999999</c:v>
                </c:pt>
                <c:pt idx="2895">
                  <c:v>217.11269999999999</c:v>
                </c:pt>
                <c:pt idx="2896">
                  <c:v>217.1892</c:v>
                </c:pt>
                <c:pt idx="2897">
                  <c:v>217.2868</c:v>
                </c:pt>
                <c:pt idx="2898">
                  <c:v>217.3725</c:v>
                </c:pt>
                <c:pt idx="2899">
                  <c:v>217.4066</c:v>
                </c:pt>
                <c:pt idx="2900">
                  <c:v>217.46860000000001</c:v>
                </c:pt>
                <c:pt idx="2901">
                  <c:v>217.58240000000001</c:v>
                </c:pt>
                <c:pt idx="2902">
                  <c:v>217.70949999999999</c:v>
                </c:pt>
                <c:pt idx="2903">
                  <c:v>217.7567</c:v>
                </c:pt>
                <c:pt idx="2904">
                  <c:v>217.84229999999999</c:v>
                </c:pt>
                <c:pt idx="2905">
                  <c:v>217.8185</c:v>
                </c:pt>
                <c:pt idx="2906">
                  <c:v>217.87540000000001</c:v>
                </c:pt>
                <c:pt idx="2907">
                  <c:v>217.94499999999999</c:v>
                </c:pt>
                <c:pt idx="2908">
                  <c:v>218.01339999999999</c:v>
                </c:pt>
                <c:pt idx="2909">
                  <c:v>218.0814</c:v>
                </c:pt>
                <c:pt idx="2910">
                  <c:v>218.1816</c:v>
                </c:pt>
                <c:pt idx="2911">
                  <c:v>218.29</c:v>
                </c:pt>
                <c:pt idx="2912">
                  <c:v>218.37049999999999</c:v>
                </c:pt>
                <c:pt idx="2913">
                  <c:v>218.4494</c:v>
                </c:pt>
                <c:pt idx="2914">
                  <c:v>218.5395</c:v>
                </c:pt>
                <c:pt idx="2915">
                  <c:v>218.5932</c:v>
                </c:pt>
                <c:pt idx="2916">
                  <c:v>218.68700000000001</c:v>
                </c:pt>
                <c:pt idx="2917">
                  <c:v>218.73820000000001</c:v>
                </c:pt>
                <c:pt idx="2918">
                  <c:v>218.83969999999999</c:v>
                </c:pt>
                <c:pt idx="2919">
                  <c:v>218.84819999999999</c:v>
                </c:pt>
                <c:pt idx="2920">
                  <c:v>218.86269999999999</c:v>
                </c:pt>
                <c:pt idx="2921">
                  <c:v>218.923</c:v>
                </c:pt>
                <c:pt idx="2922">
                  <c:v>219.04499999999999</c:v>
                </c:pt>
                <c:pt idx="2923">
                  <c:v>219.15309999999999</c:v>
                </c:pt>
                <c:pt idx="2924">
                  <c:v>219.18950000000001</c:v>
                </c:pt>
                <c:pt idx="2925">
                  <c:v>219.27289999999999</c:v>
                </c:pt>
                <c:pt idx="2926">
                  <c:v>219.32929999999999</c:v>
                </c:pt>
                <c:pt idx="2927">
                  <c:v>219.40039999999999</c:v>
                </c:pt>
                <c:pt idx="2928">
                  <c:v>219.4648</c:v>
                </c:pt>
                <c:pt idx="2929">
                  <c:v>219.53440000000001</c:v>
                </c:pt>
                <c:pt idx="2930">
                  <c:v>219.54830000000001</c:v>
                </c:pt>
                <c:pt idx="2931">
                  <c:v>219.61580000000001</c:v>
                </c:pt>
                <c:pt idx="2932">
                  <c:v>219.68109999999999</c:v>
                </c:pt>
                <c:pt idx="2933">
                  <c:v>219.74260000000001</c:v>
                </c:pt>
                <c:pt idx="2934">
                  <c:v>219.82239999999999</c:v>
                </c:pt>
                <c:pt idx="2935">
                  <c:v>219.81120000000001</c:v>
                </c:pt>
                <c:pt idx="2936">
                  <c:v>219.89009999999999</c:v>
                </c:pt>
                <c:pt idx="2937">
                  <c:v>219.99</c:v>
                </c:pt>
                <c:pt idx="2938">
                  <c:v>220.05240000000001</c:v>
                </c:pt>
                <c:pt idx="2939">
                  <c:v>220.12289999999999</c:v>
                </c:pt>
                <c:pt idx="2940">
                  <c:v>220.16380000000001</c:v>
                </c:pt>
                <c:pt idx="2941">
                  <c:v>220.239</c:v>
                </c:pt>
                <c:pt idx="2942">
                  <c:v>220.32239999999999</c:v>
                </c:pt>
                <c:pt idx="2943">
                  <c:v>220.36349999999999</c:v>
                </c:pt>
                <c:pt idx="2944">
                  <c:v>220.43819999999999</c:v>
                </c:pt>
                <c:pt idx="2945">
                  <c:v>220.547</c:v>
                </c:pt>
                <c:pt idx="2946">
                  <c:v>220.61590000000001</c:v>
                </c:pt>
                <c:pt idx="2947">
                  <c:v>220.69059999999999</c:v>
                </c:pt>
                <c:pt idx="2948">
                  <c:v>220.7842</c:v>
                </c:pt>
                <c:pt idx="2949">
                  <c:v>220.8974</c:v>
                </c:pt>
                <c:pt idx="2950">
                  <c:v>220.97540000000001</c:v>
                </c:pt>
                <c:pt idx="2951">
                  <c:v>221.02449999999999</c:v>
                </c:pt>
                <c:pt idx="2952">
                  <c:v>221.0454</c:v>
                </c:pt>
                <c:pt idx="2953">
                  <c:v>221.10310000000001</c:v>
                </c:pt>
                <c:pt idx="2954">
                  <c:v>221.2038</c:v>
                </c:pt>
                <c:pt idx="2955">
                  <c:v>221.239</c:v>
                </c:pt>
                <c:pt idx="2956">
                  <c:v>221.29140000000001</c:v>
                </c:pt>
                <c:pt idx="2957">
                  <c:v>221.31479999999999</c:v>
                </c:pt>
                <c:pt idx="2958">
                  <c:v>221.33349999999999</c:v>
                </c:pt>
                <c:pt idx="2959">
                  <c:v>221.4298</c:v>
                </c:pt>
                <c:pt idx="2960">
                  <c:v>221.4983</c:v>
                </c:pt>
                <c:pt idx="2961">
                  <c:v>221.54759999999999</c:v>
                </c:pt>
                <c:pt idx="2962">
                  <c:v>221.59719999999999</c:v>
                </c:pt>
                <c:pt idx="2963">
                  <c:v>221.63059999999999</c:v>
                </c:pt>
                <c:pt idx="2964">
                  <c:v>221.72790000000001</c:v>
                </c:pt>
                <c:pt idx="2965">
                  <c:v>221.77600000000001</c:v>
                </c:pt>
                <c:pt idx="2966">
                  <c:v>221.88550000000001</c:v>
                </c:pt>
                <c:pt idx="2967">
                  <c:v>221.9915</c:v>
                </c:pt>
                <c:pt idx="2968">
                  <c:v>222.03659999999999</c:v>
                </c:pt>
                <c:pt idx="2969">
                  <c:v>222.09100000000001</c:v>
                </c:pt>
                <c:pt idx="2970">
                  <c:v>222.1156</c:v>
                </c:pt>
                <c:pt idx="2971">
                  <c:v>222.2166</c:v>
                </c:pt>
                <c:pt idx="2972">
                  <c:v>222.261</c:v>
                </c:pt>
                <c:pt idx="2973">
                  <c:v>222.39279999999999</c:v>
                </c:pt>
                <c:pt idx="2974">
                  <c:v>222.41220000000001</c:v>
                </c:pt>
                <c:pt idx="2975">
                  <c:v>222.511</c:v>
                </c:pt>
                <c:pt idx="2976">
                  <c:v>222.566</c:v>
                </c:pt>
                <c:pt idx="2977">
                  <c:v>222.56829999999999</c:v>
                </c:pt>
                <c:pt idx="2978">
                  <c:v>222.66990000000001</c:v>
                </c:pt>
                <c:pt idx="2979">
                  <c:v>222.71360000000001</c:v>
                </c:pt>
                <c:pt idx="2980">
                  <c:v>222.7818</c:v>
                </c:pt>
                <c:pt idx="2981">
                  <c:v>222.8794</c:v>
                </c:pt>
                <c:pt idx="2982">
                  <c:v>222.9487</c:v>
                </c:pt>
                <c:pt idx="2983">
                  <c:v>223.02879999999999</c:v>
                </c:pt>
                <c:pt idx="2984">
                  <c:v>223.09059999999999</c:v>
                </c:pt>
                <c:pt idx="2985">
                  <c:v>223.20820000000001</c:v>
                </c:pt>
                <c:pt idx="2986">
                  <c:v>223.26</c:v>
                </c:pt>
                <c:pt idx="2987">
                  <c:v>223.3194</c:v>
                </c:pt>
                <c:pt idx="2988">
                  <c:v>223.4308</c:v>
                </c:pt>
                <c:pt idx="2989">
                  <c:v>223.5256</c:v>
                </c:pt>
                <c:pt idx="2990">
                  <c:v>223.58320000000001</c:v>
                </c:pt>
                <c:pt idx="2991">
                  <c:v>223.58969999999999</c:v>
                </c:pt>
                <c:pt idx="2992">
                  <c:v>223.66919999999999</c:v>
                </c:pt>
                <c:pt idx="2993">
                  <c:v>223.7071</c:v>
                </c:pt>
                <c:pt idx="2994">
                  <c:v>223.78919999999999</c:v>
                </c:pt>
                <c:pt idx="2995">
                  <c:v>223.8956</c:v>
                </c:pt>
                <c:pt idx="2996">
                  <c:v>223.95169999999999</c:v>
                </c:pt>
                <c:pt idx="2997">
                  <c:v>224.03710000000001</c:v>
                </c:pt>
                <c:pt idx="2998">
                  <c:v>224.11240000000001</c:v>
                </c:pt>
                <c:pt idx="2999">
                  <c:v>224.1602</c:v>
                </c:pt>
                <c:pt idx="3000">
                  <c:v>224.19139999999999</c:v>
                </c:pt>
                <c:pt idx="3001">
                  <c:v>224.26419999999999</c:v>
                </c:pt>
                <c:pt idx="3002">
                  <c:v>224.3049</c:v>
                </c:pt>
                <c:pt idx="3003">
                  <c:v>224.3845</c:v>
                </c:pt>
                <c:pt idx="3004">
                  <c:v>224.4615</c:v>
                </c:pt>
                <c:pt idx="3005">
                  <c:v>224.54409999999999</c:v>
                </c:pt>
                <c:pt idx="3006">
                  <c:v>224.5926</c:v>
                </c:pt>
                <c:pt idx="3007">
                  <c:v>224.6052</c:v>
                </c:pt>
                <c:pt idx="3008">
                  <c:v>224.64920000000001</c:v>
                </c:pt>
                <c:pt idx="3009">
                  <c:v>224.78899999999999</c:v>
                </c:pt>
                <c:pt idx="3010">
                  <c:v>224.9847</c:v>
                </c:pt>
                <c:pt idx="3011">
                  <c:v>225.0324</c:v>
                </c:pt>
                <c:pt idx="3012">
                  <c:v>225.04560000000001</c:v>
                </c:pt>
                <c:pt idx="3013">
                  <c:v>225.10409999999999</c:v>
                </c:pt>
                <c:pt idx="3014">
                  <c:v>225.1635</c:v>
                </c:pt>
                <c:pt idx="3015">
                  <c:v>225.26929999999999</c:v>
                </c:pt>
                <c:pt idx="3016">
                  <c:v>225.29519999999999</c:v>
                </c:pt>
                <c:pt idx="3017">
                  <c:v>225.34379999999999</c:v>
                </c:pt>
                <c:pt idx="3018">
                  <c:v>225.3896</c:v>
                </c:pt>
                <c:pt idx="3019">
                  <c:v>225.46700000000001</c:v>
                </c:pt>
                <c:pt idx="3020">
                  <c:v>225.5076</c:v>
                </c:pt>
                <c:pt idx="3021">
                  <c:v>225.5813</c:v>
                </c:pt>
                <c:pt idx="3022">
                  <c:v>225.66460000000001</c:v>
                </c:pt>
                <c:pt idx="3023">
                  <c:v>225.68860000000001</c:v>
                </c:pt>
                <c:pt idx="3024">
                  <c:v>225.76079999999999</c:v>
                </c:pt>
                <c:pt idx="3025">
                  <c:v>225.82599999999999</c:v>
                </c:pt>
                <c:pt idx="3026">
                  <c:v>225.88589999999999</c:v>
                </c:pt>
                <c:pt idx="3027">
                  <c:v>225.9958</c:v>
                </c:pt>
                <c:pt idx="3028">
                  <c:v>226.0754</c:v>
                </c:pt>
                <c:pt idx="3029">
                  <c:v>226.1114</c:v>
                </c:pt>
                <c:pt idx="3030">
                  <c:v>226.12559999999999</c:v>
                </c:pt>
                <c:pt idx="3031">
                  <c:v>226.19120000000001</c:v>
                </c:pt>
                <c:pt idx="3032">
                  <c:v>226.28139999999999</c:v>
                </c:pt>
                <c:pt idx="3033">
                  <c:v>226.3168</c:v>
                </c:pt>
                <c:pt idx="3034">
                  <c:v>226.3494</c:v>
                </c:pt>
                <c:pt idx="3035">
                  <c:v>226.40960000000001</c:v>
                </c:pt>
                <c:pt idx="3036">
                  <c:v>226.47800000000001</c:v>
                </c:pt>
                <c:pt idx="3037">
                  <c:v>226.5891</c:v>
                </c:pt>
                <c:pt idx="3038">
                  <c:v>226.6977</c:v>
                </c:pt>
                <c:pt idx="3039">
                  <c:v>226.73</c:v>
                </c:pt>
                <c:pt idx="3040">
                  <c:v>226.81450000000001</c:v>
                </c:pt>
                <c:pt idx="3041">
                  <c:v>226.87690000000001</c:v>
                </c:pt>
                <c:pt idx="3042">
                  <c:v>226.8989</c:v>
                </c:pt>
                <c:pt idx="3043">
                  <c:v>226.94880000000001</c:v>
                </c:pt>
                <c:pt idx="3044">
                  <c:v>227.0205</c:v>
                </c:pt>
                <c:pt idx="3045">
                  <c:v>227.10489999999999</c:v>
                </c:pt>
                <c:pt idx="3046">
                  <c:v>227.19710000000001</c:v>
                </c:pt>
                <c:pt idx="3047">
                  <c:v>227.31880000000001</c:v>
                </c:pt>
                <c:pt idx="3048">
                  <c:v>227.40199999999999</c:v>
                </c:pt>
                <c:pt idx="3049">
                  <c:v>227.44319999999999</c:v>
                </c:pt>
                <c:pt idx="3050">
                  <c:v>227.49860000000001</c:v>
                </c:pt>
                <c:pt idx="3051">
                  <c:v>227.577</c:v>
                </c:pt>
                <c:pt idx="3052">
                  <c:v>227.64500000000001</c:v>
                </c:pt>
                <c:pt idx="3053">
                  <c:v>227.6865</c:v>
                </c:pt>
                <c:pt idx="3054">
                  <c:v>227.74639999999999</c:v>
                </c:pt>
                <c:pt idx="3055">
                  <c:v>227.8888</c:v>
                </c:pt>
                <c:pt idx="3056">
                  <c:v>227.91970000000001</c:v>
                </c:pt>
                <c:pt idx="3057">
                  <c:v>227.935</c:v>
                </c:pt>
                <c:pt idx="3058">
                  <c:v>228.0095</c:v>
                </c:pt>
                <c:pt idx="3059">
                  <c:v>228.07599999999999</c:v>
                </c:pt>
                <c:pt idx="3060">
                  <c:v>228.13550000000001</c:v>
                </c:pt>
                <c:pt idx="3061">
                  <c:v>228.22550000000001</c:v>
                </c:pt>
                <c:pt idx="3062">
                  <c:v>228.3272</c:v>
                </c:pt>
                <c:pt idx="3063">
                  <c:v>228.41200000000001</c:v>
                </c:pt>
                <c:pt idx="3064">
                  <c:v>228.51599999999999</c:v>
                </c:pt>
                <c:pt idx="3065">
                  <c:v>228.5367</c:v>
                </c:pt>
                <c:pt idx="3066">
                  <c:v>228.61</c:v>
                </c:pt>
                <c:pt idx="3067">
                  <c:v>228.6216</c:v>
                </c:pt>
                <c:pt idx="3068">
                  <c:v>228.7466</c:v>
                </c:pt>
                <c:pt idx="3069">
                  <c:v>228.80699999999999</c:v>
                </c:pt>
                <c:pt idx="3070">
                  <c:v>228.85249999999999</c:v>
                </c:pt>
                <c:pt idx="3071">
                  <c:v>228.90600000000001</c:v>
                </c:pt>
                <c:pt idx="3072">
                  <c:v>228.99180000000001</c:v>
                </c:pt>
                <c:pt idx="3073">
                  <c:v>229.0874</c:v>
                </c:pt>
                <c:pt idx="3074">
                  <c:v>229.1421</c:v>
                </c:pt>
                <c:pt idx="3075">
                  <c:v>229.2364</c:v>
                </c:pt>
                <c:pt idx="3076">
                  <c:v>229.2885</c:v>
                </c:pt>
                <c:pt idx="3077">
                  <c:v>229.33580000000001</c:v>
                </c:pt>
                <c:pt idx="3078">
                  <c:v>229.38740000000001</c:v>
                </c:pt>
                <c:pt idx="3079">
                  <c:v>229.45869999999999</c:v>
                </c:pt>
                <c:pt idx="3080">
                  <c:v>229.51679999999999</c:v>
                </c:pt>
                <c:pt idx="3081">
                  <c:v>229.5985</c:v>
                </c:pt>
                <c:pt idx="3082">
                  <c:v>229.7235</c:v>
                </c:pt>
                <c:pt idx="3083">
                  <c:v>229.75720000000001</c:v>
                </c:pt>
                <c:pt idx="3084">
                  <c:v>229.78620000000001</c:v>
                </c:pt>
                <c:pt idx="3085">
                  <c:v>229.84979999999999</c:v>
                </c:pt>
                <c:pt idx="3086">
                  <c:v>229.8997</c:v>
                </c:pt>
                <c:pt idx="3087">
                  <c:v>229.9366</c:v>
                </c:pt>
                <c:pt idx="3088">
                  <c:v>230.03700000000001</c:v>
                </c:pt>
                <c:pt idx="3089">
                  <c:v>230.09800000000001</c:v>
                </c:pt>
                <c:pt idx="3090">
                  <c:v>230.12540000000001</c:v>
                </c:pt>
                <c:pt idx="3091">
                  <c:v>230.21969999999999</c:v>
                </c:pt>
                <c:pt idx="3092">
                  <c:v>230.28020000000001</c:v>
                </c:pt>
                <c:pt idx="3093">
                  <c:v>230.3586</c:v>
                </c:pt>
                <c:pt idx="3094">
                  <c:v>230.4854</c:v>
                </c:pt>
                <c:pt idx="3095">
                  <c:v>230.54050000000001</c:v>
                </c:pt>
                <c:pt idx="3096">
                  <c:v>230.56399999999999</c:v>
                </c:pt>
                <c:pt idx="3097">
                  <c:v>230.6276</c:v>
                </c:pt>
                <c:pt idx="3098">
                  <c:v>230.726</c:v>
                </c:pt>
                <c:pt idx="3099">
                  <c:v>230.79349999999999</c:v>
                </c:pt>
                <c:pt idx="3100">
                  <c:v>230.89920000000001</c:v>
                </c:pt>
                <c:pt idx="3101">
                  <c:v>230.98259999999999</c:v>
                </c:pt>
                <c:pt idx="3102">
                  <c:v>231.05760000000001</c:v>
                </c:pt>
                <c:pt idx="3103">
                  <c:v>231.06370000000001</c:v>
                </c:pt>
                <c:pt idx="3104">
                  <c:v>231.1146</c:v>
                </c:pt>
                <c:pt idx="3105">
                  <c:v>231.15299999999999</c:v>
                </c:pt>
                <c:pt idx="3106">
                  <c:v>231.2277</c:v>
                </c:pt>
                <c:pt idx="3107">
                  <c:v>231.27940000000001</c:v>
                </c:pt>
                <c:pt idx="3108">
                  <c:v>231.30869999999999</c:v>
                </c:pt>
                <c:pt idx="3109">
                  <c:v>231.41839999999999</c:v>
                </c:pt>
                <c:pt idx="3110">
                  <c:v>231.46809999999999</c:v>
                </c:pt>
                <c:pt idx="3111">
                  <c:v>231.52600000000001</c:v>
                </c:pt>
                <c:pt idx="3112">
                  <c:v>231.64009999999999</c:v>
                </c:pt>
                <c:pt idx="3113">
                  <c:v>231.68700000000001</c:v>
                </c:pt>
                <c:pt idx="3114">
                  <c:v>231.74379999999999</c:v>
                </c:pt>
                <c:pt idx="3115">
                  <c:v>231.8775</c:v>
                </c:pt>
                <c:pt idx="3116">
                  <c:v>231.91139999999999</c:v>
                </c:pt>
                <c:pt idx="3117">
                  <c:v>231.95160000000001</c:v>
                </c:pt>
                <c:pt idx="3118">
                  <c:v>232.0335</c:v>
                </c:pt>
                <c:pt idx="3119">
                  <c:v>232.12190000000001</c:v>
                </c:pt>
                <c:pt idx="3120">
                  <c:v>232.16820000000001</c:v>
                </c:pt>
                <c:pt idx="3121">
                  <c:v>232.25800000000001</c:v>
                </c:pt>
                <c:pt idx="3122">
                  <c:v>232.3502</c:v>
                </c:pt>
                <c:pt idx="3123">
                  <c:v>232.4015</c:v>
                </c:pt>
                <c:pt idx="3124">
                  <c:v>232.47620000000001</c:v>
                </c:pt>
                <c:pt idx="3125">
                  <c:v>232.57050000000001</c:v>
                </c:pt>
                <c:pt idx="3126">
                  <c:v>232.6413</c:v>
                </c:pt>
                <c:pt idx="3127">
                  <c:v>232.68620000000001</c:v>
                </c:pt>
                <c:pt idx="3128">
                  <c:v>232.74610000000001</c:v>
                </c:pt>
                <c:pt idx="3129">
                  <c:v>232.78659999999999</c:v>
                </c:pt>
                <c:pt idx="3130">
                  <c:v>232.85059999999999</c:v>
                </c:pt>
                <c:pt idx="3131">
                  <c:v>232.88249999999999</c:v>
                </c:pt>
                <c:pt idx="3132">
                  <c:v>232.9812</c:v>
                </c:pt>
                <c:pt idx="3133">
                  <c:v>233.0754</c:v>
                </c:pt>
                <c:pt idx="3134">
                  <c:v>233.21960000000001</c:v>
                </c:pt>
                <c:pt idx="3135">
                  <c:v>233.26669999999999</c:v>
                </c:pt>
                <c:pt idx="3136">
                  <c:v>233.33860000000001</c:v>
                </c:pt>
                <c:pt idx="3137">
                  <c:v>233.3629</c:v>
                </c:pt>
                <c:pt idx="3138">
                  <c:v>233.39519999999999</c:v>
                </c:pt>
                <c:pt idx="3139">
                  <c:v>233.488</c:v>
                </c:pt>
                <c:pt idx="3140">
                  <c:v>233.54769999999999</c:v>
                </c:pt>
                <c:pt idx="3141">
                  <c:v>233.6174</c:v>
                </c:pt>
                <c:pt idx="3142">
                  <c:v>233.6634</c:v>
                </c:pt>
                <c:pt idx="3143">
                  <c:v>233.73320000000001</c:v>
                </c:pt>
                <c:pt idx="3144">
                  <c:v>233.74180000000001</c:v>
                </c:pt>
                <c:pt idx="3145">
                  <c:v>233.7978</c:v>
                </c:pt>
                <c:pt idx="3146">
                  <c:v>233.85599999999999</c:v>
                </c:pt>
                <c:pt idx="3147">
                  <c:v>233.96960000000001</c:v>
                </c:pt>
                <c:pt idx="3148">
                  <c:v>234.00460000000001</c:v>
                </c:pt>
                <c:pt idx="3149">
                  <c:v>234.03100000000001</c:v>
                </c:pt>
                <c:pt idx="3150">
                  <c:v>234.09119999999999</c:v>
                </c:pt>
                <c:pt idx="3151">
                  <c:v>234.19040000000001</c:v>
                </c:pt>
                <c:pt idx="3152">
                  <c:v>234.28479999999999</c:v>
                </c:pt>
                <c:pt idx="3153">
                  <c:v>234.3158</c:v>
                </c:pt>
                <c:pt idx="3154">
                  <c:v>234.41040000000001</c:v>
                </c:pt>
                <c:pt idx="3155">
                  <c:v>234.49639999999999</c:v>
                </c:pt>
                <c:pt idx="3156">
                  <c:v>234.6045</c:v>
                </c:pt>
                <c:pt idx="3157">
                  <c:v>234.65479999999999</c:v>
                </c:pt>
                <c:pt idx="3158">
                  <c:v>234.68109999999999</c:v>
                </c:pt>
                <c:pt idx="3159">
                  <c:v>234.75319999999999</c:v>
                </c:pt>
                <c:pt idx="3160">
                  <c:v>234.82560000000001</c:v>
                </c:pt>
                <c:pt idx="3161">
                  <c:v>234.91460000000001</c:v>
                </c:pt>
                <c:pt idx="3162">
                  <c:v>234.97229999999999</c:v>
                </c:pt>
                <c:pt idx="3163">
                  <c:v>235.04490000000001</c:v>
                </c:pt>
                <c:pt idx="3164">
                  <c:v>235.12790000000001</c:v>
                </c:pt>
                <c:pt idx="3165">
                  <c:v>235.20840000000001</c:v>
                </c:pt>
                <c:pt idx="3166">
                  <c:v>235.25810000000001</c:v>
                </c:pt>
                <c:pt idx="3167">
                  <c:v>235.297</c:v>
                </c:pt>
                <c:pt idx="3168">
                  <c:v>235.37</c:v>
                </c:pt>
                <c:pt idx="3169">
                  <c:v>235.47409999999999</c:v>
                </c:pt>
                <c:pt idx="3170">
                  <c:v>235.54990000000001</c:v>
                </c:pt>
                <c:pt idx="3171">
                  <c:v>235.6</c:v>
                </c:pt>
                <c:pt idx="3172">
                  <c:v>235.67599999999999</c:v>
                </c:pt>
                <c:pt idx="3173">
                  <c:v>235.7714</c:v>
                </c:pt>
                <c:pt idx="3174">
                  <c:v>235.7927</c:v>
                </c:pt>
                <c:pt idx="3175">
                  <c:v>235.81890000000001</c:v>
                </c:pt>
                <c:pt idx="3176">
                  <c:v>235.91130000000001</c:v>
                </c:pt>
                <c:pt idx="3177">
                  <c:v>235.99799999999999</c:v>
                </c:pt>
                <c:pt idx="3178">
                  <c:v>236.04859999999999</c:v>
                </c:pt>
                <c:pt idx="3179">
                  <c:v>236.1414</c:v>
                </c:pt>
                <c:pt idx="3180">
                  <c:v>236.20150000000001</c:v>
                </c:pt>
                <c:pt idx="3181">
                  <c:v>236.2397</c:v>
                </c:pt>
                <c:pt idx="3182">
                  <c:v>236.2902</c:v>
                </c:pt>
                <c:pt idx="3183">
                  <c:v>236.38550000000001</c:v>
                </c:pt>
                <c:pt idx="3184">
                  <c:v>236.42320000000001</c:v>
                </c:pt>
                <c:pt idx="3185">
                  <c:v>236.46549999999999</c:v>
                </c:pt>
                <c:pt idx="3186">
                  <c:v>236.5008</c:v>
                </c:pt>
                <c:pt idx="3187">
                  <c:v>236.523</c:v>
                </c:pt>
                <c:pt idx="3188">
                  <c:v>236.59909999999999</c:v>
                </c:pt>
                <c:pt idx="3189">
                  <c:v>236.68969999999999</c:v>
                </c:pt>
                <c:pt idx="3190">
                  <c:v>236.81440000000001</c:v>
                </c:pt>
                <c:pt idx="3191">
                  <c:v>236.8982</c:v>
                </c:pt>
                <c:pt idx="3192">
                  <c:v>236.96960000000001</c:v>
                </c:pt>
                <c:pt idx="3193">
                  <c:v>237.06030000000001</c:v>
                </c:pt>
                <c:pt idx="3194">
                  <c:v>237.1172</c:v>
                </c:pt>
                <c:pt idx="3195">
                  <c:v>237.2302</c:v>
                </c:pt>
                <c:pt idx="3196">
                  <c:v>237.27860000000001</c:v>
                </c:pt>
                <c:pt idx="3197">
                  <c:v>237.31440000000001</c:v>
                </c:pt>
                <c:pt idx="3198">
                  <c:v>237.36770000000001</c:v>
                </c:pt>
                <c:pt idx="3199">
                  <c:v>237.44800000000001</c:v>
                </c:pt>
                <c:pt idx="3200">
                  <c:v>237.52289999999999</c:v>
                </c:pt>
                <c:pt idx="3201">
                  <c:v>237.64099999999999</c:v>
                </c:pt>
                <c:pt idx="3202">
                  <c:v>237.7157</c:v>
                </c:pt>
                <c:pt idx="3203">
                  <c:v>237.72139999999999</c:v>
                </c:pt>
                <c:pt idx="3204">
                  <c:v>237.77199999999999</c:v>
                </c:pt>
                <c:pt idx="3205">
                  <c:v>237.81970000000001</c:v>
                </c:pt>
                <c:pt idx="3206">
                  <c:v>237.8536</c:v>
                </c:pt>
                <c:pt idx="3207">
                  <c:v>237.94460000000001</c:v>
                </c:pt>
                <c:pt idx="3208">
                  <c:v>238.02950000000001</c:v>
                </c:pt>
                <c:pt idx="3209">
                  <c:v>238.0667</c:v>
                </c:pt>
                <c:pt idx="3210">
                  <c:v>238.0942</c:v>
                </c:pt>
                <c:pt idx="3211">
                  <c:v>238.20079999999999</c:v>
                </c:pt>
                <c:pt idx="3212">
                  <c:v>238.24250000000001</c:v>
                </c:pt>
                <c:pt idx="3213">
                  <c:v>238.3683</c:v>
                </c:pt>
                <c:pt idx="3214">
                  <c:v>238.42580000000001</c:v>
                </c:pt>
                <c:pt idx="3215">
                  <c:v>238.44630000000001</c:v>
                </c:pt>
                <c:pt idx="3216">
                  <c:v>238.50810000000001</c:v>
                </c:pt>
                <c:pt idx="3217">
                  <c:v>238.57060000000001</c:v>
                </c:pt>
                <c:pt idx="3218">
                  <c:v>238.6337</c:v>
                </c:pt>
                <c:pt idx="3219">
                  <c:v>238.68950000000001</c:v>
                </c:pt>
                <c:pt idx="3220">
                  <c:v>238.81460000000001</c:v>
                </c:pt>
                <c:pt idx="3221">
                  <c:v>238.87010000000001</c:v>
                </c:pt>
                <c:pt idx="3222">
                  <c:v>238.9298</c:v>
                </c:pt>
                <c:pt idx="3223">
                  <c:v>239.03790000000001</c:v>
                </c:pt>
                <c:pt idx="3224">
                  <c:v>239.1088</c:v>
                </c:pt>
                <c:pt idx="3225">
                  <c:v>239.2234</c:v>
                </c:pt>
                <c:pt idx="3226">
                  <c:v>239.3056</c:v>
                </c:pt>
                <c:pt idx="3227">
                  <c:v>239.36539999999999</c:v>
                </c:pt>
                <c:pt idx="3228">
                  <c:v>239.3623</c:v>
                </c:pt>
                <c:pt idx="3229">
                  <c:v>239.3922</c:v>
                </c:pt>
                <c:pt idx="3230">
                  <c:v>239.46360000000001</c:v>
                </c:pt>
                <c:pt idx="3231">
                  <c:v>239.5069</c:v>
                </c:pt>
                <c:pt idx="3232">
                  <c:v>239.63800000000001</c:v>
                </c:pt>
                <c:pt idx="3233">
                  <c:v>239.71860000000001</c:v>
                </c:pt>
                <c:pt idx="3234">
                  <c:v>239.834</c:v>
                </c:pt>
                <c:pt idx="3235">
                  <c:v>239.9126</c:v>
                </c:pt>
                <c:pt idx="3236">
                  <c:v>239.97409999999999</c:v>
                </c:pt>
                <c:pt idx="3237">
                  <c:v>239.99860000000001</c:v>
                </c:pt>
                <c:pt idx="3238">
                  <c:v>240.00370000000001</c:v>
                </c:pt>
                <c:pt idx="3239">
                  <c:v>240.08709999999999</c:v>
                </c:pt>
                <c:pt idx="3240">
                  <c:v>240.1455</c:v>
                </c:pt>
                <c:pt idx="3241">
                  <c:v>240.21270000000001</c:v>
                </c:pt>
                <c:pt idx="3242">
                  <c:v>240.30449999999999</c:v>
                </c:pt>
                <c:pt idx="3243">
                  <c:v>240.4066</c:v>
                </c:pt>
                <c:pt idx="3244">
                  <c:v>240.43819999999999</c:v>
                </c:pt>
                <c:pt idx="3245">
                  <c:v>240.548</c:v>
                </c:pt>
                <c:pt idx="3246">
                  <c:v>240.6191</c:v>
                </c:pt>
                <c:pt idx="3247">
                  <c:v>240.72190000000001</c:v>
                </c:pt>
                <c:pt idx="3248">
                  <c:v>240.73660000000001</c:v>
                </c:pt>
                <c:pt idx="3249">
                  <c:v>240.84389999999999</c:v>
                </c:pt>
                <c:pt idx="3250">
                  <c:v>240.9111</c:v>
                </c:pt>
                <c:pt idx="3251">
                  <c:v>240.9734</c:v>
                </c:pt>
                <c:pt idx="3252">
                  <c:v>241.00749999999999</c:v>
                </c:pt>
                <c:pt idx="3253">
                  <c:v>241.0145</c:v>
                </c:pt>
                <c:pt idx="3254">
                  <c:v>241.0454</c:v>
                </c:pt>
                <c:pt idx="3255">
                  <c:v>241.131</c:v>
                </c:pt>
                <c:pt idx="3256">
                  <c:v>241.25</c:v>
                </c:pt>
                <c:pt idx="3257">
                  <c:v>241.31479999999999</c:v>
                </c:pt>
                <c:pt idx="3258">
                  <c:v>241.3954</c:v>
                </c:pt>
                <c:pt idx="3259">
                  <c:v>241.43450000000001</c:v>
                </c:pt>
                <c:pt idx="3260">
                  <c:v>241.49549999999999</c:v>
                </c:pt>
                <c:pt idx="3261">
                  <c:v>241.59190000000001</c:v>
                </c:pt>
                <c:pt idx="3262">
                  <c:v>241.59190000000001</c:v>
                </c:pt>
                <c:pt idx="3263">
                  <c:v>241.6694</c:v>
                </c:pt>
                <c:pt idx="3264">
                  <c:v>241.70259999999999</c:v>
                </c:pt>
                <c:pt idx="3265">
                  <c:v>241.7799</c:v>
                </c:pt>
                <c:pt idx="3266">
                  <c:v>241.834</c:v>
                </c:pt>
                <c:pt idx="3267">
                  <c:v>241.84559999999999</c:v>
                </c:pt>
                <c:pt idx="3268">
                  <c:v>241.9462</c:v>
                </c:pt>
                <c:pt idx="3269">
                  <c:v>242.03540000000001</c:v>
                </c:pt>
                <c:pt idx="3270">
                  <c:v>242.11799999999999</c:v>
                </c:pt>
                <c:pt idx="3271">
                  <c:v>242.1636</c:v>
                </c:pt>
                <c:pt idx="3272">
                  <c:v>242.2774</c:v>
                </c:pt>
                <c:pt idx="3273">
                  <c:v>242.3502</c:v>
                </c:pt>
                <c:pt idx="3274">
                  <c:v>242.43029999999999</c:v>
                </c:pt>
                <c:pt idx="3275">
                  <c:v>242.54769999999999</c:v>
                </c:pt>
                <c:pt idx="3276">
                  <c:v>242.63310000000001</c:v>
                </c:pt>
                <c:pt idx="3277">
                  <c:v>242.69409999999999</c:v>
                </c:pt>
                <c:pt idx="3278">
                  <c:v>242.7567</c:v>
                </c:pt>
                <c:pt idx="3279">
                  <c:v>242.83279999999999</c:v>
                </c:pt>
                <c:pt idx="3280">
                  <c:v>242.8741</c:v>
                </c:pt>
                <c:pt idx="3281">
                  <c:v>242.89250000000001</c:v>
                </c:pt>
                <c:pt idx="3282">
                  <c:v>242.95849999999999</c:v>
                </c:pt>
                <c:pt idx="3283">
                  <c:v>243.047</c:v>
                </c:pt>
                <c:pt idx="3284">
                  <c:v>243.12129999999999</c:v>
                </c:pt>
                <c:pt idx="3285">
                  <c:v>243.1703</c:v>
                </c:pt>
                <c:pt idx="3286">
                  <c:v>243.2569</c:v>
                </c:pt>
                <c:pt idx="3287">
                  <c:v>243.3664</c:v>
                </c:pt>
                <c:pt idx="3288">
                  <c:v>243.43379999999999</c:v>
                </c:pt>
                <c:pt idx="3289">
                  <c:v>243.4136</c:v>
                </c:pt>
                <c:pt idx="3290">
                  <c:v>243.3733</c:v>
                </c:pt>
                <c:pt idx="3291">
                  <c:v>243.4854</c:v>
                </c:pt>
                <c:pt idx="3292">
                  <c:v>243.62809999999999</c:v>
                </c:pt>
                <c:pt idx="3293">
                  <c:v>243.7235</c:v>
                </c:pt>
                <c:pt idx="3294">
                  <c:v>243.7989</c:v>
                </c:pt>
                <c:pt idx="3295">
                  <c:v>243.83709999999999</c:v>
                </c:pt>
                <c:pt idx="3296">
                  <c:v>243.83320000000001</c:v>
                </c:pt>
                <c:pt idx="3297">
                  <c:v>243.93799999999999</c:v>
                </c:pt>
                <c:pt idx="3298">
                  <c:v>243.9914</c:v>
                </c:pt>
                <c:pt idx="3299">
                  <c:v>244.08080000000001</c:v>
                </c:pt>
                <c:pt idx="3300">
                  <c:v>244.1925</c:v>
                </c:pt>
                <c:pt idx="3301">
                  <c:v>244.26859999999999</c:v>
                </c:pt>
                <c:pt idx="3302">
                  <c:v>244.33770000000001</c:v>
                </c:pt>
                <c:pt idx="3303">
                  <c:v>244.36940000000001</c:v>
                </c:pt>
                <c:pt idx="3304">
                  <c:v>244.3921</c:v>
                </c:pt>
                <c:pt idx="3305">
                  <c:v>244.4522</c:v>
                </c:pt>
                <c:pt idx="3306">
                  <c:v>244.5136</c:v>
                </c:pt>
                <c:pt idx="3307">
                  <c:v>244.60910000000001</c:v>
                </c:pt>
                <c:pt idx="3308">
                  <c:v>244.732</c:v>
                </c:pt>
                <c:pt idx="3309">
                  <c:v>244.77330000000001</c:v>
                </c:pt>
                <c:pt idx="3310">
                  <c:v>244.85470000000001</c:v>
                </c:pt>
                <c:pt idx="3311">
                  <c:v>244.93790000000001</c:v>
                </c:pt>
                <c:pt idx="3312">
                  <c:v>245.03049999999999</c:v>
                </c:pt>
                <c:pt idx="3313">
                  <c:v>245.0864</c:v>
                </c:pt>
                <c:pt idx="3314">
                  <c:v>245.06659999999999</c:v>
                </c:pt>
                <c:pt idx="3315">
                  <c:v>245.13120000000001</c:v>
                </c:pt>
                <c:pt idx="3316">
                  <c:v>245.21729999999999</c:v>
                </c:pt>
                <c:pt idx="3317">
                  <c:v>245.28919999999999</c:v>
                </c:pt>
                <c:pt idx="3318">
                  <c:v>245.39570000000001</c:v>
                </c:pt>
                <c:pt idx="3319">
                  <c:v>245.43469999999999</c:v>
                </c:pt>
                <c:pt idx="3320">
                  <c:v>245.47579999999999</c:v>
                </c:pt>
                <c:pt idx="3321">
                  <c:v>245.54900000000001</c:v>
                </c:pt>
                <c:pt idx="3322">
                  <c:v>245.637</c:v>
                </c:pt>
                <c:pt idx="3323">
                  <c:v>245.67850000000001</c:v>
                </c:pt>
                <c:pt idx="3324">
                  <c:v>245.79859999999999</c:v>
                </c:pt>
                <c:pt idx="3325">
                  <c:v>245.8373</c:v>
                </c:pt>
                <c:pt idx="3326">
                  <c:v>245.928</c:v>
                </c:pt>
                <c:pt idx="3327">
                  <c:v>245.9794</c:v>
                </c:pt>
                <c:pt idx="3328">
                  <c:v>246.0669</c:v>
                </c:pt>
                <c:pt idx="3329">
                  <c:v>246.14439999999999</c:v>
                </c:pt>
                <c:pt idx="3330">
                  <c:v>246.20480000000001</c:v>
                </c:pt>
                <c:pt idx="3331">
                  <c:v>246.24809999999999</c:v>
                </c:pt>
                <c:pt idx="3332">
                  <c:v>246.33879999999999</c:v>
                </c:pt>
                <c:pt idx="3333">
                  <c:v>246.45240000000001</c:v>
                </c:pt>
                <c:pt idx="3334">
                  <c:v>246.4932</c:v>
                </c:pt>
                <c:pt idx="3335">
                  <c:v>246.529</c:v>
                </c:pt>
                <c:pt idx="3336">
                  <c:v>246.601</c:v>
                </c:pt>
                <c:pt idx="3337">
                  <c:v>246.66679999999999</c:v>
                </c:pt>
                <c:pt idx="3338">
                  <c:v>246.74510000000001</c:v>
                </c:pt>
                <c:pt idx="3339">
                  <c:v>246.7893</c:v>
                </c:pt>
                <c:pt idx="3340">
                  <c:v>246.89099999999999</c:v>
                </c:pt>
                <c:pt idx="3341">
                  <c:v>246.95500000000001</c:v>
                </c:pt>
                <c:pt idx="3342">
                  <c:v>247.00640000000001</c:v>
                </c:pt>
                <c:pt idx="3343">
                  <c:v>247.08840000000001</c:v>
                </c:pt>
                <c:pt idx="3344">
                  <c:v>247.1249</c:v>
                </c:pt>
                <c:pt idx="3345">
                  <c:v>247.22239999999999</c:v>
                </c:pt>
                <c:pt idx="3346">
                  <c:v>247.27029999999999</c:v>
                </c:pt>
                <c:pt idx="3347">
                  <c:v>247.34530000000001</c:v>
                </c:pt>
                <c:pt idx="3348">
                  <c:v>247.45140000000001</c:v>
                </c:pt>
                <c:pt idx="3349">
                  <c:v>247.51</c:v>
                </c:pt>
                <c:pt idx="3350">
                  <c:v>247.5581</c:v>
                </c:pt>
                <c:pt idx="3351">
                  <c:v>247.58430000000001</c:v>
                </c:pt>
                <c:pt idx="3352">
                  <c:v>247.61619999999999</c:v>
                </c:pt>
                <c:pt idx="3353">
                  <c:v>247.71129999999999</c:v>
                </c:pt>
                <c:pt idx="3354">
                  <c:v>247.7039</c:v>
                </c:pt>
                <c:pt idx="3355">
                  <c:v>247.79859999999999</c:v>
                </c:pt>
                <c:pt idx="3356">
                  <c:v>247.8569</c:v>
                </c:pt>
                <c:pt idx="3357">
                  <c:v>247.89410000000001</c:v>
                </c:pt>
                <c:pt idx="3358">
                  <c:v>247.97839999999999</c:v>
                </c:pt>
                <c:pt idx="3359">
                  <c:v>248.08699999999999</c:v>
                </c:pt>
                <c:pt idx="3360">
                  <c:v>248.17359999999999</c:v>
                </c:pt>
                <c:pt idx="3361">
                  <c:v>248.25620000000001</c:v>
                </c:pt>
                <c:pt idx="3362">
                  <c:v>248.26320000000001</c:v>
                </c:pt>
                <c:pt idx="3363">
                  <c:v>248.386</c:v>
                </c:pt>
                <c:pt idx="3364">
                  <c:v>248.44579999999999</c:v>
                </c:pt>
                <c:pt idx="3365">
                  <c:v>248.54839999999999</c:v>
                </c:pt>
                <c:pt idx="3366">
                  <c:v>248.64680000000001</c:v>
                </c:pt>
                <c:pt idx="3367">
                  <c:v>248.72460000000001</c:v>
                </c:pt>
                <c:pt idx="3368">
                  <c:v>248.76920000000001</c:v>
                </c:pt>
                <c:pt idx="3369">
                  <c:v>248.80359999999999</c:v>
                </c:pt>
                <c:pt idx="3370">
                  <c:v>248.88919999999999</c:v>
                </c:pt>
                <c:pt idx="3371">
                  <c:v>248.99279999999999</c:v>
                </c:pt>
                <c:pt idx="3372">
                  <c:v>249.05950000000001</c:v>
                </c:pt>
                <c:pt idx="3373">
                  <c:v>249.11619999999999</c:v>
                </c:pt>
                <c:pt idx="3374">
                  <c:v>249.18700000000001</c:v>
                </c:pt>
                <c:pt idx="3375">
                  <c:v>249.2381</c:v>
                </c:pt>
                <c:pt idx="3376">
                  <c:v>249.33949999999999</c:v>
                </c:pt>
                <c:pt idx="3377">
                  <c:v>249.27590000000001</c:v>
                </c:pt>
                <c:pt idx="3378">
                  <c:v>249.36529999999999</c:v>
                </c:pt>
                <c:pt idx="3379">
                  <c:v>249.44649999999999</c:v>
                </c:pt>
                <c:pt idx="3380">
                  <c:v>249.547</c:v>
                </c:pt>
                <c:pt idx="3381">
                  <c:v>249.62049999999999</c:v>
                </c:pt>
                <c:pt idx="3382">
                  <c:v>249.684</c:v>
                </c:pt>
                <c:pt idx="3383">
                  <c:v>249.7542</c:v>
                </c:pt>
                <c:pt idx="3384">
                  <c:v>249.80369999999999</c:v>
                </c:pt>
                <c:pt idx="3385">
                  <c:v>249.8477</c:v>
                </c:pt>
                <c:pt idx="3386">
                  <c:v>249.91059999999999</c:v>
                </c:pt>
                <c:pt idx="3387">
                  <c:v>249.99</c:v>
                </c:pt>
                <c:pt idx="3388">
                  <c:v>250.08160000000001</c:v>
                </c:pt>
                <c:pt idx="3389">
                  <c:v>250.08340000000001</c:v>
                </c:pt>
                <c:pt idx="3390">
                  <c:v>250.12200000000001</c:v>
                </c:pt>
                <c:pt idx="3391">
                  <c:v>250.18559999999999</c:v>
                </c:pt>
                <c:pt idx="3392">
                  <c:v>250.28360000000001</c:v>
                </c:pt>
                <c:pt idx="3393">
                  <c:v>250.3673</c:v>
                </c:pt>
                <c:pt idx="3394">
                  <c:v>250.44919999999999</c:v>
                </c:pt>
                <c:pt idx="3395">
                  <c:v>250.57990000000001</c:v>
                </c:pt>
                <c:pt idx="3396">
                  <c:v>250.59360000000001</c:v>
                </c:pt>
                <c:pt idx="3397">
                  <c:v>250.5796</c:v>
                </c:pt>
                <c:pt idx="3398">
                  <c:v>250.62870000000001</c:v>
                </c:pt>
                <c:pt idx="3399">
                  <c:v>250.7022</c:v>
                </c:pt>
                <c:pt idx="3400">
                  <c:v>250.81100000000001</c:v>
                </c:pt>
                <c:pt idx="3401">
                  <c:v>250.85140000000001</c:v>
                </c:pt>
                <c:pt idx="3402">
                  <c:v>250.94829999999999</c:v>
                </c:pt>
                <c:pt idx="3403">
                  <c:v>250.92240000000001</c:v>
                </c:pt>
                <c:pt idx="3404">
                  <c:v>250.9348</c:v>
                </c:pt>
                <c:pt idx="3405">
                  <c:v>250.99780000000001</c:v>
                </c:pt>
                <c:pt idx="3406">
                  <c:v>251.1525</c:v>
                </c:pt>
                <c:pt idx="3407">
                  <c:v>251.25640000000001</c:v>
                </c:pt>
                <c:pt idx="3408">
                  <c:v>251.31739999999999</c:v>
                </c:pt>
                <c:pt idx="3409">
                  <c:v>251.32769999999999</c:v>
                </c:pt>
                <c:pt idx="3410">
                  <c:v>251.41849999999999</c:v>
                </c:pt>
                <c:pt idx="3411">
                  <c:v>251.48099999999999</c:v>
                </c:pt>
                <c:pt idx="3412">
                  <c:v>251.5985</c:v>
                </c:pt>
                <c:pt idx="3413">
                  <c:v>251.69059999999999</c:v>
                </c:pt>
                <c:pt idx="3414">
                  <c:v>251.79400000000001</c:v>
                </c:pt>
                <c:pt idx="3415">
                  <c:v>251.83799999999999</c:v>
                </c:pt>
                <c:pt idx="3416">
                  <c:v>251.85509999999999</c:v>
                </c:pt>
                <c:pt idx="3417">
                  <c:v>251.892</c:v>
                </c:pt>
                <c:pt idx="3418">
                  <c:v>252.02180000000001</c:v>
                </c:pt>
                <c:pt idx="3419">
                  <c:v>252.11080000000001</c:v>
                </c:pt>
                <c:pt idx="3420">
                  <c:v>252.17420000000001</c:v>
                </c:pt>
                <c:pt idx="3421">
                  <c:v>252.20779999999999</c:v>
                </c:pt>
                <c:pt idx="3422">
                  <c:v>252.28970000000001</c:v>
                </c:pt>
                <c:pt idx="3423">
                  <c:v>252.41</c:v>
                </c:pt>
                <c:pt idx="3424">
                  <c:v>252.4896</c:v>
                </c:pt>
                <c:pt idx="3425">
                  <c:v>252.53919999999999</c:v>
                </c:pt>
                <c:pt idx="3426">
                  <c:v>252.5394</c:v>
                </c:pt>
                <c:pt idx="3427">
                  <c:v>252.67769999999999</c:v>
                </c:pt>
                <c:pt idx="3428">
                  <c:v>252.71610000000001</c:v>
                </c:pt>
                <c:pt idx="3429">
                  <c:v>252.75540000000001</c:v>
                </c:pt>
                <c:pt idx="3430">
                  <c:v>252.82320000000001</c:v>
                </c:pt>
                <c:pt idx="3431">
                  <c:v>252.87450000000001</c:v>
                </c:pt>
                <c:pt idx="3432">
                  <c:v>252.95480000000001</c:v>
                </c:pt>
                <c:pt idx="3433">
                  <c:v>253.03360000000001</c:v>
                </c:pt>
                <c:pt idx="3434">
                  <c:v>253.09219999999999</c:v>
                </c:pt>
                <c:pt idx="3435">
                  <c:v>253.17320000000001</c:v>
                </c:pt>
                <c:pt idx="3436">
                  <c:v>253.2054</c:v>
                </c:pt>
                <c:pt idx="3437">
                  <c:v>253.3038</c:v>
                </c:pt>
                <c:pt idx="3438">
                  <c:v>253.3466</c:v>
                </c:pt>
                <c:pt idx="3439">
                  <c:v>253.3732</c:v>
                </c:pt>
                <c:pt idx="3440">
                  <c:v>253.43360000000001</c:v>
                </c:pt>
                <c:pt idx="3441">
                  <c:v>253.46639999999999</c:v>
                </c:pt>
                <c:pt idx="3442">
                  <c:v>253.53729999999999</c:v>
                </c:pt>
                <c:pt idx="3443">
                  <c:v>253.62780000000001</c:v>
                </c:pt>
                <c:pt idx="3444">
                  <c:v>253.69460000000001</c:v>
                </c:pt>
                <c:pt idx="3445">
                  <c:v>253.83250000000001</c:v>
                </c:pt>
                <c:pt idx="3446">
                  <c:v>253.93379999999999</c:v>
                </c:pt>
                <c:pt idx="3447">
                  <c:v>253.9273</c:v>
                </c:pt>
                <c:pt idx="3448">
                  <c:v>254.023</c:v>
                </c:pt>
                <c:pt idx="3449">
                  <c:v>254.1037</c:v>
                </c:pt>
                <c:pt idx="3450">
                  <c:v>254.18950000000001</c:v>
                </c:pt>
                <c:pt idx="3451">
                  <c:v>254.21770000000001</c:v>
                </c:pt>
                <c:pt idx="3452">
                  <c:v>254.31</c:v>
                </c:pt>
                <c:pt idx="3453">
                  <c:v>254.33250000000001</c:v>
                </c:pt>
                <c:pt idx="3454">
                  <c:v>254.46440000000001</c:v>
                </c:pt>
                <c:pt idx="3455">
                  <c:v>254.51130000000001</c:v>
                </c:pt>
                <c:pt idx="3456">
                  <c:v>254.5634</c:v>
                </c:pt>
                <c:pt idx="3457">
                  <c:v>254.64869999999999</c:v>
                </c:pt>
                <c:pt idx="3458">
                  <c:v>254.67689999999999</c:v>
                </c:pt>
                <c:pt idx="3459">
                  <c:v>254.78729999999999</c:v>
                </c:pt>
                <c:pt idx="3460">
                  <c:v>254.8168</c:v>
                </c:pt>
                <c:pt idx="3461">
                  <c:v>254.86799999999999</c:v>
                </c:pt>
                <c:pt idx="3462">
                  <c:v>254.98859999999999</c:v>
                </c:pt>
                <c:pt idx="3463">
                  <c:v>255.02959999999999</c:v>
                </c:pt>
                <c:pt idx="3464">
                  <c:v>255.15350000000001</c:v>
                </c:pt>
                <c:pt idx="3465">
                  <c:v>255.21109999999999</c:v>
                </c:pt>
                <c:pt idx="3466">
                  <c:v>255.31290000000001</c:v>
                </c:pt>
                <c:pt idx="3467">
                  <c:v>255.38669999999999</c:v>
                </c:pt>
                <c:pt idx="3468">
                  <c:v>255.38820000000001</c:v>
                </c:pt>
                <c:pt idx="3469">
                  <c:v>255.45500000000001</c:v>
                </c:pt>
                <c:pt idx="3470">
                  <c:v>255.61949999999999</c:v>
                </c:pt>
                <c:pt idx="3471">
                  <c:v>255.6611</c:v>
                </c:pt>
                <c:pt idx="3472">
                  <c:v>255.74100000000001</c:v>
                </c:pt>
                <c:pt idx="3473">
                  <c:v>255.7894</c:v>
                </c:pt>
                <c:pt idx="3474">
                  <c:v>255.8092</c:v>
                </c:pt>
                <c:pt idx="3475">
                  <c:v>255.86150000000001</c:v>
                </c:pt>
                <c:pt idx="3476">
                  <c:v>255.9538</c:v>
                </c:pt>
                <c:pt idx="3477">
                  <c:v>256.01909999999998</c:v>
                </c:pt>
                <c:pt idx="3478">
                  <c:v>256.06229999999999</c:v>
                </c:pt>
                <c:pt idx="3479">
                  <c:v>256.13670000000002</c:v>
                </c:pt>
                <c:pt idx="3480">
                  <c:v>256.22919999999999</c:v>
                </c:pt>
                <c:pt idx="3481">
                  <c:v>256.3125</c:v>
                </c:pt>
                <c:pt idx="3482">
                  <c:v>256.31619999999998</c:v>
                </c:pt>
                <c:pt idx="3483">
                  <c:v>256.37470000000002</c:v>
                </c:pt>
                <c:pt idx="3484">
                  <c:v>256.46039999999999</c:v>
                </c:pt>
                <c:pt idx="3485">
                  <c:v>256.51949999999999</c:v>
                </c:pt>
                <c:pt idx="3486">
                  <c:v>256.5994</c:v>
                </c:pt>
                <c:pt idx="3487">
                  <c:v>256.59980000000002</c:v>
                </c:pt>
                <c:pt idx="3488">
                  <c:v>256.61470000000003</c:v>
                </c:pt>
                <c:pt idx="3489">
                  <c:v>256.75</c:v>
                </c:pt>
                <c:pt idx="3490">
                  <c:v>256.85419999999999</c:v>
                </c:pt>
                <c:pt idx="3491">
                  <c:v>256.87049999999999</c:v>
                </c:pt>
                <c:pt idx="3492">
                  <c:v>256.98579999999998</c:v>
                </c:pt>
                <c:pt idx="3493">
                  <c:v>257.00380000000001</c:v>
                </c:pt>
                <c:pt idx="3494">
                  <c:v>257.0754</c:v>
                </c:pt>
                <c:pt idx="3495">
                  <c:v>257.11360000000002</c:v>
                </c:pt>
                <c:pt idx="3496">
                  <c:v>257.23419999999999</c:v>
                </c:pt>
                <c:pt idx="3497">
                  <c:v>257.35090000000002</c:v>
                </c:pt>
                <c:pt idx="3498">
                  <c:v>257.32150000000001</c:v>
                </c:pt>
                <c:pt idx="3499">
                  <c:v>257.38159999999999</c:v>
                </c:pt>
                <c:pt idx="3500">
                  <c:v>257.41000000000003</c:v>
                </c:pt>
                <c:pt idx="3501">
                  <c:v>257.51769999999999</c:v>
                </c:pt>
                <c:pt idx="3502">
                  <c:v>257.6234</c:v>
                </c:pt>
                <c:pt idx="3503">
                  <c:v>257.6619</c:v>
                </c:pt>
                <c:pt idx="3504">
                  <c:v>257.73020000000002</c:v>
                </c:pt>
                <c:pt idx="3505">
                  <c:v>257.83350000000002</c:v>
                </c:pt>
                <c:pt idx="3506">
                  <c:v>257.90600000000001</c:v>
                </c:pt>
                <c:pt idx="3507">
                  <c:v>257.94380000000001</c:v>
                </c:pt>
                <c:pt idx="3508">
                  <c:v>258.03120000000001</c:v>
                </c:pt>
                <c:pt idx="3509">
                  <c:v>258.17079999999999</c:v>
                </c:pt>
                <c:pt idx="3510">
                  <c:v>258.20549999999997</c:v>
                </c:pt>
                <c:pt idx="3511">
                  <c:v>258.298</c:v>
                </c:pt>
                <c:pt idx="3512">
                  <c:v>258.31900000000002</c:v>
                </c:pt>
                <c:pt idx="3513">
                  <c:v>258.41649999999998</c:v>
                </c:pt>
                <c:pt idx="3514">
                  <c:v>258.5043</c:v>
                </c:pt>
                <c:pt idx="3515">
                  <c:v>258.51760000000002</c:v>
                </c:pt>
                <c:pt idx="3516">
                  <c:v>258.5752</c:v>
                </c:pt>
                <c:pt idx="3517">
                  <c:v>258.63740000000001</c:v>
                </c:pt>
                <c:pt idx="3518">
                  <c:v>258.72039999999998</c:v>
                </c:pt>
                <c:pt idx="3519">
                  <c:v>258.81920000000002</c:v>
                </c:pt>
                <c:pt idx="3520">
                  <c:v>258.86020000000002</c:v>
                </c:pt>
                <c:pt idx="3521">
                  <c:v>258.91739999999999</c:v>
                </c:pt>
                <c:pt idx="3522">
                  <c:v>258.95460000000003</c:v>
                </c:pt>
                <c:pt idx="3523">
                  <c:v>259.04230000000001</c:v>
                </c:pt>
                <c:pt idx="3524">
                  <c:v>259.15159999999997</c:v>
                </c:pt>
                <c:pt idx="3525">
                  <c:v>259.21839999999997</c:v>
                </c:pt>
                <c:pt idx="3526">
                  <c:v>259.2448</c:v>
                </c:pt>
                <c:pt idx="3527">
                  <c:v>259.29300000000001</c:v>
                </c:pt>
                <c:pt idx="3528">
                  <c:v>259.40699999999998</c:v>
                </c:pt>
                <c:pt idx="3529">
                  <c:v>259.46140000000003</c:v>
                </c:pt>
                <c:pt idx="3530">
                  <c:v>259.52800000000002</c:v>
                </c:pt>
                <c:pt idx="3531">
                  <c:v>259.52280000000002</c:v>
                </c:pt>
                <c:pt idx="3532">
                  <c:v>259.68</c:v>
                </c:pt>
                <c:pt idx="3533">
                  <c:v>259.78160000000003</c:v>
                </c:pt>
                <c:pt idx="3534">
                  <c:v>259.80579999999998</c:v>
                </c:pt>
                <c:pt idx="3535">
                  <c:v>259.88459999999998</c:v>
                </c:pt>
                <c:pt idx="3536">
                  <c:v>259.90890000000002</c:v>
                </c:pt>
                <c:pt idx="3537">
                  <c:v>260.02109999999999</c:v>
                </c:pt>
                <c:pt idx="3538">
                  <c:v>260.08370000000002</c:v>
                </c:pt>
                <c:pt idx="3539">
                  <c:v>260.11189999999999</c:v>
                </c:pt>
                <c:pt idx="3540">
                  <c:v>260.20960000000002</c:v>
                </c:pt>
                <c:pt idx="3541">
                  <c:v>260.22789999999998</c:v>
                </c:pt>
                <c:pt idx="3542">
                  <c:v>260.22239999999999</c:v>
                </c:pt>
                <c:pt idx="3543">
                  <c:v>260.28100000000001</c:v>
                </c:pt>
                <c:pt idx="3544">
                  <c:v>260.39760000000001</c:v>
                </c:pt>
                <c:pt idx="3545">
                  <c:v>260.53370000000001</c:v>
                </c:pt>
                <c:pt idx="3546">
                  <c:v>260.58879999999999</c:v>
                </c:pt>
                <c:pt idx="3547">
                  <c:v>260.5967</c:v>
                </c:pt>
                <c:pt idx="3548">
                  <c:v>260.65949999999998</c:v>
                </c:pt>
                <c:pt idx="3549">
                  <c:v>260.74919999999997</c:v>
                </c:pt>
                <c:pt idx="3550">
                  <c:v>260.78120000000001</c:v>
                </c:pt>
                <c:pt idx="3551">
                  <c:v>260.83699999999999</c:v>
                </c:pt>
                <c:pt idx="3552">
                  <c:v>260.96179999999998</c:v>
                </c:pt>
                <c:pt idx="3553">
                  <c:v>261.0523</c:v>
                </c:pt>
                <c:pt idx="3554">
                  <c:v>261.13389999999998</c:v>
                </c:pt>
                <c:pt idx="3555">
                  <c:v>261.1952</c:v>
                </c:pt>
                <c:pt idx="3556">
                  <c:v>261.23079999999999</c:v>
                </c:pt>
                <c:pt idx="3557">
                  <c:v>261.3451</c:v>
                </c:pt>
                <c:pt idx="3558">
                  <c:v>261.37860000000001</c:v>
                </c:pt>
                <c:pt idx="3559">
                  <c:v>261.55059999999997</c:v>
                </c:pt>
                <c:pt idx="3560">
                  <c:v>261.69979999999998</c:v>
                </c:pt>
                <c:pt idx="3561">
                  <c:v>261.72609999999997</c:v>
                </c:pt>
                <c:pt idx="3562">
                  <c:v>261.71469999999999</c:v>
                </c:pt>
                <c:pt idx="3563">
                  <c:v>261.82119999999998</c:v>
                </c:pt>
                <c:pt idx="3564">
                  <c:v>261.85109999999997</c:v>
                </c:pt>
                <c:pt idx="3565">
                  <c:v>261.86020000000002</c:v>
                </c:pt>
                <c:pt idx="3566">
                  <c:v>262.00670000000002</c:v>
                </c:pt>
                <c:pt idx="3567">
                  <c:v>262.05470000000003</c:v>
                </c:pt>
                <c:pt idx="3568">
                  <c:v>262.11419999999998</c:v>
                </c:pt>
                <c:pt idx="3569">
                  <c:v>262.1952</c:v>
                </c:pt>
                <c:pt idx="3570">
                  <c:v>262.23439999999999</c:v>
                </c:pt>
                <c:pt idx="3571">
                  <c:v>262.23320000000001</c:v>
                </c:pt>
                <c:pt idx="3572">
                  <c:v>262.30880000000002</c:v>
                </c:pt>
                <c:pt idx="3573">
                  <c:v>262.33659999999998</c:v>
                </c:pt>
                <c:pt idx="3574">
                  <c:v>262.45850000000002</c:v>
                </c:pt>
                <c:pt idx="3575">
                  <c:v>262.47000000000003</c:v>
                </c:pt>
                <c:pt idx="3576">
                  <c:v>262.5188</c:v>
                </c:pt>
                <c:pt idx="3577">
                  <c:v>262.64299999999997</c:v>
                </c:pt>
                <c:pt idx="3578">
                  <c:v>262.78919999999999</c:v>
                </c:pt>
                <c:pt idx="3579">
                  <c:v>262.87</c:v>
                </c:pt>
                <c:pt idx="3580">
                  <c:v>262.89019999999999</c:v>
                </c:pt>
                <c:pt idx="3581">
                  <c:v>262.91660000000002</c:v>
                </c:pt>
                <c:pt idx="3582">
                  <c:v>262.93049999999999</c:v>
                </c:pt>
                <c:pt idx="3583">
                  <c:v>263.06720000000001</c:v>
                </c:pt>
                <c:pt idx="3584">
                  <c:v>263.11829999999998</c:v>
                </c:pt>
                <c:pt idx="3585">
                  <c:v>263.19650000000001</c:v>
                </c:pt>
                <c:pt idx="3586">
                  <c:v>263.26209999999998</c:v>
                </c:pt>
                <c:pt idx="3587">
                  <c:v>263.27620000000002</c:v>
                </c:pt>
                <c:pt idx="3588">
                  <c:v>263.1891</c:v>
                </c:pt>
                <c:pt idx="3589">
                  <c:v>263.1748</c:v>
                </c:pt>
                <c:pt idx="3590">
                  <c:v>263.23899999999998</c:v>
                </c:pt>
                <c:pt idx="3591">
                  <c:v>263.39870000000002</c:v>
                </c:pt>
                <c:pt idx="3592">
                  <c:v>263.4941</c:v>
                </c:pt>
                <c:pt idx="3593">
                  <c:v>263.59120000000001</c:v>
                </c:pt>
                <c:pt idx="3594">
                  <c:v>263.73480000000001</c:v>
                </c:pt>
                <c:pt idx="3595">
                  <c:v>263.86790000000002</c:v>
                </c:pt>
                <c:pt idx="3596">
                  <c:v>263.94580000000002</c:v>
                </c:pt>
                <c:pt idx="3597">
                  <c:v>263.9674</c:v>
                </c:pt>
                <c:pt idx="3598">
                  <c:v>264.06</c:v>
                </c:pt>
                <c:pt idx="3599">
                  <c:v>264.1216</c:v>
                </c:pt>
                <c:pt idx="3600">
                  <c:v>264.18049999999999</c:v>
                </c:pt>
                <c:pt idx="3601">
                  <c:v>264.24919999999997</c:v>
                </c:pt>
                <c:pt idx="3602">
                  <c:v>264.21839999999997</c:v>
                </c:pt>
                <c:pt idx="3603">
                  <c:v>264.27789999999999</c:v>
                </c:pt>
                <c:pt idx="3604">
                  <c:v>264.37049999999999</c:v>
                </c:pt>
                <c:pt idx="3605">
                  <c:v>264.48520000000002</c:v>
                </c:pt>
                <c:pt idx="3606">
                  <c:v>264.54480000000001</c:v>
                </c:pt>
                <c:pt idx="3607">
                  <c:v>264.64870000000002</c:v>
                </c:pt>
                <c:pt idx="3608">
                  <c:v>264.73750000000001</c:v>
                </c:pt>
                <c:pt idx="3609">
                  <c:v>264.77999999999997</c:v>
                </c:pt>
                <c:pt idx="3610">
                  <c:v>264.83670000000001</c:v>
                </c:pt>
                <c:pt idx="3611">
                  <c:v>264.8723</c:v>
                </c:pt>
                <c:pt idx="3612">
                  <c:v>264.98</c:v>
                </c:pt>
                <c:pt idx="3613">
                  <c:v>265.0102</c:v>
                </c:pt>
                <c:pt idx="3614">
                  <c:v>265.06799999999998</c:v>
                </c:pt>
                <c:pt idx="3615">
                  <c:v>265.19299999999998</c:v>
                </c:pt>
                <c:pt idx="3616">
                  <c:v>265.1429</c:v>
                </c:pt>
                <c:pt idx="3617">
                  <c:v>265.17869999999999</c:v>
                </c:pt>
                <c:pt idx="3618">
                  <c:v>265.31889999999999</c:v>
                </c:pt>
                <c:pt idx="3619">
                  <c:v>265.3741</c:v>
                </c:pt>
                <c:pt idx="3620">
                  <c:v>265.46660000000003</c:v>
                </c:pt>
                <c:pt idx="3621">
                  <c:v>265.48099999999999</c:v>
                </c:pt>
                <c:pt idx="3622">
                  <c:v>265.6121</c:v>
                </c:pt>
                <c:pt idx="3623">
                  <c:v>265.67919999999998</c:v>
                </c:pt>
                <c:pt idx="3624">
                  <c:v>265.66300000000001</c:v>
                </c:pt>
                <c:pt idx="3625">
                  <c:v>265.79919999999998</c:v>
                </c:pt>
                <c:pt idx="3626">
                  <c:v>265.93680000000001</c:v>
                </c:pt>
                <c:pt idx="3627">
                  <c:v>266.00900000000001</c:v>
                </c:pt>
                <c:pt idx="3628">
                  <c:v>266.06760000000003</c:v>
                </c:pt>
                <c:pt idx="3629">
                  <c:v>266.08179999999999</c:v>
                </c:pt>
                <c:pt idx="3630">
                  <c:v>266.14170000000001</c:v>
                </c:pt>
                <c:pt idx="3631">
                  <c:v>266.18819999999999</c:v>
                </c:pt>
                <c:pt idx="3632">
                  <c:v>266.37439999999998</c:v>
                </c:pt>
                <c:pt idx="3633">
                  <c:v>266.47300000000001</c:v>
                </c:pt>
                <c:pt idx="3634">
                  <c:v>266.55200000000002</c:v>
                </c:pt>
                <c:pt idx="3635">
                  <c:v>266.54520000000002</c:v>
                </c:pt>
                <c:pt idx="3636">
                  <c:v>266.5992</c:v>
                </c:pt>
                <c:pt idx="3637">
                  <c:v>266.73320000000001</c:v>
                </c:pt>
                <c:pt idx="3638">
                  <c:v>266.79559999999998</c:v>
                </c:pt>
                <c:pt idx="3639">
                  <c:v>266.91399999999999</c:v>
                </c:pt>
                <c:pt idx="3640">
                  <c:v>266.88729999999998</c:v>
                </c:pt>
                <c:pt idx="3641">
                  <c:v>266.90019999999998</c:v>
                </c:pt>
                <c:pt idx="3642">
                  <c:v>266.94319999999999</c:v>
                </c:pt>
                <c:pt idx="3643">
                  <c:v>266.9828</c:v>
                </c:pt>
                <c:pt idx="3644">
                  <c:v>267.01420000000002</c:v>
                </c:pt>
                <c:pt idx="3645">
                  <c:v>267.0924</c:v>
                </c:pt>
                <c:pt idx="3646">
                  <c:v>267.1651</c:v>
                </c:pt>
                <c:pt idx="3647">
                  <c:v>267.21359999999999</c:v>
                </c:pt>
                <c:pt idx="3648">
                  <c:v>267.25729999999999</c:v>
                </c:pt>
                <c:pt idx="3649">
                  <c:v>267.35469999999998</c:v>
                </c:pt>
                <c:pt idx="3650">
                  <c:v>267.37950000000001</c:v>
                </c:pt>
                <c:pt idx="3651">
                  <c:v>267.46019999999999</c:v>
                </c:pt>
                <c:pt idx="3652">
                  <c:v>267.58249999999998</c:v>
                </c:pt>
                <c:pt idx="3653">
                  <c:v>267.66230000000002</c:v>
                </c:pt>
                <c:pt idx="3654">
                  <c:v>267.75439999999998</c:v>
                </c:pt>
                <c:pt idx="3655">
                  <c:v>267.85419999999999</c:v>
                </c:pt>
                <c:pt idx="3656">
                  <c:v>267.892</c:v>
                </c:pt>
                <c:pt idx="3657">
                  <c:v>267.86919999999998</c:v>
                </c:pt>
                <c:pt idx="3658">
                  <c:v>267.93669999999997</c:v>
                </c:pt>
                <c:pt idx="3659">
                  <c:v>268.08280000000002</c:v>
                </c:pt>
                <c:pt idx="3660">
                  <c:v>268.09780000000001</c:v>
                </c:pt>
                <c:pt idx="3661">
                  <c:v>268.16329999999999</c:v>
                </c:pt>
                <c:pt idx="3662">
                  <c:v>268.27999999999997</c:v>
                </c:pt>
                <c:pt idx="3663">
                  <c:v>268.42</c:v>
                </c:pt>
                <c:pt idx="3664">
                  <c:v>268.4649</c:v>
                </c:pt>
                <c:pt idx="3665">
                  <c:v>268.49759999999998</c:v>
                </c:pt>
                <c:pt idx="3666">
                  <c:v>268.56369999999998</c:v>
                </c:pt>
                <c:pt idx="3667">
                  <c:v>268.71170000000001</c:v>
                </c:pt>
                <c:pt idx="3668">
                  <c:v>268.81599999999997</c:v>
                </c:pt>
                <c:pt idx="3669">
                  <c:v>268.89109999999999</c:v>
                </c:pt>
                <c:pt idx="3670">
                  <c:v>268.99099999999999</c:v>
                </c:pt>
                <c:pt idx="3671">
                  <c:v>269.03399999999999</c:v>
                </c:pt>
                <c:pt idx="3672">
                  <c:v>269.11</c:v>
                </c:pt>
                <c:pt idx="3673">
                  <c:v>269.14100000000002</c:v>
                </c:pt>
                <c:pt idx="3674">
                  <c:v>269.22859999999997</c:v>
                </c:pt>
                <c:pt idx="3675">
                  <c:v>269.28840000000002</c:v>
                </c:pt>
                <c:pt idx="3676">
                  <c:v>269.36739999999998</c:v>
                </c:pt>
                <c:pt idx="3677">
                  <c:v>269.39019999999999</c:v>
                </c:pt>
                <c:pt idx="3678">
                  <c:v>269.50369999999998</c:v>
                </c:pt>
                <c:pt idx="3679">
                  <c:v>269.47219999999999</c:v>
                </c:pt>
                <c:pt idx="3680">
                  <c:v>269.45159999999998</c:v>
                </c:pt>
                <c:pt idx="3681">
                  <c:v>269.50880000000001</c:v>
                </c:pt>
                <c:pt idx="3682">
                  <c:v>269.61200000000002</c:v>
                </c:pt>
                <c:pt idx="3683">
                  <c:v>269.709</c:v>
                </c:pt>
                <c:pt idx="3684">
                  <c:v>269.75069999999999</c:v>
                </c:pt>
                <c:pt idx="3685">
                  <c:v>269.77510000000001</c:v>
                </c:pt>
                <c:pt idx="3686">
                  <c:v>269.89139999999998</c:v>
                </c:pt>
                <c:pt idx="3687">
                  <c:v>270.05470000000003</c:v>
                </c:pt>
                <c:pt idx="3688">
                  <c:v>270.11279999999999</c:v>
                </c:pt>
                <c:pt idx="3689">
                  <c:v>270.10090000000002</c:v>
                </c:pt>
                <c:pt idx="3690">
                  <c:v>270.19630000000001</c:v>
                </c:pt>
                <c:pt idx="3691">
                  <c:v>270.3494</c:v>
                </c:pt>
                <c:pt idx="3692">
                  <c:v>270.47089999999997</c:v>
                </c:pt>
                <c:pt idx="3693">
                  <c:v>270.4778</c:v>
                </c:pt>
                <c:pt idx="3694">
                  <c:v>270.54180000000002</c:v>
                </c:pt>
                <c:pt idx="3695">
                  <c:v>270.59350000000001</c:v>
                </c:pt>
                <c:pt idx="3696">
                  <c:v>270.70600000000002</c:v>
                </c:pt>
                <c:pt idx="3697">
                  <c:v>270.6816</c:v>
                </c:pt>
                <c:pt idx="3698">
                  <c:v>270.74829999999997</c:v>
                </c:pt>
                <c:pt idx="3699">
                  <c:v>270.89960000000002</c:v>
                </c:pt>
                <c:pt idx="3700">
                  <c:v>270.90499999999997</c:v>
                </c:pt>
                <c:pt idx="3701">
                  <c:v>270.90719999999999</c:v>
                </c:pt>
                <c:pt idx="3702">
                  <c:v>270.96940000000001</c:v>
                </c:pt>
                <c:pt idx="3703">
                  <c:v>270.96969999999999</c:v>
                </c:pt>
                <c:pt idx="3704">
                  <c:v>271.05149999999998</c:v>
                </c:pt>
                <c:pt idx="3705">
                  <c:v>271.05930000000001</c:v>
                </c:pt>
                <c:pt idx="3706">
                  <c:v>271.197</c:v>
                </c:pt>
                <c:pt idx="3707">
                  <c:v>271.30880000000002</c:v>
                </c:pt>
                <c:pt idx="3708">
                  <c:v>271.4314</c:v>
                </c:pt>
                <c:pt idx="3709">
                  <c:v>271.4579</c:v>
                </c:pt>
                <c:pt idx="3710">
                  <c:v>271.53019999999998</c:v>
                </c:pt>
                <c:pt idx="3711">
                  <c:v>271.61020000000002</c:v>
                </c:pt>
                <c:pt idx="3712">
                  <c:v>271.71510000000001</c:v>
                </c:pt>
                <c:pt idx="3713">
                  <c:v>271.77449999999999</c:v>
                </c:pt>
                <c:pt idx="3714">
                  <c:v>271.76249999999999</c:v>
                </c:pt>
                <c:pt idx="3715">
                  <c:v>271.75720000000001</c:v>
                </c:pt>
                <c:pt idx="3716">
                  <c:v>271.81079999999997</c:v>
                </c:pt>
                <c:pt idx="3717">
                  <c:v>271.80970000000002</c:v>
                </c:pt>
                <c:pt idx="3718">
                  <c:v>271.91469999999998</c:v>
                </c:pt>
                <c:pt idx="3719">
                  <c:v>272.01549999999997</c:v>
                </c:pt>
                <c:pt idx="3720">
                  <c:v>272.05799999999999</c:v>
                </c:pt>
                <c:pt idx="3721">
                  <c:v>272.16449999999998</c:v>
                </c:pt>
                <c:pt idx="3722">
                  <c:v>272.25560000000002</c:v>
                </c:pt>
                <c:pt idx="3723">
                  <c:v>272.30579999999998</c:v>
                </c:pt>
                <c:pt idx="3724">
                  <c:v>272.25959999999998</c:v>
                </c:pt>
                <c:pt idx="3725">
                  <c:v>272.44540000000001</c:v>
                </c:pt>
                <c:pt idx="3726">
                  <c:v>272.57060000000001</c:v>
                </c:pt>
                <c:pt idx="3727">
                  <c:v>272.62259999999998</c:v>
                </c:pt>
                <c:pt idx="3728">
                  <c:v>272.76900000000001</c:v>
                </c:pt>
                <c:pt idx="3729">
                  <c:v>272.78769999999997</c:v>
                </c:pt>
                <c:pt idx="3730">
                  <c:v>272.83319999999998</c:v>
                </c:pt>
                <c:pt idx="3731">
                  <c:v>272.87709999999998</c:v>
                </c:pt>
                <c:pt idx="3732">
                  <c:v>272.96019999999999</c:v>
                </c:pt>
                <c:pt idx="3733">
                  <c:v>273.00279999999998</c:v>
                </c:pt>
                <c:pt idx="3734">
                  <c:v>273.03890000000001</c:v>
                </c:pt>
                <c:pt idx="3735">
                  <c:v>273.17439999999999</c:v>
                </c:pt>
                <c:pt idx="3736">
                  <c:v>273.33670000000001</c:v>
                </c:pt>
                <c:pt idx="3737">
                  <c:v>273.34769999999997</c:v>
                </c:pt>
                <c:pt idx="3738">
                  <c:v>273.33010000000002</c:v>
                </c:pt>
                <c:pt idx="3739">
                  <c:v>273.37279999999998</c:v>
                </c:pt>
                <c:pt idx="3740">
                  <c:v>273.39100000000002</c:v>
                </c:pt>
                <c:pt idx="3741">
                  <c:v>273.55329999999998</c:v>
                </c:pt>
                <c:pt idx="3742">
                  <c:v>273.64400000000001</c:v>
                </c:pt>
                <c:pt idx="3743">
                  <c:v>273.7251</c:v>
                </c:pt>
                <c:pt idx="3744">
                  <c:v>273.73039999999997</c:v>
                </c:pt>
                <c:pt idx="3745">
                  <c:v>273.87889999999999</c:v>
                </c:pt>
                <c:pt idx="3746">
                  <c:v>273.92259999999999</c:v>
                </c:pt>
                <c:pt idx="3747">
                  <c:v>274.02800000000002</c:v>
                </c:pt>
                <c:pt idx="3748">
                  <c:v>274.12720000000002</c:v>
                </c:pt>
                <c:pt idx="3749">
                  <c:v>274.2099</c:v>
                </c:pt>
                <c:pt idx="3750">
                  <c:v>274.173</c:v>
                </c:pt>
                <c:pt idx="3751">
                  <c:v>274.2808</c:v>
                </c:pt>
                <c:pt idx="3752">
                  <c:v>274.2774</c:v>
                </c:pt>
                <c:pt idx="3753">
                  <c:v>274.24560000000002</c:v>
                </c:pt>
                <c:pt idx="3754">
                  <c:v>274.38010000000003</c:v>
                </c:pt>
                <c:pt idx="3755">
                  <c:v>274.49059999999997</c:v>
                </c:pt>
                <c:pt idx="3756">
                  <c:v>274.4572</c:v>
                </c:pt>
                <c:pt idx="3757">
                  <c:v>274.48099999999999</c:v>
                </c:pt>
                <c:pt idx="3758">
                  <c:v>274.57850000000002</c:v>
                </c:pt>
                <c:pt idx="3759">
                  <c:v>274.62959999999998</c:v>
                </c:pt>
                <c:pt idx="3760">
                  <c:v>274.7235</c:v>
                </c:pt>
                <c:pt idx="3761">
                  <c:v>274.80279999999999</c:v>
                </c:pt>
                <c:pt idx="3762">
                  <c:v>274.98559999999998</c:v>
                </c:pt>
                <c:pt idx="3763">
                  <c:v>275.11520000000002</c:v>
                </c:pt>
                <c:pt idx="3764">
                  <c:v>275.1807</c:v>
                </c:pt>
                <c:pt idx="3765">
                  <c:v>275.26580000000001</c:v>
                </c:pt>
                <c:pt idx="3766">
                  <c:v>275.26080000000002</c:v>
                </c:pt>
                <c:pt idx="3767">
                  <c:v>275.30220000000003</c:v>
                </c:pt>
                <c:pt idx="3768">
                  <c:v>275.334</c:v>
                </c:pt>
                <c:pt idx="3769">
                  <c:v>275.29180000000002</c:v>
                </c:pt>
                <c:pt idx="3770">
                  <c:v>275.36</c:v>
                </c:pt>
                <c:pt idx="3771">
                  <c:v>275.5138</c:v>
                </c:pt>
                <c:pt idx="3772">
                  <c:v>275.58580000000001</c:v>
                </c:pt>
                <c:pt idx="3773">
                  <c:v>275.64589999999998</c:v>
                </c:pt>
                <c:pt idx="3774">
                  <c:v>275.70940000000002</c:v>
                </c:pt>
                <c:pt idx="3775">
                  <c:v>275.72590000000002</c:v>
                </c:pt>
                <c:pt idx="3776">
                  <c:v>275.81619999999998</c:v>
                </c:pt>
                <c:pt idx="3777">
                  <c:v>275.9228</c:v>
                </c:pt>
                <c:pt idx="3778">
                  <c:v>276.10500000000002</c:v>
                </c:pt>
                <c:pt idx="3779">
                  <c:v>276.15910000000002</c:v>
                </c:pt>
                <c:pt idx="3780">
                  <c:v>276.12599999999998</c:v>
                </c:pt>
                <c:pt idx="3781">
                  <c:v>276.18880000000001</c:v>
                </c:pt>
                <c:pt idx="3782">
                  <c:v>276.30650000000003</c:v>
                </c:pt>
                <c:pt idx="3783">
                  <c:v>276.29939999999999</c:v>
                </c:pt>
                <c:pt idx="3784">
                  <c:v>276.33670000000001</c:v>
                </c:pt>
                <c:pt idx="3785">
                  <c:v>276.4237</c:v>
                </c:pt>
                <c:pt idx="3786">
                  <c:v>276.56369999999998</c:v>
                </c:pt>
                <c:pt idx="3787">
                  <c:v>276.6789</c:v>
                </c:pt>
                <c:pt idx="3788">
                  <c:v>276.851</c:v>
                </c:pt>
                <c:pt idx="3789">
                  <c:v>276.99979999999999</c:v>
                </c:pt>
                <c:pt idx="3790">
                  <c:v>276.99509999999998</c:v>
                </c:pt>
                <c:pt idx="3791">
                  <c:v>277.00670000000002</c:v>
                </c:pt>
                <c:pt idx="3792">
                  <c:v>277.03559999999999</c:v>
                </c:pt>
                <c:pt idx="3793">
                  <c:v>277.10019999999997</c:v>
                </c:pt>
                <c:pt idx="3794">
                  <c:v>277.18729999999999</c:v>
                </c:pt>
                <c:pt idx="3795">
                  <c:v>277.2801</c:v>
                </c:pt>
                <c:pt idx="3796">
                  <c:v>277.29610000000002</c:v>
                </c:pt>
                <c:pt idx="3797">
                  <c:v>277.39139999999998</c:v>
                </c:pt>
                <c:pt idx="3798">
                  <c:v>277.45600000000002</c:v>
                </c:pt>
                <c:pt idx="3799">
                  <c:v>277.57159999999999</c:v>
                </c:pt>
                <c:pt idx="3800">
                  <c:v>277.64600000000002</c:v>
                </c:pt>
                <c:pt idx="3801">
                  <c:v>277.61939999999998</c:v>
                </c:pt>
                <c:pt idx="3802">
                  <c:v>277.63350000000003</c:v>
                </c:pt>
                <c:pt idx="3803">
                  <c:v>277.70159999999998</c:v>
                </c:pt>
                <c:pt idx="3804">
                  <c:v>277.7484</c:v>
                </c:pt>
                <c:pt idx="3805">
                  <c:v>277.80450000000002</c:v>
                </c:pt>
                <c:pt idx="3806">
                  <c:v>277.89819999999997</c:v>
                </c:pt>
                <c:pt idx="3807">
                  <c:v>278.0772</c:v>
                </c:pt>
                <c:pt idx="3808">
                  <c:v>278.08620000000002</c:v>
                </c:pt>
                <c:pt idx="3809">
                  <c:v>278.06970000000001</c:v>
                </c:pt>
                <c:pt idx="3810">
                  <c:v>278.17340000000002</c:v>
                </c:pt>
                <c:pt idx="3811">
                  <c:v>278.20359999999999</c:v>
                </c:pt>
                <c:pt idx="3812">
                  <c:v>278.2928</c:v>
                </c:pt>
                <c:pt idx="3813">
                  <c:v>278.34120000000001</c:v>
                </c:pt>
                <c:pt idx="3814">
                  <c:v>278.51130000000001</c:v>
                </c:pt>
                <c:pt idx="3815">
                  <c:v>278.49979999999999</c:v>
                </c:pt>
                <c:pt idx="3816">
                  <c:v>278.58139999999997</c:v>
                </c:pt>
                <c:pt idx="3817">
                  <c:v>278.69209999999998</c:v>
                </c:pt>
                <c:pt idx="3818">
                  <c:v>278.69159999999999</c:v>
                </c:pt>
                <c:pt idx="3819">
                  <c:v>278.68259999999998</c:v>
                </c:pt>
                <c:pt idx="3820">
                  <c:v>278.75470000000001</c:v>
                </c:pt>
                <c:pt idx="3821">
                  <c:v>278.8426</c:v>
                </c:pt>
                <c:pt idx="3822">
                  <c:v>279.01639999999998</c:v>
                </c:pt>
                <c:pt idx="3823">
                  <c:v>279.14019999999999</c:v>
                </c:pt>
                <c:pt idx="3824">
                  <c:v>279.20999999999998</c:v>
                </c:pt>
                <c:pt idx="3825">
                  <c:v>279.178</c:v>
                </c:pt>
                <c:pt idx="3826">
                  <c:v>279.22320000000002</c:v>
                </c:pt>
                <c:pt idx="3827">
                  <c:v>279.28800000000001</c:v>
                </c:pt>
                <c:pt idx="3828">
                  <c:v>279.38679999999999</c:v>
                </c:pt>
                <c:pt idx="3829">
                  <c:v>279.40559999999999</c:v>
                </c:pt>
                <c:pt idx="3830">
                  <c:v>279.52940000000001</c:v>
                </c:pt>
                <c:pt idx="3831">
                  <c:v>279.68259999999998</c:v>
                </c:pt>
                <c:pt idx="3832">
                  <c:v>279.70549999999997</c:v>
                </c:pt>
                <c:pt idx="3833">
                  <c:v>279.65800000000002</c:v>
                </c:pt>
                <c:pt idx="3834">
                  <c:v>279.75</c:v>
                </c:pt>
                <c:pt idx="3835">
                  <c:v>279.84550000000002</c:v>
                </c:pt>
                <c:pt idx="3836">
                  <c:v>279.82159999999999</c:v>
                </c:pt>
                <c:pt idx="3837">
                  <c:v>279.9058</c:v>
                </c:pt>
                <c:pt idx="3838">
                  <c:v>279.97890000000001</c:v>
                </c:pt>
                <c:pt idx="3839">
                  <c:v>280.06369999999998</c:v>
                </c:pt>
                <c:pt idx="3840">
                  <c:v>280.14</c:v>
                </c:pt>
                <c:pt idx="3841">
                  <c:v>280.22719999999998</c:v>
                </c:pt>
                <c:pt idx="3842">
                  <c:v>280.26620000000003</c:v>
                </c:pt>
                <c:pt idx="3843">
                  <c:v>280.29640000000001</c:v>
                </c:pt>
                <c:pt idx="3844">
                  <c:v>280.38350000000003</c:v>
                </c:pt>
                <c:pt idx="3845">
                  <c:v>280.38900000000001</c:v>
                </c:pt>
                <c:pt idx="3846">
                  <c:v>280.5763</c:v>
                </c:pt>
                <c:pt idx="3847">
                  <c:v>280.56639999999999</c:v>
                </c:pt>
                <c:pt idx="3848">
                  <c:v>280.64879999999999</c:v>
                </c:pt>
                <c:pt idx="3849">
                  <c:v>280.71890000000002</c:v>
                </c:pt>
                <c:pt idx="3850">
                  <c:v>280.82299999999998</c:v>
                </c:pt>
                <c:pt idx="3851">
                  <c:v>280.8972</c:v>
                </c:pt>
                <c:pt idx="3852">
                  <c:v>280.95010000000002</c:v>
                </c:pt>
                <c:pt idx="3853">
                  <c:v>280.99220000000003</c:v>
                </c:pt>
                <c:pt idx="3854">
                  <c:v>280.99149999999997</c:v>
                </c:pt>
                <c:pt idx="3855">
                  <c:v>281.07249999999999</c:v>
                </c:pt>
                <c:pt idx="3856">
                  <c:v>281.07889999999998</c:v>
                </c:pt>
                <c:pt idx="3857">
                  <c:v>281.19920000000002</c:v>
                </c:pt>
                <c:pt idx="3858">
                  <c:v>281.32819999999998</c:v>
                </c:pt>
                <c:pt idx="3859">
                  <c:v>281.37909999999999</c:v>
                </c:pt>
                <c:pt idx="3860">
                  <c:v>281.53680000000003</c:v>
                </c:pt>
                <c:pt idx="3861">
                  <c:v>281.55079999999998</c:v>
                </c:pt>
                <c:pt idx="3862">
                  <c:v>281.6728</c:v>
                </c:pt>
                <c:pt idx="3863">
                  <c:v>281.6696</c:v>
                </c:pt>
                <c:pt idx="3864">
                  <c:v>281.72519999999997</c:v>
                </c:pt>
                <c:pt idx="3865">
                  <c:v>281.75200000000001</c:v>
                </c:pt>
                <c:pt idx="3866">
                  <c:v>281.8793</c:v>
                </c:pt>
                <c:pt idx="3867">
                  <c:v>281.90410000000003</c:v>
                </c:pt>
                <c:pt idx="3868">
                  <c:v>281.96769999999998</c:v>
                </c:pt>
                <c:pt idx="3869">
                  <c:v>282.06889999999999</c:v>
                </c:pt>
                <c:pt idx="3870">
                  <c:v>282.262</c:v>
                </c:pt>
                <c:pt idx="3871">
                  <c:v>282.31150000000002</c:v>
                </c:pt>
                <c:pt idx="3872">
                  <c:v>282.2448</c:v>
                </c:pt>
                <c:pt idx="3873">
                  <c:v>282.34820000000002</c:v>
                </c:pt>
                <c:pt idx="3874">
                  <c:v>282.52159999999998</c:v>
                </c:pt>
                <c:pt idx="3875">
                  <c:v>282.53530000000001</c:v>
                </c:pt>
                <c:pt idx="3876">
                  <c:v>282.59739999999999</c:v>
                </c:pt>
                <c:pt idx="3877">
                  <c:v>282.6574</c:v>
                </c:pt>
                <c:pt idx="3878">
                  <c:v>282.73450000000003</c:v>
                </c:pt>
                <c:pt idx="3879">
                  <c:v>282.79660000000001</c:v>
                </c:pt>
                <c:pt idx="3880">
                  <c:v>282.85169999999999</c:v>
                </c:pt>
                <c:pt idx="3881">
                  <c:v>282.94979999999998</c:v>
                </c:pt>
                <c:pt idx="3882">
                  <c:v>283.04039999999998</c:v>
                </c:pt>
                <c:pt idx="3883">
                  <c:v>283.02929999999998</c:v>
                </c:pt>
                <c:pt idx="3884">
                  <c:v>283.0718</c:v>
                </c:pt>
                <c:pt idx="3885">
                  <c:v>283.16739999999999</c:v>
                </c:pt>
                <c:pt idx="3886">
                  <c:v>283.33870000000002</c:v>
                </c:pt>
                <c:pt idx="3887">
                  <c:v>283.35430000000002</c:v>
                </c:pt>
                <c:pt idx="3888">
                  <c:v>283.36250000000001</c:v>
                </c:pt>
                <c:pt idx="3889">
                  <c:v>283.47109999999998</c:v>
                </c:pt>
                <c:pt idx="3890">
                  <c:v>283.55720000000002</c:v>
                </c:pt>
                <c:pt idx="3891">
                  <c:v>283.65640000000002</c:v>
                </c:pt>
                <c:pt idx="3892">
                  <c:v>283.71210000000002</c:v>
                </c:pt>
                <c:pt idx="3893">
                  <c:v>283.6592</c:v>
                </c:pt>
                <c:pt idx="3894">
                  <c:v>283.69499999999999</c:v>
                </c:pt>
                <c:pt idx="3895">
                  <c:v>283.85180000000003</c:v>
                </c:pt>
                <c:pt idx="3896">
                  <c:v>283.87909999999999</c:v>
                </c:pt>
                <c:pt idx="3897">
                  <c:v>283.88639999999998</c:v>
                </c:pt>
                <c:pt idx="3898">
                  <c:v>283.95240000000001</c:v>
                </c:pt>
                <c:pt idx="3899">
                  <c:v>284.07499999999999</c:v>
                </c:pt>
                <c:pt idx="3900">
                  <c:v>284.18490000000003</c:v>
                </c:pt>
                <c:pt idx="3901">
                  <c:v>284.1352</c:v>
                </c:pt>
                <c:pt idx="3902">
                  <c:v>284.20519999999999</c:v>
                </c:pt>
                <c:pt idx="3903">
                  <c:v>284.25659999999999</c:v>
                </c:pt>
                <c:pt idx="3904">
                  <c:v>284.34140000000002</c:v>
                </c:pt>
                <c:pt idx="3905">
                  <c:v>284.43220000000002</c:v>
                </c:pt>
                <c:pt idx="3906">
                  <c:v>284.49700000000001</c:v>
                </c:pt>
                <c:pt idx="3907">
                  <c:v>284.64749999999998</c:v>
                </c:pt>
                <c:pt idx="3908">
                  <c:v>284.76119999999997</c:v>
                </c:pt>
                <c:pt idx="3909">
                  <c:v>284.87740000000002</c:v>
                </c:pt>
                <c:pt idx="3910">
                  <c:v>284.87150000000003</c:v>
                </c:pt>
                <c:pt idx="3911">
                  <c:v>284.85149999999999</c:v>
                </c:pt>
                <c:pt idx="3912">
                  <c:v>284.92099999999999</c:v>
                </c:pt>
                <c:pt idx="3913">
                  <c:v>284.97660000000002</c:v>
                </c:pt>
                <c:pt idx="3914">
                  <c:v>285.10590000000002</c:v>
                </c:pt>
                <c:pt idx="3915">
                  <c:v>285.29660000000001</c:v>
                </c:pt>
                <c:pt idx="3916">
                  <c:v>285.27809999999999</c:v>
                </c:pt>
                <c:pt idx="3917">
                  <c:v>285.27679999999998</c:v>
                </c:pt>
                <c:pt idx="3918">
                  <c:v>285.315</c:v>
                </c:pt>
                <c:pt idx="3919">
                  <c:v>285.43200000000002</c:v>
                </c:pt>
                <c:pt idx="3920">
                  <c:v>285.43630000000002</c:v>
                </c:pt>
                <c:pt idx="3921">
                  <c:v>285.46899999999999</c:v>
                </c:pt>
                <c:pt idx="3922">
                  <c:v>285.59179999999998</c:v>
                </c:pt>
                <c:pt idx="3923">
                  <c:v>285.74130000000002</c:v>
                </c:pt>
                <c:pt idx="3924">
                  <c:v>285.93259999999998</c:v>
                </c:pt>
                <c:pt idx="3925">
                  <c:v>285.9067</c:v>
                </c:pt>
                <c:pt idx="3926">
                  <c:v>285.87400000000002</c:v>
                </c:pt>
                <c:pt idx="3927">
                  <c:v>285.90159999999997</c:v>
                </c:pt>
                <c:pt idx="3928">
                  <c:v>286.02080000000001</c:v>
                </c:pt>
                <c:pt idx="3929">
                  <c:v>285.99549999999999</c:v>
                </c:pt>
                <c:pt idx="3930">
                  <c:v>286.07819999999998</c:v>
                </c:pt>
                <c:pt idx="3931">
                  <c:v>286.14120000000003</c:v>
                </c:pt>
                <c:pt idx="3932">
                  <c:v>286.22199999999998</c:v>
                </c:pt>
                <c:pt idx="3933">
                  <c:v>286.27699999999999</c:v>
                </c:pt>
                <c:pt idx="3934">
                  <c:v>286.34359999999998</c:v>
                </c:pt>
                <c:pt idx="3935">
                  <c:v>286.43400000000003</c:v>
                </c:pt>
                <c:pt idx="3936">
                  <c:v>286.52350000000001</c:v>
                </c:pt>
                <c:pt idx="3937">
                  <c:v>286.58429999999998</c:v>
                </c:pt>
                <c:pt idx="3938">
                  <c:v>286.77569999999997</c:v>
                </c:pt>
                <c:pt idx="3939">
                  <c:v>286.71780000000001</c:v>
                </c:pt>
                <c:pt idx="3940">
                  <c:v>286.79320000000001</c:v>
                </c:pt>
                <c:pt idx="3941">
                  <c:v>286.93700000000001</c:v>
                </c:pt>
                <c:pt idx="3942">
                  <c:v>286.96800000000002</c:v>
                </c:pt>
                <c:pt idx="3943">
                  <c:v>287.09030000000001</c:v>
                </c:pt>
                <c:pt idx="3944">
                  <c:v>287.10300000000001</c:v>
                </c:pt>
                <c:pt idx="3945">
                  <c:v>287.18419999999998</c:v>
                </c:pt>
                <c:pt idx="3946">
                  <c:v>287.34199999999998</c:v>
                </c:pt>
                <c:pt idx="3947">
                  <c:v>287.37650000000002</c:v>
                </c:pt>
                <c:pt idx="3948">
                  <c:v>287.5027</c:v>
                </c:pt>
                <c:pt idx="3949">
                  <c:v>287.54719999999998</c:v>
                </c:pt>
                <c:pt idx="3950">
                  <c:v>287.57220000000001</c:v>
                </c:pt>
                <c:pt idx="3951">
                  <c:v>287.64620000000002</c:v>
                </c:pt>
                <c:pt idx="3952">
                  <c:v>287.75119999999998</c:v>
                </c:pt>
                <c:pt idx="3953">
                  <c:v>287.75700000000001</c:v>
                </c:pt>
                <c:pt idx="3954">
                  <c:v>287.76940000000002</c:v>
                </c:pt>
                <c:pt idx="3955">
                  <c:v>287.87520000000001</c:v>
                </c:pt>
                <c:pt idx="3956">
                  <c:v>287.96030000000002</c:v>
                </c:pt>
                <c:pt idx="3957">
                  <c:v>288.0154</c:v>
                </c:pt>
                <c:pt idx="3958">
                  <c:v>288.15120000000002</c:v>
                </c:pt>
                <c:pt idx="3959">
                  <c:v>288.15019999999998</c:v>
                </c:pt>
                <c:pt idx="3960">
                  <c:v>288.16680000000002</c:v>
                </c:pt>
                <c:pt idx="3961">
                  <c:v>288.37439999999998</c:v>
                </c:pt>
                <c:pt idx="3962">
                  <c:v>288.36849999999998</c:v>
                </c:pt>
                <c:pt idx="3963">
                  <c:v>288.358</c:v>
                </c:pt>
                <c:pt idx="3964">
                  <c:v>288.43900000000002</c:v>
                </c:pt>
                <c:pt idx="3965">
                  <c:v>288.50869999999998</c:v>
                </c:pt>
                <c:pt idx="3966">
                  <c:v>288.6628</c:v>
                </c:pt>
                <c:pt idx="3967">
                  <c:v>288.68200000000002</c:v>
                </c:pt>
                <c:pt idx="3968">
                  <c:v>288.69779999999997</c:v>
                </c:pt>
                <c:pt idx="3969">
                  <c:v>288.79629999999997</c:v>
                </c:pt>
                <c:pt idx="3970">
                  <c:v>288.87909999999999</c:v>
                </c:pt>
                <c:pt idx="3971">
                  <c:v>289.04719999999998</c:v>
                </c:pt>
                <c:pt idx="3972">
                  <c:v>289.17169999999999</c:v>
                </c:pt>
                <c:pt idx="3973">
                  <c:v>289.209</c:v>
                </c:pt>
                <c:pt idx="3974">
                  <c:v>289.21199999999999</c:v>
                </c:pt>
                <c:pt idx="3975">
                  <c:v>289.19139999999999</c:v>
                </c:pt>
                <c:pt idx="3976">
                  <c:v>289.23700000000002</c:v>
                </c:pt>
                <c:pt idx="3977">
                  <c:v>289.298</c:v>
                </c:pt>
                <c:pt idx="3978">
                  <c:v>289.4289</c:v>
                </c:pt>
                <c:pt idx="3979">
                  <c:v>289.50749999999999</c:v>
                </c:pt>
                <c:pt idx="3980">
                  <c:v>289.59350000000001</c:v>
                </c:pt>
                <c:pt idx="3981">
                  <c:v>289.73039999999997</c:v>
                </c:pt>
                <c:pt idx="3982">
                  <c:v>289.76420000000002</c:v>
                </c:pt>
                <c:pt idx="3983">
                  <c:v>289.86279999999999</c:v>
                </c:pt>
                <c:pt idx="3984">
                  <c:v>289.84989999999999</c:v>
                </c:pt>
                <c:pt idx="3985">
                  <c:v>289.96199999999999</c:v>
                </c:pt>
                <c:pt idx="3986">
                  <c:v>290.06110000000001</c:v>
                </c:pt>
                <c:pt idx="3987">
                  <c:v>290.03500000000003</c:v>
                </c:pt>
                <c:pt idx="3988">
                  <c:v>290.14159999999998</c:v>
                </c:pt>
                <c:pt idx="3989">
                  <c:v>290.10329999999999</c:v>
                </c:pt>
                <c:pt idx="3990">
                  <c:v>290.18549999999999</c:v>
                </c:pt>
                <c:pt idx="3991">
                  <c:v>290.2944</c:v>
                </c:pt>
                <c:pt idx="3992">
                  <c:v>290.36430000000001</c:v>
                </c:pt>
                <c:pt idx="3993">
                  <c:v>290.375</c:v>
                </c:pt>
                <c:pt idx="3994">
                  <c:v>290.5394</c:v>
                </c:pt>
                <c:pt idx="3995">
                  <c:v>290.55099999999999</c:v>
                </c:pt>
                <c:pt idx="3996">
                  <c:v>290.55309999999997</c:v>
                </c:pt>
                <c:pt idx="3997">
                  <c:v>290.61160000000001</c:v>
                </c:pt>
                <c:pt idx="3998">
                  <c:v>290.63080000000002</c:v>
                </c:pt>
                <c:pt idx="3999">
                  <c:v>290.71039999999999</c:v>
                </c:pt>
                <c:pt idx="4000">
                  <c:v>290.75510000000003</c:v>
                </c:pt>
                <c:pt idx="4001">
                  <c:v>290.7747</c:v>
                </c:pt>
                <c:pt idx="4002">
                  <c:v>290.8836</c:v>
                </c:pt>
                <c:pt idx="4003">
                  <c:v>290.9248</c:v>
                </c:pt>
                <c:pt idx="4004">
                  <c:v>291.05860000000001</c:v>
                </c:pt>
                <c:pt idx="4005">
                  <c:v>291.06760000000003</c:v>
                </c:pt>
                <c:pt idx="4006">
                  <c:v>291.26650000000001</c:v>
                </c:pt>
                <c:pt idx="4007">
                  <c:v>291.23750000000001</c:v>
                </c:pt>
                <c:pt idx="4008">
                  <c:v>291.3125</c:v>
                </c:pt>
                <c:pt idx="4009">
                  <c:v>291.37959999999998</c:v>
                </c:pt>
                <c:pt idx="4010">
                  <c:v>291.3965</c:v>
                </c:pt>
                <c:pt idx="4011">
                  <c:v>291.49979999999999</c:v>
                </c:pt>
                <c:pt idx="4012">
                  <c:v>291.59829999999999</c:v>
                </c:pt>
                <c:pt idx="4013">
                  <c:v>291.74239999999998</c:v>
                </c:pt>
                <c:pt idx="4014">
                  <c:v>291.83600000000001</c:v>
                </c:pt>
                <c:pt idx="4015">
                  <c:v>291.79919999999998</c:v>
                </c:pt>
                <c:pt idx="4016">
                  <c:v>291.9348</c:v>
                </c:pt>
                <c:pt idx="4017">
                  <c:v>292.05149999999998</c:v>
                </c:pt>
                <c:pt idx="4018">
                  <c:v>292.05439999999999</c:v>
                </c:pt>
                <c:pt idx="4019">
                  <c:v>292.05860000000001</c:v>
                </c:pt>
                <c:pt idx="4020">
                  <c:v>292.2568</c:v>
                </c:pt>
                <c:pt idx="4021">
                  <c:v>292.23419999999999</c:v>
                </c:pt>
                <c:pt idx="4022">
                  <c:v>292.23840000000001</c:v>
                </c:pt>
                <c:pt idx="4023">
                  <c:v>292.29230000000001</c:v>
                </c:pt>
                <c:pt idx="4024">
                  <c:v>292.3082</c:v>
                </c:pt>
                <c:pt idx="4025">
                  <c:v>292.35669999999999</c:v>
                </c:pt>
                <c:pt idx="4026">
                  <c:v>292.44560000000001</c:v>
                </c:pt>
                <c:pt idx="4027">
                  <c:v>292.56689999999998</c:v>
                </c:pt>
                <c:pt idx="4028">
                  <c:v>292.7115</c:v>
                </c:pt>
                <c:pt idx="4029">
                  <c:v>292.8252</c:v>
                </c:pt>
                <c:pt idx="4030">
                  <c:v>292.80880000000002</c:v>
                </c:pt>
                <c:pt idx="4031">
                  <c:v>292.9255</c:v>
                </c:pt>
                <c:pt idx="4032">
                  <c:v>293.0138</c:v>
                </c:pt>
                <c:pt idx="4033">
                  <c:v>293.02159999999998</c:v>
                </c:pt>
                <c:pt idx="4034">
                  <c:v>293.11130000000003</c:v>
                </c:pt>
                <c:pt idx="4035">
                  <c:v>293.1456</c:v>
                </c:pt>
                <c:pt idx="4036">
                  <c:v>293.14400000000001</c:v>
                </c:pt>
                <c:pt idx="4037">
                  <c:v>293.21820000000002</c:v>
                </c:pt>
                <c:pt idx="4038">
                  <c:v>293.24470000000002</c:v>
                </c:pt>
                <c:pt idx="4039">
                  <c:v>293.41919999999999</c:v>
                </c:pt>
                <c:pt idx="4040">
                  <c:v>293.48419999999999</c:v>
                </c:pt>
                <c:pt idx="4041">
                  <c:v>293.72559999999999</c:v>
                </c:pt>
                <c:pt idx="4042">
                  <c:v>293.72019999999998</c:v>
                </c:pt>
                <c:pt idx="4043">
                  <c:v>293.66340000000002</c:v>
                </c:pt>
                <c:pt idx="4044">
                  <c:v>293.79820000000001</c:v>
                </c:pt>
                <c:pt idx="4045">
                  <c:v>293.85700000000003</c:v>
                </c:pt>
                <c:pt idx="4046">
                  <c:v>293.98950000000002</c:v>
                </c:pt>
                <c:pt idx="4047">
                  <c:v>294.08670000000001</c:v>
                </c:pt>
                <c:pt idx="4048">
                  <c:v>294.13420000000002</c:v>
                </c:pt>
                <c:pt idx="4049">
                  <c:v>294.19779999999997</c:v>
                </c:pt>
                <c:pt idx="4050">
                  <c:v>294.27789999999999</c:v>
                </c:pt>
                <c:pt idx="4051">
                  <c:v>294.36200000000002</c:v>
                </c:pt>
                <c:pt idx="4052">
                  <c:v>294.37169999999998</c:v>
                </c:pt>
                <c:pt idx="4053">
                  <c:v>294.42700000000002</c:v>
                </c:pt>
                <c:pt idx="4054">
                  <c:v>294.43520000000001</c:v>
                </c:pt>
                <c:pt idx="4055">
                  <c:v>294.42630000000003</c:v>
                </c:pt>
                <c:pt idx="4056">
                  <c:v>294.53109999999998</c:v>
                </c:pt>
                <c:pt idx="4057">
                  <c:v>294.7722</c:v>
                </c:pt>
                <c:pt idx="4058">
                  <c:v>294.78800000000001</c:v>
                </c:pt>
                <c:pt idx="4059">
                  <c:v>294.80459999999999</c:v>
                </c:pt>
                <c:pt idx="4060">
                  <c:v>294.81900000000002</c:v>
                </c:pt>
                <c:pt idx="4061">
                  <c:v>294.85840000000002</c:v>
                </c:pt>
                <c:pt idx="4062">
                  <c:v>294.89600000000002</c:v>
                </c:pt>
                <c:pt idx="4063">
                  <c:v>294.95679999999999</c:v>
                </c:pt>
                <c:pt idx="4064">
                  <c:v>295.03129999999999</c:v>
                </c:pt>
                <c:pt idx="4065">
                  <c:v>295.13299999999998</c:v>
                </c:pt>
                <c:pt idx="4066">
                  <c:v>295.19200000000001</c:v>
                </c:pt>
                <c:pt idx="4067">
                  <c:v>295.23439999999999</c:v>
                </c:pt>
                <c:pt idx="4068">
                  <c:v>295.31599999999997</c:v>
                </c:pt>
                <c:pt idx="4069">
                  <c:v>295.40109999999999</c:v>
                </c:pt>
                <c:pt idx="4070">
                  <c:v>295.37180000000001</c:v>
                </c:pt>
                <c:pt idx="4071">
                  <c:v>295.45299999999997</c:v>
                </c:pt>
                <c:pt idx="4072">
                  <c:v>295.52260000000001</c:v>
                </c:pt>
                <c:pt idx="4073">
                  <c:v>295.55220000000003</c:v>
                </c:pt>
                <c:pt idx="4074">
                  <c:v>295.6266</c:v>
                </c:pt>
                <c:pt idx="4075">
                  <c:v>295.75839999999999</c:v>
                </c:pt>
                <c:pt idx="4076">
                  <c:v>295.90100000000001</c:v>
                </c:pt>
                <c:pt idx="4077">
                  <c:v>295.94830000000002</c:v>
                </c:pt>
                <c:pt idx="4078">
                  <c:v>295.94560000000001</c:v>
                </c:pt>
                <c:pt idx="4079">
                  <c:v>295.99439999999998</c:v>
                </c:pt>
                <c:pt idx="4080">
                  <c:v>296.05239999999998</c:v>
                </c:pt>
                <c:pt idx="4081">
                  <c:v>296.10840000000002</c:v>
                </c:pt>
                <c:pt idx="4082">
                  <c:v>296.2124</c:v>
                </c:pt>
                <c:pt idx="4083">
                  <c:v>296.24040000000002</c:v>
                </c:pt>
                <c:pt idx="4084">
                  <c:v>296.38549999999998</c:v>
                </c:pt>
                <c:pt idx="4085">
                  <c:v>296.38459999999998</c:v>
                </c:pt>
                <c:pt idx="4086">
                  <c:v>296.44380000000001</c:v>
                </c:pt>
                <c:pt idx="4087">
                  <c:v>296.53480000000002</c:v>
                </c:pt>
                <c:pt idx="4088">
                  <c:v>296.64940000000001</c:v>
                </c:pt>
                <c:pt idx="4089">
                  <c:v>296.71600000000001</c:v>
                </c:pt>
                <c:pt idx="4090">
                  <c:v>296.86840000000001</c:v>
                </c:pt>
                <c:pt idx="4091">
                  <c:v>296.9871</c:v>
                </c:pt>
                <c:pt idx="4092">
                  <c:v>296.95499999999998</c:v>
                </c:pt>
                <c:pt idx="4093">
                  <c:v>296.95979999999997</c:v>
                </c:pt>
                <c:pt idx="4094">
                  <c:v>297.08519999999999</c:v>
                </c:pt>
                <c:pt idx="4095">
                  <c:v>297.07100000000003</c:v>
                </c:pt>
                <c:pt idx="4096">
                  <c:v>297.14150000000001</c:v>
                </c:pt>
                <c:pt idx="4097">
                  <c:v>297.22949999999997</c:v>
                </c:pt>
                <c:pt idx="4098">
                  <c:v>297.3227</c:v>
                </c:pt>
                <c:pt idx="4099">
                  <c:v>297.38040000000001</c:v>
                </c:pt>
                <c:pt idx="4100">
                  <c:v>297.44</c:v>
                </c:pt>
                <c:pt idx="4101">
                  <c:v>297.61219999999997</c:v>
                </c:pt>
                <c:pt idx="4102">
                  <c:v>297.67360000000002</c:v>
                </c:pt>
                <c:pt idx="4103">
                  <c:v>297.79000000000002</c:v>
                </c:pt>
                <c:pt idx="4104">
                  <c:v>297.84300000000002</c:v>
                </c:pt>
                <c:pt idx="4105">
                  <c:v>297.87299999999999</c:v>
                </c:pt>
                <c:pt idx="4106">
                  <c:v>297.89440000000002</c:v>
                </c:pt>
                <c:pt idx="4107">
                  <c:v>297.9776</c:v>
                </c:pt>
                <c:pt idx="4108">
                  <c:v>298.08909999999997</c:v>
                </c:pt>
                <c:pt idx="4109">
                  <c:v>298.11520000000002</c:v>
                </c:pt>
                <c:pt idx="4110">
                  <c:v>298.18849999999998</c:v>
                </c:pt>
                <c:pt idx="4111">
                  <c:v>298.25549999999998</c:v>
                </c:pt>
                <c:pt idx="4112">
                  <c:v>298.29739999999998</c:v>
                </c:pt>
                <c:pt idx="4113">
                  <c:v>298.3519</c:v>
                </c:pt>
                <c:pt idx="4114">
                  <c:v>298.42910000000001</c:v>
                </c:pt>
                <c:pt idx="4115">
                  <c:v>298.4957</c:v>
                </c:pt>
                <c:pt idx="4116">
                  <c:v>298.59719999999999</c:v>
                </c:pt>
                <c:pt idx="4117">
                  <c:v>298.62400000000002</c:v>
                </c:pt>
                <c:pt idx="4118">
                  <c:v>298.65750000000003</c:v>
                </c:pt>
                <c:pt idx="4119">
                  <c:v>298.71199999999999</c:v>
                </c:pt>
                <c:pt idx="4120">
                  <c:v>298.7484</c:v>
                </c:pt>
                <c:pt idx="4121">
                  <c:v>298.80939999999998</c:v>
                </c:pt>
                <c:pt idx="4122">
                  <c:v>298.93239999999997</c:v>
                </c:pt>
                <c:pt idx="4123">
                  <c:v>299.19479999999999</c:v>
                </c:pt>
                <c:pt idx="4124">
                  <c:v>299.11939999999998</c:v>
                </c:pt>
              </c:numCache>
            </c:numRef>
          </c:xVal>
          <c:yVal>
            <c:numRef>
              <c:f>'Gold 25'!$H$57:$H$4181</c:f>
              <c:numCache>
                <c:formatCode>General</c:formatCode>
                <c:ptCount val="4125"/>
                <c:pt idx="0">
                  <c:v>-0.2973133</c:v>
                </c:pt>
                <c:pt idx="1">
                  <c:v>-0.29779319999999998</c:v>
                </c:pt>
                <c:pt idx="2">
                  <c:v>-0.29830220000000002</c:v>
                </c:pt>
                <c:pt idx="3">
                  <c:v>-0.29870279999999999</c:v>
                </c:pt>
                <c:pt idx="4">
                  <c:v>-0.29912499999999997</c:v>
                </c:pt>
                <c:pt idx="5">
                  <c:v>-0.29953170000000001</c:v>
                </c:pt>
                <c:pt idx="6">
                  <c:v>-0.29987799999999998</c:v>
                </c:pt>
                <c:pt idx="7">
                  <c:v>-0.30024780000000001</c:v>
                </c:pt>
                <c:pt idx="8">
                  <c:v>-0.3005697</c:v>
                </c:pt>
                <c:pt idx="9">
                  <c:v>-0.30094359999999998</c:v>
                </c:pt>
                <c:pt idx="10">
                  <c:v>-0.30125780000000002</c:v>
                </c:pt>
                <c:pt idx="11">
                  <c:v>-0.30159609999999998</c:v>
                </c:pt>
                <c:pt idx="12">
                  <c:v>-0.30202879999999999</c:v>
                </c:pt>
                <c:pt idx="13">
                  <c:v>-0.3023786</c:v>
                </c:pt>
                <c:pt idx="14">
                  <c:v>-0.30265930000000002</c:v>
                </c:pt>
                <c:pt idx="15">
                  <c:v>-0.30295800000000001</c:v>
                </c:pt>
                <c:pt idx="16">
                  <c:v>-0.3032647</c:v>
                </c:pt>
                <c:pt idx="17">
                  <c:v>-0.30362299999999998</c:v>
                </c:pt>
                <c:pt idx="18">
                  <c:v>-0.30401840000000002</c:v>
                </c:pt>
                <c:pt idx="19">
                  <c:v>-0.30427310000000002</c:v>
                </c:pt>
                <c:pt idx="20">
                  <c:v>-0.30468780000000001</c:v>
                </c:pt>
                <c:pt idx="21">
                  <c:v>-0.30491970000000002</c:v>
                </c:pt>
                <c:pt idx="22">
                  <c:v>-0.30526710000000001</c:v>
                </c:pt>
                <c:pt idx="23">
                  <c:v>-0.30570779999999997</c:v>
                </c:pt>
                <c:pt idx="24">
                  <c:v>-0.30601840000000002</c:v>
                </c:pt>
                <c:pt idx="25">
                  <c:v>-0.30630639999999998</c:v>
                </c:pt>
                <c:pt idx="26">
                  <c:v>-0.3065542</c:v>
                </c:pt>
                <c:pt idx="27">
                  <c:v>-0.30697289999999999</c:v>
                </c:pt>
                <c:pt idx="28">
                  <c:v>-0.3072416</c:v>
                </c:pt>
                <c:pt idx="29">
                  <c:v>-0.30752940000000001</c:v>
                </c:pt>
                <c:pt idx="30">
                  <c:v>-0.30790260000000003</c:v>
                </c:pt>
                <c:pt idx="31">
                  <c:v>-0.30825439999999998</c:v>
                </c:pt>
                <c:pt idx="32">
                  <c:v>-0.30855939999999998</c:v>
                </c:pt>
                <c:pt idx="33">
                  <c:v>-0.3089654</c:v>
                </c:pt>
                <c:pt idx="34">
                  <c:v>-0.30926360000000003</c:v>
                </c:pt>
                <c:pt idx="35">
                  <c:v>-0.309581</c:v>
                </c:pt>
                <c:pt idx="36">
                  <c:v>-0.30993340000000003</c:v>
                </c:pt>
                <c:pt idx="37">
                  <c:v>-0.3101757</c:v>
                </c:pt>
                <c:pt idx="38">
                  <c:v>-0.3104576</c:v>
                </c:pt>
                <c:pt idx="39">
                  <c:v>-0.31084699999999998</c:v>
                </c:pt>
                <c:pt idx="40">
                  <c:v>-0.31132080000000001</c:v>
                </c:pt>
                <c:pt idx="41">
                  <c:v>-0.31169550000000001</c:v>
                </c:pt>
                <c:pt idx="42">
                  <c:v>-0.31205339999999998</c:v>
                </c:pt>
                <c:pt idx="43">
                  <c:v>-0.31227929999999998</c:v>
                </c:pt>
                <c:pt idx="44">
                  <c:v>-0.31256440000000002</c:v>
                </c:pt>
                <c:pt idx="45">
                  <c:v>-0.31287860000000001</c:v>
                </c:pt>
                <c:pt idx="46">
                  <c:v>-0.31314570000000003</c:v>
                </c:pt>
                <c:pt idx="47">
                  <c:v>-0.31361840000000002</c:v>
                </c:pt>
                <c:pt idx="48">
                  <c:v>-0.31385990000000002</c:v>
                </c:pt>
                <c:pt idx="49">
                  <c:v>-0.31429410000000002</c:v>
                </c:pt>
                <c:pt idx="50">
                  <c:v>-0.31466519999999998</c:v>
                </c:pt>
                <c:pt idx="51">
                  <c:v>-0.31501299999999999</c:v>
                </c:pt>
                <c:pt idx="52">
                  <c:v>-0.3152258</c:v>
                </c:pt>
                <c:pt idx="53">
                  <c:v>-0.31554840000000001</c:v>
                </c:pt>
                <c:pt idx="54">
                  <c:v>-0.31590069999999998</c:v>
                </c:pt>
                <c:pt idx="55">
                  <c:v>-0.31620340000000002</c:v>
                </c:pt>
                <c:pt idx="56">
                  <c:v>-0.31653599999999998</c:v>
                </c:pt>
                <c:pt idx="57">
                  <c:v>-0.31691629999999998</c:v>
                </c:pt>
                <c:pt idx="58">
                  <c:v>-0.31716660000000002</c:v>
                </c:pt>
                <c:pt idx="59">
                  <c:v>-0.31765680000000002</c:v>
                </c:pt>
                <c:pt idx="60">
                  <c:v>-0.31803870000000001</c:v>
                </c:pt>
                <c:pt idx="61">
                  <c:v>-0.3181406</c:v>
                </c:pt>
                <c:pt idx="62">
                  <c:v>-0.31848769999999998</c:v>
                </c:pt>
                <c:pt idx="63">
                  <c:v>-0.31885439999999998</c:v>
                </c:pt>
                <c:pt idx="64">
                  <c:v>-0.31911299999999998</c:v>
                </c:pt>
                <c:pt idx="65">
                  <c:v>-0.31945129999999999</c:v>
                </c:pt>
                <c:pt idx="66">
                  <c:v>-0.31983159999999999</c:v>
                </c:pt>
                <c:pt idx="67">
                  <c:v>-0.3201483</c:v>
                </c:pt>
                <c:pt idx="68">
                  <c:v>-0.32028030000000002</c:v>
                </c:pt>
                <c:pt idx="69">
                  <c:v>-0.32070850000000001</c:v>
                </c:pt>
                <c:pt idx="70">
                  <c:v>-0.320996</c:v>
                </c:pt>
                <c:pt idx="71">
                  <c:v>-0.32129859999999999</c:v>
                </c:pt>
                <c:pt idx="72">
                  <c:v>-0.32165329999999998</c:v>
                </c:pt>
                <c:pt idx="73">
                  <c:v>-0.32196360000000002</c:v>
                </c:pt>
                <c:pt idx="74">
                  <c:v>-0.32227549999999999</c:v>
                </c:pt>
                <c:pt idx="75">
                  <c:v>-0.32260100000000003</c:v>
                </c:pt>
                <c:pt idx="76">
                  <c:v>-0.32291920000000002</c:v>
                </c:pt>
                <c:pt idx="77">
                  <c:v>-0.32313720000000001</c:v>
                </c:pt>
                <c:pt idx="78">
                  <c:v>-0.32336019999999999</c:v>
                </c:pt>
                <c:pt idx="79">
                  <c:v>-0.3238877</c:v>
                </c:pt>
                <c:pt idx="80">
                  <c:v>-0.32412200000000002</c:v>
                </c:pt>
                <c:pt idx="81">
                  <c:v>-0.32462859999999999</c:v>
                </c:pt>
                <c:pt idx="82">
                  <c:v>-0.32490049999999998</c:v>
                </c:pt>
                <c:pt idx="83">
                  <c:v>-0.32512000000000002</c:v>
                </c:pt>
                <c:pt idx="84">
                  <c:v>-0.32538869999999998</c:v>
                </c:pt>
                <c:pt idx="85">
                  <c:v>-0.32567099999999999</c:v>
                </c:pt>
                <c:pt idx="86">
                  <c:v>-0.32596609999999998</c:v>
                </c:pt>
                <c:pt idx="87">
                  <c:v>-0.326324</c:v>
                </c:pt>
                <c:pt idx="88">
                  <c:v>-0.32662459999999999</c:v>
                </c:pt>
                <c:pt idx="89">
                  <c:v>-0.32699889999999998</c:v>
                </c:pt>
                <c:pt idx="90">
                  <c:v>-0.32728560000000001</c:v>
                </c:pt>
                <c:pt idx="91">
                  <c:v>-0.3276075</c:v>
                </c:pt>
                <c:pt idx="92">
                  <c:v>-0.32797530000000003</c:v>
                </c:pt>
                <c:pt idx="93">
                  <c:v>-0.32832080000000002</c:v>
                </c:pt>
                <c:pt idx="94">
                  <c:v>-0.32865260000000002</c:v>
                </c:pt>
                <c:pt idx="95">
                  <c:v>-0.32886379999999998</c:v>
                </c:pt>
                <c:pt idx="96">
                  <c:v>-0.32917400000000002</c:v>
                </c:pt>
                <c:pt idx="97">
                  <c:v>-0.32942440000000001</c:v>
                </c:pt>
                <c:pt idx="98">
                  <c:v>-0.32981300000000002</c:v>
                </c:pt>
                <c:pt idx="99">
                  <c:v>-0.33017479999999999</c:v>
                </c:pt>
                <c:pt idx="100">
                  <c:v>-0.33042759999999999</c:v>
                </c:pt>
                <c:pt idx="101">
                  <c:v>-0.33077499999999999</c:v>
                </c:pt>
                <c:pt idx="102">
                  <c:v>-0.33098539999999999</c:v>
                </c:pt>
                <c:pt idx="103">
                  <c:v>-0.3314532</c:v>
                </c:pt>
                <c:pt idx="104">
                  <c:v>-0.33161639999999998</c:v>
                </c:pt>
                <c:pt idx="105">
                  <c:v>-0.33211499999999999</c:v>
                </c:pt>
                <c:pt idx="106">
                  <c:v>-0.33223449999999999</c:v>
                </c:pt>
                <c:pt idx="107">
                  <c:v>-0.33262760000000002</c:v>
                </c:pt>
                <c:pt idx="108">
                  <c:v>-0.3330206</c:v>
                </c:pt>
                <c:pt idx="109">
                  <c:v>-0.33315939999999999</c:v>
                </c:pt>
                <c:pt idx="110">
                  <c:v>-0.33349760000000001</c:v>
                </c:pt>
                <c:pt idx="111">
                  <c:v>-0.33378550000000001</c:v>
                </c:pt>
                <c:pt idx="112">
                  <c:v>-0.33412140000000001</c:v>
                </c:pt>
                <c:pt idx="113">
                  <c:v>-0.33446799999999999</c:v>
                </c:pt>
                <c:pt idx="114">
                  <c:v>-0.33481680000000003</c:v>
                </c:pt>
                <c:pt idx="115">
                  <c:v>-0.33513019999999999</c:v>
                </c:pt>
                <c:pt idx="116">
                  <c:v>-0.3352813</c:v>
                </c:pt>
                <c:pt idx="117">
                  <c:v>-0.33553129999999998</c:v>
                </c:pt>
                <c:pt idx="118">
                  <c:v>-0.33583360000000001</c:v>
                </c:pt>
                <c:pt idx="119">
                  <c:v>-0.33612500000000001</c:v>
                </c:pt>
                <c:pt idx="120">
                  <c:v>-0.33640500000000001</c:v>
                </c:pt>
                <c:pt idx="121">
                  <c:v>-0.33671119999999999</c:v>
                </c:pt>
                <c:pt idx="122">
                  <c:v>-0.33690110000000001</c:v>
                </c:pt>
                <c:pt idx="123">
                  <c:v>-0.3371498</c:v>
                </c:pt>
                <c:pt idx="124">
                  <c:v>-0.3373738</c:v>
                </c:pt>
                <c:pt idx="125">
                  <c:v>-0.33776600000000001</c:v>
                </c:pt>
                <c:pt idx="126">
                  <c:v>-0.33810109999999999</c:v>
                </c:pt>
                <c:pt idx="127">
                  <c:v>-0.33845449999999999</c:v>
                </c:pt>
                <c:pt idx="128">
                  <c:v>-0.33897949999999999</c:v>
                </c:pt>
                <c:pt idx="129">
                  <c:v>-0.33915309999999999</c:v>
                </c:pt>
                <c:pt idx="130">
                  <c:v>-0.33932820000000002</c:v>
                </c:pt>
                <c:pt idx="131">
                  <c:v>-0.33963009999999999</c:v>
                </c:pt>
                <c:pt idx="132">
                  <c:v>-0.33995520000000001</c:v>
                </c:pt>
                <c:pt idx="133">
                  <c:v>-0.34002909999999997</c:v>
                </c:pt>
                <c:pt idx="134">
                  <c:v>-0.34041779999999999</c:v>
                </c:pt>
                <c:pt idx="135">
                  <c:v>-0.34065119999999999</c:v>
                </c:pt>
                <c:pt idx="136">
                  <c:v>-0.34105400000000002</c:v>
                </c:pt>
                <c:pt idx="137">
                  <c:v>-0.34128979999999998</c:v>
                </c:pt>
                <c:pt idx="138">
                  <c:v>-0.34168850000000001</c:v>
                </c:pt>
                <c:pt idx="139">
                  <c:v>-0.3419412</c:v>
                </c:pt>
                <c:pt idx="140">
                  <c:v>-0.34225030000000001</c:v>
                </c:pt>
                <c:pt idx="141">
                  <c:v>-0.34247139999999998</c:v>
                </c:pt>
                <c:pt idx="142">
                  <c:v>-0.34266740000000001</c:v>
                </c:pt>
                <c:pt idx="143">
                  <c:v>-0.3431284</c:v>
                </c:pt>
                <c:pt idx="144">
                  <c:v>-0.34327669999999999</c:v>
                </c:pt>
                <c:pt idx="145">
                  <c:v>-0.34348109999999998</c:v>
                </c:pt>
                <c:pt idx="146">
                  <c:v>-0.34385199999999999</c:v>
                </c:pt>
                <c:pt idx="147">
                  <c:v>-0.34386129999999998</c:v>
                </c:pt>
                <c:pt idx="148">
                  <c:v>-0.34453430000000002</c:v>
                </c:pt>
                <c:pt idx="149">
                  <c:v>-0.34498689999999999</c:v>
                </c:pt>
                <c:pt idx="150">
                  <c:v>-0.34504760000000001</c:v>
                </c:pt>
                <c:pt idx="151">
                  <c:v>-0.34520400000000001</c:v>
                </c:pt>
                <c:pt idx="152">
                  <c:v>-0.34529799999999999</c:v>
                </c:pt>
                <c:pt idx="153">
                  <c:v>-0.34582659999999998</c:v>
                </c:pt>
                <c:pt idx="154">
                  <c:v>-0.34588930000000001</c:v>
                </c:pt>
                <c:pt idx="155">
                  <c:v>-0.34628199999999998</c:v>
                </c:pt>
                <c:pt idx="156">
                  <c:v>-0.34649059999999998</c:v>
                </c:pt>
                <c:pt idx="157">
                  <c:v>-0.3468733</c:v>
                </c:pt>
                <c:pt idx="158">
                  <c:v>-0.34682819999999998</c:v>
                </c:pt>
                <c:pt idx="159">
                  <c:v>-0.34730680000000003</c:v>
                </c:pt>
                <c:pt idx="160">
                  <c:v>-0.3477846</c:v>
                </c:pt>
                <c:pt idx="161">
                  <c:v>-0.34797410000000001</c:v>
                </c:pt>
                <c:pt idx="162">
                  <c:v>-0.34820400000000001</c:v>
                </c:pt>
                <c:pt idx="163">
                  <c:v>-0.348416</c:v>
                </c:pt>
                <c:pt idx="164">
                  <c:v>-0.34860590000000002</c:v>
                </c:pt>
                <c:pt idx="165">
                  <c:v>-0.3488366</c:v>
                </c:pt>
                <c:pt idx="166">
                  <c:v>-0.34914650000000003</c:v>
                </c:pt>
                <c:pt idx="167">
                  <c:v>-0.34945199999999998</c:v>
                </c:pt>
                <c:pt idx="168">
                  <c:v>-0.34978419999999999</c:v>
                </c:pt>
                <c:pt idx="169">
                  <c:v>-0.3500258</c:v>
                </c:pt>
                <c:pt idx="170">
                  <c:v>-0.35025329999999999</c:v>
                </c:pt>
                <c:pt idx="171">
                  <c:v>-0.35046559999999999</c:v>
                </c:pt>
                <c:pt idx="172">
                  <c:v>-0.35078670000000001</c:v>
                </c:pt>
                <c:pt idx="173">
                  <c:v>-0.35097539999999999</c:v>
                </c:pt>
                <c:pt idx="174">
                  <c:v>-0.35110259999999999</c:v>
                </c:pt>
                <c:pt idx="175">
                  <c:v>-0.35148639999999998</c:v>
                </c:pt>
                <c:pt idx="176">
                  <c:v>-0.35156159999999997</c:v>
                </c:pt>
                <c:pt idx="177">
                  <c:v>-0.3519294</c:v>
                </c:pt>
                <c:pt idx="178">
                  <c:v>-0.3522921</c:v>
                </c:pt>
                <c:pt idx="179">
                  <c:v>-0.35255360000000002</c:v>
                </c:pt>
                <c:pt idx="180">
                  <c:v>-0.35297899999999999</c:v>
                </c:pt>
                <c:pt idx="181">
                  <c:v>-0.35317019999999999</c:v>
                </c:pt>
                <c:pt idx="182">
                  <c:v>-0.35350369999999998</c:v>
                </c:pt>
                <c:pt idx="183">
                  <c:v>-0.3536704</c:v>
                </c:pt>
                <c:pt idx="184">
                  <c:v>-0.35399419999999998</c:v>
                </c:pt>
                <c:pt idx="185">
                  <c:v>-0.35408580000000001</c:v>
                </c:pt>
                <c:pt idx="186">
                  <c:v>-0.35426580000000002</c:v>
                </c:pt>
                <c:pt idx="187">
                  <c:v>-0.3545413</c:v>
                </c:pt>
                <c:pt idx="188">
                  <c:v>-0.35476479999999999</c:v>
                </c:pt>
                <c:pt idx="189">
                  <c:v>-0.3548231</c:v>
                </c:pt>
                <c:pt idx="190">
                  <c:v>-0.35511140000000002</c:v>
                </c:pt>
                <c:pt idx="191">
                  <c:v>-0.35528860000000001</c:v>
                </c:pt>
                <c:pt idx="192">
                  <c:v>-0.35577839999999999</c:v>
                </c:pt>
                <c:pt idx="193">
                  <c:v>-0.3562438</c:v>
                </c:pt>
                <c:pt idx="194">
                  <c:v>-0.35675639999999997</c:v>
                </c:pt>
                <c:pt idx="195">
                  <c:v>-0.35697240000000002</c:v>
                </c:pt>
                <c:pt idx="196">
                  <c:v>-0.35671439999999999</c:v>
                </c:pt>
                <c:pt idx="197">
                  <c:v>-0.35703200000000002</c:v>
                </c:pt>
                <c:pt idx="198">
                  <c:v>-0.35721829999999999</c:v>
                </c:pt>
                <c:pt idx="199">
                  <c:v>-0.35773440000000001</c:v>
                </c:pt>
                <c:pt idx="200">
                  <c:v>-0.35784919999999998</c:v>
                </c:pt>
                <c:pt idx="201">
                  <c:v>-0.3580527</c:v>
                </c:pt>
                <c:pt idx="202">
                  <c:v>-0.35836420000000002</c:v>
                </c:pt>
                <c:pt idx="203">
                  <c:v>-0.35855900000000002</c:v>
                </c:pt>
                <c:pt idx="204">
                  <c:v>-0.35893560000000002</c:v>
                </c:pt>
                <c:pt idx="205">
                  <c:v>-0.35904520000000001</c:v>
                </c:pt>
                <c:pt idx="206">
                  <c:v>-0.35927500000000001</c:v>
                </c:pt>
                <c:pt idx="207">
                  <c:v>-0.35972490000000001</c:v>
                </c:pt>
                <c:pt idx="208">
                  <c:v>-0.35992960000000002</c:v>
                </c:pt>
                <c:pt idx="209">
                  <c:v>-0.36008400000000002</c:v>
                </c:pt>
                <c:pt idx="210">
                  <c:v>-0.3604598</c:v>
                </c:pt>
                <c:pt idx="211">
                  <c:v>-0.36055379999999998</c:v>
                </c:pt>
                <c:pt idx="212">
                  <c:v>-0.36097760000000001</c:v>
                </c:pt>
                <c:pt idx="213">
                  <c:v>-0.36125950000000001</c:v>
                </c:pt>
                <c:pt idx="214">
                  <c:v>-0.36135590000000001</c:v>
                </c:pt>
                <c:pt idx="215">
                  <c:v>-0.36166179999999998</c:v>
                </c:pt>
                <c:pt idx="216">
                  <c:v>-0.36205080000000001</c:v>
                </c:pt>
                <c:pt idx="217">
                  <c:v>-0.36233470000000001</c:v>
                </c:pt>
                <c:pt idx="218">
                  <c:v>-0.36266300000000001</c:v>
                </c:pt>
                <c:pt idx="219">
                  <c:v>-0.36267860000000002</c:v>
                </c:pt>
                <c:pt idx="220">
                  <c:v>-0.36291479999999998</c:v>
                </c:pt>
                <c:pt idx="221">
                  <c:v>-0.36328240000000001</c:v>
                </c:pt>
                <c:pt idx="222">
                  <c:v>-0.36363780000000001</c:v>
                </c:pt>
                <c:pt idx="223">
                  <c:v>-0.36391400000000002</c:v>
                </c:pt>
                <c:pt idx="224">
                  <c:v>-0.36422359999999998</c:v>
                </c:pt>
                <c:pt idx="225">
                  <c:v>-0.36430109999999999</c:v>
                </c:pt>
                <c:pt idx="226">
                  <c:v>-0.36458620000000003</c:v>
                </c:pt>
                <c:pt idx="227">
                  <c:v>-0.36506759999999999</c:v>
                </c:pt>
                <c:pt idx="228">
                  <c:v>-0.36531360000000002</c:v>
                </c:pt>
                <c:pt idx="229">
                  <c:v>-0.36542069999999999</c:v>
                </c:pt>
                <c:pt idx="230">
                  <c:v>-0.3655215</c:v>
                </c:pt>
                <c:pt idx="231">
                  <c:v>-0.36580259999999998</c:v>
                </c:pt>
                <c:pt idx="232">
                  <c:v>-0.36609770000000003</c:v>
                </c:pt>
                <c:pt idx="233">
                  <c:v>-0.36643720000000002</c:v>
                </c:pt>
                <c:pt idx="234">
                  <c:v>-0.36672939999999998</c:v>
                </c:pt>
                <c:pt idx="235">
                  <c:v>-0.36702970000000001</c:v>
                </c:pt>
                <c:pt idx="236">
                  <c:v>-0.36747679999999999</c:v>
                </c:pt>
                <c:pt idx="237">
                  <c:v>-0.3676179</c:v>
                </c:pt>
                <c:pt idx="238">
                  <c:v>-0.36763380000000001</c:v>
                </c:pt>
                <c:pt idx="239">
                  <c:v>-0.36786859999999999</c:v>
                </c:pt>
                <c:pt idx="240">
                  <c:v>-0.36812650000000002</c:v>
                </c:pt>
                <c:pt idx="241">
                  <c:v>-0.36835440000000003</c:v>
                </c:pt>
                <c:pt idx="242">
                  <c:v>-0.36860470000000001</c:v>
                </c:pt>
                <c:pt idx="243">
                  <c:v>-0.3691313</c:v>
                </c:pt>
                <c:pt idx="244">
                  <c:v>-0.36923250000000002</c:v>
                </c:pt>
                <c:pt idx="245">
                  <c:v>-0.36976310000000001</c:v>
                </c:pt>
                <c:pt idx="246">
                  <c:v>-0.37002499999999999</c:v>
                </c:pt>
                <c:pt idx="247">
                  <c:v>-0.37014859999999999</c:v>
                </c:pt>
                <c:pt idx="248">
                  <c:v>-0.37036160000000001</c:v>
                </c:pt>
                <c:pt idx="249">
                  <c:v>-0.37056600000000001</c:v>
                </c:pt>
                <c:pt idx="250">
                  <c:v>-0.37085030000000002</c:v>
                </c:pt>
                <c:pt idx="251">
                  <c:v>-0.3714596</c:v>
                </c:pt>
                <c:pt idx="252">
                  <c:v>-0.37148039999999999</c:v>
                </c:pt>
                <c:pt idx="253">
                  <c:v>-0.37161519999999998</c:v>
                </c:pt>
                <c:pt idx="254">
                  <c:v>-0.37214900000000001</c:v>
                </c:pt>
                <c:pt idx="255">
                  <c:v>-0.37220740000000002</c:v>
                </c:pt>
                <c:pt idx="256">
                  <c:v>-0.37226530000000002</c:v>
                </c:pt>
                <c:pt idx="257">
                  <c:v>-0.37239929999999999</c:v>
                </c:pt>
                <c:pt idx="258">
                  <c:v>-0.37298340000000002</c:v>
                </c:pt>
                <c:pt idx="259">
                  <c:v>-0.37322499999999997</c:v>
                </c:pt>
                <c:pt idx="260">
                  <c:v>-0.37356200000000001</c:v>
                </c:pt>
                <c:pt idx="261">
                  <c:v>-0.3739807</c:v>
                </c:pt>
                <c:pt idx="262">
                  <c:v>-0.37399870000000002</c:v>
                </c:pt>
                <c:pt idx="263">
                  <c:v>-0.37441849999999999</c:v>
                </c:pt>
                <c:pt idx="264">
                  <c:v>-0.37465280000000001</c:v>
                </c:pt>
                <c:pt idx="265">
                  <c:v>-0.37500990000000001</c:v>
                </c:pt>
                <c:pt idx="266">
                  <c:v>-0.37530180000000002</c:v>
                </c:pt>
                <c:pt idx="267">
                  <c:v>-0.37555129999999998</c:v>
                </c:pt>
                <c:pt idx="268">
                  <c:v>-0.37581639999999999</c:v>
                </c:pt>
                <c:pt idx="269">
                  <c:v>-0.3761563</c:v>
                </c:pt>
                <c:pt idx="270">
                  <c:v>-0.37630659999999999</c:v>
                </c:pt>
                <c:pt idx="271">
                  <c:v>-0.3766796</c:v>
                </c:pt>
                <c:pt idx="272">
                  <c:v>-0.37695079999999997</c:v>
                </c:pt>
                <c:pt idx="273">
                  <c:v>-0.37721830000000001</c:v>
                </c:pt>
                <c:pt idx="274">
                  <c:v>-0.37762649999999998</c:v>
                </c:pt>
                <c:pt idx="275">
                  <c:v>-0.3780464</c:v>
                </c:pt>
                <c:pt idx="276">
                  <c:v>-0.37848500000000002</c:v>
                </c:pt>
                <c:pt idx="277">
                  <c:v>-0.37888559999999999</c:v>
                </c:pt>
                <c:pt idx="278">
                  <c:v>-0.37902400000000003</c:v>
                </c:pt>
                <c:pt idx="279">
                  <c:v>-0.3794574</c:v>
                </c:pt>
                <c:pt idx="280">
                  <c:v>-0.37974609999999998</c:v>
                </c:pt>
                <c:pt idx="281">
                  <c:v>-0.38005159999999999</c:v>
                </c:pt>
                <c:pt idx="282">
                  <c:v>-0.38030029999999998</c:v>
                </c:pt>
                <c:pt idx="283">
                  <c:v>-0.38075500000000001</c:v>
                </c:pt>
                <c:pt idx="284">
                  <c:v>-0.38114920000000002</c:v>
                </c:pt>
                <c:pt idx="285">
                  <c:v>-0.38175219999999999</c:v>
                </c:pt>
                <c:pt idx="286">
                  <c:v>-0.38198720000000003</c:v>
                </c:pt>
                <c:pt idx="287">
                  <c:v>-0.3822952</c:v>
                </c:pt>
                <c:pt idx="288">
                  <c:v>-0.38266539999999999</c:v>
                </c:pt>
                <c:pt idx="289">
                  <c:v>-0.38299559999999999</c:v>
                </c:pt>
                <c:pt idx="290">
                  <c:v>-0.38355149999999999</c:v>
                </c:pt>
                <c:pt idx="291">
                  <c:v>-0.38373049999999997</c:v>
                </c:pt>
                <c:pt idx="292">
                  <c:v>-0.38385219999999998</c:v>
                </c:pt>
                <c:pt idx="293">
                  <c:v>-0.38436360000000003</c:v>
                </c:pt>
                <c:pt idx="294">
                  <c:v>-0.3850093</c:v>
                </c:pt>
                <c:pt idx="295">
                  <c:v>-0.3853084</c:v>
                </c:pt>
                <c:pt idx="296">
                  <c:v>-0.38560220000000001</c:v>
                </c:pt>
                <c:pt idx="297">
                  <c:v>-0.3861269</c:v>
                </c:pt>
                <c:pt idx="298">
                  <c:v>-0.38665549999999999</c:v>
                </c:pt>
                <c:pt idx="299">
                  <c:v>-0.38703609999999999</c:v>
                </c:pt>
                <c:pt idx="300">
                  <c:v>-0.38751600000000003</c:v>
                </c:pt>
                <c:pt idx="301">
                  <c:v>-0.38803860000000001</c:v>
                </c:pt>
                <c:pt idx="302">
                  <c:v>-0.38853520000000002</c:v>
                </c:pt>
                <c:pt idx="303">
                  <c:v>-0.38907700000000001</c:v>
                </c:pt>
                <c:pt idx="304">
                  <c:v>-0.38957079999999999</c:v>
                </c:pt>
                <c:pt idx="305">
                  <c:v>-0.3898083</c:v>
                </c:pt>
                <c:pt idx="306">
                  <c:v>-0.38999499999999998</c:v>
                </c:pt>
                <c:pt idx="307">
                  <c:v>-0.3904688</c:v>
                </c:pt>
                <c:pt idx="308">
                  <c:v>-0.390957</c:v>
                </c:pt>
                <c:pt idx="309">
                  <c:v>-0.39128810000000003</c:v>
                </c:pt>
                <c:pt idx="310">
                  <c:v>-0.39177109999999998</c:v>
                </c:pt>
                <c:pt idx="311">
                  <c:v>-0.3922274</c:v>
                </c:pt>
                <c:pt idx="312">
                  <c:v>-0.39262639999999999</c:v>
                </c:pt>
                <c:pt idx="313">
                  <c:v>-0.39299220000000001</c:v>
                </c:pt>
                <c:pt idx="314">
                  <c:v>-0.39351249999999999</c:v>
                </c:pt>
                <c:pt idx="315">
                  <c:v>-0.39393070000000002</c:v>
                </c:pt>
                <c:pt idx="316">
                  <c:v>-0.39452330000000002</c:v>
                </c:pt>
                <c:pt idx="317">
                  <c:v>-0.39518619999999999</c:v>
                </c:pt>
                <c:pt idx="318">
                  <c:v>-0.39559569999999999</c:v>
                </c:pt>
                <c:pt idx="319">
                  <c:v>-0.39571119999999999</c:v>
                </c:pt>
                <c:pt idx="320">
                  <c:v>-0.39609070000000002</c:v>
                </c:pt>
                <c:pt idx="321">
                  <c:v>-0.39682519999999999</c:v>
                </c:pt>
                <c:pt idx="322">
                  <c:v>-0.39725270000000001</c:v>
                </c:pt>
                <c:pt idx="323">
                  <c:v>-0.39758450000000001</c:v>
                </c:pt>
                <c:pt idx="324">
                  <c:v>-0.39810509999999999</c:v>
                </c:pt>
                <c:pt idx="325">
                  <c:v>-0.39847500000000002</c:v>
                </c:pt>
                <c:pt idx="326">
                  <c:v>-0.39896039999999999</c:v>
                </c:pt>
                <c:pt idx="327">
                  <c:v>-0.39930700000000002</c:v>
                </c:pt>
                <c:pt idx="328">
                  <c:v>-0.39955859999999999</c:v>
                </c:pt>
                <c:pt idx="329">
                  <c:v>-0.40018199999999998</c:v>
                </c:pt>
                <c:pt idx="330">
                  <c:v>-0.40052700000000002</c:v>
                </c:pt>
                <c:pt idx="331">
                  <c:v>-0.40075539999999998</c:v>
                </c:pt>
                <c:pt idx="332">
                  <c:v>-0.40143499999999999</c:v>
                </c:pt>
                <c:pt idx="333">
                  <c:v>-0.40164660000000002</c:v>
                </c:pt>
                <c:pt idx="334">
                  <c:v>-0.40206439999999999</c:v>
                </c:pt>
                <c:pt idx="335">
                  <c:v>-0.40290779999999998</c:v>
                </c:pt>
                <c:pt idx="336">
                  <c:v>-0.40314719999999998</c:v>
                </c:pt>
                <c:pt idx="337">
                  <c:v>-0.4033504</c:v>
                </c:pt>
                <c:pt idx="338">
                  <c:v>-0.40413959999999999</c:v>
                </c:pt>
                <c:pt idx="339">
                  <c:v>-0.404559</c:v>
                </c:pt>
                <c:pt idx="340">
                  <c:v>-0.40490100000000001</c:v>
                </c:pt>
                <c:pt idx="341">
                  <c:v>-0.40496409999999999</c:v>
                </c:pt>
                <c:pt idx="342">
                  <c:v>-0.4052597</c:v>
                </c:pt>
                <c:pt idx="343">
                  <c:v>-0.40617969999999998</c:v>
                </c:pt>
                <c:pt idx="344">
                  <c:v>-0.40648079999999998</c:v>
                </c:pt>
                <c:pt idx="345">
                  <c:v>-0.40670070000000003</c:v>
                </c:pt>
                <c:pt idx="346">
                  <c:v>-0.40746559999999998</c:v>
                </c:pt>
                <c:pt idx="347">
                  <c:v>-0.40793180000000001</c:v>
                </c:pt>
                <c:pt idx="348">
                  <c:v>-0.4082556</c:v>
                </c:pt>
                <c:pt idx="349">
                  <c:v>-0.40876990000000002</c:v>
                </c:pt>
                <c:pt idx="350">
                  <c:v>-0.40969030000000001</c:v>
                </c:pt>
                <c:pt idx="351">
                  <c:v>-0.4096764</c:v>
                </c:pt>
                <c:pt idx="352">
                  <c:v>-0.40993099999999999</c:v>
                </c:pt>
                <c:pt idx="353">
                  <c:v>-0.41045609999999999</c:v>
                </c:pt>
                <c:pt idx="354">
                  <c:v>-0.41117619999999999</c:v>
                </c:pt>
                <c:pt idx="355">
                  <c:v>-0.41152529999999998</c:v>
                </c:pt>
                <c:pt idx="356">
                  <c:v>-0.41205779999999997</c:v>
                </c:pt>
                <c:pt idx="357">
                  <c:v>-0.4128887</c:v>
                </c:pt>
                <c:pt idx="358">
                  <c:v>-0.41353800000000002</c:v>
                </c:pt>
                <c:pt idx="359">
                  <c:v>-0.41384080000000001</c:v>
                </c:pt>
                <c:pt idx="360">
                  <c:v>-0.4141994</c:v>
                </c:pt>
                <c:pt idx="361">
                  <c:v>-0.41489280000000001</c:v>
                </c:pt>
                <c:pt idx="362">
                  <c:v>-0.41498950000000001</c:v>
                </c:pt>
                <c:pt idx="363">
                  <c:v>-0.4151918</c:v>
                </c:pt>
                <c:pt idx="364">
                  <c:v>-0.41596840000000002</c:v>
                </c:pt>
                <c:pt idx="365">
                  <c:v>-0.41617500000000002</c:v>
                </c:pt>
                <c:pt idx="366">
                  <c:v>-0.416273</c:v>
                </c:pt>
                <c:pt idx="367">
                  <c:v>-0.41697840000000003</c:v>
                </c:pt>
                <c:pt idx="368">
                  <c:v>-0.41756100000000002</c:v>
                </c:pt>
                <c:pt idx="369">
                  <c:v>-0.41767009999999999</c:v>
                </c:pt>
                <c:pt idx="370">
                  <c:v>-0.41860219999999998</c:v>
                </c:pt>
                <c:pt idx="371">
                  <c:v>-0.4192883</c:v>
                </c:pt>
                <c:pt idx="372">
                  <c:v>-0.41915669999999999</c:v>
                </c:pt>
                <c:pt idx="373">
                  <c:v>-0.41930869999999998</c:v>
                </c:pt>
                <c:pt idx="374">
                  <c:v>-0.4200816</c:v>
                </c:pt>
                <c:pt idx="375">
                  <c:v>-0.42056179999999999</c:v>
                </c:pt>
                <c:pt idx="376">
                  <c:v>-0.42043350000000002</c:v>
                </c:pt>
                <c:pt idx="377">
                  <c:v>-0.42075659999999998</c:v>
                </c:pt>
                <c:pt idx="378">
                  <c:v>-0.42166300000000001</c:v>
                </c:pt>
                <c:pt idx="379">
                  <c:v>-0.4219657</c:v>
                </c:pt>
                <c:pt idx="380">
                  <c:v>-0.42204760000000002</c:v>
                </c:pt>
                <c:pt idx="381">
                  <c:v>-0.4226818</c:v>
                </c:pt>
                <c:pt idx="382">
                  <c:v>-0.42345549999999998</c:v>
                </c:pt>
                <c:pt idx="383">
                  <c:v>-0.42325800000000002</c:v>
                </c:pt>
                <c:pt idx="384">
                  <c:v>-0.42357630000000002</c:v>
                </c:pt>
                <c:pt idx="385">
                  <c:v>-0.42455749999999998</c:v>
                </c:pt>
                <c:pt idx="386">
                  <c:v>-0.42517569999999999</c:v>
                </c:pt>
                <c:pt idx="387">
                  <c:v>-0.42601850000000002</c:v>
                </c:pt>
                <c:pt idx="388">
                  <c:v>-0.42704700000000001</c:v>
                </c:pt>
                <c:pt idx="389">
                  <c:v>-0.42642920000000001</c:v>
                </c:pt>
                <c:pt idx="390">
                  <c:v>-0.42706899999999998</c:v>
                </c:pt>
                <c:pt idx="391">
                  <c:v>-0.4277591</c:v>
                </c:pt>
                <c:pt idx="392">
                  <c:v>-0.42792180000000002</c:v>
                </c:pt>
                <c:pt idx="393">
                  <c:v>-0.4281317</c:v>
                </c:pt>
                <c:pt idx="394">
                  <c:v>-0.42874190000000001</c:v>
                </c:pt>
                <c:pt idx="395">
                  <c:v>-0.42940850000000003</c:v>
                </c:pt>
                <c:pt idx="396">
                  <c:v>-0.4295812</c:v>
                </c:pt>
                <c:pt idx="397">
                  <c:v>-0.42971999999999999</c:v>
                </c:pt>
                <c:pt idx="398">
                  <c:v>-0.43038169999999998</c:v>
                </c:pt>
                <c:pt idx="399">
                  <c:v>-0.43103750000000002</c:v>
                </c:pt>
                <c:pt idx="400">
                  <c:v>-0.43184280000000003</c:v>
                </c:pt>
                <c:pt idx="401">
                  <c:v>-0.43175479999999999</c:v>
                </c:pt>
                <c:pt idx="402">
                  <c:v>-0.43206149999999999</c:v>
                </c:pt>
                <c:pt idx="403">
                  <c:v>-0.43247970000000002</c:v>
                </c:pt>
                <c:pt idx="404">
                  <c:v>-0.43269920000000001</c:v>
                </c:pt>
                <c:pt idx="405">
                  <c:v>-0.43320380000000003</c:v>
                </c:pt>
                <c:pt idx="406">
                  <c:v>-0.43361939999999999</c:v>
                </c:pt>
                <c:pt idx="407">
                  <c:v>-0.43390519999999999</c:v>
                </c:pt>
                <c:pt idx="408">
                  <c:v>-0.43414429999999998</c:v>
                </c:pt>
                <c:pt idx="409">
                  <c:v>-0.43475799999999998</c:v>
                </c:pt>
                <c:pt idx="410">
                  <c:v>-0.4352818</c:v>
                </c:pt>
                <c:pt idx="411">
                  <c:v>-0.43526110000000001</c:v>
                </c:pt>
                <c:pt idx="412">
                  <c:v>-0.43572319999999998</c:v>
                </c:pt>
                <c:pt idx="413">
                  <c:v>-0.43623390000000001</c:v>
                </c:pt>
                <c:pt idx="414">
                  <c:v>-0.43651899999999999</c:v>
                </c:pt>
                <c:pt idx="415">
                  <c:v>-0.43677569999999999</c:v>
                </c:pt>
                <c:pt idx="416">
                  <c:v>-0.43741180000000002</c:v>
                </c:pt>
                <c:pt idx="417">
                  <c:v>-0.4375694</c:v>
                </c:pt>
                <c:pt idx="418">
                  <c:v>-0.43768810000000002</c:v>
                </c:pt>
                <c:pt idx="419">
                  <c:v>-0.43830780000000003</c:v>
                </c:pt>
                <c:pt idx="420">
                  <c:v>-0.43865700000000002</c:v>
                </c:pt>
                <c:pt idx="421">
                  <c:v>-0.43859900000000002</c:v>
                </c:pt>
                <c:pt idx="422">
                  <c:v>-0.43914720000000002</c:v>
                </c:pt>
                <c:pt idx="423">
                  <c:v>-0.43975449999999999</c:v>
                </c:pt>
                <c:pt idx="424">
                  <c:v>-0.43986809999999998</c:v>
                </c:pt>
                <c:pt idx="425">
                  <c:v>-0.4401988</c:v>
                </c:pt>
                <c:pt idx="426">
                  <c:v>-0.440801</c:v>
                </c:pt>
                <c:pt idx="427">
                  <c:v>-0.44098929999999997</c:v>
                </c:pt>
                <c:pt idx="428">
                  <c:v>-0.44115799999999999</c:v>
                </c:pt>
                <c:pt idx="429">
                  <c:v>-0.44203209999999998</c:v>
                </c:pt>
                <c:pt idx="430">
                  <c:v>-0.44233080000000002</c:v>
                </c:pt>
                <c:pt idx="431">
                  <c:v>-0.44239800000000001</c:v>
                </c:pt>
                <c:pt idx="432">
                  <c:v>-0.44288689999999997</c:v>
                </c:pt>
                <c:pt idx="433">
                  <c:v>-0.44341960000000002</c:v>
                </c:pt>
                <c:pt idx="434">
                  <c:v>-0.44356469999999998</c:v>
                </c:pt>
                <c:pt idx="435">
                  <c:v>-0.4440325</c:v>
                </c:pt>
                <c:pt idx="436">
                  <c:v>-0.44454349999999998</c:v>
                </c:pt>
                <c:pt idx="437">
                  <c:v>-0.44464379999999998</c:v>
                </c:pt>
                <c:pt idx="438">
                  <c:v>-0.44489220000000002</c:v>
                </c:pt>
                <c:pt idx="439">
                  <c:v>-0.44566879999999998</c:v>
                </c:pt>
                <c:pt idx="440">
                  <c:v>-0.44582699999999997</c:v>
                </c:pt>
                <c:pt idx="441">
                  <c:v>-0.44561079999999997</c:v>
                </c:pt>
                <c:pt idx="442">
                  <c:v>-0.44631399999999999</c:v>
                </c:pt>
                <c:pt idx="443">
                  <c:v>-0.44682870000000002</c:v>
                </c:pt>
                <c:pt idx="444">
                  <c:v>-0.4468994</c:v>
                </c:pt>
                <c:pt idx="445">
                  <c:v>-0.44723649999999998</c:v>
                </c:pt>
                <c:pt idx="446">
                  <c:v>-0.44797900000000002</c:v>
                </c:pt>
                <c:pt idx="447">
                  <c:v>-0.44839449999999997</c:v>
                </c:pt>
                <c:pt idx="448">
                  <c:v>-0.44862039999999997</c:v>
                </c:pt>
                <c:pt idx="449">
                  <c:v>-0.4489978</c:v>
                </c:pt>
                <c:pt idx="450">
                  <c:v>-0.4493161</c:v>
                </c:pt>
                <c:pt idx="451">
                  <c:v>-0.44956200000000002</c:v>
                </c:pt>
                <c:pt idx="452">
                  <c:v>-0.45015739999999999</c:v>
                </c:pt>
                <c:pt idx="453">
                  <c:v>-0.4502718</c:v>
                </c:pt>
                <c:pt idx="454">
                  <c:v>-0.45019700000000001</c:v>
                </c:pt>
                <c:pt idx="455">
                  <c:v>-0.45095469999999999</c:v>
                </c:pt>
                <c:pt idx="456">
                  <c:v>-0.45146259999999999</c:v>
                </c:pt>
                <c:pt idx="457">
                  <c:v>-0.45161649999999998</c:v>
                </c:pt>
                <c:pt idx="458">
                  <c:v>-0.45212540000000001</c:v>
                </c:pt>
                <c:pt idx="459">
                  <c:v>-0.45256010000000002</c:v>
                </c:pt>
                <c:pt idx="460">
                  <c:v>-0.45246740000000002</c:v>
                </c:pt>
                <c:pt idx="461">
                  <c:v>-0.45304709999999998</c:v>
                </c:pt>
                <c:pt idx="462">
                  <c:v>-0.45377279999999998</c:v>
                </c:pt>
                <c:pt idx="463">
                  <c:v>-0.45377240000000002</c:v>
                </c:pt>
                <c:pt idx="464">
                  <c:v>-0.45386159999999998</c:v>
                </c:pt>
                <c:pt idx="465">
                  <c:v>-0.45451459999999999</c:v>
                </c:pt>
                <c:pt idx="466">
                  <c:v>-0.45512079999999999</c:v>
                </c:pt>
                <c:pt idx="467">
                  <c:v>-0.45516499999999999</c:v>
                </c:pt>
                <c:pt idx="468">
                  <c:v>-0.45585039999999999</c:v>
                </c:pt>
                <c:pt idx="469">
                  <c:v>-0.45647019999999999</c:v>
                </c:pt>
                <c:pt idx="470">
                  <c:v>-0.45631539999999998</c:v>
                </c:pt>
                <c:pt idx="471">
                  <c:v>-0.45683610000000002</c:v>
                </c:pt>
                <c:pt idx="472">
                  <c:v>-0.45754139999999999</c:v>
                </c:pt>
                <c:pt idx="473">
                  <c:v>-0.45785300000000001</c:v>
                </c:pt>
                <c:pt idx="474">
                  <c:v>-0.45793</c:v>
                </c:pt>
                <c:pt idx="475">
                  <c:v>-0.45829160000000002</c:v>
                </c:pt>
                <c:pt idx="476">
                  <c:v>-0.45918199999999998</c:v>
                </c:pt>
                <c:pt idx="477">
                  <c:v>-0.45924359999999997</c:v>
                </c:pt>
                <c:pt idx="478">
                  <c:v>-0.459507</c:v>
                </c:pt>
                <c:pt idx="479">
                  <c:v>-0.46024199999999998</c:v>
                </c:pt>
                <c:pt idx="480">
                  <c:v>-0.46061190000000002</c:v>
                </c:pt>
                <c:pt idx="481">
                  <c:v>-0.46050869999999999</c:v>
                </c:pt>
                <c:pt idx="482">
                  <c:v>-0.46115519999999999</c:v>
                </c:pt>
                <c:pt idx="483">
                  <c:v>-0.46148240000000001</c:v>
                </c:pt>
                <c:pt idx="484">
                  <c:v>-0.46171420000000002</c:v>
                </c:pt>
                <c:pt idx="485">
                  <c:v>-0.4626383</c:v>
                </c:pt>
                <c:pt idx="486">
                  <c:v>-0.46270460000000002</c:v>
                </c:pt>
                <c:pt idx="487">
                  <c:v>-0.462897</c:v>
                </c:pt>
                <c:pt idx="488">
                  <c:v>-0.46365630000000002</c:v>
                </c:pt>
                <c:pt idx="489">
                  <c:v>-0.4640958</c:v>
                </c:pt>
                <c:pt idx="490">
                  <c:v>-0.46416740000000001</c:v>
                </c:pt>
                <c:pt idx="491">
                  <c:v>-0.46504099999999998</c:v>
                </c:pt>
                <c:pt idx="492">
                  <c:v>-0.46514840000000002</c:v>
                </c:pt>
                <c:pt idx="493">
                  <c:v>-0.4653196</c:v>
                </c:pt>
                <c:pt idx="494">
                  <c:v>-0.46595500000000001</c:v>
                </c:pt>
                <c:pt idx="495">
                  <c:v>-0.46623039999999999</c:v>
                </c:pt>
                <c:pt idx="496">
                  <c:v>-0.46645449999999999</c:v>
                </c:pt>
                <c:pt idx="497">
                  <c:v>-0.4668718</c:v>
                </c:pt>
                <c:pt idx="498">
                  <c:v>-0.46728399999999998</c:v>
                </c:pt>
                <c:pt idx="499">
                  <c:v>-0.4671882</c:v>
                </c:pt>
                <c:pt idx="500">
                  <c:v>-0.46790779999999998</c:v>
                </c:pt>
                <c:pt idx="501">
                  <c:v>-0.46860400000000002</c:v>
                </c:pt>
                <c:pt idx="502">
                  <c:v>-0.46850239999999999</c:v>
                </c:pt>
                <c:pt idx="503">
                  <c:v>-0.46885310000000002</c:v>
                </c:pt>
                <c:pt idx="504">
                  <c:v>-0.46945530000000002</c:v>
                </c:pt>
                <c:pt idx="505">
                  <c:v>-0.46977039999999998</c:v>
                </c:pt>
                <c:pt idx="506">
                  <c:v>-0.47040369999999998</c:v>
                </c:pt>
                <c:pt idx="507">
                  <c:v>-0.47076560000000001</c:v>
                </c:pt>
                <c:pt idx="508">
                  <c:v>-0.47090759999999998</c:v>
                </c:pt>
                <c:pt idx="509">
                  <c:v>-0.47122579999999997</c:v>
                </c:pt>
                <c:pt idx="510">
                  <c:v>-0.47172720000000001</c:v>
                </c:pt>
                <c:pt idx="511">
                  <c:v>-0.47237659999999998</c:v>
                </c:pt>
                <c:pt idx="512">
                  <c:v>-0.47274319999999997</c:v>
                </c:pt>
                <c:pt idx="513">
                  <c:v>-0.4730704</c:v>
                </c:pt>
                <c:pt idx="514">
                  <c:v>-0.4735434</c:v>
                </c:pt>
                <c:pt idx="515">
                  <c:v>-0.47351939999999998</c:v>
                </c:pt>
                <c:pt idx="516">
                  <c:v>-0.47392279999999998</c:v>
                </c:pt>
                <c:pt idx="517">
                  <c:v>-0.47441220000000001</c:v>
                </c:pt>
                <c:pt idx="518">
                  <c:v>-0.47453980000000001</c:v>
                </c:pt>
                <c:pt idx="519">
                  <c:v>-0.47483439999999999</c:v>
                </c:pt>
                <c:pt idx="520">
                  <c:v>-0.4752691</c:v>
                </c:pt>
                <c:pt idx="521">
                  <c:v>-0.47565180000000001</c:v>
                </c:pt>
                <c:pt idx="522">
                  <c:v>-0.47608119999999998</c:v>
                </c:pt>
                <c:pt idx="523">
                  <c:v>-0.47624670000000002</c:v>
                </c:pt>
                <c:pt idx="524">
                  <c:v>-0.47677609999999998</c:v>
                </c:pt>
                <c:pt idx="525">
                  <c:v>-0.47720400000000002</c:v>
                </c:pt>
                <c:pt idx="526">
                  <c:v>-0.47760580000000002</c:v>
                </c:pt>
                <c:pt idx="527">
                  <c:v>-0.47797600000000001</c:v>
                </c:pt>
                <c:pt idx="528">
                  <c:v>-0.47845349999999998</c:v>
                </c:pt>
                <c:pt idx="529">
                  <c:v>-0.47840670000000002</c:v>
                </c:pt>
                <c:pt idx="530">
                  <c:v>-0.47877259999999999</c:v>
                </c:pt>
                <c:pt idx="531">
                  <c:v>-0.4794003</c:v>
                </c:pt>
                <c:pt idx="532">
                  <c:v>-0.47958430000000002</c:v>
                </c:pt>
                <c:pt idx="533">
                  <c:v>-0.48003170000000001</c:v>
                </c:pt>
                <c:pt idx="534">
                  <c:v>-0.48064380000000001</c:v>
                </c:pt>
                <c:pt idx="535">
                  <c:v>-0.48100850000000001</c:v>
                </c:pt>
                <c:pt idx="536">
                  <c:v>-0.48131079999999998</c:v>
                </c:pt>
                <c:pt idx="537">
                  <c:v>-0.48209960000000002</c:v>
                </c:pt>
                <c:pt idx="538">
                  <c:v>-0.48247309999999999</c:v>
                </c:pt>
                <c:pt idx="539">
                  <c:v>-0.48256909999999997</c:v>
                </c:pt>
                <c:pt idx="540">
                  <c:v>-0.48309570000000002</c:v>
                </c:pt>
                <c:pt idx="541">
                  <c:v>-0.48374980000000001</c:v>
                </c:pt>
                <c:pt idx="542">
                  <c:v>-0.48398419999999998</c:v>
                </c:pt>
                <c:pt idx="543">
                  <c:v>-0.48412660000000002</c:v>
                </c:pt>
                <c:pt idx="544">
                  <c:v>-0.48444880000000001</c:v>
                </c:pt>
                <c:pt idx="545">
                  <c:v>-0.48487740000000001</c:v>
                </c:pt>
                <c:pt idx="546">
                  <c:v>-0.48523500000000003</c:v>
                </c:pt>
                <c:pt idx="547">
                  <c:v>-0.48535970000000001</c:v>
                </c:pt>
                <c:pt idx="548">
                  <c:v>-0.486039</c:v>
                </c:pt>
                <c:pt idx="549">
                  <c:v>-0.48628569999999999</c:v>
                </c:pt>
                <c:pt idx="550">
                  <c:v>-0.48664560000000001</c:v>
                </c:pt>
                <c:pt idx="551">
                  <c:v>-0.48699779999999998</c:v>
                </c:pt>
                <c:pt idx="552">
                  <c:v>-0.4874076</c:v>
                </c:pt>
                <c:pt idx="553">
                  <c:v>-0.48767840000000001</c:v>
                </c:pt>
                <c:pt idx="554">
                  <c:v>-0.48792229999999998</c:v>
                </c:pt>
                <c:pt idx="555">
                  <c:v>-0.48856240000000001</c:v>
                </c:pt>
                <c:pt idx="556">
                  <c:v>-0.48902190000000001</c:v>
                </c:pt>
                <c:pt idx="557">
                  <c:v>-0.48958279999999998</c:v>
                </c:pt>
                <c:pt idx="558">
                  <c:v>-0.48969639999999998</c:v>
                </c:pt>
                <c:pt idx="559">
                  <c:v>-0.48995080000000002</c:v>
                </c:pt>
                <c:pt idx="560">
                  <c:v>-0.49021219999999999</c:v>
                </c:pt>
                <c:pt idx="561">
                  <c:v>-0.49064079999999999</c:v>
                </c:pt>
                <c:pt idx="562">
                  <c:v>-0.491315</c:v>
                </c:pt>
                <c:pt idx="563">
                  <c:v>-0.49169200000000002</c:v>
                </c:pt>
                <c:pt idx="564">
                  <c:v>-0.49200480000000002</c:v>
                </c:pt>
                <c:pt idx="565">
                  <c:v>-0.49227579999999999</c:v>
                </c:pt>
                <c:pt idx="566">
                  <c:v>-0.49236340000000001</c:v>
                </c:pt>
                <c:pt idx="567">
                  <c:v>-0.4929656</c:v>
                </c:pt>
                <c:pt idx="568">
                  <c:v>-0.49350100000000002</c:v>
                </c:pt>
                <c:pt idx="569">
                  <c:v>-0.49390519999999999</c:v>
                </c:pt>
                <c:pt idx="570">
                  <c:v>-0.49434699999999998</c:v>
                </c:pt>
                <c:pt idx="571">
                  <c:v>-0.49458980000000002</c:v>
                </c:pt>
                <c:pt idx="572">
                  <c:v>-0.49481609999999998</c:v>
                </c:pt>
                <c:pt idx="573">
                  <c:v>-0.49536059999999998</c:v>
                </c:pt>
                <c:pt idx="574">
                  <c:v>-0.49556699999999998</c:v>
                </c:pt>
                <c:pt idx="575">
                  <c:v>-0.49591439999999998</c:v>
                </c:pt>
                <c:pt idx="576">
                  <c:v>-0.49641459999999998</c:v>
                </c:pt>
                <c:pt idx="577">
                  <c:v>-0.496697</c:v>
                </c:pt>
                <c:pt idx="578">
                  <c:v>-0.49712279999999998</c:v>
                </c:pt>
                <c:pt idx="579">
                  <c:v>-0.49765740000000003</c:v>
                </c:pt>
                <c:pt idx="580">
                  <c:v>-0.49812119999999999</c:v>
                </c:pt>
                <c:pt idx="581">
                  <c:v>-0.49807319999999999</c:v>
                </c:pt>
                <c:pt idx="582">
                  <c:v>-0.4985619</c:v>
                </c:pt>
                <c:pt idx="583">
                  <c:v>-0.49896879999999999</c:v>
                </c:pt>
                <c:pt idx="584">
                  <c:v>-0.49915320000000002</c:v>
                </c:pt>
                <c:pt idx="585">
                  <c:v>-0.49952659999999999</c:v>
                </c:pt>
                <c:pt idx="586">
                  <c:v>-0.49995650000000003</c:v>
                </c:pt>
                <c:pt idx="587">
                  <c:v>-0.50068860000000004</c:v>
                </c:pt>
                <c:pt idx="588">
                  <c:v>-0.50088379999999999</c:v>
                </c:pt>
                <c:pt idx="589">
                  <c:v>-0.50122920000000004</c:v>
                </c:pt>
                <c:pt idx="590">
                  <c:v>-0.50154279999999996</c:v>
                </c:pt>
                <c:pt idx="591">
                  <c:v>-0.50191169999999996</c:v>
                </c:pt>
                <c:pt idx="592">
                  <c:v>-0.50241360000000002</c:v>
                </c:pt>
                <c:pt idx="593">
                  <c:v>-0.50278780000000001</c:v>
                </c:pt>
                <c:pt idx="594">
                  <c:v>-0.50288980000000005</c:v>
                </c:pt>
                <c:pt idx="595">
                  <c:v>-0.50304850000000001</c:v>
                </c:pt>
                <c:pt idx="596">
                  <c:v>-0.50360499999999997</c:v>
                </c:pt>
                <c:pt idx="597">
                  <c:v>-0.50403690000000001</c:v>
                </c:pt>
                <c:pt idx="598">
                  <c:v>-0.50458829999999999</c:v>
                </c:pt>
                <c:pt idx="599">
                  <c:v>-0.50482800000000005</c:v>
                </c:pt>
                <c:pt idx="600">
                  <c:v>-0.50512780000000002</c:v>
                </c:pt>
                <c:pt idx="601">
                  <c:v>-0.50554200000000005</c:v>
                </c:pt>
                <c:pt idx="602">
                  <c:v>-0.50596699999999994</c:v>
                </c:pt>
                <c:pt idx="603">
                  <c:v>-0.50610619999999995</c:v>
                </c:pt>
                <c:pt idx="604">
                  <c:v>-0.50659399999999999</c:v>
                </c:pt>
                <c:pt idx="605">
                  <c:v>-0.50702219999999998</c:v>
                </c:pt>
                <c:pt idx="606">
                  <c:v>-0.50738380000000005</c:v>
                </c:pt>
                <c:pt idx="607">
                  <c:v>-0.50782389999999999</c:v>
                </c:pt>
                <c:pt idx="608">
                  <c:v>-0.508127</c:v>
                </c:pt>
                <c:pt idx="609">
                  <c:v>-0.5084185</c:v>
                </c:pt>
                <c:pt idx="610">
                  <c:v>-0.50902460000000005</c:v>
                </c:pt>
                <c:pt idx="611">
                  <c:v>-0.50927579999999995</c:v>
                </c:pt>
                <c:pt idx="612">
                  <c:v>-0.50985080000000005</c:v>
                </c:pt>
                <c:pt idx="613">
                  <c:v>-0.51002599999999998</c:v>
                </c:pt>
                <c:pt idx="614">
                  <c:v>-0.51032460000000002</c:v>
                </c:pt>
                <c:pt idx="615">
                  <c:v>-0.51087039999999995</c:v>
                </c:pt>
                <c:pt idx="616">
                  <c:v>-0.51118540000000001</c:v>
                </c:pt>
                <c:pt idx="617">
                  <c:v>-0.51147500000000001</c:v>
                </c:pt>
                <c:pt idx="618">
                  <c:v>-0.51192199999999999</c:v>
                </c:pt>
                <c:pt idx="619">
                  <c:v>-0.51239900000000005</c:v>
                </c:pt>
                <c:pt idx="620">
                  <c:v>-0.51276440000000001</c:v>
                </c:pt>
                <c:pt idx="621">
                  <c:v>-0.51305160000000005</c:v>
                </c:pt>
                <c:pt idx="622">
                  <c:v>-0.51363530000000002</c:v>
                </c:pt>
                <c:pt idx="623">
                  <c:v>-0.51414280000000001</c:v>
                </c:pt>
                <c:pt idx="624">
                  <c:v>-0.51426280000000002</c:v>
                </c:pt>
                <c:pt idx="625">
                  <c:v>-0.51467499999999999</c:v>
                </c:pt>
                <c:pt idx="626">
                  <c:v>-0.51507119999999995</c:v>
                </c:pt>
                <c:pt idx="627">
                  <c:v>-0.51530390000000004</c:v>
                </c:pt>
                <c:pt idx="628">
                  <c:v>-0.5158393</c:v>
                </c:pt>
                <c:pt idx="629">
                  <c:v>-0.51623589999999997</c:v>
                </c:pt>
                <c:pt idx="630">
                  <c:v>-0.51647460000000001</c:v>
                </c:pt>
                <c:pt idx="631">
                  <c:v>-0.51698</c:v>
                </c:pt>
                <c:pt idx="632">
                  <c:v>-0.51717440000000003</c:v>
                </c:pt>
                <c:pt idx="633">
                  <c:v>-0.51738280000000003</c:v>
                </c:pt>
                <c:pt idx="634">
                  <c:v>-0.51800159999999995</c:v>
                </c:pt>
                <c:pt idx="635">
                  <c:v>-0.51830319999999996</c:v>
                </c:pt>
                <c:pt idx="636">
                  <c:v>-0.51849149999999999</c:v>
                </c:pt>
                <c:pt idx="637">
                  <c:v>-0.51896659999999994</c:v>
                </c:pt>
                <c:pt idx="638">
                  <c:v>-0.51960399999999995</c:v>
                </c:pt>
                <c:pt idx="639">
                  <c:v>-0.51977419999999996</c:v>
                </c:pt>
                <c:pt idx="640">
                  <c:v>-0.52032610000000001</c:v>
                </c:pt>
                <c:pt idx="641">
                  <c:v>-0.52064869999999996</c:v>
                </c:pt>
                <c:pt idx="642">
                  <c:v>-0.52092419999999995</c:v>
                </c:pt>
                <c:pt idx="643">
                  <c:v>-0.52103569999999999</c:v>
                </c:pt>
                <c:pt idx="644">
                  <c:v>-0.52169670000000001</c:v>
                </c:pt>
                <c:pt idx="645">
                  <c:v>-0.52218779999999998</c:v>
                </c:pt>
                <c:pt idx="646">
                  <c:v>-0.52245680000000005</c:v>
                </c:pt>
                <c:pt idx="647">
                  <c:v>-0.52297260000000001</c:v>
                </c:pt>
                <c:pt idx="648">
                  <c:v>-0.52342889999999997</c:v>
                </c:pt>
                <c:pt idx="649">
                  <c:v>-0.52357359999999997</c:v>
                </c:pt>
                <c:pt idx="650">
                  <c:v>-0.52393029999999996</c:v>
                </c:pt>
                <c:pt idx="651">
                  <c:v>-0.52438379999999996</c:v>
                </c:pt>
                <c:pt idx="652">
                  <c:v>-0.52483310000000005</c:v>
                </c:pt>
                <c:pt idx="653">
                  <c:v>-0.52533450000000004</c:v>
                </c:pt>
                <c:pt idx="654">
                  <c:v>-0.52567520000000001</c:v>
                </c:pt>
                <c:pt idx="655">
                  <c:v>-0.52634999999999998</c:v>
                </c:pt>
                <c:pt idx="656">
                  <c:v>-0.52653399999999995</c:v>
                </c:pt>
                <c:pt idx="657">
                  <c:v>-0.52679799999999999</c:v>
                </c:pt>
                <c:pt idx="658">
                  <c:v>-0.52705709999999995</c:v>
                </c:pt>
                <c:pt idx="659">
                  <c:v>-0.52777169999999995</c:v>
                </c:pt>
                <c:pt idx="660">
                  <c:v>-0.52824700000000002</c:v>
                </c:pt>
                <c:pt idx="661">
                  <c:v>-0.52828900000000001</c:v>
                </c:pt>
                <c:pt idx="662">
                  <c:v>-0.52857299999999996</c:v>
                </c:pt>
                <c:pt idx="663">
                  <c:v>-0.52908029999999995</c:v>
                </c:pt>
                <c:pt idx="664">
                  <c:v>-0.52946099999999996</c:v>
                </c:pt>
                <c:pt idx="665">
                  <c:v>-0.52981199999999995</c:v>
                </c:pt>
                <c:pt idx="666">
                  <c:v>-0.53037619999999996</c:v>
                </c:pt>
                <c:pt idx="667">
                  <c:v>-0.53062779999999998</c:v>
                </c:pt>
                <c:pt idx="668">
                  <c:v>-0.53109280000000003</c:v>
                </c:pt>
                <c:pt idx="669">
                  <c:v>-0.53143019999999996</c:v>
                </c:pt>
                <c:pt idx="670">
                  <c:v>-0.53154179999999995</c:v>
                </c:pt>
                <c:pt idx="671">
                  <c:v>-0.53206520000000002</c:v>
                </c:pt>
                <c:pt idx="672">
                  <c:v>-0.53235900000000003</c:v>
                </c:pt>
                <c:pt idx="673">
                  <c:v>-0.53267739999999997</c:v>
                </c:pt>
                <c:pt idx="674">
                  <c:v>-0.53316039999999998</c:v>
                </c:pt>
                <c:pt idx="675">
                  <c:v>-0.53342619999999996</c:v>
                </c:pt>
                <c:pt idx="676">
                  <c:v>-0.53375099999999998</c:v>
                </c:pt>
                <c:pt idx="677">
                  <c:v>-0.53433419999999998</c:v>
                </c:pt>
                <c:pt idx="678">
                  <c:v>-0.53462220000000005</c:v>
                </c:pt>
                <c:pt idx="679">
                  <c:v>-0.53509879999999999</c:v>
                </c:pt>
                <c:pt idx="680">
                  <c:v>-0.53534680000000001</c:v>
                </c:pt>
                <c:pt idx="681">
                  <c:v>-0.53600800000000004</c:v>
                </c:pt>
                <c:pt idx="682">
                  <c:v>-0.53646070000000001</c:v>
                </c:pt>
                <c:pt idx="683">
                  <c:v>-0.53643280000000004</c:v>
                </c:pt>
                <c:pt idx="684">
                  <c:v>-0.53684580000000004</c:v>
                </c:pt>
                <c:pt idx="685">
                  <c:v>-0.53727119999999995</c:v>
                </c:pt>
                <c:pt idx="686">
                  <c:v>-0.53781619999999997</c:v>
                </c:pt>
                <c:pt idx="687">
                  <c:v>-0.53815570000000001</c:v>
                </c:pt>
                <c:pt idx="688">
                  <c:v>-0.53853479999999998</c:v>
                </c:pt>
                <c:pt idx="689">
                  <c:v>-0.53857560000000004</c:v>
                </c:pt>
                <c:pt idx="690">
                  <c:v>-0.53907850000000002</c:v>
                </c:pt>
                <c:pt idx="691">
                  <c:v>-0.53963479999999997</c:v>
                </c:pt>
                <c:pt idx="692">
                  <c:v>-0.53972390000000003</c:v>
                </c:pt>
                <c:pt idx="693">
                  <c:v>-0.54044720000000002</c:v>
                </c:pt>
                <c:pt idx="694">
                  <c:v>-0.54103749999999995</c:v>
                </c:pt>
                <c:pt idx="695">
                  <c:v>-0.54118849999999996</c:v>
                </c:pt>
                <c:pt idx="696">
                  <c:v>-0.54132049999999998</c:v>
                </c:pt>
                <c:pt idx="697">
                  <c:v>-0.54204300000000005</c:v>
                </c:pt>
                <c:pt idx="698">
                  <c:v>-0.54234610000000005</c:v>
                </c:pt>
                <c:pt idx="699">
                  <c:v>-0.54245679999999996</c:v>
                </c:pt>
                <c:pt idx="700">
                  <c:v>-0.54291679999999998</c:v>
                </c:pt>
                <c:pt idx="701">
                  <c:v>-0.54350719999999997</c:v>
                </c:pt>
                <c:pt idx="702">
                  <c:v>-0.54382790000000003</c:v>
                </c:pt>
                <c:pt idx="703">
                  <c:v>-0.54421660000000005</c:v>
                </c:pt>
                <c:pt idx="704">
                  <c:v>-0.54456839999999995</c:v>
                </c:pt>
                <c:pt idx="705">
                  <c:v>-0.54490039999999995</c:v>
                </c:pt>
                <c:pt idx="706">
                  <c:v>-0.54547380000000001</c:v>
                </c:pt>
                <c:pt idx="707">
                  <c:v>-0.54576119999999995</c:v>
                </c:pt>
                <c:pt idx="708">
                  <c:v>-0.54612700000000003</c:v>
                </c:pt>
                <c:pt idx="709">
                  <c:v>-0.54631180000000001</c:v>
                </c:pt>
                <c:pt idx="710">
                  <c:v>-0.5468712</c:v>
                </c:pt>
                <c:pt idx="711">
                  <c:v>-0.54737259999999999</c:v>
                </c:pt>
                <c:pt idx="712">
                  <c:v>-0.54772949999999998</c:v>
                </c:pt>
                <c:pt idx="713">
                  <c:v>-0.5482882</c:v>
                </c:pt>
                <c:pt idx="714">
                  <c:v>-0.548431</c:v>
                </c:pt>
                <c:pt idx="715">
                  <c:v>-0.54872920000000003</c:v>
                </c:pt>
                <c:pt idx="716">
                  <c:v>-0.54939059999999995</c:v>
                </c:pt>
                <c:pt idx="717">
                  <c:v>-0.54961740000000003</c:v>
                </c:pt>
                <c:pt idx="718">
                  <c:v>-0.54994719999999997</c:v>
                </c:pt>
                <c:pt idx="719">
                  <c:v>-0.55035860000000003</c:v>
                </c:pt>
                <c:pt idx="720">
                  <c:v>-0.55089600000000005</c:v>
                </c:pt>
                <c:pt idx="721">
                  <c:v>-0.55130279999999998</c:v>
                </c:pt>
                <c:pt idx="722">
                  <c:v>-0.55154340000000002</c:v>
                </c:pt>
                <c:pt idx="723">
                  <c:v>-0.55209600000000003</c:v>
                </c:pt>
                <c:pt idx="724">
                  <c:v>-0.55258940000000001</c:v>
                </c:pt>
                <c:pt idx="725">
                  <c:v>-0.55291610000000002</c:v>
                </c:pt>
                <c:pt idx="726">
                  <c:v>-0.55312349999999999</c:v>
                </c:pt>
                <c:pt idx="727">
                  <c:v>-0.55358790000000002</c:v>
                </c:pt>
                <c:pt idx="728">
                  <c:v>-0.55409319999999995</c:v>
                </c:pt>
                <c:pt idx="729">
                  <c:v>-0.55430279999999998</c:v>
                </c:pt>
                <c:pt idx="730">
                  <c:v>-0.55451779999999995</c:v>
                </c:pt>
                <c:pt idx="731">
                  <c:v>-0.55490010000000001</c:v>
                </c:pt>
                <c:pt idx="732">
                  <c:v>-0.55539680000000002</c:v>
                </c:pt>
                <c:pt idx="733">
                  <c:v>-0.55568139999999999</c:v>
                </c:pt>
                <c:pt idx="734">
                  <c:v>-0.55608489999999999</c:v>
                </c:pt>
                <c:pt idx="735">
                  <c:v>-0.55659380000000003</c:v>
                </c:pt>
                <c:pt idx="736">
                  <c:v>-0.5570041</c:v>
                </c:pt>
                <c:pt idx="737">
                  <c:v>-0.55725119999999995</c:v>
                </c:pt>
                <c:pt idx="738">
                  <c:v>-0.55773629999999996</c:v>
                </c:pt>
                <c:pt idx="739">
                  <c:v>-0.55807569999999995</c:v>
                </c:pt>
                <c:pt idx="740">
                  <c:v>-0.55846759999999995</c:v>
                </c:pt>
                <c:pt idx="741">
                  <c:v>-0.55883300000000002</c:v>
                </c:pt>
                <c:pt idx="742">
                  <c:v>-0.55905859999999996</c:v>
                </c:pt>
                <c:pt idx="743">
                  <c:v>-0.55955960000000005</c:v>
                </c:pt>
                <c:pt idx="744">
                  <c:v>-0.56016290000000002</c:v>
                </c:pt>
                <c:pt idx="745">
                  <c:v>-0.56038239999999995</c:v>
                </c:pt>
                <c:pt idx="746">
                  <c:v>-0.56092299999999995</c:v>
                </c:pt>
                <c:pt idx="747">
                  <c:v>-0.56115420000000005</c:v>
                </c:pt>
                <c:pt idx="748">
                  <c:v>-0.56148399999999998</c:v>
                </c:pt>
                <c:pt idx="749">
                  <c:v>-0.56180229999999998</c:v>
                </c:pt>
                <c:pt idx="750">
                  <c:v>-0.56232009999999999</c:v>
                </c:pt>
                <c:pt idx="751">
                  <c:v>-0.56242380000000003</c:v>
                </c:pt>
                <c:pt idx="752">
                  <c:v>-0.56288159999999998</c:v>
                </c:pt>
                <c:pt idx="753">
                  <c:v>-0.56338160000000004</c:v>
                </c:pt>
                <c:pt idx="754">
                  <c:v>-0.56361360000000005</c:v>
                </c:pt>
                <c:pt idx="755">
                  <c:v>-0.56396789999999997</c:v>
                </c:pt>
                <c:pt idx="756">
                  <c:v>-0.56436059999999999</c:v>
                </c:pt>
                <c:pt idx="757">
                  <c:v>-0.56482639999999995</c:v>
                </c:pt>
                <c:pt idx="758">
                  <c:v>-0.56520990000000004</c:v>
                </c:pt>
                <c:pt idx="759">
                  <c:v>-0.56546980000000002</c:v>
                </c:pt>
                <c:pt idx="760">
                  <c:v>-0.56588159999999998</c:v>
                </c:pt>
                <c:pt idx="761">
                  <c:v>-0.56626410000000005</c:v>
                </c:pt>
                <c:pt idx="762">
                  <c:v>-0.56643500000000002</c:v>
                </c:pt>
                <c:pt idx="763">
                  <c:v>-0.56696239999999998</c:v>
                </c:pt>
                <c:pt idx="764">
                  <c:v>-0.56748460000000001</c:v>
                </c:pt>
                <c:pt idx="765">
                  <c:v>-0.56760259999999996</c:v>
                </c:pt>
                <c:pt idx="766">
                  <c:v>-0.56784639999999997</c:v>
                </c:pt>
                <c:pt idx="767">
                  <c:v>-0.56845449999999997</c:v>
                </c:pt>
                <c:pt idx="768">
                  <c:v>-0.56894800000000001</c:v>
                </c:pt>
                <c:pt idx="769">
                  <c:v>-0.56928699999999999</c:v>
                </c:pt>
                <c:pt idx="770">
                  <c:v>-0.56945820000000003</c:v>
                </c:pt>
                <c:pt idx="771">
                  <c:v>-0.57001639999999998</c:v>
                </c:pt>
                <c:pt idx="772">
                  <c:v>-0.57043860000000002</c:v>
                </c:pt>
                <c:pt idx="773">
                  <c:v>-0.5707586</c:v>
                </c:pt>
                <c:pt idx="774">
                  <c:v>-0.57098919999999997</c:v>
                </c:pt>
                <c:pt idx="775">
                  <c:v>-0.57159420000000005</c:v>
                </c:pt>
                <c:pt idx="776">
                  <c:v>-0.5719109</c:v>
                </c:pt>
                <c:pt idx="777">
                  <c:v>-0.57217680000000004</c:v>
                </c:pt>
                <c:pt idx="778">
                  <c:v>-0.57249899999999998</c:v>
                </c:pt>
                <c:pt idx="779">
                  <c:v>-0.57302929999999996</c:v>
                </c:pt>
                <c:pt idx="780">
                  <c:v>-0.57336279999999995</c:v>
                </c:pt>
                <c:pt idx="781">
                  <c:v>-0.57343350000000004</c:v>
                </c:pt>
                <c:pt idx="782">
                  <c:v>-0.57394250000000002</c:v>
                </c:pt>
                <c:pt idx="783">
                  <c:v>-0.57447000000000004</c:v>
                </c:pt>
                <c:pt idx="784">
                  <c:v>-0.57506599999999997</c:v>
                </c:pt>
                <c:pt idx="785">
                  <c:v>-0.57530559999999997</c:v>
                </c:pt>
                <c:pt idx="786">
                  <c:v>-0.57552950000000003</c:v>
                </c:pt>
                <c:pt idx="787">
                  <c:v>-0.57618250000000004</c:v>
                </c:pt>
                <c:pt idx="788">
                  <c:v>-0.57648509999999997</c:v>
                </c:pt>
                <c:pt idx="789">
                  <c:v>-0.57680659999999995</c:v>
                </c:pt>
                <c:pt idx="790">
                  <c:v>-0.57718440000000004</c:v>
                </c:pt>
                <c:pt idx="791">
                  <c:v>-0.57763359999999997</c:v>
                </c:pt>
                <c:pt idx="792">
                  <c:v>-0.57807980000000003</c:v>
                </c:pt>
                <c:pt idx="793">
                  <c:v>-0.57833520000000005</c:v>
                </c:pt>
                <c:pt idx="794">
                  <c:v>-0.57870480000000002</c:v>
                </c:pt>
                <c:pt idx="795">
                  <c:v>-0.57922759999999995</c:v>
                </c:pt>
                <c:pt idx="796">
                  <c:v>-0.57958710000000002</c:v>
                </c:pt>
                <c:pt idx="797">
                  <c:v>-0.57972710000000005</c:v>
                </c:pt>
                <c:pt idx="798">
                  <c:v>-0.58019180000000004</c:v>
                </c:pt>
                <c:pt idx="799">
                  <c:v>-0.58043120000000004</c:v>
                </c:pt>
                <c:pt idx="800">
                  <c:v>-0.58084259999999999</c:v>
                </c:pt>
                <c:pt idx="801">
                  <c:v>-0.5810978</c:v>
                </c:pt>
                <c:pt idx="802">
                  <c:v>-0.58148880000000003</c:v>
                </c:pt>
                <c:pt idx="803">
                  <c:v>-0.58206139999999995</c:v>
                </c:pt>
                <c:pt idx="804">
                  <c:v>-0.58228539999999995</c:v>
                </c:pt>
                <c:pt idx="805">
                  <c:v>-0.58260400000000001</c:v>
                </c:pt>
                <c:pt idx="806">
                  <c:v>-0.58273560000000002</c:v>
                </c:pt>
                <c:pt idx="807">
                  <c:v>-0.58336180000000004</c:v>
                </c:pt>
                <c:pt idx="808">
                  <c:v>-0.58380480000000001</c:v>
                </c:pt>
                <c:pt idx="809">
                  <c:v>-0.58398989999999995</c:v>
                </c:pt>
                <c:pt idx="810">
                  <c:v>-0.5845089</c:v>
                </c:pt>
                <c:pt idx="811">
                  <c:v>-0.58482639999999997</c:v>
                </c:pt>
                <c:pt idx="812">
                  <c:v>-0.58521869999999998</c:v>
                </c:pt>
                <c:pt idx="813">
                  <c:v>-0.58592650000000002</c:v>
                </c:pt>
                <c:pt idx="814">
                  <c:v>-0.58579999999999999</c:v>
                </c:pt>
                <c:pt idx="815">
                  <c:v>-0.58650380000000002</c:v>
                </c:pt>
                <c:pt idx="816">
                  <c:v>-0.58685319999999996</c:v>
                </c:pt>
                <c:pt idx="817">
                  <c:v>-0.5872463</c:v>
                </c:pt>
                <c:pt idx="818">
                  <c:v>-0.58770699999999998</c:v>
                </c:pt>
                <c:pt idx="819">
                  <c:v>-0.5878044</c:v>
                </c:pt>
                <c:pt idx="820">
                  <c:v>-0.58826259999999997</c:v>
                </c:pt>
                <c:pt idx="821">
                  <c:v>-0.58885600000000005</c:v>
                </c:pt>
                <c:pt idx="822">
                  <c:v>-0.58897960000000005</c:v>
                </c:pt>
                <c:pt idx="823">
                  <c:v>-0.58925059999999996</c:v>
                </c:pt>
                <c:pt idx="824">
                  <c:v>-0.58971929999999995</c:v>
                </c:pt>
                <c:pt idx="825">
                  <c:v>-0.59026829999999997</c:v>
                </c:pt>
                <c:pt idx="826">
                  <c:v>-0.59058379999999999</c:v>
                </c:pt>
                <c:pt idx="827">
                  <c:v>-0.59094769999999996</c:v>
                </c:pt>
                <c:pt idx="828">
                  <c:v>-0.59131049999999996</c:v>
                </c:pt>
                <c:pt idx="829">
                  <c:v>-0.59161940000000002</c:v>
                </c:pt>
                <c:pt idx="830">
                  <c:v>-0.59214690000000003</c:v>
                </c:pt>
                <c:pt idx="831">
                  <c:v>-0.59245219999999998</c:v>
                </c:pt>
                <c:pt idx="832">
                  <c:v>-0.59275659999999997</c:v>
                </c:pt>
                <c:pt idx="833">
                  <c:v>-0.59329560000000003</c:v>
                </c:pt>
                <c:pt idx="834">
                  <c:v>-0.59358469999999997</c:v>
                </c:pt>
                <c:pt idx="835">
                  <c:v>-0.59364819999999996</c:v>
                </c:pt>
                <c:pt idx="836">
                  <c:v>-0.59426599999999996</c:v>
                </c:pt>
                <c:pt idx="837">
                  <c:v>-0.59494020000000003</c:v>
                </c:pt>
                <c:pt idx="838">
                  <c:v>-0.59497500000000003</c:v>
                </c:pt>
                <c:pt idx="839">
                  <c:v>-0.59520209999999996</c:v>
                </c:pt>
                <c:pt idx="840">
                  <c:v>-0.59583379999999997</c:v>
                </c:pt>
                <c:pt idx="841">
                  <c:v>-0.59607129999999997</c:v>
                </c:pt>
                <c:pt idx="842">
                  <c:v>-0.59626170000000001</c:v>
                </c:pt>
                <c:pt idx="843">
                  <c:v>-0.59689380000000003</c:v>
                </c:pt>
                <c:pt idx="844">
                  <c:v>-0.59709540000000005</c:v>
                </c:pt>
                <c:pt idx="845">
                  <c:v>-0.59746920000000003</c:v>
                </c:pt>
                <c:pt idx="846">
                  <c:v>-0.59785100000000002</c:v>
                </c:pt>
                <c:pt idx="847">
                  <c:v>-0.59833119999999995</c:v>
                </c:pt>
                <c:pt idx="848">
                  <c:v>-0.59855800000000003</c:v>
                </c:pt>
                <c:pt idx="849">
                  <c:v>-0.59917299999999996</c:v>
                </c:pt>
                <c:pt idx="850">
                  <c:v>-0.59974000000000005</c:v>
                </c:pt>
                <c:pt idx="851">
                  <c:v>-0.59990299999999996</c:v>
                </c:pt>
                <c:pt idx="852">
                  <c:v>-0.60021449999999998</c:v>
                </c:pt>
                <c:pt idx="853">
                  <c:v>-0.60060840000000004</c:v>
                </c:pt>
                <c:pt idx="854">
                  <c:v>-0.6008251</c:v>
                </c:pt>
                <c:pt idx="855">
                  <c:v>-0.60136259999999997</c:v>
                </c:pt>
                <c:pt idx="856">
                  <c:v>-0.60187230000000003</c:v>
                </c:pt>
                <c:pt idx="857">
                  <c:v>-0.60221899999999995</c:v>
                </c:pt>
                <c:pt idx="858">
                  <c:v>-0.60257320000000003</c:v>
                </c:pt>
                <c:pt idx="859">
                  <c:v>-0.60294800000000004</c:v>
                </c:pt>
                <c:pt idx="860">
                  <c:v>-0.60300869999999995</c:v>
                </c:pt>
                <c:pt idx="861">
                  <c:v>-0.60347240000000002</c:v>
                </c:pt>
                <c:pt idx="862">
                  <c:v>-0.60386879999999998</c:v>
                </c:pt>
                <c:pt idx="863">
                  <c:v>-0.60415870000000005</c:v>
                </c:pt>
                <c:pt idx="864">
                  <c:v>-0.60475999999999996</c:v>
                </c:pt>
                <c:pt idx="865">
                  <c:v>-0.60492000000000001</c:v>
                </c:pt>
                <c:pt idx="866">
                  <c:v>-0.6053906</c:v>
                </c:pt>
                <c:pt idx="867">
                  <c:v>-0.60544580000000003</c:v>
                </c:pt>
                <c:pt idx="868">
                  <c:v>-0.60598399999999997</c:v>
                </c:pt>
                <c:pt idx="869">
                  <c:v>-0.60659700000000005</c:v>
                </c:pt>
                <c:pt idx="870">
                  <c:v>-0.6068365</c:v>
                </c:pt>
                <c:pt idx="871">
                  <c:v>-0.60701839999999996</c:v>
                </c:pt>
                <c:pt idx="872">
                  <c:v>-0.60759660000000004</c:v>
                </c:pt>
                <c:pt idx="873">
                  <c:v>-0.60770979999999997</c:v>
                </c:pt>
                <c:pt idx="874">
                  <c:v>-0.6082168</c:v>
                </c:pt>
                <c:pt idx="875">
                  <c:v>-0.60872740000000003</c:v>
                </c:pt>
                <c:pt idx="876">
                  <c:v>-0.60905039999999999</c:v>
                </c:pt>
                <c:pt idx="877">
                  <c:v>-0.60943159999999996</c:v>
                </c:pt>
                <c:pt idx="878">
                  <c:v>-0.60990739999999999</c:v>
                </c:pt>
                <c:pt idx="879">
                  <c:v>-0.6102244</c:v>
                </c:pt>
                <c:pt idx="880">
                  <c:v>-0.61045459999999996</c:v>
                </c:pt>
                <c:pt idx="881">
                  <c:v>-0.61117750000000004</c:v>
                </c:pt>
                <c:pt idx="882">
                  <c:v>-0.61151829999999996</c:v>
                </c:pt>
                <c:pt idx="883">
                  <c:v>-0.61149220000000004</c:v>
                </c:pt>
                <c:pt idx="884">
                  <c:v>-0.61202049999999997</c:v>
                </c:pt>
                <c:pt idx="885">
                  <c:v>-0.61259839999999999</c:v>
                </c:pt>
                <c:pt idx="886">
                  <c:v>-0.61290489999999997</c:v>
                </c:pt>
                <c:pt idx="887">
                  <c:v>-0.61291649999999998</c:v>
                </c:pt>
                <c:pt idx="888">
                  <c:v>-0.61347600000000002</c:v>
                </c:pt>
                <c:pt idx="889">
                  <c:v>-0.61394210000000005</c:v>
                </c:pt>
                <c:pt idx="890">
                  <c:v>-0.61409040000000004</c:v>
                </c:pt>
                <c:pt idx="891">
                  <c:v>-0.61458279999999998</c:v>
                </c:pt>
                <c:pt idx="892">
                  <c:v>-0.61504740000000002</c:v>
                </c:pt>
                <c:pt idx="893">
                  <c:v>-0.61532690000000001</c:v>
                </c:pt>
                <c:pt idx="894">
                  <c:v>-0.61569510000000005</c:v>
                </c:pt>
                <c:pt idx="895">
                  <c:v>-0.61601300000000003</c:v>
                </c:pt>
                <c:pt idx="896">
                  <c:v>-0.61638919999999997</c:v>
                </c:pt>
                <c:pt idx="897">
                  <c:v>-0.61680670000000004</c:v>
                </c:pt>
                <c:pt idx="898">
                  <c:v>-0.6173052</c:v>
                </c:pt>
                <c:pt idx="899">
                  <c:v>-0.61741400000000002</c:v>
                </c:pt>
                <c:pt idx="900">
                  <c:v>-0.61777990000000005</c:v>
                </c:pt>
                <c:pt idx="901">
                  <c:v>-0.61815980000000004</c:v>
                </c:pt>
                <c:pt idx="902">
                  <c:v>-0.61864479999999999</c:v>
                </c:pt>
                <c:pt idx="903">
                  <c:v>-0.61884260000000002</c:v>
                </c:pt>
                <c:pt idx="904">
                  <c:v>-0.61922540000000004</c:v>
                </c:pt>
                <c:pt idx="905">
                  <c:v>-0.61943170000000003</c:v>
                </c:pt>
                <c:pt idx="906">
                  <c:v>-0.62001870000000003</c:v>
                </c:pt>
                <c:pt idx="907">
                  <c:v>-0.62034610000000001</c:v>
                </c:pt>
                <c:pt idx="908">
                  <c:v>-0.62071200000000004</c:v>
                </c:pt>
                <c:pt idx="909">
                  <c:v>-0.62135010000000002</c:v>
                </c:pt>
                <c:pt idx="910">
                  <c:v>-0.62148639999999999</c:v>
                </c:pt>
                <c:pt idx="911">
                  <c:v>-0.62176640000000005</c:v>
                </c:pt>
                <c:pt idx="912">
                  <c:v>-0.62233059999999996</c:v>
                </c:pt>
                <c:pt idx="913">
                  <c:v>-0.62241899999999994</c:v>
                </c:pt>
                <c:pt idx="914">
                  <c:v>-0.6226469</c:v>
                </c:pt>
                <c:pt idx="915">
                  <c:v>-0.62345810000000002</c:v>
                </c:pt>
                <c:pt idx="916">
                  <c:v>-0.62380639999999998</c:v>
                </c:pt>
                <c:pt idx="917">
                  <c:v>-0.62396269999999998</c:v>
                </c:pt>
                <c:pt idx="918">
                  <c:v>-0.62438649999999996</c:v>
                </c:pt>
                <c:pt idx="919">
                  <c:v>-0.62496160000000001</c:v>
                </c:pt>
                <c:pt idx="920">
                  <c:v>-0.62517429999999996</c:v>
                </c:pt>
                <c:pt idx="921">
                  <c:v>-0.625143</c:v>
                </c:pt>
                <c:pt idx="922">
                  <c:v>-0.62605279999999996</c:v>
                </c:pt>
                <c:pt idx="923">
                  <c:v>-0.62654929999999998</c:v>
                </c:pt>
                <c:pt idx="924">
                  <c:v>-0.62656860000000003</c:v>
                </c:pt>
                <c:pt idx="925">
                  <c:v>-0.626888</c:v>
                </c:pt>
                <c:pt idx="926">
                  <c:v>-0.62753780000000003</c:v>
                </c:pt>
                <c:pt idx="927">
                  <c:v>-0.62794039999999995</c:v>
                </c:pt>
                <c:pt idx="928">
                  <c:v>-0.62822679999999997</c:v>
                </c:pt>
                <c:pt idx="929">
                  <c:v>-0.6284246</c:v>
                </c:pt>
                <c:pt idx="930">
                  <c:v>-0.62886620000000004</c:v>
                </c:pt>
                <c:pt idx="931">
                  <c:v>-0.62923320000000005</c:v>
                </c:pt>
                <c:pt idx="932">
                  <c:v>-0.62947750000000002</c:v>
                </c:pt>
                <c:pt idx="933">
                  <c:v>-0.62962379999999996</c:v>
                </c:pt>
                <c:pt idx="934">
                  <c:v>-0.63023720000000005</c:v>
                </c:pt>
                <c:pt idx="935">
                  <c:v>-0.630575</c:v>
                </c:pt>
                <c:pt idx="936">
                  <c:v>-0.63090860000000004</c:v>
                </c:pt>
                <c:pt idx="937">
                  <c:v>-0.63152030000000003</c:v>
                </c:pt>
                <c:pt idx="938">
                  <c:v>-0.63170139999999997</c:v>
                </c:pt>
                <c:pt idx="939">
                  <c:v>-0.6320074</c:v>
                </c:pt>
                <c:pt idx="940">
                  <c:v>-0.63233640000000002</c:v>
                </c:pt>
                <c:pt idx="941">
                  <c:v>-0.63273679999999999</c:v>
                </c:pt>
                <c:pt idx="942">
                  <c:v>-0.63317159999999995</c:v>
                </c:pt>
                <c:pt idx="943">
                  <c:v>-0.63341950000000002</c:v>
                </c:pt>
                <c:pt idx="944">
                  <c:v>-0.63333240000000002</c:v>
                </c:pt>
                <c:pt idx="945">
                  <c:v>-0.63408200000000003</c:v>
                </c:pt>
                <c:pt idx="946">
                  <c:v>-0.63490979999999997</c:v>
                </c:pt>
                <c:pt idx="947">
                  <c:v>-0.63477620000000001</c:v>
                </c:pt>
                <c:pt idx="948">
                  <c:v>-0.63490020000000003</c:v>
                </c:pt>
                <c:pt idx="949">
                  <c:v>-0.63548879999999996</c:v>
                </c:pt>
                <c:pt idx="950">
                  <c:v>-0.63570899999999997</c:v>
                </c:pt>
                <c:pt idx="951">
                  <c:v>-0.63595179999999996</c:v>
                </c:pt>
                <c:pt idx="952">
                  <c:v>-0.63661080000000003</c:v>
                </c:pt>
                <c:pt idx="953">
                  <c:v>-0.63698460000000001</c:v>
                </c:pt>
                <c:pt idx="954">
                  <c:v>-0.63735810000000004</c:v>
                </c:pt>
                <c:pt idx="955">
                  <c:v>-0.63793100000000003</c:v>
                </c:pt>
                <c:pt idx="956">
                  <c:v>-0.63819179999999998</c:v>
                </c:pt>
                <c:pt idx="957">
                  <c:v>-0.63824369999999997</c:v>
                </c:pt>
                <c:pt idx="958">
                  <c:v>-0.63878239999999997</c:v>
                </c:pt>
                <c:pt idx="959">
                  <c:v>-0.63944409999999996</c:v>
                </c:pt>
                <c:pt idx="960">
                  <c:v>-0.63941800000000004</c:v>
                </c:pt>
                <c:pt idx="961">
                  <c:v>-0.63983909999999999</c:v>
                </c:pt>
                <c:pt idx="962">
                  <c:v>-0.64035819999999999</c:v>
                </c:pt>
                <c:pt idx="963">
                  <c:v>-0.64040580000000003</c:v>
                </c:pt>
                <c:pt idx="964">
                  <c:v>-0.64099300000000003</c:v>
                </c:pt>
                <c:pt idx="965">
                  <c:v>-0.64158289999999996</c:v>
                </c:pt>
                <c:pt idx="966">
                  <c:v>-0.64168159999999996</c:v>
                </c:pt>
                <c:pt idx="967">
                  <c:v>-0.64196039999999999</c:v>
                </c:pt>
                <c:pt idx="968">
                  <c:v>-0.64261520000000005</c:v>
                </c:pt>
                <c:pt idx="969">
                  <c:v>-0.64257889999999995</c:v>
                </c:pt>
                <c:pt idx="970">
                  <c:v>-0.64327140000000005</c:v>
                </c:pt>
                <c:pt idx="971">
                  <c:v>-0.64375850000000001</c:v>
                </c:pt>
                <c:pt idx="972">
                  <c:v>-0.64372799999999997</c:v>
                </c:pt>
                <c:pt idx="973">
                  <c:v>-0.64418940000000002</c:v>
                </c:pt>
                <c:pt idx="974">
                  <c:v>-0.64475610000000005</c:v>
                </c:pt>
                <c:pt idx="975">
                  <c:v>-0.64499510000000004</c:v>
                </c:pt>
                <c:pt idx="976">
                  <c:v>-0.64516399999999996</c:v>
                </c:pt>
                <c:pt idx="977">
                  <c:v>-0.64566970000000001</c:v>
                </c:pt>
                <c:pt idx="978">
                  <c:v>-0.64620549999999999</c:v>
                </c:pt>
                <c:pt idx="979">
                  <c:v>-0.6465902</c:v>
                </c:pt>
                <c:pt idx="980">
                  <c:v>-0.64694039999999997</c:v>
                </c:pt>
                <c:pt idx="981">
                  <c:v>-0.64713480000000001</c:v>
                </c:pt>
                <c:pt idx="982">
                  <c:v>-0.64762140000000001</c:v>
                </c:pt>
                <c:pt idx="983">
                  <c:v>-0.64798440000000002</c:v>
                </c:pt>
                <c:pt idx="984">
                  <c:v>-0.64809919999999999</c:v>
                </c:pt>
                <c:pt idx="985">
                  <c:v>-0.64860220000000002</c:v>
                </c:pt>
                <c:pt idx="986">
                  <c:v>-0.64888089999999998</c:v>
                </c:pt>
                <c:pt idx="987">
                  <c:v>-0.64887300000000003</c:v>
                </c:pt>
                <c:pt idx="988">
                  <c:v>-0.64953280000000002</c:v>
                </c:pt>
                <c:pt idx="989">
                  <c:v>-0.64980499999999997</c:v>
                </c:pt>
                <c:pt idx="990">
                  <c:v>-0.64996929999999997</c:v>
                </c:pt>
                <c:pt idx="991">
                  <c:v>-0.65070190000000006</c:v>
                </c:pt>
                <c:pt idx="992">
                  <c:v>-0.65109969999999995</c:v>
                </c:pt>
                <c:pt idx="993">
                  <c:v>-0.65120239999999996</c:v>
                </c:pt>
                <c:pt idx="994">
                  <c:v>-0.65172580000000002</c:v>
                </c:pt>
                <c:pt idx="995">
                  <c:v>-0.65232440000000003</c:v>
                </c:pt>
                <c:pt idx="996">
                  <c:v>-0.6525244</c:v>
                </c:pt>
                <c:pt idx="997">
                  <c:v>-0.65267819999999999</c:v>
                </c:pt>
                <c:pt idx="998">
                  <c:v>-0.65321289999999999</c:v>
                </c:pt>
                <c:pt idx="999">
                  <c:v>-0.65358510000000003</c:v>
                </c:pt>
                <c:pt idx="1000">
                  <c:v>-0.65332959999999995</c:v>
                </c:pt>
                <c:pt idx="1001">
                  <c:v>-0.65400409999999998</c:v>
                </c:pt>
                <c:pt idx="1002">
                  <c:v>-0.65455799999999997</c:v>
                </c:pt>
                <c:pt idx="1003">
                  <c:v>-0.65471460000000004</c:v>
                </c:pt>
                <c:pt idx="1004">
                  <c:v>-0.65511569999999997</c:v>
                </c:pt>
                <c:pt idx="1005">
                  <c:v>-0.65556080000000005</c:v>
                </c:pt>
                <c:pt idx="1006">
                  <c:v>-0.65586599999999995</c:v>
                </c:pt>
                <c:pt idx="1007">
                  <c:v>-0.65625299999999998</c:v>
                </c:pt>
                <c:pt idx="1008">
                  <c:v>-0.65660879999999999</c:v>
                </c:pt>
                <c:pt idx="1009">
                  <c:v>-0.65720849999999997</c:v>
                </c:pt>
                <c:pt idx="1010">
                  <c:v>-0.65725250000000002</c:v>
                </c:pt>
                <c:pt idx="1011">
                  <c:v>-0.65785119999999997</c:v>
                </c:pt>
                <c:pt idx="1012">
                  <c:v>-0.65804379999999996</c:v>
                </c:pt>
                <c:pt idx="1013">
                  <c:v>-0.65816339999999995</c:v>
                </c:pt>
                <c:pt idx="1014">
                  <c:v>-0.65876710000000005</c:v>
                </c:pt>
                <c:pt idx="1015">
                  <c:v>-0.65919899999999998</c:v>
                </c:pt>
                <c:pt idx="1016">
                  <c:v>-0.65956199999999998</c:v>
                </c:pt>
                <c:pt idx="1017">
                  <c:v>-0.65986319999999998</c:v>
                </c:pt>
                <c:pt idx="1018">
                  <c:v>-0.66020460000000003</c:v>
                </c:pt>
                <c:pt idx="1019">
                  <c:v>-0.66049809999999998</c:v>
                </c:pt>
                <c:pt idx="1020">
                  <c:v>-0.66113390000000005</c:v>
                </c:pt>
                <c:pt idx="1021">
                  <c:v>-0.66136779999999995</c:v>
                </c:pt>
                <c:pt idx="1022">
                  <c:v>-0.66167719999999997</c:v>
                </c:pt>
                <c:pt idx="1023">
                  <c:v>-0.66197240000000002</c:v>
                </c:pt>
                <c:pt idx="1024">
                  <c:v>-0.66240339999999998</c:v>
                </c:pt>
                <c:pt idx="1025">
                  <c:v>-0.66271290000000005</c:v>
                </c:pt>
                <c:pt idx="1026">
                  <c:v>-0.66303639999999997</c:v>
                </c:pt>
                <c:pt idx="1027">
                  <c:v>-0.66345399999999999</c:v>
                </c:pt>
                <c:pt idx="1028">
                  <c:v>-0.66353419999999996</c:v>
                </c:pt>
                <c:pt idx="1029">
                  <c:v>-0.66398800000000002</c:v>
                </c:pt>
                <c:pt idx="1030">
                  <c:v>-0.66460660000000005</c:v>
                </c:pt>
                <c:pt idx="1031">
                  <c:v>-0.664771</c:v>
                </c:pt>
                <c:pt idx="1032">
                  <c:v>-0.66493999999999998</c:v>
                </c:pt>
                <c:pt idx="1033">
                  <c:v>-0.66540060000000001</c:v>
                </c:pt>
                <c:pt idx="1034">
                  <c:v>-0.66587759999999996</c:v>
                </c:pt>
                <c:pt idx="1035">
                  <c:v>-0.66596679999999997</c:v>
                </c:pt>
                <c:pt idx="1036">
                  <c:v>-0.66629439999999995</c:v>
                </c:pt>
                <c:pt idx="1037">
                  <c:v>-0.66705380000000003</c:v>
                </c:pt>
                <c:pt idx="1038">
                  <c:v>-0.66743419999999998</c:v>
                </c:pt>
                <c:pt idx="1039">
                  <c:v>-0.66742699999999999</c:v>
                </c:pt>
                <c:pt idx="1040">
                  <c:v>-0.667605</c:v>
                </c:pt>
                <c:pt idx="1041">
                  <c:v>-0.66825880000000004</c:v>
                </c:pt>
                <c:pt idx="1042">
                  <c:v>-0.66860620000000004</c:v>
                </c:pt>
                <c:pt idx="1043">
                  <c:v>-0.66868530000000004</c:v>
                </c:pt>
                <c:pt idx="1044">
                  <c:v>-0.66912320000000003</c:v>
                </c:pt>
                <c:pt idx="1045">
                  <c:v>-0.66965140000000001</c:v>
                </c:pt>
                <c:pt idx="1046">
                  <c:v>-0.66992980000000002</c:v>
                </c:pt>
                <c:pt idx="1047">
                  <c:v>-0.67023080000000002</c:v>
                </c:pt>
                <c:pt idx="1048">
                  <c:v>-0.67051700000000003</c:v>
                </c:pt>
                <c:pt idx="1049">
                  <c:v>-0.67120760000000002</c:v>
                </c:pt>
                <c:pt idx="1050">
                  <c:v>-0.6713964</c:v>
                </c:pt>
                <c:pt idx="1051">
                  <c:v>-0.67153750000000001</c:v>
                </c:pt>
                <c:pt idx="1052">
                  <c:v>-0.67200979999999999</c:v>
                </c:pt>
                <c:pt idx="1053">
                  <c:v>-0.67229609999999995</c:v>
                </c:pt>
                <c:pt idx="1054">
                  <c:v>-0.6726126</c:v>
                </c:pt>
                <c:pt idx="1055">
                  <c:v>-0.67342999999999997</c:v>
                </c:pt>
                <c:pt idx="1056">
                  <c:v>-0.67341839999999997</c:v>
                </c:pt>
                <c:pt idx="1057">
                  <c:v>-0.67335800000000001</c:v>
                </c:pt>
                <c:pt idx="1058">
                  <c:v>-0.67416290000000001</c:v>
                </c:pt>
                <c:pt idx="1059">
                  <c:v>-0.67431609999999997</c:v>
                </c:pt>
                <c:pt idx="1060">
                  <c:v>-0.67446799999999996</c:v>
                </c:pt>
                <c:pt idx="1061">
                  <c:v>-0.67514700000000005</c:v>
                </c:pt>
                <c:pt idx="1062">
                  <c:v>-0.67539559999999998</c:v>
                </c:pt>
                <c:pt idx="1063">
                  <c:v>-0.67587280000000005</c:v>
                </c:pt>
                <c:pt idx="1064">
                  <c:v>-0.67633739999999998</c:v>
                </c:pt>
                <c:pt idx="1065">
                  <c:v>-0.67649490000000001</c:v>
                </c:pt>
                <c:pt idx="1066">
                  <c:v>-0.67681950000000002</c:v>
                </c:pt>
                <c:pt idx="1067">
                  <c:v>-0.67729930000000005</c:v>
                </c:pt>
                <c:pt idx="1068">
                  <c:v>-0.67775510000000005</c:v>
                </c:pt>
                <c:pt idx="1069">
                  <c:v>-0.67811659999999996</c:v>
                </c:pt>
                <c:pt idx="1070">
                  <c:v>-0.67830570000000001</c:v>
                </c:pt>
                <c:pt idx="1071">
                  <c:v>-0.67881879999999994</c:v>
                </c:pt>
                <c:pt idx="1072">
                  <c:v>-0.67923619999999996</c:v>
                </c:pt>
                <c:pt idx="1073">
                  <c:v>-0.67952140000000005</c:v>
                </c:pt>
                <c:pt idx="1074">
                  <c:v>-0.67996279999999998</c:v>
                </c:pt>
                <c:pt idx="1075">
                  <c:v>-0.68014339999999995</c:v>
                </c:pt>
                <c:pt idx="1076">
                  <c:v>-0.6804306</c:v>
                </c:pt>
                <c:pt idx="1077">
                  <c:v>-0.68117150000000004</c:v>
                </c:pt>
                <c:pt idx="1078">
                  <c:v>-0.68114189999999997</c:v>
                </c:pt>
                <c:pt idx="1079">
                  <c:v>-0.6814694</c:v>
                </c:pt>
                <c:pt idx="1080">
                  <c:v>-0.68186760000000002</c:v>
                </c:pt>
                <c:pt idx="1081">
                  <c:v>-0.68205870000000002</c:v>
                </c:pt>
                <c:pt idx="1082">
                  <c:v>-0.68222260000000001</c:v>
                </c:pt>
                <c:pt idx="1083">
                  <c:v>-0.68281840000000005</c:v>
                </c:pt>
                <c:pt idx="1084">
                  <c:v>-0.68325349999999996</c:v>
                </c:pt>
                <c:pt idx="1085">
                  <c:v>-0.68366700000000002</c:v>
                </c:pt>
                <c:pt idx="1086">
                  <c:v>-0.68379100000000004</c:v>
                </c:pt>
                <c:pt idx="1087">
                  <c:v>-0.68383210000000005</c:v>
                </c:pt>
                <c:pt idx="1088">
                  <c:v>-0.6845618</c:v>
                </c:pt>
                <c:pt idx="1089">
                  <c:v>-0.68491159999999995</c:v>
                </c:pt>
                <c:pt idx="1090">
                  <c:v>-0.68515999999999999</c:v>
                </c:pt>
                <c:pt idx="1091">
                  <c:v>-0.68587759999999998</c:v>
                </c:pt>
                <c:pt idx="1092">
                  <c:v>-0.68602079999999999</c:v>
                </c:pt>
                <c:pt idx="1093">
                  <c:v>-0.68639510000000004</c:v>
                </c:pt>
                <c:pt idx="1094">
                  <c:v>-0.68692739999999997</c:v>
                </c:pt>
                <c:pt idx="1095">
                  <c:v>-0.68703559999999997</c:v>
                </c:pt>
                <c:pt idx="1096">
                  <c:v>-0.6872412</c:v>
                </c:pt>
                <c:pt idx="1097">
                  <c:v>-0.68773819999999997</c:v>
                </c:pt>
                <c:pt idx="1098">
                  <c:v>-0.68839680000000003</c:v>
                </c:pt>
                <c:pt idx="1099">
                  <c:v>-0.68841479999999999</c:v>
                </c:pt>
                <c:pt idx="1100">
                  <c:v>-0.68855299999999997</c:v>
                </c:pt>
                <c:pt idx="1101">
                  <c:v>-0.68922119999999998</c:v>
                </c:pt>
                <c:pt idx="1102">
                  <c:v>-0.68951499999999999</c:v>
                </c:pt>
                <c:pt idx="1103">
                  <c:v>-0.68991780000000003</c:v>
                </c:pt>
                <c:pt idx="1104">
                  <c:v>-0.69045029999999996</c:v>
                </c:pt>
                <c:pt idx="1105">
                  <c:v>-0.69073059999999997</c:v>
                </c:pt>
                <c:pt idx="1106">
                  <c:v>-0.69126960000000004</c:v>
                </c:pt>
                <c:pt idx="1107">
                  <c:v>-0.69134720000000005</c:v>
                </c:pt>
                <c:pt idx="1108">
                  <c:v>-0.69180620000000004</c:v>
                </c:pt>
                <c:pt idx="1109">
                  <c:v>-0.6920944</c:v>
                </c:pt>
                <c:pt idx="1110">
                  <c:v>-0.6924228</c:v>
                </c:pt>
                <c:pt idx="1111">
                  <c:v>-0.69281709999999996</c:v>
                </c:pt>
                <c:pt idx="1112">
                  <c:v>-0.69325179999999997</c:v>
                </c:pt>
                <c:pt idx="1113">
                  <c:v>-0.69370750000000003</c:v>
                </c:pt>
                <c:pt idx="1114">
                  <c:v>-0.69380679999999995</c:v>
                </c:pt>
                <c:pt idx="1115">
                  <c:v>-0.69407580000000002</c:v>
                </c:pt>
                <c:pt idx="1116">
                  <c:v>-0.69484840000000003</c:v>
                </c:pt>
                <c:pt idx="1117">
                  <c:v>-0.69463600000000003</c:v>
                </c:pt>
                <c:pt idx="1118">
                  <c:v>-0.6948124</c:v>
                </c:pt>
                <c:pt idx="1119">
                  <c:v>-0.6956116</c:v>
                </c:pt>
                <c:pt idx="1120">
                  <c:v>-0.69595260000000003</c:v>
                </c:pt>
                <c:pt idx="1121">
                  <c:v>-0.69609679999999996</c:v>
                </c:pt>
                <c:pt idx="1122">
                  <c:v>-0.69656200000000001</c:v>
                </c:pt>
                <c:pt idx="1123">
                  <c:v>-0.69671240000000001</c:v>
                </c:pt>
                <c:pt idx="1124">
                  <c:v>-0.69718899999999995</c:v>
                </c:pt>
                <c:pt idx="1125">
                  <c:v>-0.69763679999999995</c:v>
                </c:pt>
                <c:pt idx="1126">
                  <c:v>-0.69766240000000002</c:v>
                </c:pt>
                <c:pt idx="1127">
                  <c:v>-0.69813340000000002</c:v>
                </c:pt>
                <c:pt idx="1128">
                  <c:v>-0.69864369999999998</c:v>
                </c:pt>
                <c:pt idx="1129">
                  <c:v>-0.698766</c:v>
                </c:pt>
                <c:pt idx="1130">
                  <c:v>-0.69899069999999996</c:v>
                </c:pt>
                <c:pt idx="1131">
                  <c:v>-0.69977319999999998</c:v>
                </c:pt>
                <c:pt idx="1132">
                  <c:v>-0.699762</c:v>
                </c:pt>
                <c:pt idx="1133">
                  <c:v>-0.69960999999999995</c:v>
                </c:pt>
                <c:pt idx="1134">
                  <c:v>-0.70043610000000001</c:v>
                </c:pt>
                <c:pt idx="1135">
                  <c:v>-0.70105949999999995</c:v>
                </c:pt>
                <c:pt idx="1136">
                  <c:v>-0.70121549999999999</c:v>
                </c:pt>
                <c:pt idx="1137">
                  <c:v>-0.70144589999999996</c:v>
                </c:pt>
                <c:pt idx="1138">
                  <c:v>-0.70198879999999997</c:v>
                </c:pt>
                <c:pt idx="1139">
                  <c:v>-0.70231180000000004</c:v>
                </c:pt>
                <c:pt idx="1140">
                  <c:v>-0.70278010000000002</c:v>
                </c:pt>
                <c:pt idx="1141">
                  <c:v>-0.70305280000000003</c:v>
                </c:pt>
                <c:pt idx="1142">
                  <c:v>-0.70363580000000003</c:v>
                </c:pt>
                <c:pt idx="1143">
                  <c:v>-0.70374809999999999</c:v>
                </c:pt>
                <c:pt idx="1144">
                  <c:v>-0.70412300000000005</c:v>
                </c:pt>
                <c:pt idx="1145">
                  <c:v>-0.70440190000000003</c:v>
                </c:pt>
                <c:pt idx="1146">
                  <c:v>-0.70492759999999999</c:v>
                </c:pt>
                <c:pt idx="1147">
                  <c:v>-0.70510039999999996</c:v>
                </c:pt>
                <c:pt idx="1148">
                  <c:v>-0.70557259999999999</c:v>
                </c:pt>
                <c:pt idx="1149">
                  <c:v>-0.70620439999999995</c:v>
                </c:pt>
                <c:pt idx="1150">
                  <c:v>-0.70612909999999995</c:v>
                </c:pt>
                <c:pt idx="1151">
                  <c:v>-0.70632349999999999</c:v>
                </c:pt>
                <c:pt idx="1152">
                  <c:v>-0.70703199999999999</c:v>
                </c:pt>
                <c:pt idx="1153">
                  <c:v>-0.70740599999999998</c:v>
                </c:pt>
                <c:pt idx="1154">
                  <c:v>-0.70742799999999995</c:v>
                </c:pt>
                <c:pt idx="1155">
                  <c:v>-0.70772979999999996</c:v>
                </c:pt>
                <c:pt idx="1156">
                  <c:v>-0.70843029999999996</c:v>
                </c:pt>
                <c:pt idx="1157">
                  <c:v>-0.70881130000000003</c:v>
                </c:pt>
                <c:pt idx="1158">
                  <c:v>-0.70909370000000005</c:v>
                </c:pt>
                <c:pt idx="1159">
                  <c:v>-0.70902120000000002</c:v>
                </c:pt>
                <c:pt idx="1160">
                  <c:v>-0.70982820000000002</c:v>
                </c:pt>
                <c:pt idx="1161">
                  <c:v>-0.71014449999999996</c:v>
                </c:pt>
                <c:pt idx="1162">
                  <c:v>-0.71051240000000004</c:v>
                </c:pt>
                <c:pt idx="1163">
                  <c:v>-0.71112410000000004</c:v>
                </c:pt>
                <c:pt idx="1164">
                  <c:v>-0.71111340000000001</c:v>
                </c:pt>
                <c:pt idx="1165">
                  <c:v>-0.71121449999999997</c:v>
                </c:pt>
                <c:pt idx="1166">
                  <c:v>-0.71179800000000004</c:v>
                </c:pt>
                <c:pt idx="1167">
                  <c:v>-0.71212529999999996</c:v>
                </c:pt>
                <c:pt idx="1168">
                  <c:v>-0.71227839999999998</c:v>
                </c:pt>
                <c:pt idx="1169">
                  <c:v>-0.71252749999999998</c:v>
                </c:pt>
                <c:pt idx="1170">
                  <c:v>-0.71333400000000002</c:v>
                </c:pt>
                <c:pt idx="1171">
                  <c:v>-0.71364839999999996</c:v>
                </c:pt>
                <c:pt idx="1172">
                  <c:v>-0.71388499999999999</c:v>
                </c:pt>
                <c:pt idx="1173">
                  <c:v>-0.71428899999999995</c:v>
                </c:pt>
                <c:pt idx="1174">
                  <c:v>-0.71444850000000004</c:v>
                </c:pt>
                <c:pt idx="1175">
                  <c:v>-0.7146768</c:v>
                </c:pt>
                <c:pt idx="1176">
                  <c:v>-0.715113</c:v>
                </c:pt>
                <c:pt idx="1177">
                  <c:v>-0.71583940000000001</c:v>
                </c:pt>
                <c:pt idx="1178">
                  <c:v>-0.71607419999999999</c:v>
                </c:pt>
                <c:pt idx="1179">
                  <c:v>-0.71622779999999997</c:v>
                </c:pt>
                <c:pt idx="1180">
                  <c:v>-0.71685350000000003</c:v>
                </c:pt>
                <c:pt idx="1181">
                  <c:v>-0.71735930000000003</c:v>
                </c:pt>
                <c:pt idx="1182">
                  <c:v>-0.71749569999999996</c:v>
                </c:pt>
                <c:pt idx="1183">
                  <c:v>-0.71751880000000001</c:v>
                </c:pt>
                <c:pt idx="1184">
                  <c:v>-0.71827549999999996</c:v>
                </c:pt>
                <c:pt idx="1185">
                  <c:v>-0.71874079999999996</c:v>
                </c:pt>
                <c:pt idx="1186">
                  <c:v>-0.71851860000000001</c:v>
                </c:pt>
                <c:pt idx="1187">
                  <c:v>-0.71915150000000005</c:v>
                </c:pt>
                <c:pt idx="1188">
                  <c:v>-0.71951379999999998</c:v>
                </c:pt>
                <c:pt idx="1189">
                  <c:v>-0.71959779999999995</c:v>
                </c:pt>
                <c:pt idx="1190">
                  <c:v>-0.72025870000000003</c:v>
                </c:pt>
                <c:pt idx="1191">
                  <c:v>-0.72088200000000002</c:v>
                </c:pt>
                <c:pt idx="1192">
                  <c:v>-0.72093439999999998</c:v>
                </c:pt>
                <c:pt idx="1193">
                  <c:v>-0.72100160000000002</c:v>
                </c:pt>
                <c:pt idx="1194">
                  <c:v>-0.72169620000000001</c:v>
                </c:pt>
                <c:pt idx="1195">
                  <c:v>-0.72236699999999998</c:v>
                </c:pt>
                <c:pt idx="1196">
                  <c:v>-0.72276739999999995</c:v>
                </c:pt>
                <c:pt idx="1197">
                  <c:v>-0.72277530000000001</c:v>
                </c:pt>
                <c:pt idx="1198">
                  <c:v>-0.72331789999999996</c:v>
                </c:pt>
                <c:pt idx="1199">
                  <c:v>-0.72340700000000002</c:v>
                </c:pt>
                <c:pt idx="1200">
                  <c:v>-0.72384499999999996</c:v>
                </c:pt>
                <c:pt idx="1201">
                  <c:v>-0.72418320000000003</c:v>
                </c:pt>
                <c:pt idx="1202">
                  <c:v>-0.72464819999999996</c:v>
                </c:pt>
                <c:pt idx="1203">
                  <c:v>-0.72483940000000002</c:v>
                </c:pt>
                <c:pt idx="1204">
                  <c:v>-0.72498720000000005</c:v>
                </c:pt>
                <c:pt idx="1205">
                  <c:v>-0.72535559999999999</c:v>
                </c:pt>
                <c:pt idx="1206">
                  <c:v>-0.72577999999999998</c:v>
                </c:pt>
                <c:pt idx="1207">
                  <c:v>-0.72618640000000001</c:v>
                </c:pt>
                <c:pt idx="1208">
                  <c:v>-0.72655860000000005</c:v>
                </c:pt>
                <c:pt idx="1209">
                  <c:v>-0.72681300000000004</c:v>
                </c:pt>
                <c:pt idx="1210">
                  <c:v>-0.72720720000000005</c:v>
                </c:pt>
                <c:pt idx="1211">
                  <c:v>-0.7273522</c:v>
                </c:pt>
                <c:pt idx="1212">
                  <c:v>-0.7274988</c:v>
                </c:pt>
                <c:pt idx="1213">
                  <c:v>-0.72792699999999999</c:v>
                </c:pt>
                <c:pt idx="1214">
                  <c:v>-0.72856560000000004</c:v>
                </c:pt>
                <c:pt idx="1215">
                  <c:v>-0.72914970000000001</c:v>
                </c:pt>
                <c:pt idx="1216">
                  <c:v>-0.72929160000000004</c:v>
                </c:pt>
                <c:pt idx="1217">
                  <c:v>-0.72939160000000003</c:v>
                </c:pt>
                <c:pt idx="1218">
                  <c:v>-0.72992460000000003</c:v>
                </c:pt>
                <c:pt idx="1219">
                  <c:v>-0.73015319999999995</c:v>
                </c:pt>
                <c:pt idx="1220">
                  <c:v>-0.73023839999999995</c:v>
                </c:pt>
                <c:pt idx="1221">
                  <c:v>-0.73065360000000001</c:v>
                </c:pt>
                <c:pt idx="1222">
                  <c:v>-0.73103019999999996</c:v>
                </c:pt>
                <c:pt idx="1223">
                  <c:v>-0.73111060000000005</c:v>
                </c:pt>
                <c:pt idx="1224">
                  <c:v>-0.73187869999999999</c:v>
                </c:pt>
                <c:pt idx="1225">
                  <c:v>-0.73189150000000003</c:v>
                </c:pt>
                <c:pt idx="1226">
                  <c:v>-0.7322457</c:v>
                </c:pt>
                <c:pt idx="1227">
                  <c:v>-0.73278120000000002</c:v>
                </c:pt>
                <c:pt idx="1228">
                  <c:v>-0.73308700000000004</c:v>
                </c:pt>
                <c:pt idx="1229">
                  <c:v>-0.7337148</c:v>
                </c:pt>
                <c:pt idx="1230">
                  <c:v>-0.73401260000000002</c:v>
                </c:pt>
                <c:pt idx="1231">
                  <c:v>-0.73437620000000003</c:v>
                </c:pt>
                <c:pt idx="1232">
                  <c:v>-0.73451279999999997</c:v>
                </c:pt>
                <c:pt idx="1233">
                  <c:v>-0.73468040000000001</c:v>
                </c:pt>
                <c:pt idx="1234">
                  <c:v>-0.73535850000000003</c:v>
                </c:pt>
                <c:pt idx="1235">
                  <c:v>-0.73591070000000003</c:v>
                </c:pt>
                <c:pt idx="1236">
                  <c:v>-0.73592239999999998</c:v>
                </c:pt>
                <c:pt idx="1237">
                  <c:v>-0.7359348</c:v>
                </c:pt>
                <c:pt idx="1238">
                  <c:v>-0.73659609999999998</c:v>
                </c:pt>
                <c:pt idx="1239">
                  <c:v>-0.73690999999999995</c:v>
                </c:pt>
                <c:pt idx="1240">
                  <c:v>-0.73737779999999997</c:v>
                </c:pt>
                <c:pt idx="1241">
                  <c:v>-0.73766529999999997</c:v>
                </c:pt>
                <c:pt idx="1242">
                  <c:v>-0.73800600000000005</c:v>
                </c:pt>
                <c:pt idx="1243">
                  <c:v>-0.73842739999999996</c:v>
                </c:pt>
                <c:pt idx="1244">
                  <c:v>-0.73862000000000005</c:v>
                </c:pt>
                <c:pt idx="1245">
                  <c:v>-0.73859569999999997</c:v>
                </c:pt>
                <c:pt idx="1246">
                  <c:v>-0.73921150000000002</c:v>
                </c:pt>
                <c:pt idx="1247">
                  <c:v>-0.73975120000000005</c:v>
                </c:pt>
                <c:pt idx="1248">
                  <c:v>-0.7401548</c:v>
                </c:pt>
                <c:pt idx="1249">
                  <c:v>-0.74030750000000001</c:v>
                </c:pt>
                <c:pt idx="1250">
                  <c:v>-0.74057010000000001</c:v>
                </c:pt>
                <c:pt idx="1251">
                  <c:v>-0.74120189999999997</c:v>
                </c:pt>
                <c:pt idx="1252">
                  <c:v>-0.74176500000000001</c:v>
                </c:pt>
                <c:pt idx="1253">
                  <c:v>-0.74211119999999997</c:v>
                </c:pt>
                <c:pt idx="1254">
                  <c:v>-0.74225989999999997</c:v>
                </c:pt>
                <c:pt idx="1255">
                  <c:v>-0.74261779999999999</c:v>
                </c:pt>
                <c:pt idx="1256">
                  <c:v>-0.74302610000000002</c:v>
                </c:pt>
                <c:pt idx="1257">
                  <c:v>-0.74314360000000002</c:v>
                </c:pt>
                <c:pt idx="1258">
                  <c:v>-0.74354379999999998</c:v>
                </c:pt>
                <c:pt idx="1259">
                  <c:v>-0.74410799999999999</c:v>
                </c:pt>
                <c:pt idx="1260">
                  <c:v>-0.74428240000000001</c:v>
                </c:pt>
                <c:pt idx="1261">
                  <c:v>-0.74454339999999997</c:v>
                </c:pt>
                <c:pt idx="1262">
                  <c:v>-0.74506380000000005</c:v>
                </c:pt>
                <c:pt idx="1263">
                  <c:v>-0.74540110000000004</c:v>
                </c:pt>
                <c:pt idx="1264">
                  <c:v>-0.74541800000000003</c:v>
                </c:pt>
                <c:pt idx="1265">
                  <c:v>-0.74582700000000002</c:v>
                </c:pt>
                <c:pt idx="1266">
                  <c:v>-0.74617889999999998</c:v>
                </c:pt>
                <c:pt idx="1267">
                  <c:v>-0.74715450000000005</c:v>
                </c:pt>
                <c:pt idx="1268">
                  <c:v>-0.7470928</c:v>
                </c:pt>
                <c:pt idx="1269">
                  <c:v>-0.74719999999999998</c:v>
                </c:pt>
                <c:pt idx="1270">
                  <c:v>-0.74772419999999995</c:v>
                </c:pt>
                <c:pt idx="1271">
                  <c:v>-0.74784660000000003</c:v>
                </c:pt>
                <c:pt idx="1272">
                  <c:v>-0.74836000000000003</c:v>
                </c:pt>
                <c:pt idx="1273">
                  <c:v>-0.7489806</c:v>
                </c:pt>
                <c:pt idx="1274">
                  <c:v>-0.74909060000000005</c:v>
                </c:pt>
                <c:pt idx="1275">
                  <c:v>-0.74901660000000003</c:v>
                </c:pt>
                <c:pt idx="1276">
                  <c:v>-0.74982819999999994</c:v>
                </c:pt>
                <c:pt idx="1277">
                  <c:v>-0.75004059999999995</c:v>
                </c:pt>
                <c:pt idx="1278">
                  <c:v>-0.75010810000000006</c:v>
                </c:pt>
                <c:pt idx="1279">
                  <c:v>-0.75090860000000004</c:v>
                </c:pt>
                <c:pt idx="1280">
                  <c:v>-0.75134970000000001</c:v>
                </c:pt>
                <c:pt idx="1281">
                  <c:v>-0.75140240000000003</c:v>
                </c:pt>
                <c:pt idx="1282">
                  <c:v>-0.7516003</c:v>
                </c:pt>
                <c:pt idx="1283">
                  <c:v>-0.7523997</c:v>
                </c:pt>
                <c:pt idx="1284">
                  <c:v>-0.75260400000000005</c:v>
                </c:pt>
                <c:pt idx="1285">
                  <c:v>-0.75280340000000001</c:v>
                </c:pt>
                <c:pt idx="1286">
                  <c:v>-0.75331570000000003</c:v>
                </c:pt>
                <c:pt idx="1287">
                  <c:v>-0.75404740000000003</c:v>
                </c:pt>
                <c:pt idx="1288">
                  <c:v>-0.75407869999999999</c:v>
                </c:pt>
                <c:pt idx="1289">
                  <c:v>-0.75457399999999997</c:v>
                </c:pt>
                <c:pt idx="1290">
                  <c:v>-0.75491030000000003</c:v>
                </c:pt>
                <c:pt idx="1291">
                  <c:v>-0.75510259999999996</c:v>
                </c:pt>
                <c:pt idx="1292">
                  <c:v>-0.75584600000000002</c:v>
                </c:pt>
                <c:pt idx="1293">
                  <c:v>-0.75600999999999996</c:v>
                </c:pt>
                <c:pt idx="1294">
                  <c:v>-0.75577879999999997</c:v>
                </c:pt>
                <c:pt idx="1295">
                  <c:v>-0.75655609999999995</c:v>
                </c:pt>
                <c:pt idx="1296">
                  <c:v>-0.75719460000000005</c:v>
                </c:pt>
                <c:pt idx="1297">
                  <c:v>-0.75718549999999996</c:v>
                </c:pt>
                <c:pt idx="1298">
                  <c:v>-0.75775199999999998</c:v>
                </c:pt>
                <c:pt idx="1299">
                  <c:v>-0.75836020000000004</c:v>
                </c:pt>
                <c:pt idx="1300">
                  <c:v>-0.75826979999999999</c:v>
                </c:pt>
                <c:pt idx="1301">
                  <c:v>-0.75873489999999999</c:v>
                </c:pt>
                <c:pt idx="1302">
                  <c:v>-0.75958979999999998</c:v>
                </c:pt>
                <c:pt idx="1303">
                  <c:v>-0.75970720000000003</c:v>
                </c:pt>
                <c:pt idx="1304">
                  <c:v>-0.75992040000000005</c:v>
                </c:pt>
                <c:pt idx="1305">
                  <c:v>-0.76047220000000004</c:v>
                </c:pt>
                <c:pt idx="1306">
                  <c:v>-0.76100880000000004</c:v>
                </c:pt>
                <c:pt idx="1307">
                  <c:v>-0.76102639999999999</c:v>
                </c:pt>
                <c:pt idx="1308">
                  <c:v>-0.76111079999999998</c:v>
                </c:pt>
                <c:pt idx="1309">
                  <c:v>-0.76181319999999997</c:v>
                </c:pt>
                <c:pt idx="1310">
                  <c:v>-0.7624978</c:v>
                </c:pt>
                <c:pt idx="1311">
                  <c:v>-0.76232299999999997</c:v>
                </c:pt>
                <c:pt idx="1312">
                  <c:v>-0.76273409999999997</c:v>
                </c:pt>
                <c:pt idx="1313">
                  <c:v>-0.76343309999999998</c:v>
                </c:pt>
                <c:pt idx="1314">
                  <c:v>-0.7637062</c:v>
                </c:pt>
                <c:pt idx="1315">
                  <c:v>-0.76393250000000001</c:v>
                </c:pt>
                <c:pt idx="1316">
                  <c:v>-0.7643915</c:v>
                </c:pt>
                <c:pt idx="1317">
                  <c:v>-0.76427120000000004</c:v>
                </c:pt>
                <c:pt idx="1318">
                  <c:v>-0.76482700000000003</c:v>
                </c:pt>
                <c:pt idx="1319">
                  <c:v>-0.76540710000000001</c:v>
                </c:pt>
                <c:pt idx="1320">
                  <c:v>-0.7653084</c:v>
                </c:pt>
                <c:pt idx="1321">
                  <c:v>-0.76587539999999998</c:v>
                </c:pt>
                <c:pt idx="1322">
                  <c:v>-0.76622199999999996</c:v>
                </c:pt>
                <c:pt idx="1323">
                  <c:v>-0.76646429999999999</c:v>
                </c:pt>
                <c:pt idx="1324">
                  <c:v>-0.76681060000000001</c:v>
                </c:pt>
                <c:pt idx="1325">
                  <c:v>-0.76736879999999996</c:v>
                </c:pt>
                <c:pt idx="1326">
                  <c:v>-0.76794499999999999</c:v>
                </c:pt>
                <c:pt idx="1327">
                  <c:v>-0.76802250000000005</c:v>
                </c:pt>
                <c:pt idx="1328">
                  <c:v>-0.76806140000000001</c:v>
                </c:pt>
                <c:pt idx="1329">
                  <c:v>-0.76855119999999999</c:v>
                </c:pt>
                <c:pt idx="1330">
                  <c:v>-0.76921499999999998</c:v>
                </c:pt>
                <c:pt idx="1331">
                  <c:v>-0.76944520000000005</c:v>
                </c:pt>
                <c:pt idx="1332">
                  <c:v>-0.76992099999999997</c:v>
                </c:pt>
                <c:pt idx="1333">
                  <c:v>-0.77006889999999995</c:v>
                </c:pt>
                <c:pt idx="1334">
                  <c:v>-0.77043519999999999</c:v>
                </c:pt>
                <c:pt idx="1335">
                  <c:v>-0.7709182</c:v>
                </c:pt>
                <c:pt idx="1336">
                  <c:v>-0.77104099999999998</c:v>
                </c:pt>
                <c:pt idx="1337">
                  <c:v>-0.77162750000000002</c:v>
                </c:pt>
                <c:pt idx="1338">
                  <c:v>-0.7720766</c:v>
                </c:pt>
                <c:pt idx="1339">
                  <c:v>-0.77247560000000004</c:v>
                </c:pt>
                <c:pt idx="1340">
                  <c:v>-0.77309779999999995</c:v>
                </c:pt>
                <c:pt idx="1341">
                  <c:v>-0.77304499999999998</c:v>
                </c:pt>
                <c:pt idx="1342">
                  <c:v>-0.77341559999999998</c:v>
                </c:pt>
                <c:pt idx="1343">
                  <c:v>-0.77419009999999999</c:v>
                </c:pt>
                <c:pt idx="1344">
                  <c:v>-0.77416339999999995</c:v>
                </c:pt>
                <c:pt idx="1345">
                  <c:v>-0.77422939999999996</c:v>
                </c:pt>
                <c:pt idx="1346">
                  <c:v>-0.774922</c:v>
                </c:pt>
                <c:pt idx="1347">
                  <c:v>-0.7754297</c:v>
                </c:pt>
                <c:pt idx="1348">
                  <c:v>-0.77506010000000003</c:v>
                </c:pt>
                <c:pt idx="1349">
                  <c:v>-0.77546320000000002</c:v>
                </c:pt>
                <c:pt idx="1350">
                  <c:v>-0.77610179999999995</c:v>
                </c:pt>
                <c:pt idx="1351">
                  <c:v>-0.77634579999999997</c:v>
                </c:pt>
                <c:pt idx="1352">
                  <c:v>-0.77640089999999995</c:v>
                </c:pt>
                <c:pt idx="1353">
                  <c:v>-0.77716110000000005</c:v>
                </c:pt>
                <c:pt idx="1354">
                  <c:v>-0.77771999999999997</c:v>
                </c:pt>
                <c:pt idx="1355">
                  <c:v>-0.7775398</c:v>
                </c:pt>
                <c:pt idx="1356">
                  <c:v>-0.77807190000000004</c:v>
                </c:pt>
                <c:pt idx="1357">
                  <c:v>-0.77867980000000003</c:v>
                </c:pt>
                <c:pt idx="1358">
                  <c:v>-0.77900599999999998</c:v>
                </c:pt>
                <c:pt idx="1359">
                  <c:v>-0.77944860000000005</c:v>
                </c:pt>
                <c:pt idx="1360">
                  <c:v>-0.77954140000000005</c:v>
                </c:pt>
                <c:pt idx="1361">
                  <c:v>-0.77996120000000002</c:v>
                </c:pt>
                <c:pt idx="1362">
                  <c:v>-0.78079399999999999</c:v>
                </c:pt>
                <c:pt idx="1363">
                  <c:v>-0.78076210000000001</c:v>
                </c:pt>
                <c:pt idx="1364">
                  <c:v>-0.78095919999999996</c:v>
                </c:pt>
                <c:pt idx="1365">
                  <c:v>-0.78156579999999998</c:v>
                </c:pt>
                <c:pt idx="1366">
                  <c:v>-0.78164250000000002</c:v>
                </c:pt>
                <c:pt idx="1367">
                  <c:v>-0.78236030000000001</c:v>
                </c:pt>
                <c:pt idx="1368">
                  <c:v>-0.7827944</c:v>
                </c:pt>
                <c:pt idx="1369">
                  <c:v>-0.78295970000000004</c:v>
                </c:pt>
                <c:pt idx="1370">
                  <c:v>-0.78319640000000001</c:v>
                </c:pt>
                <c:pt idx="1371">
                  <c:v>-0.784076</c:v>
                </c:pt>
                <c:pt idx="1372">
                  <c:v>-0.78473340000000003</c:v>
                </c:pt>
                <c:pt idx="1373">
                  <c:v>-0.78476449999999998</c:v>
                </c:pt>
                <c:pt idx="1374">
                  <c:v>-0.78486060000000002</c:v>
                </c:pt>
                <c:pt idx="1375">
                  <c:v>-0.78533280000000005</c:v>
                </c:pt>
                <c:pt idx="1376">
                  <c:v>-0.78584180000000003</c:v>
                </c:pt>
                <c:pt idx="1377">
                  <c:v>-0.78629389999999999</c:v>
                </c:pt>
                <c:pt idx="1378">
                  <c:v>-0.78680470000000002</c:v>
                </c:pt>
                <c:pt idx="1379">
                  <c:v>-0.78701370000000004</c:v>
                </c:pt>
                <c:pt idx="1380">
                  <c:v>-0.78719969999999995</c:v>
                </c:pt>
                <c:pt idx="1381">
                  <c:v>-0.78765350000000001</c:v>
                </c:pt>
                <c:pt idx="1382">
                  <c:v>-0.78790740000000004</c:v>
                </c:pt>
                <c:pt idx="1383">
                  <c:v>-0.78842719999999999</c:v>
                </c:pt>
                <c:pt idx="1384">
                  <c:v>-0.78850920000000002</c:v>
                </c:pt>
                <c:pt idx="1385">
                  <c:v>-0.78907859999999996</c:v>
                </c:pt>
                <c:pt idx="1386">
                  <c:v>-0.78937049999999997</c:v>
                </c:pt>
                <c:pt idx="1387">
                  <c:v>-0.78949049999999998</c:v>
                </c:pt>
                <c:pt idx="1388">
                  <c:v>-0.78995179999999998</c:v>
                </c:pt>
                <c:pt idx="1389">
                  <c:v>-0.79055359999999997</c:v>
                </c:pt>
                <c:pt idx="1390">
                  <c:v>-0.79059840000000003</c:v>
                </c:pt>
                <c:pt idx="1391">
                  <c:v>-0.79091679999999998</c:v>
                </c:pt>
                <c:pt idx="1392">
                  <c:v>-0.79161800000000004</c:v>
                </c:pt>
                <c:pt idx="1393">
                  <c:v>-0.79184239999999995</c:v>
                </c:pt>
                <c:pt idx="1394">
                  <c:v>-0.79215259999999998</c:v>
                </c:pt>
                <c:pt idx="1395">
                  <c:v>-0.7926668</c:v>
                </c:pt>
                <c:pt idx="1396">
                  <c:v>-0.79318549999999999</c:v>
                </c:pt>
                <c:pt idx="1397">
                  <c:v>-0.79328739999999998</c:v>
                </c:pt>
                <c:pt idx="1398">
                  <c:v>-0.79331059999999998</c:v>
                </c:pt>
                <c:pt idx="1399">
                  <c:v>-0.79386880000000004</c:v>
                </c:pt>
                <c:pt idx="1400">
                  <c:v>-0.79436969999999996</c:v>
                </c:pt>
                <c:pt idx="1401">
                  <c:v>-0.794736</c:v>
                </c:pt>
                <c:pt idx="1402">
                  <c:v>-0.79478000000000004</c:v>
                </c:pt>
                <c:pt idx="1403">
                  <c:v>-0.79520630000000003</c:v>
                </c:pt>
                <c:pt idx="1404">
                  <c:v>-0.79574160000000005</c:v>
                </c:pt>
                <c:pt idx="1405">
                  <c:v>-0.79596999999999996</c:v>
                </c:pt>
                <c:pt idx="1406">
                  <c:v>-0.79641410000000001</c:v>
                </c:pt>
                <c:pt idx="1407">
                  <c:v>-0.79639260000000001</c:v>
                </c:pt>
                <c:pt idx="1408">
                  <c:v>-0.79670379999999996</c:v>
                </c:pt>
                <c:pt idx="1409">
                  <c:v>-0.79724110000000004</c:v>
                </c:pt>
                <c:pt idx="1410">
                  <c:v>-0.79737259999999999</c:v>
                </c:pt>
                <c:pt idx="1411">
                  <c:v>-0.79792680000000005</c:v>
                </c:pt>
                <c:pt idx="1412">
                  <c:v>-0.7984078</c:v>
                </c:pt>
                <c:pt idx="1413">
                  <c:v>-0.79884759999999999</c:v>
                </c:pt>
                <c:pt idx="1414">
                  <c:v>-0.79909030000000003</c:v>
                </c:pt>
                <c:pt idx="1415">
                  <c:v>-0.7994038</c:v>
                </c:pt>
                <c:pt idx="1416">
                  <c:v>-0.79985530000000005</c:v>
                </c:pt>
                <c:pt idx="1417">
                  <c:v>-0.80010840000000005</c:v>
                </c:pt>
                <c:pt idx="1418">
                  <c:v>-0.80032789999999998</c:v>
                </c:pt>
                <c:pt idx="1419">
                  <c:v>-0.8006413</c:v>
                </c:pt>
                <c:pt idx="1420">
                  <c:v>-0.80101480000000003</c:v>
                </c:pt>
                <c:pt idx="1421">
                  <c:v>-0.80141470000000004</c:v>
                </c:pt>
                <c:pt idx="1422">
                  <c:v>-0.80170660000000005</c:v>
                </c:pt>
                <c:pt idx="1423">
                  <c:v>-0.80212159999999999</c:v>
                </c:pt>
                <c:pt idx="1424">
                  <c:v>-0.80238279999999995</c:v>
                </c:pt>
                <c:pt idx="1425">
                  <c:v>-0.80256499999999997</c:v>
                </c:pt>
                <c:pt idx="1426">
                  <c:v>-0.80315440000000005</c:v>
                </c:pt>
                <c:pt idx="1427">
                  <c:v>-0.8034519</c:v>
                </c:pt>
                <c:pt idx="1428">
                  <c:v>-0.80365980000000004</c:v>
                </c:pt>
                <c:pt idx="1429">
                  <c:v>-0.80406889999999998</c:v>
                </c:pt>
                <c:pt idx="1430">
                  <c:v>-0.80458300000000005</c:v>
                </c:pt>
                <c:pt idx="1431">
                  <c:v>-0.80507689999999998</c:v>
                </c:pt>
                <c:pt idx="1432">
                  <c:v>-0.80517260000000002</c:v>
                </c:pt>
                <c:pt idx="1433">
                  <c:v>-0.80570260000000005</c:v>
                </c:pt>
                <c:pt idx="1434">
                  <c:v>-0.80649800000000005</c:v>
                </c:pt>
                <c:pt idx="1435">
                  <c:v>-0.80655509999999997</c:v>
                </c:pt>
                <c:pt idx="1436">
                  <c:v>-0.80669749999999996</c:v>
                </c:pt>
                <c:pt idx="1437">
                  <c:v>-0.80728259999999996</c:v>
                </c:pt>
                <c:pt idx="1438">
                  <c:v>-0.80765039999999999</c:v>
                </c:pt>
                <c:pt idx="1439">
                  <c:v>-0.8081081</c:v>
                </c:pt>
                <c:pt idx="1440">
                  <c:v>-0.80855239999999995</c:v>
                </c:pt>
                <c:pt idx="1441">
                  <c:v>-0.80872429999999995</c:v>
                </c:pt>
                <c:pt idx="1442">
                  <c:v>-0.80927300000000002</c:v>
                </c:pt>
                <c:pt idx="1443">
                  <c:v>-0.80971159999999998</c:v>
                </c:pt>
                <c:pt idx="1444">
                  <c:v>-0.8097124</c:v>
                </c:pt>
                <c:pt idx="1445">
                  <c:v>-0.81037890000000001</c:v>
                </c:pt>
                <c:pt idx="1446">
                  <c:v>-0.81070880000000001</c:v>
                </c:pt>
                <c:pt idx="1447">
                  <c:v>-0.81112620000000002</c:v>
                </c:pt>
                <c:pt idx="1448">
                  <c:v>-0.81129499999999999</c:v>
                </c:pt>
                <c:pt idx="1449">
                  <c:v>-0.81143889999999996</c:v>
                </c:pt>
                <c:pt idx="1450">
                  <c:v>-0.81224779999999996</c:v>
                </c:pt>
                <c:pt idx="1451">
                  <c:v>-0.8125078</c:v>
                </c:pt>
                <c:pt idx="1452">
                  <c:v>-0.81267239999999996</c:v>
                </c:pt>
                <c:pt idx="1453">
                  <c:v>-0.81350049999999996</c:v>
                </c:pt>
                <c:pt idx="1454">
                  <c:v>-0.81383839999999996</c:v>
                </c:pt>
                <c:pt idx="1455">
                  <c:v>-0.81396069999999998</c:v>
                </c:pt>
                <c:pt idx="1456">
                  <c:v>-0.81440009999999996</c:v>
                </c:pt>
                <c:pt idx="1457">
                  <c:v>-0.81480200000000003</c:v>
                </c:pt>
                <c:pt idx="1458">
                  <c:v>-0.81502470000000005</c:v>
                </c:pt>
                <c:pt idx="1459">
                  <c:v>-0.81546059999999998</c:v>
                </c:pt>
                <c:pt idx="1460">
                  <c:v>-0.81580319999999995</c:v>
                </c:pt>
                <c:pt idx="1461">
                  <c:v>-0.81655699999999998</c:v>
                </c:pt>
                <c:pt idx="1462">
                  <c:v>-0.8168164</c:v>
                </c:pt>
                <c:pt idx="1463">
                  <c:v>-0.81683240000000001</c:v>
                </c:pt>
                <c:pt idx="1464">
                  <c:v>-0.81717150000000005</c:v>
                </c:pt>
                <c:pt idx="1465">
                  <c:v>-0.81791040000000004</c:v>
                </c:pt>
                <c:pt idx="1466">
                  <c:v>-0.81794279999999997</c:v>
                </c:pt>
                <c:pt idx="1467">
                  <c:v>-0.81835939999999996</c:v>
                </c:pt>
                <c:pt idx="1468">
                  <c:v>-0.81866369999999999</c:v>
                </c:pt>
                <c:pt idx="1469">
                  <c:v>-0.81933599999999995</c:v>
                </c:pt>
                <c:pt idx="1470">
                  <c:v>-0.81966410000000001</c:v>
                </c:pt>
                <c:pt idx="1471">
                  <c:v>-0.81990300000000005</c:v>
                </c:pt>
                <c:pt idx="1472">
                  <c:v>-0.82032400000000005</c:v>
                </c:pt>
                <c:pt idx="1473">
                  <c:v>-0.82096760000000002</c:v>
                </c:pt>
                <c:pt idx="1474">
                  <c:v>-0.82115159999999998</c:v>
                </c:pt>
                <c:pt idx="1475">
                  <c:v>-0.82174700000000001</c:v>
                </c:pt>
                <c:pt idx="1476">
                  <c:v>-0.82216840000000002</c:v>
                </c:pt>
                <c:pt idx="1477">
                  <c:v>-0.8221176</c:v>
                </c:pt>
                <c:pt idx="1478">
                  <c:v>-0.82268140000000001</c:v>
                </c:pt>
                <c:pt idx="1479">
                  <c:v>-0.82299500000000003</c:v>
                </c:pt>
                <c:pt idx="1480">
                  <c:v>-0.82332240000000001</c:v>
                </c:pt>
                <c:pt idx="1481">
                  <c:v>-0.82419129999999996</c:v>
                </c:pt>
                <c:pt idx="1482">
                  <c:v>-0.82421639999999996</c:v>
                </c:pt>
                <c:pt idx="1483">
                  <c:v>-0.82442280000000001</c:v>
                </c:pt>
                <c:pt idx="1484">
                  <c:v>-0.82503320000000002</c:v>
                </c:pt>
                <c:pt idx="1485">
                  <c:v>-0.82550349999999995</c:v>
                </c:pt>
                <c:pt idx="1486">
                  <c:v>-0.82559159999999998</c:v>
                </c:pt>
                <c:pt idx="1487">
                  <c:v>-0.82583220000000002</c:v>
                </c:pt>
                <c:pt idx="1488">
                  <c:v>-0.82654280000000002</c:v>
                </c:pt>
                <c:pt idx="1489">
                  <c:v>-0.82723159999999996</c:v>
                </c:pt>
                <c:pt idx="1490">
                  <c:v>-0.82708369999999998</c:v>
                </c:pt>
                <c:pt idx="1491">
                  <c:v>-0.82751189999999997</c:v>
                </c:pt>
                <c:pt idx="1492">
                  <c:v>-0.82778870000000004</c:v>
                </c:pt>
                <c:pt idx="1493">
                  <c:v>-0.82844119999999999</c:v>
                </c:pt>
                <c:pt idx="1494">
                  <c:v>-0.82869999999999999</c:v>
                </c:pt>
                <c:pt idx="1495">
                  <c:v>-0.82893470000000002</c:v>
                </c:pt>
                <c:pt idx="1496">
                  <c:v>-0.8296848</c:v>
                </c:pt>
                <c:pt idx="1497">
                  <c:v>-0.82956359999999996</c:v>
                </c:pt>
                <c:pt idx="1498">
                  <c:v>-0.83005249999999997</c:v>
                </c:pt>
                <c:pt idx="1499">
                  <c:v>-0.83065630000000001</c:v>
                </c:pt>
                <c:pt idx="1500">
                  <c:v>-0.83084559999999996</c:v>
                </c:pt>
                <c:pt idx="1501">
                  <c:v>-0.83128820000000003</c:v>
                </c:pt>
                <c:pt idx="1502">
                  <c:v>-0.83149759999999995</c:v>
                </c:pt>
                <c:pt idx="1503">
                  <c:v>-0.8318603</c:v>
                </c:pt>
                <c:pt idx="1504">
                  <c:v>-0.83225579999999999</c:v>
                </c:pt>
                <c:pt idx="1505">
                  <c:v>-0.83244929999999995</c:v>
                </c:pt>
                <c:pt idx="1506">
                  <c:v>-0.83283280000000004</c:v>
                </c:pt>
                <c:pt idx="1507">
                  <c:v>-0.83331739999999999</c:v>
                </c:pt>
                <c:pt idx="1508">
                  <c:v>-0.8337137</c:v>
                </c:pt>
                <c:pt idx="1509">
                  <c:v>-0.83436580000000005</c:v>
                </c:pt>
                <c:pt idx="1510">
                  <c:v>-0.83455219999999997</c:v>
                </c:pt>
                <c:pt idx="1511">
                  <c:v>-0.83481919999999998</c:v>
                </c:pt>
                <c:pt idx="1512">
                  <c:v>-0.83530740000000003</c:v>
                </c:pt>
                <c:pt idx="1513">
                  <c:v>-0.83574250000000005</c:v>
                </c:pt>
                <c:pt idx="1514">
                  <c:v>-0.83591119999999997</c:v>
                </c:pt>
                <c:pt idx="1515">
                  <c:v>-0.83643809999999996</c:v>
                </c:pt>
                <c:pt idx="1516">
                  <c:v>-0.83663690000000002</c:v>
                </c:pt>
                <c:pt idx="1517">
                  <c:v>-0.83716950000000001</c:v>
                </c:pt>
                <c:pt idx="1518">
                  <c:v>-0.83770319999999998</c:v>
                </c:pt>
                <c:pt idx="1519">
                  <c:v>-0.8379105</c:v>
                </c:pt>
                <c:pt idx="1520">
                  <c:v>-0.83811029999999997</c:v>
                </c:pt>
                <c:pt idx="1521">
                  <c:v>-0.83852000000000004</c:v>
                </c:pt>
                <c:pt idx="1522">
                  <c:v>-0.83896599999999999</c:v>
                </c:pt>
                <c:pt idx="1523">
                  <c:v>-0.83935630000000006</c:v>
                </c:pt>
                <c:pt idx="1524">
                  <c:v>-0.83993280000000003</c:v>
                </c:pt>
                <c:pt idx="1525">
                  <c:v>-0.84040110000000001</c:v>
                </c:pt>
                <c:pt idx="1526">
                  <c:v>-0.84053990000000001</c:v>
                </c:pt>
                <c:pt idx="1527">
                  <c:v>-0.84082449999999997</c:v>
                </c:pt>
                <c:pt idx="1528">
                  <c:v>-0.84141710000000003</c:v>
                </c:pt>
                <c:pt idx="1529">
                  <c:v>-0.84175739999999999</c:v>
                </c:pt>
                <c:pt idx="1530">
                  <c:v>-0.84216990000000003</c:v>
                </c:pt>
                <c:pt idx="1531">
                  <c:v>-0.84266909999999995</c:v>
                </c:pt>
                <c:pt idx="1532">
                  <c:v>-0.84298640000000002</c:v>
                </c:pt>
                <c:pt idx="1533">
                  <c:v>-0.84364070000000002</c:v>
                </c:pt>
                <c:pt idx="1534">
                  <c:v>-0.84348160000000005</c:v>
                </c:pt>
                <c:pt idx="1535">
                  <c:v>-0.84385410000000005</c:v>
                </c:pt>
                <c:pt idx="1536">
                  <c:v>-0.84447950000000005</c:v>
                </c:pt>
                <c:pt idx="1537">
                  <c:v>-0.84467349999999997</c:v>
                </c:pt>
                <c:pt idx="1538">
                  <c:v>-0.84504020000000002</c:v>
                </c:pt>
                <c:pt idx="1539">
                  <c:v>-0.84546399999999999</c:v>
                </c:pt>
                <c:pt idx="1540">
                  <c:v>-0.84584910000000002</c:v>
                </c:pt>
                <c:pt idx="1541">
                  <c:v>-0.84630799999999995</c:v>
                </c:pt>
                <c:pt idx="1542">
                  <c:v>-0.84672510000000001</c:v>
                </c:pt>
                <c:pt idx="1543">
                  <c:v>-0.84693819999999997</c:v>
                </c:pt>
                <c:pt idx="1544">
                  <c:v>-0.84745919999999997</c:v>
                </c:pt>
                <c:pt idx="1545">
                  <c:v>-0.84755610000000003</c:v>
                </c:pt>
                <c:pt idx="1546">
                  <c:v>-0.8480702</c:v>
                </c:pt>
                <c:pt idx="1547">
                  <c:v>-0.84840970000000004</c:v>
                </c:pt>
                <c:pt idx="1548">
                  <c:v>-0.84859879999999999</c:v>
                </c:pt>
                <c:pt idx="1549">
                  <c:v>-0.84932620000000003</c:v>
                </c:pt>
                <c:pt idx="1550">
                  <c:v>-0.84928320000000002</c:v>
                </c:pt>
                <c:pt idx="1551">
                  <c:v>-0.84965710000000005</c:v>
                </c:pt>
                <c:pt idx="1552">
                  <c:v>-0.85044690000000001</c:v>
                </c:pt>
                <c:pt idx="1553">
                  <c:v>-0.85051209999999999</c:v>
                </c:pt>
                <c:pt idx="1554">
                  <c:v>-0.85052930000000004</c:v>
                </c:pt>
                <c:pt idx="1555">
                  <c:v>-0.85115940000000001</c:v>
                </c:pt>
                <c:pt idx="1556">
                  <c:v>-0.85173969999999999</c:v>
                </c:pt>
                <c:pt idx="1557">
                  <c:v>-0.85215510000000005</c:v>
                </c:pt>
                <c:pt idx="1558">
                  <c:v>-0.85260760000000002</c:v>
                </c:pt>
                <c:pt idx="1559">
                  <c:v>-0.85310470000000005</c:v>
                </c:pt>
                <c:pt idx="1560">
                  <c:v>-0.85355530000000002</c:v>
                </c:pt>
                <c:pt idx="1561">
                  <c:v>-0.85345819999999994</c:v>
                </c:pt>
                <c:pt idx="1562">
                  <c:v>-0.85399409999999998</c:v>
                </c:pt>
                <c:pt idx="1563">
                  <c:v>-0.85479439999999995</c:v>
                </c:pt>
                <c:pt idx="1564">
                  <c:v>-0.8548848</c:v>
                </c:pt>
                <c:pt idx="1565">
                  <c:v>-0.85525700000000004</c:v>
                </c:pt>
                <c:pt idx="1566">
                  <c:v>-0.85568239999999995</c:v>
                </c:pt>
                <c:pt idx="1567">
                  <c:v>-0.85640819999999995</c:v>
                </c:pt>
                <c:pt idx="1568">
                  <c:v>-0.85668580000000005</c:v>
                </c:pt>
                <c:pt idx="1569">
                  <c:v>-0.85690889999999997</c:v>
                </c:pt>
                <c:pt idx="1570">
                  <c:v>-0.85747620000000002</c:v>
                </c:pt>
                <c:pt idx="1571">
                  <c:v>-0.85780529999999999</c:v>
                </c:pt>
                <c:pt idx="1572">
                  <c:v>-0.85809679999999999</c:v>
                </c:pt>
                <c:pt idx="1573">
                  <c:v>-0.85847739999999995</c:v>
                </c:pt>
                <c:pt idx="1574">
                  <c:v>-0.8588829</c:v>
                </c:pt>
                <c:pt idx="1575">
                  <c:v>-0.85948869999999999</c:v>
                </c:pt>
                <c:pt idx="1576">
                  <c:v>-0.8596703</c:v>
                </c:pt>
                <c:pt idx="1577">
                  <c:v>-0.86010279999999995</c:v>
                </c:pt>
                <c:pt idx="1578">
                  <c:v>-0.86098359999999996</c:v>
                </c:pt>
                <c:pt idx="1579">
                  <c:v>-0.86103090000000004</c:v>
                </c:pt>
                <c:pt idx="1580">
                  <c:v>-0.86096969999999995</c:v>
                </c:pt>
                <c:pt idx="1581">
                  <c:v>-0.86168900000000004</c:v>
                </c:pt>
                <c:pt idx="1582">
                  <c:v>-0.86200639999999995</c:v>
                </c:pt>
                <c:pt idx="1583">
                  <c:v>-0.86219179999999995</c:v>
                </c:pt>
                <c:pt idx="1584">
                  <c:v>-0.86305540000000003</c:v>
                </c:pt>
                <c:pt idx="1585">
                  <c:v>-0.86334880000000003</c:v>
                </c:pt>
                <c:pt idx="1586">
                  <c:v>-0.86343639999999999</c:v>
                </c:pt>
                <c:pt idx="1587">
                  <c:v>-0.86371240000000005</c:v>
                </c:pt>
                <c:pt idx="1588">
                  <c:v>-0.86421320000000001</c:v>
                </c:pt>
                <c:pt idx="1589">
                  <c:v>-0.86461259999999995</c:v>
                </c:pt>
                <c:pt idx="1590">
                  <c:v>-0.86503739999999996</c:v>
                </c:pt>
                <c:pt idx="1591">
                  <c:v>-0.8653672</c:v>
                </c:pt>
                <c:pt idx="1592">
                  <c:v>-0.8657726</c:v>
                </c:pt>
                <c:pt idx="1593">
                  <c:v>-0.86611210000000005</c:v>
                </c:pt>
                <c:pt idx="1594">
                  <c:v>-0.86643079999999995</c:v>
                </c:pt>
                <c:pt idx="1595">
                  <c:v>-0.86699910000000002</c:v>
                </c:pt>
                <c:pt idx="1596">
                  <c:v>-0.86764359999999996</c:v>
                </c:pt>
                <c:pt idx="1597">
                  <c:v>-0.86807069999999997</c:v>
                </c:pt>
                <c:pt idx="1598">
                  <c:v>-0.86834060000000002</c:v>
                </c:pt>
                <c:pt idx="1599">
                  <c:v>-0.86867490000000003</c:v>
                </c:pt>
                <c:pt idx="1600">
                  <c:v>-0.86917120000000003</c:v>
                </c:pt>
                <c:pt idx="1601">
                  <c:v>-0.86942810000000004</c:v>
                </c:pt>
                <c:pt idx="1602">
                  <c:v>-0.86985239999999997</c:v>
                </c:pt>
                <c:pt idx="1603">
                  <c:v>-0.87025940000000002</c:v>
                </c:pt>
                <c:pt idx="1604">
                  <c:v>-0.87067570000000005</c:v>
                </c:pt>
                <c:pt idx="1605">
                  <c:v>-0.87105239999999995</c:v>
                </c:pt>
                <c:pt idx="1606">
                  <c:v>-0.87148060000000005</c:v>
                </c:pt>
                <c:pt idx="1607">
                  <c:v>-0.87166759999999999</c:v>
                </c:pt>
                <c:pt idx="1608">
                  <c:v>-0.87210010000000004</c:v>
                </c:pt>
                <c:pt idx="1609">
                  <c:v>-0.87251089999999998</c:v>
                </c:pt>
                <c:pt idx="1610">
                  <c:v>-0.87307310000000005</c:v>
                </c:pt>
                <c:pt idx="1611">
                  <c:v>-0.87353060000000005</c:v>
                </c:pt>
                <c:pt idx="1612">
                  <c:v>-0.87417389999999995</c:v>
                </c:pt>
                <c:pt idx="1613">
                  <c:v>-0.87451060000000003</c:v>
                </c:pt>
                <c:pt idx="1614">
                  <c:v>-0.87469300000000005</c:v>
                </c:pt>
                <c:pt idx="1615">
                  <c:v>-0.87500549999999999</c:v>
                </c:pt>
                <c:pt idx="1616">
                  <c:v>-0.87571379999999999</c:v>
                </c:pt>
                <c:pt idx="1617">
                  <c:v>-0.87580939999999996</c:v>
                </c:pt>
                <c:pt idx="1618">
                  <c:v>-0.87626190000000004</c:v>
                </c:pt>
                <c:pt idx="1619">
                  <c:v>-0.87679940000000001</c:v>
                </c:pt>
                <c:pt idx="1620">
                  <c:v>-0.8766699</c:v>
                </c:pt>
                <c:pt idx="1621">
                  <c:v>-0.87724069999999998</c:v>
                </c:pt>
                <c:pt idx="1622">
                  <c:v>-0.87785250000000004</c:v>
                </c:pt>
                <c:pt idx="1623">
                  <c:v>-0.87860660000000002</c:v>
                </c:pt>
                <c:pt idx="1624">
                  <c:v>-0.87860859999999996</c:v>
                </c:pt>
                <c:pt idx="1625">
                  <c:v>-0.87854310000000002</c:v>
                </c:pt>
                <c:pt idx="1626">
                  <c:v>-0.87928039999999996</c:v>
                </c:pt>
                <c:pt idx="1627">
                  <c:v>-0.8796197</c:v>
                </c:pt>
                <c:pt idx="1628">
                  <c:v>-0.87998580000000004</c:v>
                </c:pt>
                <c:pt idx="1629">
                  <c:v>-0.88023949999999995</c:v>
                </c:pt>
                <c:pt idx="1630">
                  <c:v>-0.88087099999999996</c:v>
                </c:pt>
                <c:pt idx="1631">
                  <c:v>-0.88136479999999995</c:v>
                </c:pt>
                <c:pt idx="1632">
                  <c:v>-0.88156749999999995</c:v>
                </c:pt>
                <c:pt idx="1633">
                  <c:v>-0.88214760000000003</c:v>
                </c:pt>
                <c:pt idx="1634">
                  <c:v>-0.8824592</c:v>
                </c:pt>
                <c:pt idx="1635">
                  <c:v>-0.88310089999999997</c:v>
                </c:pt>
                <c:pt idx="1636">
                  <c:v>-0.88341599999999998</c:v>
                </c:pt>
                <c:pt idx="1637">
                  <c:v>-0.88346519999999995</c:v>
                </c:pt>
                <c:pt idx="1638">
                  <c:v>-0.88406940000000001</c:v>
                </c:pt>
                <c:pt idx="1639">
                  <c:v>-0.88457339999999995</c:v>
                </c:pt>
                <c:pt idx="1640">
                  <c:v>-0.88498589999999999</c:v>
                </c:pt>
                <c:pt idx="1641">
                  <c:v>-0.88550479999999998</c:v>
                </c:pt>
                <c:pt idx="1642">
                  <c:v>-0.88610659999999997</c:v>
                </c:pt>
                <c:pt idx="1643">
                  <c:v>-0.88603430000000005</c:v>
                </c:pt>
                <c:pt idx="1644">
                  <c:v>-0.88650689999999999</c:v>
                </c:pt>
                <c:pt idx="1645">
                  <c:v>-0.88729409999999997</c:v>
                </c:pt>
                <c:pt idx="1646">
                  <c:v>-0.88773009999999997</c:v>
                </c:pt>
                <c:pt idx="1647">
                  <c:v>-0.88749239999999996</c:v>
                </c:pt>
                <c:pt idx="1648">
                  <c:v>-0.88827219999999996</c:v>
                </c:pt>
                <c:pt idx="1649">
                  <c:v>-0.88894309999999999</c:v>
                </c:pt>
                <c:pt idx="1650">
                  <c:v>-0.88899070000000002</c:v>
                </c:pt>
                <c:pt idx="1651">
                  <c:v>-0.88942259999999995</c:v>
                </c:pt>
                <c:pt idx="1652">
                  <c:v>-0.89025540000000003</c:v>
                </c:pt>
                <c:pt idx="1653">
                  <c:v>-0.89038819999999996</c:v>
                </c:pt>
                <c:pt idx="1654">
                  <c:v>-0.89068720000000001</c:v>
                </c:pt>
                <c:pt idx="1655">
                  <c:v>-0.89147529999999997</c:v>
                </c:pt>
                <c:pt idx="1656">
                  <c:v>-0.89152180000000003</c:v>
                </c:pt>
                <c:pt idx="1657">
                  <c:v>-0.89154290000000003</c:v>
                </c:pt>
                <c:pt idx="1658">
                  <c:v>-0.89223419999999998</c:v>
                </c:pt>
                <c:pt idx="1659">
                  <c:v>-0.89231660000000002</c:v>
                </c:pt>
                <c:pt idx="1660">
                  <c:v>-0.89307999999999998</c:v>
                </c:pt>
                <c:pt idx="1661">
                  <c:v>-0.89362850000000005</c:v>
                </c:pt>
                <c:pt idx="1662">
                  <c:v>-0.89380040000000005</c:v>
                </c:pt>
                <c:pt idx="1663">
                  <c:v>-0.89422820000000003</c:v>
                </c:pt>
                <c:pt idx="1664">
                  <c:v>-0.89457019999999998</c:v>
                </c:pt>
                <c:pt idx="1665">
                  <c:v>-0.89483000000000001</c:v>
                </c:pt>
                <c:pt idx="1666">
                  <c:v>-0.89515080000000002</c:v>
                </c:pt>
                <c:pt idx="1667">
                  <c:v>-0.89593239999999996</c:v>
                </c:pt>
                <c:pt idx="1668">
                  <c:v>-0.89665660000000003</c:v>
                </c:pt>
                <c:pt idx="1669">
                  <c:v>-0.89707809999999999</c:v>
                </c:pt>
                <c:pt idx="1670">
                  <c:v>-0.89732719999999999</c:v>
                </c:pt>
                <c:pt idx="1671">
                  <c:v>-0.89742310000000003</c:v>
                </c:pt>
                <c:pt idx="1672">
                  <c:v>-0.89783979999999997</c:v>
                </c:pt>
                <c:pt idx="1673">
                  <c:v>-0.89818739999999997</c:v>
                </c:pt>
                <c:pt idx="1674">
                  <c:v>-0.89867699999999995</c:v>
                </c:pt>
                <c:pt idx="1675">
                  <c:v>-0.8990378</c:v>
                </c:pt>
                <c:pt idx="1676">
                  <c:v>-0.89932509999999999</c:v>
                </c:pt>
                <c:pt idx="1677">
                  <c:v>-0.90023799999999998</c:v>
                </c:pt>
                <c:pt idx="1678">
                  <c:v>-0.90060119999999999</c:v>
                </c:pt>
                <c:pt idx="1679">
                  <c:v>-0.90088299999999999</c:v>
                </c:pt>
                <c:pt idx="1680">
                  <c:v>-0.90128900000000001</c:v>
                </c:pt>
                <c:pt idx="1681">
                  <c:v>-0.90145509999999995</c:v>
                </c:pt>
                <c:pt idx="1682">
                  <c:v>-0.90177459999999998</c:v>
                </c:pt>
                <c:pt idx="1683">
                  <c:v>-0.90244310000000005</c:v>
                </c:pt>
                <c:pt idx="1684">
                  <c:v>-0.90309969999999995</c:v>
                </c:pt>
                <c:pt idx="1685">
                  <c:v>-0.90309910000000004</c:v>
                </c:pt>
                <c:pt idx="1686">
                  <c:v>-0.90346800000000005</c:v>
                </c:pt>
                <c:pt idx="1687">
                  <c:v>-0.90395110000000001</c:v>
                </c:pt>
                <c:pt idx="1688">
                  <c:v>-0.90450920000000001</c:v>
                </c:pt>
                <c:pt idx="1689">
                  <c:v>-0.90487070000000003</c:v>
                </c:pt>
                <c:pt idx="1690">
                  <c:v>-0.90526260000000003</c:v>
                </c:pt>
                <c:pt idx="1691">
                  <c:v>-0.90567319999999996</c:v>
                </c:pt>
                <c:pt idx="1692">
                  <c:v>-0.90592950000000005</c:v>
                </c:pt>
                <c:pt idx="1693">
                  <c:v>-0.90648609999999996</c:v>
                </c:pt>
                <c:pt idx="1694">
                  <c:v>-0.90704940000000001</c:v>
                </c:pt>
                <c:pt idx="1695">
                  <c:v>-0.90751280000000001</c:v>
                </c:pt>
                <c:pt idx="1696">
                  <c:v>-0.9077016</c:v>
                </c:pt>
                <c:pt idx="1697">
                  <c:v>-0.90829689999999996</c:v>
                </c:pt>
                <c:pt idx="1698">
                  <c:v>-0.90838490000000005</c:v>
                </c:pt>
                <c:pt idx="1699">
                  <c:v>-0.90876800000000002</c:v>
                </c:pt>
                <c:pt idx="1700">
                  <c:v>-0.90914850000000003</c:v>
                </c:pt>
                <c:pt idx="1701">
                  <c:v>-0.90967109999999995</c:v>
                </c:pt>
                <c:pt idx="1702">
                  <c:v>-0.91011030000000004</c:v>
                </c:pt>
                <c:pt idx="1703">
                  <c:v>-0.91013480000000002</c:v>
                </c:pt>
                <c:pt idx="1704">
                  <c:v>-0.91052619999999995</c:v>
                </c:pt>
                <c:pt idx="1705">
                  <c:v>-0.91113189999999999</c:v>
                </c:pt>
                <c:pt idx="1706">
                  <c:v>-0.91185119999999997</c:v>
                </c:pt>
                <c:pt idx="1707">
                  <c:v>-0.91221790000000003</c:v>
                </c:pt>
                <c:pt idx="1708">
                  <c:v>-0.91230509999999998</c:v>
                </c:pt>
                <c:pt idx="1709">
                  <c:v>-0.91273579999999999</c:v>
                </c:pt>
                <c:pt idx="1710">
                  <c:v>-0.91308590000000001</c:v>
                </c:pt>
                <c:pt idx="1711">
                  <c:v>-0.91358870000000003</c:v>
                </c:pt>
                <c:pt idx="1712">
                  <c:v>-0.91385740000000004</c:v>
                </c:pt>
                <c:pt idx="1713">
                  <c:v>-0.91410440000000004</c:v>
                </c:pt>
                <c:pt idx="1714">
                  <c:v>-0.91482490000000005</c:v>
                </c:pt>
                <c:pt idx="1715">
                  <c:v>-0.91505239999999999</c:v>
                </c:pt>
                <c:pt idx="1716">
                  <c:v>-0.91531989999999996</c:v>
                </c:pt>
                <c:pt idx="1717">
                  <c:v>-0.91593809999999998</c:v>
                </c:pt>
                <c:pt idx="1718">
                  <c:v>-0.91637880000000005</c:v>
                </c:pt>
                <c:pt idx="1719">
                  <c:v>-0.91665660000000004</c:v>
                </c:pt>
                <c:pt idx="1720">
                  <c:v>-0.9172844</c:v>
                </c:pt>
                <c:pt idx="1721">
                  <c:v>-0.91729119999999997</c:v>
                </c:pt>
                <c:pt idx="1722">
                  <c:v>-0.91790970000000005</c:v>
                </c:pt>
                <c:pt idx="1723">
                  <c:v>-0.91860059999999999</c:v>
                </c:pt>
                <c:pt idx="1724">
                  <c:v>-0.91888420000000004</c:v>
                </c:pt>
                <c:pt idx="1725">
                  <c:v>-0.91945750000000004</c:v>
                </c:pt>
                <c:pt idx="1726">
                  <c:v>-0.91959679999999999</c:v>
                </c:pt>
                <c:pt idx="1727">
                  <c:v>-0.92014410000000002</c:v>
                </c:pt>
                <c:pt idx="1728">
                  <c:v>-0.92052679999999998</c:v>
                </c:pt>
                <c:pt idx="1729">
                  <c:v>-0.92068660000000002</c:v>
                </c:pt>
                <c:pt idx="1730">
                  <c:v>-0.92121280000000005</c:v>
                </c:pt>
                <c:pt idx="1731">
                  <c:v>-0.92160790000000004</c:v>
                </c:pt>
                <c:pt idx="1732">
                  <c:v>-0.92196739999999999</c:v>
                </c:pt>
                <c:pt idx="1733">
                  <c:v>-0.92254550000000002</c:v>
                </c:pt>
                <c:pt idx="1734">
                  <c:v>-0.922933</c:v>
                </c:pt>
                <c:pt idx="1735">
                  <c:v>-0.92297470000000004</c:v>
                </c:pt>
                <c:pt idx="1736">
                  <c:v>-0.92349760000000003</c:v>
                </c:pt>
                <c:pt idx="1737">
                  <c:v>-0.92397620000000003</c:v>
                </c:pt>
                <c:pt idx="1738">
                  <c:v>-0.92428129999999997</c:v>
                </c:pt>
                <c:pt idx="1739">
                  <c:v>-0.92492260000000004</c:v>
                </c:pt>
                <c:pt idx="1740">
                  <c:v>-0.92523580000000005</c:v>
                </c:pt>
                <c:pt idx="1741">
                  <c:v>-0.92560120000000001</c:v>
                </c:pt>
                <c:pt idx="1742">
                  <c:v>-0.92621489999999995</c:v>
                </c:pt>
                <c:pt idx="1743">
                  <c:v>-0.9265504</c:v>
                </c:pt>
                <c:pt idx="1744">
                  <c:v>-0.92689619999999995</c:v>
                </c:pt>
                <c:pt idx="1745">
                  <c:v>-0.92719660000000004</c:v>
                </c:pt>
                <c:pt idx="1746">
                  <c:v>-0.92754970000000003</c:v>
                </c:pt>
                <c:pt idx="1747">
                  <c:v>-0.92810910000000002</c:v>
                </c:pt>
                <c:pt idx="1748">
                  <c:v>-0.92804260000000005</c:v>
                </c:pt>
                <c:pt idx="1749">
                  <c:v>-0.92849490000000001</c:v>
                </c:pt>
                <c:pt idx="1750">
                  <c:v>-0.92919680000000004</c:v>
                </c:pt>
                <c:pt idx="1751">
                  <c:v>-0.92995879999999997</c:v>
                </c:pt>
                <c:pt idx="1752">
                  <c:v>-0.93010309999999996</c:v>
                </c:pt>
                <c:pt idx="1753">
                  <c:v>-0.93017720000000004</c:v>
                </c:pt>
                <c:pt idx="1754">
                  <c:v>-0.93094080000000001</c:v>
                </c:pt>
                <c:pt idx="1755">
                  <c:v>-0.93131180000000002</c:v>
                </c:pt>
                <c:pt idx="1756">
                  <c:v>-0.93153189999999997</c:v>
                </c:pt>
                <c:pt idx="1757">
                  <c:v>-0.93220150000000002</c:v>
                </c:pt>
                <c:pt idx="1758">
                  <c:v>-0.93268340000000005</c:v>
                </c:pt>
                <c:pt idx="1759">
                  <c:v>-0.93300689999999997</c:v>
                </c:pt>
                <c:pt idx="1760">
                  <c:v>-0.93322680000000002</c:v>
                </c:pt>
                <c:pt idx="1761">
                  <c:v>-0.93398740000000002</c:v>
                </c:pt>
                <c:pt idx="1762">
                  <c:v>-0.93403159999999996</c:v>
                </c:pt>
                <c:pt idx="1763">
                  <c:v>-0.93489180000000005</c:v>
                </c:pt>
                <c:pt idx="1764">
                  <c:v>-0.93505119999999997</c:v>
                </c:pt>
                <c:pt idx="1765">
                  <c:v>-0.93521719999999997</c:v>
                </c:pt>
                <c:pt idx="1766">
                  <c:v>-0.93570940000000002</c:v>
                </c:pt>
                <c:pt idx="1767">
                  <c:v>-0.93606319999999998</c:v>
                </c:pt>
                <c:pt idx="1768">
                  <c:v>-0.93649309999999997</c:v>
                </c:pt>
                <c:pt idx="1769">
                  <c:v>-0.93702929999999995</c:v>
                </c:pt>
                <c:pt idx="1770">
                  <c:v>-0.93758859999999999</c:v>
                </c:pt>
                <c:pt idx="1771">
                  <c:v>-0.93825159999999996</c:v>
                </c:pt>
                <c:pt idx="1772">
                  <c:v>-0.9387122</c:v>
                </c:pt>
                <c:pt idx="1773">
                  <c:v>-0.93862310000000004</c:v>
                </c:pt>
                <c:pt idx="1774">
                  <c:v>-0.93913659999999999</c:v>
                </c:pt>
                <c:pt idx="1775">
                  <c:v>-0.93971490000000002</c:v>
                </c:pt>
                <c:pt idx="1776">
                  <c:v>-0.94029209999999996</c:v>
                </c:pt>
                <c:pt idx="1777">
                  <c:v>-0.94094619999999995</c:v>
                </c:pt>
                <c:pt idx="1778">
                  <c:v>-0.94106579999999995</c:v>
                </c:pt>
                <c:pt idx="1779">
                  <c:v>-0.94144910000000004</c:v>
                </c:pt>
                <c:pt idx="1780">
                  <c:v>-0.94208610000000004</c:v>
                </c:pt>
                <c:pt idx="1781">
                  <c:v>-0.94262319999999999</c:v>
                </c:pt>
                <c:pt idx="1782">
                  <c:v>-0.94285589999999997</c:v>
                </c:pt>
                <c:pt idx="1783">
                  <c:v>-0.94321500000000003</c:v>
                </c:pt>
                <c:pt idx="1784">
                  <c:v>-0.94324180000000002</c:v>
                </c:pt>
                <c:pt idx="1785">
                  <c:v>-0.94359720000000002</c:v>
                </c:pt>
                <c:pt idx="1786">
                  <c:v>-0.94422660000000003</c:v>
                </c:pt>
                <c:pt idx="1787">
                  <c:v>-0.94454439999999995</c:v>
                </c:pt>
                <c:pt idx="1788">
                  <c:v>-0.94491950000000002</c:v>
                </c:pt>
                <c:pt idx="1789">
                  <c:v>-0.94514739999999997</c:v>
                </c:pt>
                <c:pt idx="1790">
                  <c:v>-0.94571439999999996</c:v>
                </c:pt>
                <c:pt idx="1791">
                  <c:v>-0.94614180000000003</c:v>
                </c:pt>
                <c:pt idx="1792">
                  <c:v>-0.94660239999999995</c:v>
                </c:pt>
                <c:pt idx="1793">
                  <c:v>-0.94704699999999997</c:v>
                </c:pt>
                <c:pt idx="1794">
                  <c:v>-0.94766289999999997</c:v>
                </c:pt>
                <c:pt idx="1795">
                  <c:v>-0.94813749999999997</c:v>
                </c:pt>
                <c:pt idx="1796">
                  <c:v>-0.9484726</c:v>
                </c:pt>
                <c:pt idx="1797">
                  <c:v>-0.94894489999999998</c:v>
                </c:pt>
                <c:pt idx="1798">
                  <c:v>-0.94912750000000001</c:v>
                </c:pt>
                <c:pt idx="1799">
                  <c:v>-0.94962299999999999</c:v>
                </c:pt>
                <c:pt idx="1800">
                  <c:v>-0.95028820000000003</c:v>
                </c:pt>
                <c:pt idx="1801">
                  <c:v>-0.95085410000000004</c:v>
                </c:pt>
                <c:pt idx="1802">
                  <c:v>-0.95089650000000003</c:v>
                </c:pt>
                <c:pt idx="1803">
                  <c:v>-0.95123590000000002</c:v>
                </c:pt>
                <c:pt idx="1804">
                  <c:v>-0.95159689999999997</c:v>
                </c:pt>
                <c:pt idx="1805">
                  <c:v>-0.95218029999999998</c:v>
                </c:pt>
                <c:pt idx="1806">
                  <c:v>-0.95272449999999997</c:v>
                </c:pt>
                <c:pt idx="1807">
                  <c:v>-0.95298640000000001</c:v>
                </c:pt>
                <c:pt idx="1808">
                  <c:v>-0.95327070000000003</c:v>
                </c:pt>
                <c:pt idx="1809">
                  <c:v>-0.95376620000000001</c:v>
                </c:pt>
                <c:pt idx="1810">
                  <c:v>-0.95435919999999996</c:v>
                </c:pt>
                <c:pt idx="1811">
                  <c:v>-0.95460259999999997</c:v>
                </c:pt>
                <c:pt idx="1812">
                  <c:v>-0.95502929999999997</c:v>
                </c:pt>
                <c:pt idx="1813">
                  <c:v>-0.95575299999999996</c:v>
                </c:pt>
                <c:pt idx="1814">
                  <c:v>-0.95590319999999995</c:v>
                </c:pt>
                <c:pt idx="1815">
                  <c:v>-0.95648469999999997</c:v>
                </c:pt>
                <c:pt idx="1816">
                  <c:v>-0.95718320000000001</c:v>
                </c:pt>
                <c:pt idx="1817">
                  <c:v>-0.95751240000000004</c:v>
                </c:pt>
                <c:pt idx="1818">
                  <c:v>-0.95808890000000002</c:v>
                </c:pt>
                <c:pt idx="1819">
                  <c:v>-0.95821319999999999</c:v>
                </c:pt>
                <c:pt idx="1820">
                  <c:v>-0.95857820000000005</c:v>
                </c:pt>
                <c:pt idx="1821">
                  <c:v>-0.95911610000000003</c:v>
                </c:pt>
                <c:pt idx="1822">
                  <c:v>-0.95947590000000005</c:v>
                </c:pt>
                <c:pt idx="1823">
                  <c:v>-0.95971260000000003</c:v>
                </c:pt>
                <c:pt idx="1824">
                  <c:v>-0.96017609999999998</c:v>
                </c:pt>
                <c:pt idx="1825">
                  <c:v>-0.96064110000000003</c:v>
                </c:pt>
                <c:pt idx="1826">
                  <c:v>-0.96108780000000005</c:v>
                </c:pt>
                <c:pt idx="1827">
                  <c:v>-0.96166110000000005</c:v>
                </c:pt>
                <c:pt idx="1828">
                  <c:v>-0.96209140000000004</c:v>
                </c:pt>
                <c:pt idx="1829">
                  <c:v>-0.96220589999999995</c:v>
                </c:pt>
                <c:pt idx="1830">
                  <c:v>-0.96298030000000001</c:v>
                </c:pt>
                <c:pt idx="1831">
                  <c:v>-0.96359519999999999</c:v>
                </c:pt>
                <c:pt idx="1832">
                  <c:v>-0.96390220000000004</c:v>
                </c:pt>
                <c:pt idx="1833">
                  <c:v>-0.96419449999999995</c:v>
                </c:pt>
                <c:pt idx="1834">
                  <c:v>-0.96490819999999999</c:v>
                </c:pt>
                <c:pt idx="1835">
                  <c:v>-0.96553599999999995</c:v>
                </c:pt>
                <c:pt idx="1836">
                  <c:v>-0.96579440000000005</c:v>
                </c:pt>
                <c:pt idx="1837">
                  <c:v>-0.9662558</c:v>
                </c:pt>
                <c:pt idx="1838">
                  <c:v>-0.96670920000000005</c:v>
                </c:pt>
                <c:pt idx="1839">
                  <c:v>-0.96693119999999999</c:v>
                </c:pt>
                <c:pt idx="1840">
                  <c:v>-0.96724909999999997</c:v>
                </c:pt>
                <c:pt idx="1841">
                  <c:v>-0.96797109999999997</c:v>
                </c:pt>
                <c:pt idx="1842">
                  <c:v>-0.96844569999999996</c:v>
                </c:pt>
                <c:pt idx="1843">
                  <c:v>-0.96872060000000004</c:v>
                </c:pt>
                <c:pt idx="1844">
                  <c:v>-0.96889990000000004</c:v>
                </c:pt>
                <c:pt idx="1845">
                  <c:v>-0.96934819999999999</c:v>
                </c:pt>
                <c:pt idx="1846">
                  <c:v>-0.97012149999999997</c:v>
                </c:pt>
                <c:pt idx="1847">
                  <c:v>-0.97060089999999999</c:v>
                </c:pt>
                <c:pt idx="1848">
                  <c:v>-0.97089000000000003</c:v>
                </c:pt>
                <c:pt idx="1849">
                  <c:v>-0.97111049999999999</c:v>
                </c:pt>
                <c:pt idx="1850">
                  <c:v>-0.97179090000000001</c:v>
                </c:pt>
                <c:pt idx="1851">
                  <c:v>-0.97204679999999999</c:v>
                </c:pt>
                <c:pt idx="1852">
                  <c:v>-0.97238990000000003</c:v>
                </c:pt>
                <c:pt idx="1853">
                  <c:v>-0.97283920000000002</c:v>
                </c:pt>
                <c:pt idx="1854">
                  <c:v>-0.97330919999999999</c:v>
                </c:pt>
                <c:pt idx="1855">
                  <c:v>-0.97374539999999998</c:v>
                </c:pt>
                <c:pt idx="1856">
                  <c:v>-0.97429679999999996</c:v>
                </c:pt>
                <c:pt idx="1857">
                  <c:v>-0.97478819999999999</c:v>
                </c:pt>
                <c:pt idx="1858">
                  <c:v>-0.97492120000000004</c:v>
                </c:pt>
                <c:pt idx="1859">
                  <c:v>-0.97518760000000004</c:v>
                </c:pt>
                <c:pt idx="1860">
                  <c:v>-0.97589219999999999</c:v>
                </c:pt>
                <c:pt idx="1861">
                  <c:v>-0.97652680000000003</c:v>
                </c:pt>
                <c:pt idx="1862">
                  <c:v>-0.97683379999999997</c:v>
                </c:pt>
                <c:pt idx="1863">
                  <c:v>-0.97722010000000004</c:v>
                </c:pt>
                <c:pt idx="1864">
                  <c:v>-0.97748869999999999</c:v>
                </c:pt>
                <c:pt idx="1865">
                  <c:v>-0.97781580000000001</c:v>
                </c:pt>
                <c:pt idx="1866">
                  <c:v>-0.97828280000000001</c:v>
                </c:pt>
                <c:pt idx="1867">
                  <c:v>-0.97867219999999999</c:v>
                </c:pt>
                <c:pt idx="1868">
                  <c:v>-0.97925720000000005</c:v>
                </c:pt>
                <c:pt idx="1869">
                  <c:v>-0.97949359999999996</c:v>
                </c:pt>
                <c:pt idx="1870">
                  <c:v>-0.98001970000000005</c:v>
                </c:pt>
                <c:pt idx="1871">
                  <c:v>-0.98040450000000001</c:v>
                </c:pt>
                <c:pt idx="1872">
                  <c:v>-0.98060689999999995</c:v>
                </c:pt>
                <c:pt idx="1873">
                  <c:v>-0.98109849999999998</c:v>
                </c:pt>
                <c:pt idx="1874">
                  <c:v>-0.98188819999999999</c:v>
                </c:pt>
                <c:pt idx="1875">
                  <c:v>-0.98232969999999997</c:v>
                </c:pt>
                <c:pt idx="1876">
                  <c:v>-0.98279439999999996</c:v>
                </c:pt>
                <c:pt idx="1877">
                  <c:v>-0.98325050000000003</c:v>
                </c:pt>
                <c:pt idx="1878">
                  <c:v>-0.9840255</c:v>
                </c:pt>
                <c:pt idx="1879">
                  <c:v>-0.98401910000000004</c:v>
                </c:pt>
                <c:pt idx="1880">
                  <c:v>-0.98432050000000004</c:v>
                </c:pt>
                <c:pt idx="1881">
                  <c:v>-0.98484240000000001</c:v>
                </c:pt>
                <c:pt idx="1882">
                  <c:v>-0.98506340000000003</c:v>
                </c:pt>
                <c:pt idx="1883">
                  <c:v>-0.98570709999999995</c:v>
                </c:pt>
                <c:pt idx="1884">
                  <c:v>-0.98612310000000003</c:v>
                </c:pt>
                <c:pt idx="1885">
                  <c:v>-0.98643610000000004</c:v>
                </c:pt>
                <c:pt idx="1886">
                  <c:v>-0.98709760000000002</c:v>
                </c:pt>
                <c:pt idx="1887">
                  <c:v>-0.98760899999999996</c:v>
                </c:pt>
                <c:pt idx="1888">
                  <c:v>-0.98779159999999999</c:v>
                </c:pt>
                <c:pt idx="1889">
                  <c:v>-0.98868180000000006</c:v>
                </c:pt>
                <c:pt idx="1890">
                  <c:v>-0.98894490000000002</c:v>
                </c:pt>
                <c:pt idx="1891">
                  <c:v>-0.98897250000000003</c:v>
                </c:pt>
                <c:pt idx="1892">
                  <c:v>-0.98950190000000005</c:v>
                </c:pt>
                <c:pt idx="1893">
                  <c:v>-0.99000790000000005</c:v>
                </c:pt>
                <c:pt idx="1894">
                  <c:v>-0.99021840000000005</c:v>
                </c:pt>
                <c:pt idx="1895">
                  <c:v>-0.99088860000000001</c:v>
                </c:pt>
                <c:pt idx="1896">
                  <c:v>-0.99147260000000004</c:v>
                </c:pt>
                <c:pt idx="1897">
                  <c:v>-0.9919384</c:v>
                </c:pt>
                <c:pt idx="1898">
                  <c:v>-0.9922744</c:v>
                </c:pt>
                <c:pt idx="1899">
                  <c:v>-0.99253139999999995</c:v>
                </c:pt>
                <c:pt idx="1900">
                  <c:v>-0.99306879999999997</c:v>
                </c:pt>
                <c:pt idx="1901">
                  <c:v>-0.99334719999999999</c:v>
                </c:pt>
                <c:pt idx="1902">
                  <c:v>-0.99399599999999999</c:v>
                </c:pt>
                <c:pt idx="1903">
                  <c:v>-0.99429020000000001</c:v>
                </c:pt>
                <c:pt idx="1904">
                  <c:v>-0.99468860000000003</c:v>
                </c:pt>
                <c:pt idx="1905">
                  <c:v>-0.99549390000000004</c:v>
                </c:pt>
                <c:pt idx="1906">
                  <c:v>-0.99592579999999997</c:v>
                </c:pt>
                <c:pt idx="1907">
                  <c:v>-0.996286</c:v>
                </c:pt>
                <c:pt idx="1908">
                  <c:v>-0.99658029999999997</c:v>
                </c:pt>
                <c:pt idx="1909">
                  <c:v>-0.99716939999999998</c:v>
                </c:pt>
                <c:pt idx="1910">
                  <c:v>-0.99749390000000004</c:v>
                </c:pt>
                <c:pt idx="1911">
                  <c:v>-0.9979382</c:v>
                </c:pt>
                <c:pt idx="1912">
                  <c:v>-0.99857119999999999</c:v>
                </c:pt>
                <c:pt idx="1913">
                  <c:v>-0.99880619999999998</c:v>
                </c:pt>
                <c:pt idx="1914">
                  <c:v>-0.99917849999999997</c:v>
                </c:pt>
                <c:pt idx="1915">
                  <c:v>-0.99970110000000001</c:v>
                </c:pt>
                <c:pt idx="1916">
                  <c:v>-1.0002519999999999</c:v>
                </c:pt>
                <c:pt idx="1917">
                  <c:v>-1.000807</c:v>
                </c:pt>
                <c:pt idx="1918">
                  <c:v>-1.001269</c:v>
                </c:pt>
                <c:pt idx="1919">
                  <c:v>-1.001687</c:v>
                </c:pt>
                <c:pt idx="1920">
                  <c:v>-1.002462</c:v>
                </c:pt>
                <c:pt idx="1921">
                  <c:v>-1.0028360000000001</c:v>
                </c:pt>
                <c:pt idx="1922">
                  <c:v>-1.0034190000000001</c:v>
                </c:pt>
                <c:pt idx="1923">
                  <c:v>-1.003722</c:v>
                </c:pt>
                <c:pt idx="1924">
                  <c:v>-1.003949</c:v>
                </c:pt>
                <c:pt idx="1925">
                  <c:v>-1.0045170000000001</c:v>
                </c:pt>
                <c:pt idx="1926">
                  <c:v>-1.004874</c:v>
                </c:pt>
                <c:pt idx="1927">
                  <c:v>-1.005482</c:v>
                </c:pt>
                <c:pt idx="1928">
                  <c:v>-1.0058940000000001</c:v>
                </c:pt>
                <c:pt idx="1929">
                  <c:v>-1.006264</c:v>
                </c:pt>
                <c:pt idx="1930">
                  <c:v>-1.0066280000000001</c:v>
                </c:pt>
                <c:pt idx="1931">
                  <c:v>-1.0072939999999999</c:v>
                </c:pt>
                <c:pt idx="1932">
                  <c:v>-1.007668</c:v>
                </c:pt>
                <c:pt idx="1933">
                  <c:v>-1.007968</c:v>
                </c:pt>
                <c:pt idx="1934">
                  <c:v>-1.0083850000000001</c:v>
                </c:pt>
                <c:pt idx="1935">
                  <c:v>-1.0089440000000001</c:v>
                </c:pt>
                <c:pt idx="1936">
                  <c:v>-1.0096069999999999</c:v>
                </c:pt>
                <c:pt idx="1937">
                  <c:v>-1.009639</c:v>
                </c:pt>
                <c:pt idx="1938">
                  <c:v>-1.010335</c:v>
                </c:pt>
                <c:pt idx="1939">
                  <c:v>-1.0106729999999999</c:v>
                </c:pt>
                <c:pt idx="1940">
                  <c:v>-1.0110600000000001</c:v>
                </c:pt>
                <c:pt idx="1941">
                  <c:v>-1.01159</c:v>
                </c:pt>
                <c:pt idx="1942">
                  <c:v>-1.01176</c:v>
                </c:pt>
                <c:pt idx="1943">
                  <c:v>-1.012489</c:v>
                </c:pt>
                <c:pt idx="1944">
                  <c:v>-1.0130589999999999</c:v>
                </c:pt>
                <c:pt idx="1945">
                  <c:v>-1.0133970000000001</c:v>
                </c:pt>
                <c:pt idx="1946">
                  <c:v>-1.0140610000000001</c:v>
                </c:pt>
                <c:pt idx="1947">
                  <c:v>-1.014616</c:v>
                </c:pt>
                <c:pt idx="1948">
                  <c:v>-1.014937</c:v>
                </c:pt>
                <c:pt idx="1949">
                  <c:v>-1.015444</c:v>
                </c:pt>
                <c:pt idx="1950">
                  <c:v>-1.0160260000000001</c:v>
                </c:pt>
                <c:pt idx="1951">
                  <c:v>-1.0162880000000001</c:v>
                </c:pt>
                <c:pt idx="1952">
                  <c:v>-1.016691</c:v>
                </c:pt>
                <c:pt idx="1953">
                  <c:v>-1.0171749999999999</c:v>
                </c:pt>
                <c:pt idx="1954">
                  <c:v>-1.017671</c:v>
                </c:pt>
                <c:pt idx="1955">
                  <c:v>-1.018133</c:v>
                </c:pt>
                <c:pt idx="1956">
                  <c:v>-1.0186029999999999</c:v>
                </c:pt>
                <c:pt idx="1957">
                  <c:v>-1.018745</c:v>
                </c:pt>
                <c:pt idx="1958">
                  <c:v>-1.019387</c:v>
                </c:pt>
                <c:pt idx="1959">
                  <c:v>-1.020041</c:v>
                </c:pt>
                <c:pt idx="1960">
                  <c:v>-1.020783</c:v>
                </c:pt>
                <c:pt idx="1961">
                  <c:v>-1.021088</c:v>
                </c:pt>
                <c:pt idx="1962">
                  <c:v>-1.021261</c:v>
                </c:pt>
                <c:pt idx="1963">
                  <c:v>-1.0219069999999999</c:v>
                </c:pt>
                <c:pt idx="1964">
                  <c:v>-1.021962</c:v>
                </c:pt>
                <c:pt idx="1965">
                  <c:v>-1.0225</c:v>
                </c:pt>
                <c:pt idx="1966">
                  <c:v>-1.0230330000000001</c:v>
                </c:pt>
                <c:pt idx="1967">
                  <c:v>-1.0232650000000001</c:v>
                </c:pt>
                <c:pt idx="1968">
                  <c:v>-1.023862</c:v>
                </c:pt>
                <c:pt idx="1969">
                  <c:v>-1.0245679999999999</c:v>
                </c:pt>
                <c:pt idx="1970">
                  <c:v>-1.024818</c:v>
                </c:pt>
                <c:pt idx="1971">
                  <c:v>-1.025352</c:v>
                </c:pt>
                <c:pt idx="1972">
                  <c:v>-1.0258370000000001</c:v>
                </c:pt>
                <c:pt idx="1973">
                  <c:v>-1.02596</c:v>
                </c:pt>
                <c:pt idx="1974">
                  <c:v>-1.026402</c:v>
                </c:pt>
                <c:pt idx="1975">
                  <c:v>-1.026786</c:v>
                </c:pt>
                <c:pt idx="1976">
                  <c:v>-1.027236</c:v>
                </c:pt>
                <c:pt idx="1977">
                  <c:v>-1.0279389999999999</c:v>
                </c:pt>
                <c:pt idx="1978">
                  <c:v>-1.028405</c:v>
                </c:pt>
                <c:pt idx="1979">
                  <c:v>-1.02877</c:v>
                </c:pt>
                <c:pt idx="1980">
                  <c:v>-1.0292079999999999</c:v>
                </c:pt>
                <c:pt idx="1981">
                  <c:v>-1.029954</c:v>
                </c:pt>
                <c:pt idx="1982">
                  <c:v>-1.0303659999999999</c:v>
                </c:pt>
                <c:pt idx="1983">
                  <c:v>-1.0305390000000001</c:v>
                </c:pt>
                <c:pt idx="1984">
                  <c:v>-1.0311269999999999</c:v>
                </c:pt>
                <c:pt idx="1985">
                  <c:v>-1.0317369999999999</c:v>
                </c:pt>
                <c:pt idx="1986">
                  <c:v>-1.03206</c:v>
                </c:pt>
                <c:pt idx="1987">
                  <c:v>-1.032519</c:v>
                </c:pt>
                <c:pt idx="1988">
                  <c:v>-1.03301</c:v>
                </c:pt>
                <c:pt idx="1989">
                  <c:v>-1.0336620000000001</c:v>
                </c:pt>
                <c:pt idx="1990">
                  <c:v>-1.0339700000000001</c:v>
                </c:pt>
                <c:pt idx="1991">
                  <c:v>-1.034691</c:v>
                </c:pt>
                <c:pt idx="1992">
                  <c:v>-1.0349699999999999</c:v>
                </c:pt>
                <c:pt idx="1993">
                  <c:v>-1.035285</c:v>
                </c:pt>
                <c:pt idx="1994">
                  <c:v>-1.035874</c:v>
                </c:pt>
                <c:pt idx="1995">
                  <c:v>-1.036454</c:v>
                </c:pt>
                <c:pt idx="1996">
                  <c:v>-1.036691</c:v>
                </c:pt>
                <c:pt idx="1997">
                  <c:v>-1.037247</c:v>
                </c:pt>
                <c:pt idx="1998">
                  <c:v>-1.0375179999999999</c:v>
                </c:pt>
                <c:pt idx="1999">
                  <c:v>-1.0380609999999999</c:v>
                </c:pt>
                <c:pt idx="2000">
                  <c:v>-1.0388310000000001</c:v>
                </c:pt>
                <c:pt idx="2001">
                  <c:v>-1.039058</c:v>
                </c:pt>
                <c:pt idx="2002">
                  <c:v>-1.0391870000000001</c:v>
                </c:pt>
                <c:pt idx="2003">
                  <c:v>-1.039795</c:v>
                </c:pt>
                <c:pt idx="2004">
                  <c:v>-1.0402020000000001</c:v>
                </c:pt>
                <c:pt idx="2005">
                  <c:v>-1.0408310000000001</c:v>
                </c:pt>
                <c:pt idx="2006">
                  <c:v>-1.041391</c:v>
                </c:pt>
                <c:pt idx="2007">
                  <c:v>-1.041914</c:v>
                </c:pt>
                <c:pt idx="2008">
                  <c:v>-1.0424249999999999</c:v>
                </c:pt>
                <c:pt idx="2009">
                  <c:v>-1.0425519999999999</c:v>
                </c:pt>
                <c:pt idx="2010">
                  <c:v>-1.043342</c:v>
                </c:pt>
                <c:pt idx="2011">
                  <c:v>-1.043809</c:v>
                </c:pt>
                <c:pt idx="2012">
                  <c:v>-1.0439579999999999</c:v>
                </c:pt>
                <c:pt idx="2013">
                  <c:v>-1.0445070000000001</c:v>
                </c:pt>
                <c:pt idx="2014">
                  <c:v>-1.0449820000000001</c:v>
                </c:pt>
                <c:pt idx="2015">
                  <c:v>-1.045587</c:v>
                </c:pt>
                <c:pt idx="2016">
                  <c:v>-1.046006</c:v>
                </c:pt>
                <c:pt idx="2017">
                  <c:v>-1.0462880000000001</c:v>
                </c:pt>
                <c:pt idx="2018">
                  <c:v>-1.0468789999999999</c:v>
                </c:pt>
                <c:pt idx="2019">
                  <c:v>-1.0472459999999999</c:v>
                </c:pt>
                <c:pt idx="2020">
                  <c:v>-1.0476799999999999</c:v>
                </c:pt>
                <c:pt idx="2021">
                  <c:v>-1.0481309999999999</c:v>
                </c:pt>
                <c:pt idx="2022">
                  <c:v>-1.0484359999999999</c:v>
                </c:pt>
                <c:pt idx="2023">
                  <c:v>-1.048638</c:v>
                </c:pt>
                <c:pt idx="2024">
                  <c:v>-1.049401</c:v>
                </c:pt>
                <c:pt idx="2025">
                  <c:v>-1.050125</c:v>
                </c:pt>
                <c:pt idx="2026">
                  <c:v>-1.0502499999999999</c:v>
                </c:pt>
                <c:pt idx="2027">
                  <c:v>-1.050405</c:v>
                </c:pt>
                <c:pt idx="2028">
                  <c:v>-1.051221</c:v>
                </c:pt>
                <c:pt idx="2029">
                  <c:v>-1.0520590000000001</c:v>
                </c:pt>
                <c:pt idx="2030">
                  <c:v>-1.0524469999999999</c:v>
                </c:pt>
                <c:pt idx="2031">
                  <c:v>-1.0528949999999999</c:v>
                </c:pt>
                <c:pt idx="2032">
                  <c:v>-1.0531239999999999</c:v>
                </c:pt>
                <c:pt idx="2033">
                  <c:v>-1.0538529999999999</c:v>
                </c:pt>
                <c:pt idx="2034">
                  <c:v>-1.0543549999999999</c:v>
                </c:pt>
                <c:pt idx="2035">
                  <c:v>-1.0548900000000001</c:v>
                </c:pt>
                <c:pt idx="2036">
                  <c:v>-1.055582</c:v>
                </c:pt>
                <c:pt idx="2037">
                  <c:v>-1.0559799999999999</c:v>
                </c:pt>
                <c:pt idx="2038">
                  <c:v>-1.0567390000000001</c:v>
                </c:pt>
                <c:pt idx="2039">
                  <c:v>-1.0569230000000001</c:v>
                </c:pt>
                <c:pt idx="2040">
                  <c:v>-1.0573049999999999</c:v>
                </c:pt>
                <c:pt idx="2041">
                  <c:v>-1.0578399999999999</c:v>
                </c:pt>
                <c:pt idx="2042">
                  <c:v>-1.058384</c:v>
                </c:pt>
                <c:pt idx="2043">
                  <c:v>-1.058748</c:v>
                </c:pt>
                <c:pt idx="2044">
                  <c:v>-1.058988</c:v>
                </c:pt>
                <c:pt idx="2045">
                  <c:v>-1.0595399999999999</c:v>
                </c:pt>
                <c:pt idx="2046">
                  <c:v>-1.060206</c:v>
                </c:pt>
                <c:pt idx="2047">
                  <c:v>-1.060427</c:v>
                </c:pt>
                <c:pt idx="2048">
                  <c:v>-1.0609789999999999</c:v>
                </c:pt>
                <c:pt idx="2049">
                  <c:v>-1.0615019999999999</c:v>
                </c:pt>
                <c:pt idx="2050">
                  <c:v>-1.0619719999999999</c:v>
                </c:pt>
                <c:pt idx="2051">
                  <c:v>-1.0622480000000001</c:v>
                </c:pt>
                <c:pt idx="2052">
                  <c:v>-1.06294</c:v>
                </c:pt>
                <c:pt idx="2053">
                  <c:v>-1.0632010000000001</c:v>
                </c:pt>
                <c:pt idx="2054">
                  <c:v>-1.063699</c:v>
                </c:pt>
                <c:pt idx="2055">
                  <c:v>-1.064365</c:v>
                </c:pt>
                <c:pt idx="2056">
                  <c:v>-1.065007</c:v>
                </c:pt>
                <c:pt idx="2057">
                  <c:v>-1.06534</c:v>
                </c:pt>
                <c:pt idx="2058">
                  <c:v>-1.065955</c:v>
                </c:pt>
                <c:pt idx="2059">
                  <c:v>-1.066181</c:v>
                </c:pt>
                <c:pt idx="2060">
                  <c:v>-1.066832</c:v>
                </c:pt>
                <c:pt idx="2061">
                  <c:v>-1.0673699999999999</c:v>
                </c:pt>
                <c:pt idx="2062">
                  <c:v>-1.067806</c:v>
                </c:pt>
                <c:pt idx="2063">
                  <c:v>-1.0683210000000001</c:v>
                </c:pt>
                <c:pt idx="2064">
                  <c:v>-1.0687599999999999</c:v>
                </c:pt>
                <c:pt idx="2065">
                  <c:v>-1.069348</c:v>
                </c:pt>
                <c:pt idx="2066">
                  <c:v>-1.0698190000000001</c:v>
                </c:pt>
                <c:pt idx="2067">
                  <c:v>-1.0701579999999999</c:v>
                </c:pt>
                <c:pt idx="2068">
                  <c:v>-1.070697</c:v>
                </c:pt>
                <c:pt idx="2069">
                  <c:v>-1.0712619999999999</c:v>
                </c:pt>
                <c:pt idx="2070">
                  <c:v>-1.0718730000000001</c:v>
                </c:pt>
                <c:pt idx="2071">
                  <c:v>-1.072416</c:v>
                </c:pt>
                <c:pt idx="2072">
                  <c:v>-1.07304</c:v>
                </c:pt>
                <c:pt idx="2073">
                  <c:v>-1.0733779999999999</c:v>
                </c:pt>
                <c:pt idx="2074">
                  <c:v>-1.0739099999999999</c:v>
                </c:pt>
                <c:pt idx="2075">
                  <c:v>-1.0743469999999999</c:v>
                </c:pt>
                <c:pt idx="2076">
                  <c:v>-1.0747850000000001</c:v>
                </c:pt>
                <c:pt idx="2077">
                  <c:v>-1.075358</c:v>
                </c:pt>
                <c:pt idx="2078">
                  <c:v>-1.0759700000000001</c:v>
                </c:pt>
                <c:pt idx="2079">
                  <c:v>-1.0762670000000001</c:v>
                </c:pt>
                <c:pt idx="2080">
                  <c:v>-1.0768200000000001</c:v>
                </c:pt>
                <c:pt idx="2081">
                  <c:v>-1.077053</c:v>
                </c:pt>
                <c:pt idx="2082">
                  <c:v>-1.0776220000000001</c:v>
                </c:pt>
                <c:pt idx="2083">
                  <c:v>-1.07823</c:v>
                </c:pt>
                <c:pt idx="2084">
                  <c:v>-1.0787089999999999</c:v>
                </c:pt>
                <c:pt idx="2085">
                  <c:v>-1.0792919999999999</c:v>
                </c:pt>
                <c:pt idx="2086">
                  <c:v>-1.079769</c:v>
                </c:pt>
                <c:pt idx="2087">
                  <c:v>-1.080649</c:v>
                </c:pt>
                <c:pt idx="2088">
                  <c:v>-1.080956</c:v>
                </c:pt>
                <c:pt idx="2089">
                  <c:v>-1.081318</c:v>
                </c:pt>
                <c:pt idx="2090">
                  <c:v>-1.081704</c:v>
                </c:pt>
                <c:pt idx="2091">
                  <c:v>-1.082449</c:v>
                </c:pt>
                <c:pt idx="2092">
                  <c:v>-1.082997</c:v>
                </c:pt>
                <c:pt idx="2093">
                  <c:v>-1.0835399999999999</c:v>
                </c:pt>
                <c:pt idx="2094">
                  <c:v>-1.0842959999999999</c:v>
                </c:pt>
                <c:pt idx="2095">
                  <c:v>-1.084603</c:v>
                </c:pt>
                <c:pt idx="2096">
                  <c:v>-1.084889</c:v>
                </c:pt>
                <c:pt idx="2097">
                  <c:v>-1.08541</c:v>
                </c:pt>
                <c:pt idx="2098">
                  <c:v>-1.0857749999999999</c:v>
                </c:pt>
                <c:pt idx="2099">
                  <c:v>-1.0862480000000001</c:v>
                </c:pt>
                <c:pt idx="2100">
                  <c:v>-1.0869200000000001</c:v>
                </c:pt>
                <c:pt idx="2101">
                  <c:v>-1.087356</c:v>
                </c:pt>
                <c:pt idx="2102">
                  <c:v>-1.087772</c:v>
                </c:pt>
                <c:pt idx="2103">
                  <c:v>-1.0880829999999999</c:v>
                </c:pt>
                <c:pt idx="2104">
                  <c:v>-1.0886089999999999</c:v>
                </c:pt>
                <c:pt idx="2105">
                  <c:v>-1.0892569999999999</c:v>
                </c:pt>
                <c:pt idx="2106">
                  <c:v>-1.0896539999999999</c:v>
                </c:pt>
                <c:pt idx="2107">
                  <c:v>-1.09009</c:v>
                </c:pt>
                <c:pt idx="2108">
                  <c:v>-1.090584</c:v>
                </c:pt>
                <c:pt idx="2109">
                  <c:v>-1.091002</c:v>
                </c:pt>
                <c:pt idx="2110">
                  <c:v>-1.0918270000000001</c:v>
                </c:pt>
                <c:pt idx="2111">
                  <c:v>-1.0924050000000001</c:v>
                </c:pt>
                <c:pt idx="2112">
                  <c:v>-1.0924309999999999</c:v>
                </c:pt>
                <c:pt idx="2113">
                  <c:v>-1.0930439999999999</c:v>
                </c:pt>
                <c:pt idx="2114">
                  <c:v>-1.093534</c:v>
                </c:pt>
                <c:pt idx="2115">
                  <c:v>-1.094136</c:v>
                </c:pt>
                <c:pt idx="2116">
                  <c:v>-1.0945020000000001</c:v>
                </c:pt>
                <c:pt idx="2117">
                  <c:v>-1.0947960000000001</c:v>
                </c:pt>
                <c:pt idx="2118">
                  <c:v>-1.0953839999999999</c:v>
                </c:pt>
                <c:pt idx="2119">
                  <c:v>-1.096112</c:v>
                </c:pt>
                <c:pt idx="2120">
                  <c:v>-1.096471</c:v>
                </c:pt>
                <c:pt idx="2121">
                  <c:v>-1.0969850000000001</c:v>
                </c:pt>
                <c:pt idx="2122">
                  <c:v>-1.0977380000000001</c:v>
                </c:pt>
                <c:pt idx="2123">
                  <c:v>-1.098203</c:v>
                </c:pt>
                <c:pt idx="2124">
                  <c:v>-1.098587</c:v>
                </c:pt>
                <c:pt idx="2125">
                  <c:v>-1.09927</c:v>
                </c:pt>
                <c:pt idx="2126">
                  <c:v>-1.100217</c:v>
                </c:pt>
                <c:pt idx="2127">
                  <c:v>-1.100452</c:v>
                </c:pt>
                <c:pt idx="2128">
                  <c:v>-1.100543</c:v>
                </c:pt>
                <c:pt idx="2129">
                  <c:v>-1.1012010000000001</c:v>
                </c:pt>
                <c:pt idx="2130">
                  <c:v>-1.101753</c:v>
                </c:pt>
                <c:pt idx="2131">
                  <c:v>-1.1023959999999999</c:v>
                </c:pt>
                <c:pt idx="2132">
                  <c:v>-1.10293</c:v>
                </c:pt>
                <c:pt idx="2133">
                  <c:v>-1.1033029999999999</c:v>
                </c:pt>
                <c:pt idx="2134">
                  <c:v>-1.1038840000000001</c:v>
                </c:pt>
                <c:pt idx="2135">
                  <c:v>-1.1042339999999999</c:v>
                </c:pt>
                <c:pt idx="2136">
                  <c:v>-1.1047359999999999</c:v>
                </c:pt>
                <c:pt idx="2137">
                  <c:v>-1.1052839999999999</c:v>
                </c:pt>
                <c:pt idx="2138">
                  <c:v>-1.1056859999999999</c:v>
                </c:pt>
                <c:pt idx="2139">
                  <c:v>-1.1058079999999999</c:v>
                </c:pt>
                <c:pt idx="2140">
                  <c:v>-1.1062730000000001</c:v>
                </c:pt>
                <c:pt idx="2141">
                  <c:v>-1.106689</c:v>
                </c:pt>
                <c:pt idx="2142">
                  <c:v>-1.107369</c:v>
                </c:pt>
                <c:pt idx="2143">
                  <c:v>-1.1078140000000001</c:v>
                </c:pt>
                <c:pt idx="2144">
                  <c:v>-1.108301</c:v>
                </c:pt>
                <c:pt idx="2145">
                  <c:v>-1.108616</c:v>
                </c:pt>
                <c:pt idx="2146">
                  <c:v>-1.1091470000000001</c:v>
                </c:pt>
                <c:pt idx="2147">
                  <c:v>-1.1096239999999999</c:v>
                </c:pt>
                <c:pt idx="2148">
                  <c:v>-1.1101080000000001</c:v>
                </c:pt>
                <c:pt idx="2149">
                  <c:v>-1.1105510000000001</c:v>
                </c:pt>
                <c:pt idx="2150">
                  <c:v>-1.1111249999999999</c:v>
                </c:pt>
                <c:pt idx="2151">
                  <c:v>-1.111534</c:v>
                </c:pt>
                <c:pt idx="2152">
                  <c:v>-1.111899</c:v>
                </c:pt>
                <c:pt idx="2153">
                  <c:v>-1.1124149999999999</c:v>
                </c:pt>
                <c:pt idx="2154">
                  <c:v>-1.1128640000000001</c:v>
                </c:pt>
                <c:pt idx="2155">
                  <c:v>-1.113386</c:v>
                </c:pt>
                <c:pt idx="2156">
                  <c:v>-1.1138399999999999</c:v>
                </c:pt>
                <c:pt idx="2157">
                  <c:v>-1.114476</c:v>
                </c:pt>
                <c:pt idx="2158">
                  <c:v>-1.114981</c:v>
                </c:pt>
                <c:pt idx="2159">
                  <c:v>-1.115415</c:v>
                </c:pt>
                <c:pt idx="2160">
                  <c:v>-1.116026</c:v>
                </c:pt>
                <c:pt idx="2161">
                  <c:v>-1.1165750000000001</c:v>
                </c:pt>
                <c:pt idx="2162">
                  <c:v>-1.1171089999999999</c:v>
                </c:pt>
                <c:pt idx="2163">
                  <c:v>-1.117602</c:v>
                </c:pt>
                <c:pt idx="2164">
                  <c:v>-1.118071</c:v>
                </c:pt>
                <c:pt idx="2165">
                  <c:v>-1.118571</c:v>
                </c:pt>
                <c:pt idx="2166">
                  <c:v>-1.1191249999999999</c:v>
                </c:pt>
                <c:pt idx="2167">
                  <c:v>-1.1195390000000001</c:v>
                </c:pt>
                <c:pt idx="2168">
                  <c:v>-1.119945</c:v>
                </c:pt>
                <c:pt idx="2169">
                  <c:v>-1.120366</c:v>
                </c:pt>
                <c:pt idx="2170">
                  <c:v>-1.1209260000000001</c:v>
                </c:pt>
                <c:pt idx="2171">
                  <c:v>-1.1213839999999999</c:v>
                </c:pt>
                <c:pt idx="2172">
                  <c:v>-1.121856</c:v>
                </c:pt>
                <c:pt idx="2173">
                  <c:v>-1.122476</c:v>
                </c:pt>
                <c:pt idx="2174">
                  <c:v>-1.122844</c:v>
                </c:pt>
                <c:pt idx="2175">
                  <c:v>-1.123281</c:v>
                </c:pt>
                <c:pt idx="2176">
                  <c:v>-1.1241110000000001</c:v>
                </c:pt>
                <c:pt idx="2177">
                  <c:v>-1.124269</c:v>
                </c:pt>
                <c:pt idx="2178">
                  <c:v>-1.12466</c:v>
                </c:pt>
                <c:pt idx="2179">
                  <c:v>-1.125346</c:v>
                </c:pt>
                <c:pt idx="2180">
                  <c:v>-1.1255280000000001</c:v>
                </c:pt>
                <c:pt idx="2181">
                  <c:v>-1.1262160000000001</c:v>
                </c:pt>
                <c:pt idx="2182">
                  <c:v>-1.1268609999999999</c:v>
                </c:pt>
                <c:pt idx="2183">
                  <c:v>-1.127351</c:v>
                </c:pt>
                <c:pt idx="2184">
                  <c:v>-1.127753</c:v>
                </c:pt>
                <c:pt idx="2185">
                  <c:v>-1.1283989999999999</c:v>
                </c:pt>
                <c:pt idx="2186">
                  <c:v>-1.1288739999999999</c:v>
                </c:pt>
                <c:pt idx="2187">
                  <c:v>-1.1294630000000001</c:v>
                </c:pt>
                <c:pt idx="2188">
                  <c:v>-1.129813</c:v>
                </c:pt>
                <c:pt idx="2189">
                  <c:v>-1.130244</c:v>
                </c:pt>
                <c:pt idx="2190">
                  <c:v>-1.1308860000000001</c:v>
                </c:pt>
                <c:pt idx="2191">
                  <c:v>-1.131329</c:v>
                </c:pt>
                <c:pt idx="2192">
                  <c:v>-1.131923</c:v>
                </c:pt>
                <c:pt idx="2193">
                  <c:v>-1.1324540000000001</c:v>
                </c:pt>
                <c:pt idx="2194">
                  <c:v>-1.132914</c:v>
                </c:pt>
                <c:pt idx="2195">
                  <c:v>-1.1335029999999999</c:v>
                </c:pt>
                <c:pt idx="2196">
                  <c:v>-1.1341429999999999</c:v>
                </c:pt>
                <c:pt idx="2197">
                  <c:v>-1.134504</c:v>
                </c:pt>
                <c:pt idx="2198">
                  <c:v>-1.13486</c:v>
                </c:pt>
                <c:pt idx="2199">
                  <c:v>-1.135416</c:v>
                </c:pt>
                <c:pt idx="2200">
                  <c:v>-1.1356949999999999</c:v>
                </c:pt>
                <c:pt idx="2201">
                  <c:v>-1.136277</c:v>
                </c:pt>
                <c:pt idx="2202">
                  <c:v>-1.136897</c:v>
                </c:pt>
                <c:pt idx="2203">
                  <c:v>-1.1373949999999999</c:v>
                </c:pt>
                <c:pt idx="2204">
                  <c:v>-1.1378470000000001</c:v>
                </c:pt>
                <c:pt idx="2205">
                  <c:v>-1.138271</c:v>
                </c:pt>
                <c:pt idx="2206">
                  <c:v>-1.138679</c:v>
                </c:pt>
                <c:pt idx="2207">
                  <c:v>-1.1393709999999999</c:v>
                </c:pt>
                <c:pt idx="2208">
                  <c:v>-1.1395489999999999</c:v>
                </c:pt>
                <c:pt idx="2209">
                  <c:v>-1.1397539999999999</c:v>
                </c:pt>
                <c:pt idx="2210">
                  <c:v>-1.140299</c:v>
                </c:pt>
                <c:pt idx="2211">
                  <c:v>-1.140814</c:v>
                </c:pt>
                <c:pt idx="2212">
                  <c:v>-1.141421</c:v>
                </c:pt>
                <c:pt idx="2213">
                  <c:v>-1.1419189999999999</c:v>
                </c:pt>
                <c:pt idx="2214">
                  <c:v>-1.142409</c:v>
                </c:pt>
                <c:pt idx="2215">
                  <c:v>-1.143006</c:v>
                </c:pt>
                <c:pt idx="2216">
                  <c:v>-1.1436489999999999</c:v>
                </c:pt>
                <c:pt idx="2217">
                  <c:v>-1.144188</c:v>
                </c:pt>
                <c:pt idx="2218">
                  <c:v>-1.1445639999999999</c:v>
                </c:pt>
                <c:pt idx="2219">
                  <c:v>-1.1449370000000001</c:v>
                </c:pt>
                <c:pt idx="2220">
                  <c:v>-1.145553</c:v>
                </c:pt>
                <c:pt idx="2221">
                  <c:v>-1.1460920000000001</c:v>
                </c:pt>
                <c:pt idx="2222">
                  <c:v>-1.146658</c:v>
                </c:pt>
                <c:pt idx="2223">
                  <c:v>-1.147319</c:v>
                </c:pt>
                <c:pt idx="2224">
                  <c:v>-1.147813</c:v>
                </c:pt>
                <c:pt idx="2225">
                  <c:v>-1.148137</c:v>
                </c:pt>
                <c:pt idx="2226">
                  <c:v>-1.148652</c:v>
                </c:pt>
                <c:pt idx="2227">
                  <c:v>-1.149232</c:v>
                </c:pt>
                <c:pt idx="2228">
                  <c:v>-1.149831</c:v>
                </c:pt>
                <c:pt idx="2229">
                  <c:v>-1.1502049999999999</c:v>
                </c:pt>
                <c:pt idx="2230">
                  <c:v>-1.1506799999999999</c:v>
                </c:pt>
                <c:pt idx="2231">
                  <c:v>-1.151197</c:v>
                </c:pt>
                <c:pt idx="2232">
                  <c:v>-1.151535</c:v>
                </c:pt>
                <c:pt idx="2233">
                  <c:v>-1.151986</c:v>
                </c:pt>
                <c:pt idx="2234">
                  <c:v>-1.152442</c:v>
                </c:pt>
                <c:pt idx="2235">
                  <c:v>-1.1530530000000001</c:v>
                </c:pt>
                <c:pt idx="2236">
                  <c:v>-1.153697</c:v>
                </c:pt>
                <c:pt idx="2237">
                  <c:v>-1.154034</c:v>
                </c:pt>
                <c:pt idx="2238">
                  <c:v>-1.15463</c:v>
                </c:pt>
                <c:pt idx="2239">
                  <c:v>-1.1551070000000001</c:v>
                </c:pt>
                <c:pt idx="2240">
                  <c:v>-1.1556299999999999</c:v>
                </c:pt>
                <c:pt idx="2241">
                  <c:v>-1.1563140000000001</c:v>
                </c:pt>
                <c:pt idx="2242">
                  <c:v>-1.156722</c:v>
                </c:pt>
                <c:pt idx="2243">
                  <c:v>-1.1569750000000001</c:v>
                </c:pt>
                <c:pt idx="2244">
                  <c:v>-1.1574720000000001</c:v>
                </c:pt>
                <c:pt idx="2245">
                  <c:v>-1.1579189999999999</c:v>
                </c:pt>
                <c:pt idx="2246">
                  <c:v>-1.158398</c:v>
                </c:pt>
                <c:pt idx="2247">
                  <c:v>-1.15907</c:v>
                </c:pt>
                <c:pt idx="2248">
                  <c:v>-1.159583</c:v>
                </c:pt>
                <c:pt idx="2249">
                  <c:v>-1.1599820000000001</c:v>
                </c:pt>
                <c:pt idx="2250">
                  <c:v>-1.160628</c:v>
                </c:pt>
                <c:pt idx="2251">
                  <c:v>-1.1611020000000001</c:v>
                </c:pt>
                <c:pt idx="2252">
                  <c:v>-1.161483</c:v>
                </c:pt>
                <c:pt idx="2253">
                  <c:v>-1.161953</c:v>
                </c:pt>
                <c:pt idx="2254">
                  <c:v>-1.162469</c:v>
                </c:pt>
                <c:pt idx="2255">
                  <c:v>-1.1631750000000001</c:v>
                </c:pt>
                <c:pt idx="2256">
                  <c:v>-1.163629</c:v>
                </c:pt>
                <c:pt idx="2257">
                  <c:v>-1.1641980000000001</c:v>
                </c:pt>
                <c:pt idx="2258">
                  <c:v>-1.1646160000000001</c:v>
                </c:pt>
                <c:pt idx="2259">
                  <c:v>-1.1651290000000001</c:v>
                </c:pt>
                <c:pt idx="2260">
                  <c:v>-1.1658580000000001</c:v>
                </c:pt>
                <c:pt idx="2261">
                  <c:v>-1.16622</c:v>
                </c:pt>
                <c:pt idx="2262">
                  <c:v>-1.166841</c:v>
                </c:pt>
                <c:pt idx="2263">
                  <c:v>-1.1674979999999999</c:v>
                </c:pt>
                <c:pt idx="2264">
                  <c:v>-1.1680410000000001</c:v>
                </c:pt>
                <c:pt idx="2265">
                  <c:v>-1.1684699999999999</c:v>
                </c:pt>
                <c:pt idx="2266">
                  <c:v>-1.1689350000000001</c:v>
                </c:pt>
                <c:pt idx="2267">
                  <c:v>-1.16967</c:v>
                </c:pt>
                <c:pt idx="2268">
                  <c:v>-1.1700140000000001</c:v>
                </c:pt>
                <c:pt idx="2269">
                  <c:v>-1.1704600000000001</c:v>
                </c:pt>
                <c:pt idx="2270">
                  <c:v>-1.1710320000000001</c:v>
                </c:pt>
                <c:pt idx="2271">
                  <c:v>-1.171354</c:v>
                </c:pt>
                <c:pt idx="2272">
                  <c:v>-1.1717960000000001</c:v>
                </c:pt>
                <c:pt idx="2273">
                  <c:v>-1.172437</c:v>
                </c:pt>
                <c:pt idx="2274">
                  <c:v>-1.172866</c:v>
                </c:pt>
                <c:pt idx="2275">
                  <c:v>-1.1733279999999999</c:v>
                </c:pt>
                <c:pt idx="2276">
                  <c:v>-1.1739790000000001</c:v>
                </c:pt>
                <c:pt idx="2277">
                  <c:v>-1.174682</c:v>
                </c:pt>
                <c:pt idx="2278">
                  <c:v>-1.1751780000000001</c:v>
                </c:pt>
                <c:pt idx="2279">
                  <c:v>-1.1753260000000001</c:v>
                </c:pt>
                <c:pt idx="2280">
                  <c:v>-1.175956</c:v>
                </c:pt>
                <c:pt idx="2281">
                  <c:v>-1.1764749999999999</c:v>
                </c:pt>
                <c:pt idx="2282">
                  <c:v>-1.1769700000000001</c:v>
                </c:pt>
                <c:pt idx="2283">
                  <c:v>-1.1774549999999999</c:v>
                </c:pt>
                <c:pt idx="2284">
                  <c:v>-1.177945</c:v>
                </c:pt>
                <c:pt idx="2285">
                  <c:v>-1.178599</c:v>
                </c:pt>
                <c:pt idx="2286">
                  <c:v>-1.17899</c:v>
                </c:pt>
                <c:pt idx="2287">
                  <c:v>-1.1795519999999999</c:v>
                </c:pt>
                <c:pt idx="2288">
                  <c:v>-1.180277</c:v>
                </c:pt>
                <c:pt idx="2289">
                  <c:v>-1.180803</c:v>
                </c:pt>
                <c:pt idx="2290">
                  <c:v>-1.18127</c:v>
                </c:pt>
                <c:pt idx="2291">
                  <c:v>-1.1817820000000001</c:v>
                </c:pt>
                <c:pt idx="2292">
                  <c:v>-1.182123</c:v>
                </c:pt>
                <c:pt idx="2293">
                  <c:v>-1.182644</c:v>
                </c:pt>
                <c:pt idx="2294">
                  <c:v>-1.183117</c:v>
                </c:pt>
                <c:pt idx="2295">
                  <c:v>-1.183619</c:v>
                </c:pt>
                <c:pt idx="2296">
                  <c:v>-1.1840139999999999</c:v>
                </c:pt>
                <c:pt idx="2297">
                  <c:v>-1.184725</c:v>
                </c:pt>
                <c:pt idx="2298">
                  <c:v>-1.185316</c:v>
                </c:pt>
                <c:pt idx="2299">
                  <c:v>-1.18574</c:v>
                </c:pt>
                <c:pt idx="2300">
                  <c:v>-1.1863490000000001</c:v>
                </c:pt>
                <c:pt idx="2301">
                  <c:v>-1.186847</c:v>
                </c:pt>
                <c:pt idx="2302">
                  <c:v>-1.1873659999999999</c:v>
                </c:pt>
                <c:pt idx="2303">
                  <c:v>-1.1878040000000001</c:v>
                </c:pt>
                <c:pt idx="2304">
                  <c:v>-1.1882980000000001</c:v>
                </c:pt>
                <c:pt idx="2305">
                  <c:v>-1.1888099999999999</c:v>
                </c:pt>
                <c:pt idx="2306">
                  <c:v>-1.1888829999999999</c:v>
                </c:pt>
                <c:pt idx="2307">
                  <c:v>-1.189433</c:v>
                </c:pt>
                <c:pt idx="2308">
                  <c:v>-1.1900310000000001</c:v>
                </c:pt>
                <c:pt idx="2309">
                  <c:v>-1.1903980000000001</c:v>
                </c:pt>
                <c:pt idx="2310">
                  <c:v>-1.190809</c:v>
                </c:pt>
                <c:pt idx="2311">
                  <c:v>-1.1913279999999999</c:v>
                </c:pt>
                <c:pt idx="2312">
                  <c:v>-1.191843</c:v>
                </c:pt>
                <c:pt idx="2313">
                  <c:v>-1.1922729999999999</c:v>
                </c:pt>
                <c:pt idx="2314">
                  <c:v>-1.1926540000000001</c:v>
                </c:pt>
                <c:pt idx="2315">
                  <c:v>-1.193079</c:v>
                </c:pt>
                <c:pt idx="2316">
                  <c:v>-1.1934549999999999</c:v>
                </c:pt>
                <c:pt idx="2317">
                  <c:v>-1.194042</c:v>
                </c:pt>
                <c:pt idx="2318">
                  <c:v>-1.194801</c:v>
                </c:pt>
                <c:pt idx="2319">
                  <c:v>-1.1948559999999999</c:v>
                </c:pt>
                <c:pt idx="2320">
                  <c:v>-1.195427</c:v>
                </c:pt>
                <c:pt idx="2321">
                  <c:v>-1.195908</c:v>
                </c:pt>
                <c:pt idx="2322">
                  <c:v>-1.1963539999999999</c:v>
                </c:pt>
                <c:pt idx="2323">
                  <c:v>-1.196804</c:v>
                </c:pt>
                <c:pt idx="2324">
                  <c:v>-1.1971780000000001</c:v>
                </c:pt>
                <c:pt idx="2325">
                  <c:v>-1.1977199999999999</c:v>
                </c:pt>
                <c:pt idx="2326">
                  <c:v>-1.198318</c:v>
                </c:pt>
                <c:pt idx="2327">
                  <c:v>-1.198888</c:v>
                </c:pt>
                <c:pt idx="2328">
                  <c:v>-1.1992689999999999</c:v>
                </c:pt>
                <c:pt idx="2329">
                  <c:v>-1.1999059999999999</c:v>
                </c:pt>
                <c:pt idx="2330">
                  <c:v>-1.200326</c:v>
                </c:pt>
                <c:pt idx="2331">
                  <c:v>-1.200583</c:v>
                </c:pt>
                <c:pt idx="2332">
                  <c:v>-1.2010959999999999</c:v>
                </c:pt>
                <c:pt idx="2333">
                  <c:v>-1.2016899999999999</c:v>
                </c:pt>
                <c:pt idx="2334">
                  <c:v>-1.2023159999999999</c:v>
                </c:pt>
                <c:pt idx="2335">
                  <c:v>-1.202887</c:v>
                </c:pt>
                <c:pt idx="2336">
                  <c:v>-1.203376</c:v>
                </c:pt>
                <c:pt idx="2337">
                  <c:v>-1.2039200000000001</c:v>
                </c:pt>
                <c:pt idx="2338">
                  <c:v>-1.204404</c:v>
                </c:pt>
                <c:pt idx="2339">
                  <c:v>-1.204942</c:v>
                </c:pt>
                <c:pt idx="2340">
                  <c:v>-1.2055579999999999</c:v>
                </c:pt>
                <c:pt idx="2341">
                  <c:v>-1.2061550000000001</c:v>
                </c:pt>
                <c:pt idx="2342">
                  <c:v>-1.206358</c:v>
                </c:pt>
                <c:pt idx="2343">
                  <c:v>-1.206772</c:v>
                </c:pt>
                <c:pt idx="2344">
                  <c:v>-1.207306</c:v>
                </c:pt>
                <c:pt idx="2345">
                  <c:v>-1.207622</c:v>
                </c:pt>
                <c:pt idx="2346">
                  <c:v>-1.20797</c:v>
                </c:pt>
                <c:pt idx="2347">
                  <c:v>-1.2085300000000001</c:v>
                </c:pt>
                <c:pt idx="2348">
                  <c:v>-1.2088650000000001</c:v>
                </c:pt>
                <c:pt idx="2349">
                  <c:v>-1.2096560000000001</c:v>
                </c:pt>
                <c:pt idx="2350">
                  <c:v>-1.209978</c:v>
                </c:pt>
                <c:pt idx="2351">
                  <c:v>-1.2103759999999999</c:v>
                </c:pt>
                <c:pt idx="2352">
                  <c:v>-1.210709</c:v>
                </c:pt>
                <c:pt idx="2353">
                  <c:v>-1.21106</c:v>
                </c:pt>
                <c:pt idx="2354">
                  <c:v>-1.2116340000000001</c:v>
                </c:pt>
                <c:pt idx="2355">
                  <c:v>-1.2120500000000001</c:v>
                </c:pt>
                <c:pt idx="2356">
                  <c:v>-1.212699</c:v>
                </c:pt>
                <c:pt idx="2357">
                  <c:v>-1.2132400000000001</c:v>
                </c:pt>
                <c:pt idx="2358">
                  <c:v>-1.2137899999999999</c:v>
                </c:pt>
                <c:pt idx="2359">
                  <c:v>-1.2145379999999999</c:v>
                </c:pt>
                <c:pt idx="2360">
                  <c:v>-1.21515</c:v>
                </c:pt>
                <c:pt idx="2361">
                  <c:v>-1.2156670000000001</c:v>
                </c:pt>
                <c:pt idx="2362">
                  <c:v>-1.2162900000000001</c:v>
                </c:pt>
                <c:pt idx="2363">
                  <c:v>-1.2169479999999999</c:v>
                </c:pt>
                <c:pt idx="2364">
                  <c:v>-1.2175640000000001</c:v>
                </c:pt>
                <c:pt idx="2365">
                  <c:v>-1.2181090000000001</c:v>
                </c:pt>
                <c:pt idx="2366">
                  <c:v>-1.218596</c:v>
                </c:pt>
                <c:pt idx="2367">
                  <c:v>-1.2188619999999999</c:v>
                </c:pt>
                <c:pt idx="2368">
                  <c:v>-1.2192799999999999</c:v>
                </c:pt>
                <c:pt idx="2369">
                  <c:v>-1.219743</c:v>
                </c:pt>
                <c:pt idx="2370">
                  <c:v>-1.220183</c:v>
                </c:pt>
                <c:pt idx="2371">
                  <c:v>-1.2205250000000001</c:v>
                </c:pt>
                <c:pt idx="2372">
                  <c:v>-1.2209220000000001</c:v>
                </c:pt>
                <c:pt idx="2373">
                  <c:v>-1.221592</c:v>
                </c:pt>
                <c:pt idx="2374">
                  <c:v>-1.221843</c:v>
                </c:pt>
                <c:pt idx="2375">
                  <c:v>-1.2224060000000001</c:v>
                </c:pt>
                <c:pt idx="2376">
                  <c:v>-1.222831</c:v>
                </c:pt>
                <c:pt idx="2377">
                  <c:v>-1.2234149999999999</c:v>
                </c:pt>
                <c:pt idx="2378">
                  <c:v>-1.223792</c:v>
                </c:pt>
                <c:pt idx="2379">
                  <c:v>-1.2242059999999999</c:v>
                </c:pt>
                <c:pt idx="2380">
                  <c:v>-1.224583</c:v>
                </c:pt>
                <c:pt idx="2381">
                  <c:v>-1.2251749999999999</c:v>
                </c:pt>
                <c:pt idx="2382">
                  <c:v>-1.2258290000000001</c:v>
                </c:pt>
                <c:pt idx="2383">
                  <c:v>-1.2264170000000001</c:v>
                </c:pt>
                <c:pt idx="2384">
                  <c:v>-1.226858</c:v>
                </c:pt>
                <c:pt idx="2385">
                  <c:v>-1.2272540000000001</c:v>
                </c:pt>
                <c:pt idx="2386">
                  <c:v>-1.227892</c:v>
                </c:pt>
                <c:pt idx="2387">
                  <c:v>-1.228416</c:v>
                </c:pt>
                <c:pt idx="2388">
                  <c:v>-1.2289410000000001</c:v>
                </c:pt>
                <c:pt idx="2389">
                  <c:v>-1.22943</c:v>
                </c:pt>
                <c:pt idx="2390">
                  <c:v>-1.2298450000000001</c:v>
                </c:pt>
                <c:pt idx="2391">
                  <c:v>-1.2302839999999999</c:v>
                </c:pt>
                <c:pt idx="2392">
                  <c:v>-1.2308760000000001</c:v>
                </c:pt>
                <c:pt idx="2393">
                  <c:v>-1.231438</c:v>
                </c:pt>
                <c:pt idx="2394">
                  <c:v>-1.23184</c:v>
                </c:pt>
                <c:pt idx="2395">
                  <c:v>-1.2321120000000001</c:v>
                </c:pt>
                <c:pt idx="2396">
                  <c:v>-1.2325710000000001</c:v>
                </c:pt>
                <c:pt idx="2397">
                  <c:v>-1.233168</c:v>
                </c:pt>
                <c:pt idx="2398">
                  <c:v>-1.233635</c:v>
                </c:pt>
                <c:pt idx="2399">
                  <c:v>-1.234299</c:v>
                </c:pt>
                <c:pt idx="2400">
                  <c:v>-1.2347699999999999</c:v>
                </c:pt>
                <c:pt idx="2401">
                  <c:v>-1.23536</c:v>
                </c:pt>
                <c:pt idx="2402">
                  <c:v>-1.2358880000000001</c:v>
                </c:pt>
                <c:pt idx="2403">
                  <c:v>-1.2364459999999999</c:v>
                </c:pt>
                <c:pt idx="2404">
                  <c:v>-1.236793</c:v>
                </c:pt>
                <c:pt idx="2405">
                  <c:v>-1.2372399999999999</c:v>
                </c:pt>
                <c:pt idx="2406">
                  <c:v>-1.2378210000000001</c:v>
                </c:pt>
                <c:pt idx="2407">
                  <c:v>-1.238235</c:v>
                </c:pt>
                <c:pt idx="2408">
                  <c:v>-1.238591</c:v>
                </c:pt>
                <c:pt idx="2409">
                  <c:v>-1.2389060000000001</c:v>
                </c:pt>
                <c:pt idx="2410">
                  <c:v>-1.239684</c:v>
                </c:pt>
                <c:pt idx="2411">
                  <c:v>-1.239824</c:v>
                </c:pt>
                <c:pt idx="2412">
                  <c:v>-1.2402010000000001</c:v>
                </c:pt>
                <c:pt idx="2413">
                  <c:v>-1.2408300000000001</c:v>
                </c:pt>
                <c:pt idx="2414">
                  <c:v>-1.241222</c:v>
                </c:pt>
                <c:pt idx="2415">
                  <c:v>-1.24166</c:v>
                </c:pt>
                <c:pt idx="2416">
                  <c:v>-1.2421519999999999</c:v>
                </c:pt>
                <c:pt idx="2417">
                  <c:v>-1.2426159999999999</c:v>
                </c:pt>
                <c:pt idx="2418">
                  <c:v>-1.2430810000000001</c:v>
                </c:pt>
                <c:pt idx="2419">
                  <c:v>-1.24356</c:v>
                </c:pt>
                <c:pt idx="2420">
                  <c:v>-1.2439830000000001</c:v>
                </c:pt>
                <c:pt idx="2421">
                  <c:v>-1.244624</c:v>
                </c:pt>
                <c:pt idx="2422">
                  <c:v>-1.2452970000000001</c:v>
                </c:pt>
                <c:pt idx="2423">
                  <c:v>-1.245619</c:v>
                </c:pt>
                <c:pt idx="2424">
                  <c:v>-1.2462089999999999</c:v>
                </c:pt>
                <c:pt idx="2425">
                  <c:v>-1.2468680000000001</c:v>
                </c:pt>
                <c:pt idx="2426">
                  <c:v>-1.247498</c:v>
                </c:pt>
                <c:pt idx="2427">
                  <c:v>-1.2476750000000001</c:v>
                </c:pt>
                <c:pt idx="2428">
                  <c:v>-1.2481070000000001</c:v>
                </c:pt>
                <c:pt idx="2429">
                  <c:v>-1.2486139999999999</c:v>
                </c:pt>
                <c:pt idx="2430">
                  <c:v>-1.2493719999999999</c:v>
                </c:pt>
                <c:pt idx="2431">
                  <c:v>-1.249735</c:v>
                </c:pt>
                <c:pt idx="2432">
                  <c:v>-1.250221</c:v>
                </c:pt>
                <c:pt idx="2433">
                  <c:v>-1.2508349999999999</c:v>
                </c:pt>
                <c:pt idx="2434">
                  <c:v>-1.251406</c:v>
                </c:pt>
                <c:pt idx="2435">
                  <c:v>-1.2517609999999999</c:v>
                </c:pt>
                <c:pt idx="2436">
                  <c:v>-1.2522759999999999</c:v>
                </c:pt>
                <c:pt idx="2437">
                  <c:v>-1.2528010000000001</c:v>
                </c:pt>
                <c:pt idx="2438">
                  <c:v>-1.2533479999999999</c:v>
                </c:pt>
                <c:pt idx="2439">
                  <c:v>-1.2538339999999999</c:v>
                </c:pt>
                <c:pt idx="2440">
                  <c:v>-1.2542709999999999</c:v>
                </c:pt>
                <c:pt idx="2441">
                  <c:v>-1.254759</c:v>
                </c:pt>
                <c:pt idx="2442">
                  <c:v>-1.255333</c:v>
                </c:pt>
                <c:pt idx="2443">
                  <c:v>-1.255819</c:v>
                </c:pt>
                <c:pt idx="2444">
                  <c:v>-1.256305</c:v>
                </c:pt>
                <c:pt idx="2445">
                  <c:v>-1.2568459999999999</c:v>
                </c:pt>
                <c:pt idx="2446">
                  <c:v>-1.2572540000000001</c:v>
                </c:pt>
                <c:pt idx="2447">
                  <c:v>-1.257814</c:v>
                </c:pt>
                <c:pt idx="2448">
                  <c:v>-1.2581089999999999</c:v>
                </c:pt>
                <c:pt idx="2449">
                  <c:v>-1.258262</c:v>
                </c:pt>
                <c:pt idx="2450">
                  <c:v>-1.258734</c:v>
                </c:pt>
                <c:pt idx="2451">
                  <c:v>-1.259398</c:v>
                </c:pt>
                <c:pt idx="2452">
                  <c:v>-1.2599769999999999</c:v>
                </c:pt>
                <c:pt idx="2453">
                  <c:v>-1.2605489999999999</c:v>
                </c:pt>
                <c:pt idx="2454">
                  <c:v>-1.261099</c:v>
                </c:pt>
                <c:pt idx="2455">
                  <c:v>-1.2615179999999999</c:v>
                </c:pt>
                <c:pt idx="2456">
                  <c:v>-1.262051</c:v>
                </c:pt>
                <c:pt idx="2457">
                  <c:v>-1.262437</c:v>
                </c:pt>
                <c:pt idx="2458">
                  <c:v>-1.262872</c:v>
                </c:pt>
                <c:pt idx="2459">
                  <c:v>-1.2635780000000001</c:v>
                </c:pt>
                <c:pt idx="2460">
                  <c:v>-1.264243</c:v>
                </c:pt>
                <c:pt idx="2461">
                  <c:v>-1.264815</c:v>
                </c:pt>
                <c:pt idx="2462">
                  <c:v>-1.265266</c:v>
                </c:pt>
                <c:pt idx="2463">
                  <c:v>-1.2656639999999999</c:v>
                </c:pt>
                <c:pt idx="2464">
                  <c:v>-1.266095</c:v>
                </c:pt>
                <c:pt idx="2465">
                  <c:v>-1.266383</c:v>
                </c:pt>
                <c:pt idx="2466">
                  <c:v>-1.2668889999999999</c:v>
                </c:pt>
                <c:pt idx="2467">
                  <c:v>-1.2674460000000001</c:v>
                </c:pt>
                <c:pt idx="2468">
                  <c:v>-1.2681150000000001</c:v>
                </c:pt>
                <c:pt idx="2469">
                  <c:v>-1.2685770000000001</c:v>
                </c:pt>
                <c:pt idx="2470">
                  <c:v>-1.2689699999999999</c:v>
                </c:pt>
                <c:pt idx="2471">
                  <c:v>-1.26953</c:v>
                </c:pt>
                <c:pt idx="2472">
                  <c:v>-1.269854</c:v>
                </c:pt>
                <c:pt idx="2473">
                  <c:v>-1.270294</c:v>
                </c:pt>
                <c:pt idx="2474">
                  <c:v>-1.2708269999999999</c:v>
                </c:pt>
                <c:pt idx="2475">
                  <c:v>-1.2713920000000001</c:v>
                </c:pt>
                <c:pt idx="2476">
                  <c:v>-1.272046</c:v>
                </c:pt>
                <c:pt idx="2477">
                  <c:v>-1.2724580000000001</c:v>
                </c:pt>
                <c:pt idx="2478">
                  <c:v>-1.272815</c:v>
                </c:pt>
                <c:pt idx="2479">
                  <c:v>-1.2733300000000001</c:v>
                </c:pt>
                <c:pt idx="2480">
                  <c:v>-1.2737639999999999</c:v>
                </c:pt>
                <c:pt idx="2481">
                  <c:v>-1.274219</c:v>
                </c:pt>
                <c:pt idx="2482">
                  <c:v>-1.274859</c:v>
                </c:pt>
                <c:pt idx="2483">
                  <c:v>-1.275272</c:v>
                </c:pt>
                <c:pt idx="2484">
                  <c:v>-1.275738</c:v>
                </c:pt>
                <c:pt idx="2485">
                  <c:v>-1.2762610000000001</c:v>
                </c:pt>
                <c:pt idx="2486">
                  <c:v>-1.2768250000000001</c:v>
                </c:pt>
                <c:pt idx="2487">
                  <c:v>-1.277204</c:v>
                </c:pt>
                <c:pt idx="2488">
                  <c:v>-1.277747</c:v>
                </c:pt>
                <c:pt idx="2489">
                  <c:v>-1.2781309999999999</c:v>
                </c:pt>
                <c:pt idx="2490">
                  <c:v>-1.2787299999999999</c:v>
                </c:pt>
                <c:pt idx="2491">
                  <c:v>-1.2793159999999999</c:v>
                </c:pt>
                <c:pt idx="2492">
                  <c:v>-1.2796920000000001</c:v>
                </c:pt>
                <c:pt idx="2493">
                  <c:v>-1.280152</c:v>
                </c:pt>
                <c:pt idx="2494">
                  <c:v>-1.2805709999999999</c:v>
                </c:pt>
                <c:pt idx="2495">
                  <c:v>-1.2811999999999999</c:v>
                </c:pt>
                <c:pt idx="2496">
                  <c:v>-1.2813239999999999</c:v>
                </c:pt>
                <c:pt idx="2497">
                  <c:v>-1.281747</c:v>
                </c:pt>
                <c:pt idx="2498">
                  <c:v>-1.2823059999999999</c:v>
                </c:pt>
                <c:pt idx="2499">
                  <c:v>-1.2826230000000001</c:v>
                </c:pt>
                <c:pt idx="2500">
                  <c:v>-1.2830159999999999</c:v>
                </c:pt>
                <c:pt idx="2501">
                  <c:v>-1.283609</c:v>
                </c:pt>
                <c:pt idx="2502">
                  <c:v>-1.283911</c:v>
                </c:pt>
                <c:pt idx="2503">
                  <c:v>-1.2844249999999999</c:v>
                </c:pt>
                <c:pt idx="2504">
                  <c:v>-1.284815</c:v>
                </c:pt>
                <c:pt idx="2505">
                  <c:v>-1.2855369999999999</c:v>
                </c:pt>
                <c:pt idx="2506">
                  <c:v>-1.286016</c:v>
                </c:pt>
                <c:pt idx="2507">
                  <c:v>-1.28644</c:v>
                </c:pt>
                <c:pt idx="2508">
                  <c:v>-1.2869569999999999</c:v>
                </c:pt>
                <c:pt idx="2509">
                  <c:v>-1.287606</c:v>
                </c:pt>
                <c:pt idx="2510">
                  <c:v>-1.2881069999999999</c:v>
                </c:pt>
                <c:pt idx="2511">
                  <c:v>-1.2884180000000001</c:v>
                </c:pt>
                <c:pt idx="2512">
                  <c:v>-1.288996</c:v>
                </c:pt>
                <c:pt idx="2513">
                  <c:v>-1.289407</c:v>
                </c:pt>
                <c:pt idx="2514">
                  <c:v>-1.2898849999999999</c:v>
                </c:pt>
                <c:pt idx="2515">
                  <c:v>-1.2903450000000001</c:v>
                </c:pt>
                <c:pt idx="2516">
                  <c:v>-1.2908809999999999</c:v>
                </c:pt>
                <c:pt idx="2517">
                  <c:v>-1.2913410000000001</c:v>
                </c:pt>
                <c:pt idx="2518">
                  <c:v>-1.2918559999999999</c:v>
                </c:pt>
                <c:pt idx="2519">
                  <c:v>-1.292459</c:v>
                </c:pt>
                <c:pt idx="2520">
                  <c:v>-1.292888</c:v>
                </c:pt>
                <c:pt idx="2521">
                  <c:v>-1.2931969999999999</c:v>
                </c:pt>
                <c:pt idx="2522">
                  <c:v>-1.2937149999999999</c:v>
                </c:pt>
                <c:pt idx="2523">
                  <c:v>-1.294119</c:v>
                </c:pt>
                <c:pt idx="2524">
                  <c:v>-1.294608</c:v>
                </c:pt>
                <c:pt idx="2525">
                  <c:v>-1.295096</c:v>
                </c:pt>
                <c:pt idx="2526">
                  <c:v>-1.29555</c:v>
                </c:pt>
                <c:pt idx="2527">
                  <c:v>-1.2959750000000001</c:v>
                </c:pt>
                <c:pt idx="2528">
                  <c:v>-1.296524</c:v>
                </c:pt>
                <c:pt idx="2529">
                  <c:v>-1.2969459999999999</c:v>
                </c:pt>
                <c:pt idx="2530">
                  <c:v>-1.2974650000000001</c:v>
                </c:pt>
                <c:pt idx="2531">
                  <c:v>-1.298068</c:v>
                </c:pt>
                <c:pt idx="2532">
                  <c:v>-1.2985789999999999</c:v>
                </c:pt>
                <c:pt idx="2533">
                  <c:v>-1.299048</c:v>
                </c:pt>
                <c:pt idx="2534">
                  <c:v>-1.299426</c:v>
                </c:pt>
                <c:pt idx="2535">
                  <c:v>-1.299911</c:v>
                </c:pt>
                <c:pt idx="2536">
                  <c:v>-1.300298</c:v>
                </c:pt>
                <c:pt idx="2537">
                  <c:v>-1.30071</c:v>
                </c:pt>
                <c:pt idx="2538">
                  <c:v>-1.3011140000000001</c:v>
                </c:pt>
                <c:pt idx="2539">
                  <c:v>-1.301474</c:v>
                </c:pt>
                <c:pt idx="2540">
                  <c:v>-1.3019339999999999</c:v>
                </c:pt>
                <c:pt idx="2541">
                  <c:v>-1.302386</c:v>
                </c:pt>
                <c:pt idx="2542">
                  <c:v>-1.302942</c:v>
                </c:pt>
                <c:pt idx="2543">
                  <c:v>-1.3034509999999999</c:v>
                </c:pt>
                <c:pt idx="2544">
                  <c:v>-1.3038639999999999</c:v>
                </c:pt>
                <c:pt idx="2545">
                  <c:v>-1.3041879999999999</c:v>
                </c:pt>
                <c:pt idx="2546">
                  <c:v>-1.30447</c:v>
                </c:pt>
                <c:pt idx="2547">
                  <c:v>-1.3049459999999999</c:v>
                </c:pt>
                <c:pt idx="2548">
                  <c:v>-1.305631</c:v>
                </c:pt>
                <c:pt idx="2549">
                  <c:v>-1.3061780000000001</c:v>
                </c:pt>
                <c:pt idx="2550">
                  <c:v>-1.3065770000000001</c:v>
                </c:pt>
                <c:pt idx="2551">
                  <c:v>-1.307051</c:v>
                </c:pt>
                <c:pt idx="2552">
                  <c:v>-1.30759</c:v>
                </c:pt>
                <c:pt idx="2553">
                  <c:v>-1.307965</c:v>
                </c:pt>
                <c:pt idx="2554">
                  <c:v>-1.3084800000000001</c:v>
                </c:pt>
                <c:pt idx="2555">
                  <c:v>-1.3088869999999999</c:v>
                </c:pt>
                <c:pt idx="2556">
                  <c:v>-1.309426</c:v>
                </c:pt>
                <c:pt idx="2557">
                  <c:v>-1.3096429999999999</c:v>
                </c:pt>
                <c:pt idx="2558">
                  <c:v>-1.3101529999999999</c:v>
                </c:pt>
                <c:pt idx="2559">
                  <c:v>-1.310673</c:v>
                </c:pt>
                <c:pt idx="2560">
                  <c:v>-1.3113509999999999</c:v>
                </c:pt>
                <c:pt idx="2561">
                  <c:v>-1.311863</c:v>
                </c:pt>
                <c:pt idx="2562">
                  <c:v>-1.3121989999999999</c:v>
                </c:pt>
                <c:pt idx="2563">
                  <c:v>-1.3127089999999999</c:v>
                </c:pt>
                <c:pt idx="2564">
                  <c:v>-1.313132</c:v>
                </c:pt>
                <c:pt idx="2565">
                  <c:v>-1.3137639999999999</c:v>
                </c:pt>
                <c:pt idx="2566">
                  <c:v>-1.314136</c:v>
                </c:pt>
                <c:pt idx="2567">
                  <c:v>-1.314732</c:v>
                </c:pt>
                <c:pt idx="2568">
                  <c:v>-1.3151390000000001</c:v>
                </c:pt>
                <c:pt idx="2569">
                  <c:v>-1.315558</c:v>
                </c:pt>
                <c:pt idx="2570">
                  <c:v>-1.3160449999999999</c:v>
                </c:pt>
                <c:pt idx="2571">
                  <c:v>-1.3163849999999999</c:v>
                </c:pt>
                <c:pt idx="2572">
                  <c:v>-1.316797</c:v>
                </c:pt>
                <c:pt idx="2573">
                  <c:v>-1.31732</c:v>
                </c:pt>
                <c:pt idx="2574">
                  <c:v>-1.317766</c:v>
                </c:pt>
                <c:pt idx="2575">
                  <c:v>-1.3182339999999999</c:v>
                </c:pt>
                <c:pt idx="2576">
                  <c:v>-1.3187009999999999</c:v>
                </c:pt>
                <c:pt idx="2577">
                  <c:v>-1.319069</c:v>
                </c:pt>
                <c:pt idx="2578">
                  <c:v>-1.319536</c:v>
                </c:pt>
                <c:pt idx="2579">
                  <c:v>-1.3200810000000001</c:v>
                </c:pt>
                <c:pt idx="2580">
                  <c:v>-1.320438</c:v>
                </c:pt>
                <c:pt idx="2581">
                  <c:v>-1.3207899999999999</c:v>
                </c:pt>
                <c:pt idx="2582">
                  <c:v>-1.3214319999999999</c:v>
                </c:pt>
                <c:pt idx="2583">
                  <c:v>-1.3218240000000001</c:v>
                </c:pt>
                <c:pt idx="2584">
                  <c:v>-1.3221909999999999</c:v>
                </c:pt>
                <c:pt idx="2585">
                  <c:v>-1.3225340000000001</c:v>
                </c:pt>
                <c:pt idx="2586">
                  <c:v>-1.322978</c:v>
                </c:pt>
                <c:pt idx="2587">
                  <c:v>-1.323434</c:v>
                </c:pt>
                <c:pt idx="2588">
                  <c:v>-1.3239399999999999</c:v>
                </c:pt>
                <c:pt idx="2589">
                  <c:v>-1.3245659999999999</c:v>
                </c:pt>
                <c:pt idx="2590">
                  <c:v>-1.325016</c:v>
                </c:pt>
                <c:pt idx="2591">
                  <c:v>-1.325464</c:v>
                </c:pt>
                <c:pt idx="2592">
                  <c:v>-1.325966</c:v>
                </c:pt>
                <c:pt idx="2593">
                  <c:v>-1.326349</c:v>
                </c:pt>
                <c:pt idx="2594">
                  <c:v>-1.326716</c:v>
                </c:pt>
                <c:pt idx="2595">
                  <c:v>-1.327169</c:v>
                </c:pt>
                <c:pt idx="2596">
                  <c:v>-1.327642</c:v>
                </c:pt>
                <c:pt idx="2597">
                  <c:v>-1.3281259999999999</c:v>
                </c:pt>
                <c:pt idx="2598">
                  <c:v>-1.3284370000000001</c:v>
                </c:pt>
                <c:pt idx="2599">
                  <c:v>-1.328889</c:v>
                </c:pt>
                <c:pt idx="2600">
                  <c:v>-1.329334</c:v>
                </c:pt>
                <c:pt idx="2601">
                  <c:v>-1.329906</c:v>
                </c:pt>
                <c:pt idx="2602">
                  <c:v>-1.3303689999999999</c:v>
                </c:pt>
                <c:pt idx="2603">
                  <c:v>-1.33081</c:v>
                </c:pt>
                <c:pt idx="2604">
                  <c:v>-1.331469</c:v>
                </c:pt>
                <c:pt idx="2605">
                  <c:v>-1.3319220000000001</c:v>
                </c:pt>
                <c:pt idx="2606">
                  <c:v>-1.3324229999999999</c:v>
                </c:pt>
                <c:pt idx="2607">
                  <c:v>-1.332835</c:v>
                </c:pt>
                <c:pt idx="2608">
                  <c:v>-1.3332569999999999</c:v>
                </c:pt>
                <c:pt idx="2609">
                  <c:v>-1.3337540000000001</c:v>
                </c:pt>
                <c:pt idx="2610">
                  <c:v>-1.334131</c:v>
                </c:pt>
                <c:pt idx="2611">
                  <c:v>-1.334462</c:v>
                </c:pt>
                <c:pt idx="2612">
                  <c:v>-1.3348519999999999</c:v>
                </c:pt>
                <c:pt idx="2613">
                  <c:v>-1.3351740000000001</c:v>
                </c:pt>
                <c:pt idx="2614">
                  <c:v>-1.3356490000000001</c:v>
                </c:pt>
                <c:pt idx="2615">
                  <c:v>-1.3361460000000001</c:v>
                </c:pt>
                <c:pt idx="2616">
                  <c:v>-1.336654</c:v>
                </c:pt>
                <c:pt idx="2617">
                  <c:v>-1.337148</c:v>
                </c:pt>
                <c:pt idx="2618">
                  <c:v>-1.337726</c:v>
                </c:pt>
                <c:pt idx="2619">
                  <c:v>-1.3380620000000001</c:v>
                </c:pt>
                <c:pt idx="2620">
                  <c:v>-1.338463</c:v>
                </c:pt>
                <c:pt idx="2621">
                  <c:v>-1.3388530000000001</c:v>
                </c:pt>
                <c:pt idx="2622">
                  <c:v>-1.3393299999999999</c:v>
                </c:pt>
                <c:pt idx="2623">
                  <c:v>-1.339831</c:v>
                </c:pt>
                <c:pt idx="2624">
                  <c:v>-1.3403890000000001</c:v>
                </c:pt>
                <c:pt idx="2625">
                  <c:v>-1.340786</c:v>
                </c:pt>
                <c:pt idx="2626">
                  <c:v>-1.3413520000000001</c:v>
                </c:pt>
                <c:pt idx="2627">
                  <c:v>-1.3418030000000001</c:v>
                </c:pt>
                <c:pt idx="2628">
                  <c:v>-1.3422620000000001</c:v>
                </c:pt>
                <c:pt idx="2629">
                  <c:v>-1.342746</c:v>
                </c:pt>
                <c:pt idx="2630">
                  <c:v>-1.343038</c:v>
                </c:pt>
                <c:pt idx="2631">
                  <c:v>-1.343456</c:v>
                </c:pt>
                <c:pt idx="2632">
                  <c:v>-1.344028</c:v>
                </c:pt>
                <c:pt idx="2633">
                  <c:v>-1.344449</c:v>
                </c:pt>
                <c:pt idx="2634">
                  <c:v>-1.3450960000000001</c:v>
                </c:pt>
                <c:pt idx="2635">
                  <c:v>-1.3454120000000001</c:v>
                </c:pt>
                <c:pt idx="2636">
                  <c:v>-1.345736</c:v>
                </c:pt>
                <c:pt idx="2637">
                  <c:v>-1.3461129999999999</c:v>
                </c:pt>
                <c:pt idx="2638">
                  <c:v>-1.346454</c:v>
                </c:pt>
                <c:pt idx="2639">
                  <c:v>-1.3467880000000001</c:v>
                </c:pt>
                <c:pt idx="2640">
                  <c:v>-1.347281</c:v>
                </c:pt>
                <c:pt idx="2641">
                  <c:v>-1.3478019999999999</c:v>
                </c:pt>
                <c:pt idx="2642">
                  <c:v>-1.3482149999999999</c:v>
                </c:pt>
                <c:pt idx="2643">
                  <c:v>-1.348652</c:v>
                </c:pt>
                <c:pt idx="2644">
                  <c:v>-1.349037</c:v>
                </c:pt>
                <c:pt idx="2645">
                  <c:v>-1.3495239999999999</c:v>
                </c:pt>
                <c:pt idx="2646">
                  <c:v>-1.3498760000000001</c:v>
                </c:pt>
                <c:pt idx="2647">
                  <c:v>-1.3503339999999999</c:v>
                </c:pt>
                <c:pt idx="2648">
                  <c:v>-1.350687</c:v>
                </c:pt>
                <c:pt idx="2649">
                  <c:v>-1.3510949999999999</c:v>
                </c:pt>
                <c:pt idx="2650">
                  <c:v>-1.3516239999999999</c:v>
                </c:pt>
                <c:pt idx="2651">
                  <c:v>-1.3520859999999999</c:v>
                </c:pt>
                <c:pt idx="2652">
                  <c:v>-1.3525290000000001</c:v>
                </c:pt>
                <c:pt idx="2653">
                  <c:v>-1.3527940000000001</c:v>
                </c:pt>
                <c:pt idx="2654">
                  <c:v>-1.3532040000000001</c:v>
                </c:pt>
                <c:pt idx="2655">
                  <c:v>-1.3535900000000001</c:v>
                </c:pt>
                <c:pt idx="2656">
                  <c:v>-1.354169</c:v>
                </c:pt>
                <c:pt idx="2657">
                  <c:v>-1.3545940000000001</c:v>
                </c:pt>
                <c:pt idx="2658">
                  <c:v>-1.355059</c:v>
                </c:pt>
                <c:pt idx="2659">
                  <c:v>-1.355416</c:v>
                </c:pt>
                <c:pt idx="2660">
                  <c:v>-1.3559639999999999</c:v>
                </c:pt>
                <c:pt idx="2661">
                  <c:v>-1.35629</c:v>
                </c:pt>
                <c:pt idx="2662">
                  <c:v>-1.356616</c:v>
                </c:pt>
                <c:pt idx="2663">
                  <c:v>-1.3571759999999999</c:v>
                </c:pt>
                <c:pt idx="2664">
                  <c:v>-1.357664</c:v>
                </c:pt>
                <c:pt idx="2665">
                  <c:v>-1.358139</c:v>
                </c:pt>
                <c:pt idx="2666">
                  <c:v>-1.358646</c:v>
                </c:pt>
                <c:pt idx="2667">
                  <c:v>-1.359011</c:v>
                </c:pt>
                <c:pt idx="2668">
                  <c:v>-1.3596010000000001</c:v>
                </c:pt>
                <c:pt idx="2669">
                  <c:v>-1.3599410000000001</c:v>
                </c:pt>
                <c:pt idx="2670">
                  <c:v>-1.3601989999999999</c:v>
                </c:pt>
                <c:pt idx="2671">
                  <c:v>-1.360519</c:v>
                </c:pt>
                <c:pt idx="2672">
                  <c:v>-1.361002</c:v>
                </c:pt>
                <c:pt idx="2673">
                  <c:v>-1.361558</c:v>
                </c:pt>
                <c:pt idx="2674">
                  <c:v>-1.3619840000000001</c:v>
                </c:pt>
                <c:pt idx="2675">
                  <c:v>-1.3629199999999999</c:v>
                </c:pt>
                <c:pt idx="2676">
                  <c:v>-1.3632869999999999</c:v>
                </c:pt>
                <c:pt idx="2677">
                  <c:v>-1.3634459999999999</c:v>
                </c:pt>
                <c:pt idx="2678">
                  <c:v>-1.363731</c:v>
                </c:pt>
                <c:pt idx="2679">
                  <c:v>-1.36412</c:v>
                </c:pt>
                <c:pt idx="2680">
                  <c:v>-1.364652</c:v>
                </c:pt>
                <c:pt idx="2681">
                  <c:v>-1.3650249999999999</c:v>
                </c:pt>
                <c:pt idx="2682">
                  <c:v>-1.3652899999999999</c:v>
                </c:pt>
                <c:pt idx="2683">
                  <c:v>-1.3657790000000001</c:v>
                </c:pt>
                <c:pt idx="2684">
                  <c:v>-1.3662749999999999</c:v>
                </c:pt>
                <c:pt idx="2685">
                  <c:v>-1.366795</c:v>
                </c:pt>
                <c:pt idx="2686">
                  <c:v>-1.367256</c:v>
                </c:pt>
                <c:pt idx="2687">
                  <c:v>-1.367629</c:v>
                </c:pt>
                <c:pt idx="2688">
                  <c:v>-1.368276</c:v>
                </c:pt>
                <c:pt idx="2689">
                  <c:v>-1.3685320000000001</c:v>
                </c:pt>
                <c:pt idx="2690">
                  <c:v>-1.368906</c:v>
                </c:pt>
                <c:pt idx="2691">
                  <c:v>-1.3694409999999999</c:v>
                </c:pt>
                <c:pt idx="2692">
                  <c:v>-1.3699140000000001</c:v>
                </c:pt>
                <c:pt idx="2693">
                  <c:v>-1.370422</c:v>
                </c:pt>
                <c:pt idx="2694">
                  <c:v>-1.370889</c:v>
                </c:pt>
                <c:pt idx="2695">
                  <c:v>-1.371416</c:v>
                </c:pt>
                <c:pt idx="2696">
                  <c:v>-1.37185</c:v>
                </c:pt>
                <c:pt idx="2697">
                  <c:v>-1.372322</c:v>
                </c:pt>
                <c:pt idx="2698">
                  <c:v>-1.3726039999999999</c:v>
                </c:pt>
                <c:pt idx="2699">
                  <c:v>-1.3729579999999999</c:v>
                </c:pt>
                <c:pt idx="2700">
                  <c:v>-1.3732960000000001</c:v>
                </c:pt>
                <c:pt idx="2701">
                  <c:v>-1.373901</c:v>
                </c:pt>
                <c:pt idx="2702">
                  <c:v>-1.374328</c:v>
                </c:pt>
                <c:pt idx="2703">
                  <c:v>-1.3748370000000001</c:v>
                </c:pt>
                <c:pt idx="2704">
                  <c:v>-1.375254</c:v>
                </c:pt>
                <c:pt idx="2705">
                  <c:v>-1.3756759999999999</c:v>
                </c:pt>
                <c:pt idx="2706">
                  <c:v>-1.376082</c:v>
                </c:pt>
                <c:pt idx="2707">
                  <c:v>-1.3766240000000001</c:v>
                </c:pt>
                <c:pt idx="2708">
                  <c:v>-1.3771450000000001</c:v>
                </c:pt>
                <c:pt idx="2709">
                  <c:v>-1.377426</c:v>
                </c:pt>
                <c:pt idx="2710">
                  <c:v>-1.377891</c:v>
                </c:pt>
                <c:pt idx="2711">
                  <c:v>-1.3782380000000001</c:v>
                </c:pt>
                <c:pt idx="2712">
                  <c:v>-1.3785890000000001</c:v>
                </c:pt>
                <c:pt idx="2713">
                  <c:v>-1.379259</c:v>
                </c:pt>
                <c:pt idx="2714">
                  <c:v>-1.3797299999999999</c:v>
                </c:pt>
                <c:pt idx="2715">
                  <c:v>-1.380134</c:v>
                </c:pt>
                <c:pt idx="2716">
                  <c:v>-1.3807309999999999</c:v>
                </c:pt>
                <c:pt idx="2717">
                  <c:v>-1.381189</c:v>
                </c:pt>
                <c:pt idx="2718">
                  <c:v>-1.381616</c:v>
                </c:pt>
                <c:pt idx="2719">
                  <c:v>-1.3821209999999999</c:v>
                </c:pt>
                <c:pt idx="2720">
                  <c:v>-1.3827309999999999</c:v>
                </c:pt>
                <c:pt idx="2721">
                  <c:v>-1.3830260000000001</c:v>
                </c:pt>
                <c:pt idx="2722">
                  <c:v>-1.3833690000000001</c:v>
                </c:pt>
                <c:pt idx="2723">
                  <c:v>-1.3836550000000001</c:v>
                </c:pt>
                <c:pt idx="2724">
                  <c:v>-1.3841410000000001</c:v>
                </c:pt>
                <c:pt idx="2725">
                  <c:v>-1.3844719999999999</c:v>
                </c:pt>
                <c:pt idx="2726">
                  <c:v>-1.3849199999999999</c:v>
                </c:pt>
                <c:pt idx="2727">
                  <c:v>-1.38533</c:v>
                </c:pt>
                <c:pt idx="2728">
                  <c:v>-1.3859140000000001</c:v>
                </c:pt>
                <c:pt idx="2729">
                  <c:v>-1.3861399999999999</c:v>
                </c:pt>
                <c:pt idx="2730">
                  <c:v>-1.3863760000000001</c:v>
                </c:pt>
                <c:pt idx="2731">
                  <c:v>-1.3866419999999999</c:v>
                </c:pt>
                <c:pt idx="2732">
                  <c:v>-1.387062</c:v>
                </c:pt>
                <c:pt idx="2733">
                  <c:v>-1.3876059999999999</c:v>
                </c:pt>
                <c:pt idx="2734">
                  <c:v>-1.3878010000000001</c:v>
                </c:pt>
                <c:pt idx="2735">
                  <c:v>-1.3881889999999999</c:v>
                </c:pt>
                <c:pt idx="2736">
                  <c:v>-1.388825</c:v>
                </c:pt>
                <c:pt idx="2737">
                  <c:v>-1.3892119999999999</c:v>
                </c:pt>
                <c:pt idx="2738">
                  <c:v>-1.3896329999999999</c:v>
                </c:pt>
                <c:pt idx="2739">
                  <c:v>-1.3899680000000001</c:v>
                </c:pt>
                <c:pt idx="2740">
                  <c:v>-1.3902080000000001</c:v>
                </c:pt>
                <c:pt idx="2741">
                  <c:v>-1.3906179999999999</c:v>
                </c:pt>
                <c:pt idx="2742">
                  <c:v>-1.3910750000000001</c:v>
                </c:pt>
                <c:pt idx="2743">
                  <c:v>-1.391656</c:v>
                </c:pt>
                <c:pt idx="2744">
                  <c:v>-1.392112</c:v>
                </c:pt>
                <c:pt idx="2745">
                  <c:v>-1.392436</c:v>
                </c:pt>
                <c:pt idx="2746">
                  <c:v>-1.392838</c:v>
                </c:pt>
                <c:pt idx="2747">
                  <c:v>-1.3935</c:v>
                </c:pt>
                <c:pt idx="2748">
                  <c:v>-1.393869</c:v>
                </c:pt>
                <c:pt idx="2749">
                  <c:v>-1.3944179999999999</c:v>
                </c:pt>
                <c:pt idx="2750">
                  <c:v>-1.394914</c:v>
                </c:pt>
                <c:pt idx="2751">
                  <c:v>-1.395268</c:v>
                </c:pt>
                <c:pt idx="2752">
                  <c:v>-1.3957520000000001</c:v>
                </c:pt>
                <c:pt idx="2753">
                  <c:v>-1.396269</c:v>
                </c:pt>
                <c:pt idx="2754">
                  <c:v>-1.3965829999999999</c:v>
                </c:pt>
                <c:pt idx="2755">
                  <c:v>-1.3971119999999999</c:v>
                </c:pt>
                <c:pt idx="2756">
                  <c:v>-1.397667</c:v>
                </c:pt>
                <c:pt idx="2757">
                  <c:v>-1.397777</c:v>
                </c:pt>
                <c:pt idx="2758">
                  <c:v>-1.3980710000000001</c:v>
                </c:pt>
                <c:pt idx="2759">
                  <c:v>-1.398428</c:v>
                </c:pt>
                <c:pt idx="2760">
                  <c:v>-1.3989819999999999</c:v>
                </c:pt>
                <c:pt idx="2761">
                  <c:v>-1.3995109999999999</c:v>
                </c:pt>
                <c:pt idx="2762">
                  <c:v>-1.399864</c:v>
                </c:pt>
                <c:pt idx="2763">
                  <c:v>-1.4002239999999999</c:v>
                </c:pt>
                <c:pt idx="2764">
                  <c:v>-1.4006959999999999</c:v>
                </c:pt>
                <c:pt idx="2765">
                  <c:v>-1.401108</c:v>
                </c:pt>
                <c:pt idx="2766">
                  <c:v>-1.4015200000000001</c:v>
                </c:pt>
                <c:pt idx="2767">
                  <c:v>-1.4019060000000001</c:v>
                </c:pt>
                <c:pt idx="2768">
                  <c:v>-1.4023760000000001</c:v>
                </c:pt>
                <c:pt idx="2769">
                  <c:v>-1.4026540000000001</c:v>
                </c:pt>
                <c:pt idx="2770">
                  <c:v>-1.403095</c:v>
                </c:pt>
                <c:pt idx="2771">
                  <c:v>-1.403446</c:v>
                </c:pt>
                <c:pt idx="2772">
                  <c:v>-1.4040680000000001</c:v>
                </c:pt>
                <c:pt idx="2773">
                  <c:v>-1.4044019999999999</c:v>
                </c:pt>
                <c:pt idx="2774">
                  <c:v>-1.40456</c:v>
                </c:pt>
                <c:pt idx="2775">
                  <c:v>-1.405106</c:v>
                </c:pt>
                <c:pt idx="2776">
                  <c:v>-1.40534</c:v>
                </c:pt>
                <c:pt idx="2777">
                  <c:v>-1.4058170000000001</c:v>
                </c:pt>
                <c:pt idx="2778">
                  <c:v>-1.4064700000000001</c:v>
                </c:pt>
                <c:pt idx="2779">
                  <c:v>-1.406881</c:v>
                </c:pt>
                <c:pt idx="2780">
                  <c:v>-1.4072560000000001</c:v>
                </c:pt>
                <c:pt idx="2781">
                  <c:v>-1.4074599999999999</c:v>
                </c:pt>
                <c:pt idx="2782">
                  <c:v>-1.407983</c:v>
                </c:pt>
                <c:pt idx="2783">
                  <c:v>-1.4084410000000001</c:v>
                </c:pt>
                <c:pt idx="2784">
                  <c:v>-1.4087069999999999</c:v>
                </c:pt>
                <c:pt idx="2785">
                  <c:v>-1.4090149999999999</c:v>
                </c:pt>
                <c:pt idx="2786">
                  <c:v>-1.4095200000000001</c:v>
                </c:pt>
                <c:pt idx="2787">
                  <c:v>-1.409975</c:v>
                </c:pt>
                <c:pt idx="2788">
                  <c:v>-1.410409</c:v>
                </c:pt>
                <c:pt idx="2789">
                  <c:v>-1.410839</c:v>
                </c:pt>
                <c:pt idx="2790">
                  <c:v>-1.4112690000000001</c:v>
                </c:pt>
                <c:pt idx="2791">
                  <c:v>-1.4115960000000001</c:v>
                </c:pt>
                <c:pt idx="2792">
                  <c:v>-1.4118459999999999</c:v>
                </c:pt>
                <c:pt idx="2793">
                  <c:v>-1.41242</c:v>
                </c:pt>
                <c:pt idx="2794">
                  <c:v>-1.412828</c:v>
                </c:pt>
                <c:pt idx="2795">
                  <c:v>-1.4131039999999999</c:v>
                </c:pt>
                <c:pt idx="2796">
                  <c:v>-1.4136230000000001</c:v>
                </c:pt>
                <c:pt idx="2797">
                  <c:v>-1.4141999999999999</c:v>
                </c:pt>
                <c:pt idx="2798">
                  <c:v>-1.414625</c:v>
                </c:pt>
                <c:pt idx="2799">
                  <c:v>-1.4150780000000001</c:v>
                </c:pt>
                <c:pt idx="2800">
                  <c:v>-1.4154500000000001</c:v>
                </c:pt>
                <c:pt idx="2801">
                  <c:v>-1.4157999999999999</c:v>
                </c:pt>
                <c:pt idx="2802">
                  <c:v>-1.4162600000000001</c:v>
                </c:pt>
                <c:pt idx="2803">
                  <c:v>-1.4166749999999999</c:v>
                </c:pt>
                <c:pt idx="2804">
                  <c:v>-1.4171130000000001</c:v>
                </c:pt>
                <c:pt idx="2805">
                  <c:v>-1.417306</c:v>
                </c:pt>
                <c:pt idx="2806">
                  <c:v>-1.4176329999999999</c:v>
                </c:pt>
                <c:pt idx="2807">
                  <c:v>-1.417961</c:v>
                </c:pt>
                <c:pt idx="2808">
                  <c:v>-1.418417</c:v>
                </c:pt>
                <c:pt idx="2809">
                  <c:v>-1.418898</c:v>
                </c:pt>
                <c:pt idx="2810">
                  <c:v>-1.4193309999999999</c:v>
                </c:pt>
                <c:pt idx="2811">
                  <c:v>-1.4195390000000001</c:v>
                </c:pt>
                <c:pt idx="2812">
                  <c:v>-1.4199079999999999</c:v>
                </c:pt>
                <c:pt idx="2813">
                  <c:v>-1.420215</c:v>
                </c:pt>
                <c:pt idx="2814">
                  <c:v>-1.420628</c:v>
                </c:pt>
                <c:pt idx="2815">
                  <c:v>-1.4210640000000001</c:v>
                </c:pt>
                <c:pt idx="2816">
                  <c:v>-1.421494</c:v>
                </c:pt>
                <c:pt idx="2817">
                  <c:v>-1.422069</c:v>
                </c:pt>
                <c:pt idx="2818">
                  <c:v>-1.422418</c:v>
                </c:pt>
                <c:pt idx="2819">
                  <c:v>-1.422911</c:v>
                </c:pt>
                <c:pt idx="2820">
                  <c:v>-1.4231020000000001</c:v>
                </c:pt>
                <c:pt idx="2821">
                  <c:v>-1.42353</c:v>
                </c:pt>
                <c:pt idx="2822">
                  <c:v>-1.4239219999999999</c:v>
                </c:pt>
                <c:pt idx="2823">
                  <c:v>-1.4241379999999999</c:v>
                </c:pt>
                <c:pt idx="2824">
                  <c:v>-1.4245000000000001</c:v>
                </c:pt>
                <c:pt idx="2825">
                  <c:v>-1.4248350000000001</c:v>
                </c:pt>
                <c:pt idx="2826">
                  <c:v>-1.4252419999999999</c:v>
                </c:pt>
                <c:pt idx="2827">
                  <c:v>-1.425859</c:v>
                </c:pt>
                <c:pt idx="2828">
                  <c:v>-1.426237</c:v>
                </c:pt>
                <c:pt idx="2829">
                  <c:v>-1.426634</c:v>
                </c:pt>
                <c:pt idx="2830">
                  <c:v>-1.4270499999999999</c:v>
                </c:pt>
                <c:pt idx="2831">
                  <c:v>-1.427538</c:v>
                </c:pt>
                <c:pt idx="2832">
                  <c:v>-1.4280870000000001</c:v>
                </c:pt>
                <c:pt idx="2833">
                  <c:v>-1.428356</c:v>
                </c:pt>
                <c:pt idx="2834">
                  <c:v>-1.428776</c:v>
                </c:pt>
                <c:pt idx="2835">
                  <c:v>-1.4290929999999999</c:v>
                </c:pt>
                <c:pt idx="2836">
                  <c:v>-1.42957</c:v>
                </c:pt>
                <c:pt idx="2837">
                  <c:v>-1.429886</c:v>
                </c:pt>
                <c:pt idx="2838">
                  <c:v>-1.430409</c:v>
                </c:pt>
                <c:pt idx="2839">
                  <c:v>-1.430844</c:v>
                </c:pt>
                <c:pt idx="2840">
                  <c:v>-1.4313530000000001</c:v>
                </c:pt>
                <c:pt idx="2841">
                  <c:v>-1.4317059999999999</c:v>
                </c:pt>
                <c:pt idx="2842">
                  <c:v>-1.4319740000000001</c:v>
                </c:pt>
                <c:pt idx="2843">
                  <c:v>-1.432326</c:v>
                </c:pt>
                <c:pt idx="2844">
                  <c:v>-1.4328069999999999</c:v>
                </c:pt>
                <c:pt idx="2845">
                  <c:v>-1.4331970000000001</c:v>
                </c:pt>
                <c:pt idx="2846">
                  <c:v>-1.433708</c:v>
                </c:pt>
                <c:pt idx="2847">
                  <c:v>-1.4341219999999999</c:v>
                </c:pt>
                <c:pt idx="2848">
                  <c:v>-1.434601</c:v>
                </c:pt>
                <c:pt idx="2849">
                  <c:v>-1.4350000000000001</c:v>
                </c:pt>
                <c:pt idx="2850">
                  <c:v>-1.4353940000000001</c:v>
                </c:pt>
                <c:pt idx="2851">
                  <c:v>-1.435711</c:v>
                </c:pt>
                <c:pt idx="2852">
                  <c:v>-1.4362820000000001</c:v>
                </c:pt>
                <c:pt idx="2853">
                  <c:v>-1.436728</c:v>
                </c:pt>
                <c:pt idx="2854">
                  <c:v>-1.4370700000000001</c:v>
                </c:pt>
                <c:pt idx="2855">
                  <c:v>-1.437635</c:v>
                </c:pt>
                <c:pt idx="2856">
                  <c:v>-1.437921</c:v>
                </c:pt>
                <c:pt idx="2857">
                  <c:v>-1.438428</c:v>
                </c:pt>
                <c:pt idx="2858">
                  <c:v>-1.4389149999999999</c:v>
                </c:pt>
                <c:pt idx="2859">
                  <c:v>-1.4392419999999999</c:v>
                </c:pt>
                <c:pt idx="2860">
                  <c:v>-1.4395739999999999</c:v>
                </c:pt>
                <c:pt idx="2861">
                  <c:v>-1.4398070000000001</c:v>
                </c:pt>
                <c:pt idx="2862">
                  <c:v>-1.4401280000000001</c:v>
                </c:pt>
                <c:pt idx="2863">
                  <c:v>-1.440658</c:v>
                </c:pt>
                <c:pt idx="2864">
                  <c:v>-1.4407920000000001</c:v>
                </c:pt>
                <c:pt idx="2865">
                  <c:v>-1.4413210000000001</c:v>
                </c:pt>
                <c:pt idx="2866">
                  <c:v>-1.441711</c:v>
                </c:pt>
                <c:pt idx="2867">
                  <c:v>-1.442212</c:v>
                </c:pt>
                <c:pt idx="2868">
                  <c:v>-1.4426559999999999</c:v>
                </c:pt>
                <c:pt idx="2869">
                  <c:v>-1.443147</c:v>
                </c:pt>
                <c:pt idx="2870">
                  <c:v>-1.4437819999999999</c:v>
                </c:pt>
                <c:pt idx="2871">
                  <c:v>-1.444196</c:v>
                </c:pt>
                <c:pt idx="2872">
                  <c:v>-1.4444030000000001</c:v>
                </c:pt>
                <c:pt idx="2873">
                  <c:v>-1.444804</c:v>
                </c:pt>
                <c:pt idx="2874">
                  <c:v>-1.445198</c:v>
                </c:pt>
                <c:pt idx="2875">
                  <c:v>-1.4454929999999999</c:v>
                </c:pt>
                <c:pt idx="2876">
                  <c:v>-1.4460809999999999</c:v>
                </c:pt>
                <c:pt idx="2877">
                  <c:v>-1.446448</c:v>
                </c:pt>
                <c:pt idx="2878">
                  <c:v>-1.4469110000000001</c:v>
                </c:pt>
                <c:pt idx="2879">
                  <c:v>-1.4471860000000001</c:v>
                </c:pt>
                <c:pt idx="2880">
                  <c:v>-1.4477519999999999</c:v>
                </c:pt>
                <c:pt idx="2881">
                  <c:v>-1.4480919999999999</c:v>
                </c:pt>
                <c:pt idx="2882">
                  <c:v>-1.4485520000000001</c:v>
                </c:pt>
                <c:pt idx="2883">
                  <c:v>-1.4489620000000001</c:v>
                </c:pt>
                <c:pt idx="2884">
                  <c:v>-1.4494750000000001</c:v>
                </c:pt>
                <c:pt idx="2885">
                  <c:v>-1.4498599999999999</c:v>
                </c:pt>
                <c:pt idx="2886">
                  <c:v>-1.4501900000000001</c:v>
                </c:pt>
                <c:pt idx="2887">
                  <c:v>-1.450555</c:v>
                </c:pt>
                <c:pt idx="2888">
                  <c:v>-1.4508810000000001</c:v>
                </c:pt>
                <c:pt idx="2889">
                  <c:v>-1.451254</c:v>
                </c:pt>
                <c:pt idx="2890">
                  <c:v>-1.451783</c:v>
                </c:pt>
                <c:pt idx="2891">
                  <c:v>-1.452129</c:v>
                </c:pt>
                <c:pt idx="2892">
                  <c:v>-1.452609</c:v>
                </c:pt>
                <c:pt idx="2893">
                  <c:v>-1.452888</c:v>
                </c:pt>
                <c:pt idx="2894">
                  <c:v>-1.4533339999999999</c:v>
                </c:pt>
                <c:pt idx="2895">
                  <c:v>-1.4536899999999999</c:v>
                </c:pt>
                <c:pt idx="2896">
                  <c:v>-1.4541170000000001</c:v>
                </c:pt>
                <c:pt idx="2897">
                  <c:v>-1.4545809999999999</c:v>
                </c:pt>
                <c:pt idx="2898">
                  <c:v>-1.455139</c:v>
                </c:pt>
                <c:pt idx="2899">
                  <c:v>-1.4555180000000001</c:v>
                </c:pt>
                <c:pt idx="2900">
                  <c:v>-1.4558469999999999</c:v>
                </c:pt>
                <c:pt idx="2901">
                  <c:v>-1.456237</c:v>
                </c:pt>
                <c:pt idx="2902">
                  <c:v>-1.456674</c:v>
                </c:pt>
                <c:pt idx="2903">
                  <c:v>-1.4570700000000001</c:v>
                </c:pt>
                <c:pt idx="2904">
                  <c:v>-1.457516</c:v>
                </c:pt>
                <c:pt idx="2905">
                  <c:v>-1.4577</c:v>
                </c:pt>
                <c:pt idx="2906">
                  <c:v>-1.4580059999999999</c:v>
                </c:pt>
                <c:pt idx="2907">
                  <c:v>-1.4584809999999999</c:v>
                </c:pt>
                <c:pt idx="2908">
                  <c:v>-1.4590129999999999</c:v>
                </c:pt>
                <c:pt idx="2909">
                  <c:v>-1.459427</c:v>
                </c:pt>
                <c:pt idx="2910">
                  <c:v>-1.459878</c:v>
                </c:pt>
                <c:pt idx="2911">
                  <c:v>-1.460313</c:v>
                </c:pt>
                <c:pt idx="2912">
                  <c:v>-1.460801</c:v>
                </c:pt>
                <c:pt idx="2913">
                  <c:v>-1.461252</c:v>
                </c:pt>
                <c:pt idx="2914">
                  <c:v>-1.461449</c:v>
                </c:pt>
                <c:pt idx="2915">
                  <c:v>-1.461722</c:v>
                </c:pt>
                <c:pt idx="2916">
                  <c:v>-1.4619789999999999</c:v>
                </c:pt>
                <c:pt idx="2917">
                  <c:v>-1.462469</c:v>
                </c:pt>
                <c:pt idx="2918">
                  <c:v>-1.46288</c:v>
                </c:pt>
                <c:pt idx="2919">
                  <c:v>-1.4631609999999999</c:v>
                </c:pt>
                <c:pt idx="2920">
                  <c:v>-1.4634929999999999</c:v>
                </c:pt>
                <c:pt idx="2921">
                  <c:v>-1.4638199999999999</c:v>
                </c:pt>
                <c:pt idx="2922">
                  <c:v>-1.464172</c:v>
                </c:pt>
                <c:pt idx="2923">
                  <c:v>-1.464629</c:v>
                </c:pt>
                <c:pt idx="2924">
                  <c:v>-1.465069</c:v>
                </c:pt>
                <c:pt idx="2925">
                  <c:v>-1.4655130000000001</c:v>
                </c:pt>
                <c:pt idx="2926">
                  <c:v>-1.465816</c:v>
                </c:pt>
                <c:pt idx="2927">
                  <c:v>-1.4662059999999999</c:v>
                </c:pt>
                <c:pt idx="2928">
                  <c:v>-1.466556</c:v>
                </c:pt>
                <c:pt idx="2929">
                  <c:v>-1.4670240000000001</c:v>
                </c:pt>
                <c:pt idx="2930">
                  <c:v>-1.467606</c:v>
                </c:pt>
                <c:pt idx="2931">
                  <c:v>-1.467878</c:v>
                </c:pt>
                <c:pt idx="2932">
                  <c:v>-1.4682649999999999</c:v>
                </c:pt>
                <c:pt idx="2933">
                  <c:v>-1.468634</c:v>
                </c:pt>
                <c:pt idx="2934">
                  <c:v>-1.468852</c:v>
                </c:pt>
                <c:pt idx="2935">
                  <c:v>-1.4691920000000001</c:v>
                </c:pt>
                <c:pt idx="2936">
                  <c:v>-1.469455</c:v>
                </c:pt>
                <c:pt idx="2937">
                  <c:v>-1.4698659999999999</c:v>
                </c:pt>
                <c:pt idx="2938">
                  <c:v>-1.470388</c:v>
                </c:pt>
                <c:pt idx="2939">
                  <c:v>-1.4706680000000001</c:v>
                </c:pt>
                <c:pt idx="2940">
                  <c:v>-1.470942</c:v>
                </c:pt>
                <c:pt idx="2941">
                  <c:v>-1.4712050000000001</c:v>
                </c:pt>
                <c:pt idx="2942">
                  <c:v>-1.4718059999999999</c:v>
                </c:pt>
                <c:pt idx="2943">
                  <c:v>-1.472262</c:v>
                </c:pt>
                <c:pt idx="2944">
                  <c:v>-1.4728749999999999</c:v>
                </c:pt>
                <c:pt idx="2945">
                  <c:v>-1.473052</c:v>
                </c:pt>
                <c:pt idx="2946">
                  <c:v>-1.4734830000000001</c:v>
                </c:pt>
                <c:pt idx="2947">
                  <c:v>-1.473824</c:v>
                </c:pt>
                <c:pt idx="2948">
                  <c:v>-1.474067</c:v>
                </c:pt>
                <c:pt idx="2949">
                  <c:v>-1.474453</c:v>
                </c:pt>
                <c:pt idx="2950">
                  <c:v>-1.4749969999999999</c:v>
                </c:pt>
                <c:pt idx="2951">
                  <c:v>-1.4752110000000001</c:v>
                </c:pt>
                <c:pt idx="2952">
                  <c:v>-1.475598</c:v>
                </c:pt>
                <c:pt idx="2953">
                  <c:v>-1.47587</c:v>
                </c:pt>
                <c:pt idx="2954">
                  <c:v>-1.476261</c:v>
                </c:pt>
                <c:pt idx="2955">
                  <c:v>-1.4769369999999999</c:v>
                </c:pt>
                <c:pt idx="2956">
                  <c:v>-1.4772590000000001</c:v>
                </c:pt>
                <c:pt idx="2957">
                  <c:v>-1.477438</c:v>
                </c:pt>
                <c:pt idx="2958">
                  <c:v>-1.4777389999999999</c:v>
                </c:pt>
                <c:pt idx="2959">
                  <c:v>-1.4782219999999999</c:v>
                </c:pt>
                <c:pt idx="2960">
                  <c:v>-1.478704</c:v>
                </c:pt>
                <c:pt idx="2961">
                  <c:v>-1.4791209999999999</c:v>
                </c:pt>
                <c:pt idx="2962">
                  <c:v>-1.4794940000000001</c:v>
                </c:pt>
                <c:pt idx="2963">
                  <c:v>-1.4798260000000001</c:v>
                </c:pt>
                <c:pt idx="2964">
                  <c:v>-1.4802029999999999</c:v>
                </c:pt>
                <c:pt idx="2965">
                  <c:v>-1.480491</c:v>
                </c:pt>
                <c:pt idx="2966">
                  <c:v>-1.4808779999999999</c:v>
                </c:pt>
                <c:pt idx="2967">
                  <c:v>-1.4814229999999999</c:v>
                </c:pt>
                <c:pt idx="2968">
                  <c:v>-1.4819</c:v>
                </c:pt>
                <c:pt idx="2969">
                  <c:v>-1.4822070000000001</c:v>
                </c:pt>
                <c:pt idx="2970">
                  <c:v>-1.4824740000000001</c:v>
                </c:pt>
                <c:pt idx="2971">
                  <c:v>-1.4828939999999999</c:v>
                </c:pt>
                <c:pt idx="2972">
                  <c:v>-1.4833879999999999</c:v>
                </c:pt>
                <c:pt idx="2973">
                  <c:v>-1.48363</c:v>
                </c:pt>
                <c:pt idx="2974">
                  <c:v>-1.483959</c:v>
                </c:pt>
                <c:pt idx="2975">
                  <c:v>-1.4841660000000001</c:v>
                </c:pt>
                <c:pt idx="2976">
                  <c:v>-1.484634</c:v>
                </c:pt>
                <c:pt idx="2977">
                  <c:v>-1.4851209999999999</c:v>
                </c:pt>
                <c:pt idx="2978">
                  <c:v>-1.485506</c:v>
                </c:pt>
                <c:pt idx="2979">
                  <c:v>-1.48594</c:v>
                </c:pt>
                <c:pt idx="2980">
                  <c:v>-1.486267</c:v>
                </c:pt>
                <c:pt idx="2981">
                  <c:v>-1.4866490000000001</c:v>
                </c:pt>
                <c:pt idx="2982">
                  <c:v>-1.487177</c:v>
                </c:pt>
                <c:pt idx="2983">
                  <c:v>-1.4877339999999999</c:v>
                </c:pt>
                <c:pt idx="2984">
                  <c:v>-1.487921</c:v>
                </c:pt>
                <c:pt idx="2985">
                  <c:v>-1.488316</c:v>
                </c:pt>
                <c:pt idx="2986">
                  <c:v>-1.488675</c:v>
                </c:pt>
                <c:pt idx="2987">
                  <c:v>-1.4890600000000001</c:v>
                </c:pt>
                <c:pt idx="2988">
                  <c:v>-1.48932</c:v>
                </c:pt>
                <c:pt idx="2989">
                  <c:v>-1.489754</c:v>
                </c:pt>
                <c:pt idx="2990">
                  <c:v>-1.490183</c:v>
                </c:pt>
                <c:pt idx="2991">
                  <c:v>-1.490429</c:v>
                </c:pt>
                <c:pt idx="2992">
                  <c:v>-1.4907140000000001</c:v>
                </c:pt>
                <c:pt idx="2993">
                  <c:v>-1.4912160000000001</c:v>
                </c:pt>
                <c:pt idx="2994">
                  <c:v>-1.4915560000000001</c:v>
                </c:pt>
                <c:pt idx="2995">
                  <c:v>-1.492084</c:v>
                </c:pt>
                <c:pt idx="2996">
                  <c:v>-1.4924809999999999</c:v>
                </c:pt>
                <c:pt idx="2997">
                  <c:v>-1.492985</c:v>
                </c:pt>
                <c:pt idx="2998">
                  <c:v>-1.493228</c:v>
                </c:pt>
                <c:pt idx="2999">
                  <c:v>-1.493671</c:v>
                </c:pt>
                <c:pt idx="3000">
                  <c:v>-1.493946</c:v>
                </c:pt>
                <c:pt idx="3001">
                  <c:v>-1.4942260000000001</c:v>
                </c:pt>
                <c:pt idx="3002">
                  <c:v>-1.494615</c:v>
                </c:pt>
                <c:pt idx="3003">
                  <c:v>-1.4950380000000001</c:v>
                </c:pt>
                <c:pt idx="3004">
                  <c:v>-1.4953369999999999</c:v>
                </c:pt>
                <c:pt idx="3005">
                  <c:v>-1.495852</c:v>
                </c:pt>
                <c:pt idx="3006">
                  <c:v>-1.4961949999999999</c:v>
                </c:pt>
                <c:pt idx="3007">
                  <c:v>-1.4963169999999999</c:v>
                </c:pt>
                <c:pt idx="3008">
                  <c:v>-1.496796</c:v>
                </c:pt>
                <c:pt idx="3009">
                  <c:v>-1.4972559999999999</c:v>
                </c:pt>
                <c:pt idx="3010">
                  <c:v>-1.4976339999999999</c:v>
                </c:pt>
                <c:pt idx="3011">
                  <c:v>-1.4981070000000001</c:v>
                </c:pt>
                <c:pt idx="3012">
                  <c:v>-1.4985889999999999</c:v>
                </c:pt>
                <c:pt idx="3013">
                  <c:v>-1.4987360000000001</c:v>
                </c:pt>
                <c:pt idx="3014">
                  <c:v>-1.498929</c:v>
                </c:pt>
                <c:pt idx="3015">
                  <c:v>-1.4993019999999999</c:v>
                </c:pt>
                <c:pt idx="3016">
                  <c:v>-1.499741</c:v>
                </c:pt>
                <c:pt idx="3017">
                  <c:v>-1.5000420000000001</c:v>
                </c:pt>
                <c:pt idx="3018">
                  <c:v>-1.5002310000000001</c:v>
                </c:pt>
                <c:pt idx="3019">
                  <c:v>-1.500596</c:v>
                </c:pt>
                <c:pt idx="3020">
                  <c:v>-1.5010790000000001</c:v>
                </c:pt>
                <c:pt idx="3021">
                  <c:v>-1.5014719999999999</c:v>
                </c:pt>
                <c:pt idx="3022">
                  <c:v>-1.5018910000000001</c:v>
                </c:pt>
                <c:pt idx="3023">
                  <c:v>-1.5021800000000001</c:v>
                </c:pt>
                <c:pt idx="3024">
                  <c:v>-1.502515</c:v>
                </c:pt>
                <c:pt idx="3025">
                  <c:v>-1.502966</c:v>
                </c:pt>
                <c:pt idx="3026">
                  <c:v>-1.5031859999999999</c:v>
                </c:pt>
                <c:pt idx="3027">
                  <c:v>-1.503749</c:v>
                </c:pt>
                <c:pt idx="3028">
                  <c:v>-1.504248</c:v>
                </c:pt>
                <c:pt idx="3029">
                  <c:v>-1.5045820000000001</c:v>
                </c:pt>
                <c:pt idx="3030">
                  <c:v>-1.504888</c:v>
                </c:pt>
                <c:pt idx="3031">
                  <c:v>-1.5052810000000001</c:v>
                </c:pt>
                <c:pt idx="3032">
                  <c:v>-1.5056609999999999</c:v>
                </c:pt>
                <c:pt idx="3033">
                  <c:v>-1.5060420000000001</c:v>
                </c:pt>
                <c:pt idx="3034">
                  <c:v>-1.5063299999999999</c:v>
                </c:pt>
                <c:pt idx="3035">
                  <c:v>-1.506569</c:v>
                </c:pt>
                <c:pt idx="3036">
                  <c:v>-1.5069710000000001</c:v>
                </c:pt>
                <c:pt idx="3037">
                  <c:v>-1.50746</c:v>
                </c:pt>
                <c:pt idx="3038">
                  <c:v>-1.507862</c:v>
                </c:pt>
                <c:pt idx="3039">
                  <c:v>-1.5082450000000001</c:v>
                </c:pt>
                <c:pt idx="3040">
                  <c:v>-1.508694</c:v>
                </c:pt>
                <c:pt idx="3041">
                  <c:v>-1.5088919999999999</c:v>
                </c:pt>
                <c:pt idx="3042">
                  <c:v>-1.5092159999999999</c:v>
                </c:pt>
                <c:pt idx="3043">
                  <c:v>-1.5095799999999999</c:v>
                </c:pt>
                <c:pt idx="3044">
                  <c:v>-1.5099940000000001</c:v>
                </c:pt>
                <c:pt idx="3045">
                  <c:v>-1.5104839999999999</c:v>
                </c:pt>
                <c:pt idx="3046">
                  <c:v>-1.5108349999999999</c:v>
                </c:pt>
                <c:pt idx="3047">
                  <c:v>-1.511209</c:v>
                </c:pt>
                <c:pt idx="3048">
                  <c:v>-1.511668</c:v>
                </c:pt>
                <c:pt idx="3049">
                  <c:v>-1.5119480000000001</c:v>
                </c:pt>
                <c:pt idx="3050">
                  <c:v>-1.5123249999999999</c:v>
                </c:pt>
                <c:pt idx="3051">
                  <c:v>-1.5126599999999999</c:v>
                </c:pt>
                <c:pt idx="3052">
                  <c:v>-1.5131650000000001</c:v>
                </c:pt>
                <c:pt idx="3053">
                  <c:v>-1.5135320000000001</c:v>
                </c:pt>
                <c:pt idx="3054">
                  <c:v>-1.5138510000000001</c:v>
                </c:pt>
                <c:pt idx="3055">
                  <c:v>-1.5142370000000001</c:v>
                </c:pt>
                <c:pt idx="3056">
                  <c:v>-1.5146440000000001</c:v>
                </c:pt>
                <c:pt idx="3057">
                  <c:v>-1.514945</c:v>
                </c:pt>
                <c:pt idx="3058">
                  <c:v>-1.515261</c:v>
                </c:pt>
                <c:pt idx="3059">
                  <c:v>-1.515611</c:v>
                </c:pt>
                <c:pt idx="3060">
                  <c:v>-1.516062</c:v>
                </c:pt>
                <c:pt idx="3061">
                  <c:v>-1.5164500000000001</c:v>
                </c:pt>
                <c:pt idx="3062">
                  <c:v>-1.516996</c:v>
                </c:pt>
                <c:pt idx="3063">
                  <c:v>-1.517182</c:v>
                </c:pt>
                <c:pt idx="3064">
                  <c:v>-1.517684</c:v>
                </c:pt>
                <c:pt idx="3065">
                  <c:v>-1.5181659999999999</c:v>
                </c:pt>
                <c:pt idx="3066">
                  <c:v>-1.5184569999999999</c:v>
                </c:pt>
                <c:pt idx="3067">
                  <c:v>-1.5187139999999999</c:v>
                </c:pt>
                <c:pt idx="3068">
                  <c:v>-1.518977</c:v>
                </c:pt>
                <c:pt idx="3069">
                  <c:v>-1.519434</c:v>
                </c:pt>
                <c:pt idx="3070">
                  <c:v>-1.5197989999999999</c:v>
                </c:pt>
                <c:pt idx="3071">
                  <c:v>-1.5200739999999999</c:v>
                </c:pt>
                <c:pt idx="3072">
                  <c:v>-1.520472</c:v>
                </c:pt>
                <c:pt idx="3073">
                  <c:v>-1.5208079999999999</c:v>
                </c:pt>
                <c:pt idx="3074">
                  <c:v>-1.5212239999999999</c:v>
                </c:pt>
                <c:pt idx="3075">
                  <c:v>-1.521503</c:v>
                </c:pt>
                <c:pt idx="3076">
                  <c:v>-1.521819</c:v>
                </c:pt>
                <c:pt idx="3077">
                  <c:v>-1.52203</c:v>
                </c:pt>
                <c:pt idx="3078">
                  <c:v>-1.5223720000000001</c:v>
                </c:pt>
                <c:pt idx="3079">
                  <c:v>-1.5226630000000001</c:v>
                </c:pt>
                <c:pt idx="3080">
                  <c:v>-1.523096</c:v>
                </c:pt>
                <c:pt idx="3081">
                  <c:v>-1.5234239999999999</c:v>
                </c:pt>
                <c:pt idx="3082">
                  <c:v>-1.5240130000000001</c:v>
                </c:pt>
                <c:pt idx="3083">
                  <c:v>-1.5243910000000001</c:v>
                </c:pt>
                <c:pt idx="3084">
                  <c:v>-1.524608</c:v>
                </c:pt>
                <c:pt idx="3085">
                  <c:v>-1.5249010000000001</c:v>
                </c:pt>
                <c:pt idx="3086">
                  <c:v>-1.5252790000000001</c:v>
                </c:pt>
                <c:pt idx="3087">
                  <c:v>-1.525649</c:v>
                </c:pt>
                <c:pt idx="3088">
                  <c:v>-1.525976</c:v>
                </c:pt>
                <c:pt idx="3089">
                  <c:v>-1.5264500000000001</c:v>
                </c:pt>
                <c:pt idx="3090">
                  <c:v>-1.527004</c:v>
                </c:pt>
                <c:pt idx="3091">
                  <c:v>-1.5273140000000001</c:v>
                </c:pt>
                <c:pt idx="3092">
                  <c:v>-1.527744</c:v>
                </c:pt>
                <c:pt idx="3093">
                  <c:v>-1.528165</c:v>
                </c:pt>
                <c:pt idx="3094">
                  <c:v>-1.5284340000000001</c:v>
                </c:pt>
                <c:pt idx="3095">
                  <c:v>-1.528991</c:v>
                </c:pt>
                <c:pt idx="3096">
                  <c:v>-1.529415</c:v>
                </c:pt>
                <c:pt idx="3097">
                  <c:v>-1.529644</c:v>
                </c:pt>
                <c:pt idx="3098">
                  <c:v>-1.5300039999999999</c:v>
                </c:pt>
                <c:pt idx="3099">
                  <c:v>-1.5304279999999999</c:v>
                </c:pt>
                <c:pt idx="3100">
                  <c:v>-1.5306439999999999</c:v>
                </c:pt>
                <c:pt idx="3101">
                  <c:v>-1.5310790000000001</c:v>
                </c:pt>
                <c:pt idx="3102">
                  <c:v>-1.531549</c:v>
                </c:pt>
                <c:pt idx="3103">
                  <c:v>-1.5316780000000001</c:v>
                </c:pt>
                <c:pt idx="3104">
                  <c:v>-1.5319590000000001</c:v>
                </c:pt>
                <c:pt idx="3105">
                  <c:v>-1.5323789999999999</c:v>
                </c:pt>
                <c:pt idx="3106">
                  <c:v>-1.532654</c:v>
                </c:pt>
                <c:pt idx="3107">
                  <c:v>-1.5329839999999999</c:v>
                </c:pt>
                <c:pt idx="3108">
                  <c:v>-1.53338</c:v>
                </c:pt>
                <c:pt idx="3109">
                  <c:v>-1.533674</c:v>
                </c:pt>
                <c:pt idx="3110">
                  <c:v>-1.53416</c:v>
                </c:pt>
                <c:pt idx="3111">
                  <c:v>-1.5344990000000001</c:v>
                </c:pt>
                <c:pt idx="3112">
                  <c:v>-1.5350330000000001</c:v>
                </c:pt>
                <c:pt idx="3113">
                  <c:v>-1.535436</c:v>
                </c:pt>
                <c:pt idx="3114">
                  <c:v>-1.535652</c:v>
                </c:pt>
                <c:pt idx="3115">
                  <c:v>-1.5361279999999999</c:v>
                </c:pt>
                <c:pt idx="3116">
                  <c:v>-1.536535</c:v>
                </c:pt>
                <c:pt idx="3117">
                  <c:v>-1.5369159999999999</c:v>
                </c:pt>
                <c:pt idx="3118">
                  <c:v>-1.5372440000000001</c:v>
                </c:pt>
                <c:pt idx="3119">
                  <c:v>-1.537528</c:v>
                </c:pt>
                <c:pt idx="3120">
                  <c:v>-1.537938</c:v>
                </c:pt>
                <c:pt idx="3121">
                  <c:v>-1.538238</c:v>
                </c:pt>
                <c:pt idx="3122">
                  <c:v>-1.538559</c:v>
                </c:pt>
                <c:pt idx="3123">
                  <c:v>-1.538961</c:v>
                </c:pt>
                <c:pt idx="3124">
                  <c:v>-1.5391030000000001</c:v>
                </c:pt>
                <c:pt idx="3125">
                  <c:v>-1.539571</c:v>
                </c:pt>
                <c:pt idx="3126">
                  <c:v>-1.540063</c:v>
                </c:pt>
                <c:pt idx="3127">
                  <c:v>-1.540389</c:v>
                </c:pt>
                <c:pt idx="3128">
                  <c:v>-1.5407090000000001</c:v>
                </c:pt>
                <c:pt idx="3129">
                  <c:v>-1.5409360000000001</c:v>
                </c:pt>
                <c:pt idx="3130">
                  <c:v>-1.541442</c:v>
                </c:pt>
                <c:pt idx="3131">
                  <c:v>-1.541954</c:v>
                </c:pt>
                <c:pt idx="3132">
                  <c:v>-1.5424880000000001</c:v>
                </c:pt>
                <c:pt idx="3133">
                  <c:v>-1.542835</c:v>
                </c:pt>
                <c:pt idx="3134">
                  <c:v>-1.5432570000000001</c:v>
                </c:pt>
                <c:pt idx="3135">
                  <c:v>-1.5436609999999999</c:v>
                </c:pt>
                <c:pt idx="3136">
                  <c:v>-1.543979</c:v>
                </c:pt>
                <c:pt idx="3137">
                  <c:v>-1.5443910000000001</c:v>
                </c:pt>
                <c:pt idx="3138">
                  <c:v>-1.5448040000000001</c:v>
                </c:pt>
                <c:pt idx="3139">
                  <c:v>-1.5452509999999999</c:v>
                </c:pt>
                <c:pt idx="3140">
                  <c:v>-1.5458590000000001</c:v>
                </c:pt>
                <c:pt idx="3141">
                  <c:v>-1.5462359999999999</c:v>
                </c:pt>
                <c:pt idx="3142">
                  <c:v>-1.5465979999999999</c:v>
                </c:pt>
                <c:pt idx="3143">
                  <c:v>-1.547032</c:v>
                </c:pt>
                <c:pt idx="3144">
                  <c:v>-1.547201</c:v>
                </c:pt>
                <c:pt idx="3145">
                  <c:v>-1.547544</c:v>
                </c:pt>
                <c:pt idx="3146">
                  <c:v>-1.548074</c:v>
                </c:pt>
                <c:pt idx="3147">
                  <c:v>-1.5485199999999999</c:v>
                </c:pt>
                <c:pt idx="3148">
                  <c:v>-1.549072</c:v>
                </c:pt>
                <c:pt idx="3149">
                  <c:v>-1.54938</c:v>
                </c:pt>
                <c:pt idx="3150">
                  <c:v>-1.549606</c:v>
                </c:pt>
                <c:pt idx="3151">
                  <c:v>-1.5499259999999999</c:v>
                </c:pt>
                <c:pt idx="3152">
                  <c:v>-1.5504260000000001</c:v>
                </c:pt>
                <c:pt idx="3153">
                  <c:v>-1.550845</c:v>
                </c:pt>
                <c:pt idx="3154">
                  <c:v>-1.5512300000000001</c:v>
                </c:pt>
                <c:pt idx="3155">
                  <c:v>-1.5515699999999999</c:v>
                </c:pt>
                <c:pt idx="3156">
                  <c:v>-1.551763</c:v>
                </c:pt>
                <c:pt idx="3157">
                  <c:v>-1.552414</c:v>
                </c:pt>
                <c:pt idx="3158">
                  <c:v>-1.552627</c:v>
                </c:pt>
                <c:pt idx="3159">
                  <c:v>-1.552916</c:v>
                </c:pt>
                <c:pt idx="3160">
                  <c:v>-1.5532779999999999</c:v>
                </c:pt>
                <c:pt idx="3161">
                  <c:v>-1.55359</c:v>
                </c:pt>
                <c:pt idx="3162">
                  <c:v>-1.5538909999999999</c:v>
                </c:pt>
                <c:pt idx="3163">
                  <c:v>-1.5542400000000001</c:v>
                </c:pt>
                <c:pt idx="3164">
                  <c:v>-1.554565</c:v>
                </c:pt>
                <c:pt idx="3165">
                  <c:v>-1.554915</c:v>
                </c:pt>
                <c:pt idx="3166">
                  <c:v>-1.5553440000000001</c:v>
                </c:pt>
                <c:pt idx="3167">
                  <c:v>-1.5556350000000001</c:v>
                </c:pt>
                <c:pt idx="3168">
                  <c:v>-1.5559689999999999</c:v>
                </c:pt>
                <c:pt idx="3169">
                  <c:v>-1.5563020000000001</c:v>
                </c:pt>
                <c:pt idx="3170">
                  <c:v>-1.5567420000000001</c:v>
                </c:pt>
                <c:pt idx="3171">
                  <c:v>-1.557075</c:v>
                </c:pt>
                <c:pt idx="3172">
                  <c:v>-1.5573440000000001</c:v>
                </c:pt>
                <c:pt idx="3173">
                  <c:v>-1.557547</c:v>
                </c:pt>
                <c:pt idx="3174">
                  <c:v>-1.55792</c:v>
                </c:pt>
                <c:pt idx="3175">
                  <c:v>-1.558297</c:v>
                </c:pt>
                <c:pt idx="3176">
                  <c:v>-1.55853</c:v>
                </c:pt>
                <c:pt idx="3177">
                  <c:v>-1.5590360000000001</c:v>
                </c:pt>
                <c:pt idx="3178">
                  <c:v>-1.5593060000000001</c:v>
                </c:pt>
                <c:pt idx="3179">
                  <c:v>-1.5595939999999999</c:v>
                </c:pt>
                <c:pt idx="3180">
                  <c:v>-1.5599989999999999</c:v>
                </c:pt>
                <c:pt idx="3181">
                  <c:v>-1.5603469999999999</c:v>
                </c:pt>
                <c:pt idx="3182">
                  <c:v>-1.5606329999999999</c:v>
                </c:pt>
                <c:pt idx="3183">
                  <c:v>-1.560989</c:v>
                </c:pt>
                <c:pt idx="3184">
                  <c:v>-1.56155</c:v>
                </c:pt>
                <c:pt idx="3185">
                  <c:v>-1.5621910000000001</c:v>
                </c:pt>
                <c:pt idx="3186">
                  <c:v>-1.5624990000000001</c:v>
                </c:pt>
                <c:pt idx="3187">
                  <c:v>-1.5627</c:v>
                </c:pt>
                <c:pt idx="3188">
                  <c:v>-1.5630459999999999</c:v>
                </c:pt>
                <c:pt idx="3189">
                  <c:v>-1.5634220000000001</c:v>
                </c:pt>
                <c:pt idx="3190">
                  <c:v>-1.563714</c:v>
                </c:pt>
                <c:pt idx="3191">
                  <c:v>-1.564098</c:v>
                </c:pt>
                <c:pt idx="3192">
                  <c:v>-1.5643499999999999</c:v>
                </c:pt>
                <c:pt idx="3193">
                  <c:v>-1.564649</c:v>
                </c:pt>
                <c:pt idx="3194">
                  <c:v>-1.565021</c:v>
                </c:pt>
                <c:pt idx="3195">
                  <c:v>-1.5653600000000001</c:v>
                </c:pt>
                <c:pt idx="3196">
                  <c:v>-1.5657700000000001</c:v>
                </c:pt>
                <c:pt idx="3197">
                  <c:v>-1.5660529999999999</c:v>
                </c:pt>
                <c:pt idx="3198">
                  <c:v>-1.5663769999999999</c:v>
                </c:pt>
                <c:pt idx="3199">
                  <c:v>-1.566746</c:v>
                </c:pt>
                <c:pt idx="3200">
                  <c:v>-1.567086</c:v>
                </c:pt>
                <c:pt idx="3201">
                  <c:v>-1.5672839999999999</c:v>
                </c:pt>
                <c:pt idx="3202">
                  <c:v>-1.5675779999999999</c:v>
                </c:pt>
                <c:pt idx="3203">
                  <c:v>-1.5678810000000001</c:v>
                </c:pt>
                <c:pt idx="3204">
                  <c:v>-1.5680369999999999</c:v>
                </c:pt>
                <c:pt idx="3205">
                  <c:v>-1.5684940000000001</c:v>
                </c:pt>
                <c:pt idx="3206">
                  <c:v>-1.5687819999999999</c:v>
                </c:pt>
                <c:pt idx="3207">
                  <c:v>-1.569229</c:v>
                </c:pt>
                <c:pt idx="3208">
                  <c:v>-1.569582</c:v>
                </c:pt>
                <c:pt idx="3209">
                  <c:v>-1.570044</c:v>
                </c:pt>
                <c:pt idx="3210">
                  <c:v>-1.570398</c:v>
                </c:pt>
                <c:pt idx="3211">
                  <c:v>-1.5706230000000001</c:v>
                </c:pt>
                <c:pt idx="3212">
                  <c:v>-1.570964</c:v>
                </c:pt>
                <c:pt idx="3213">
                  <c:v>-1.571221</c:v>
                </c:pt>
                <c:pt idx="3214">
                  <c:v>-1.5714399999999999</c:v>
                </c:pt>
                <c:pt idx="3215">
                  <c:v>-1.571669</c:v>
                </c:pt>
                <c:pt idx="3216">
                  <c:v>-1.572109</c:v>
                </c:pt>
                <c:pt idx="3217">
                  <c:v>-1.5726</c:v>
                </c:pt>
                <c:pt idx="3218">
                  <c:v>-1.573161</c:v>
                </c:pt>
                <c:pt idx="3219">
                  <c:v>-1.573704</c:v>
                </c:pt>
                <c:pt idx="3220">
                  <c:v>-1.5741940000000001</c:v>
                </c:pt>
                <c:pt idx="3221">
                  <c:v>-1.574567</c:v>
                </c:pt>
                <c:pt idx="3222">
                  <c:v>-1.574848</c:v>
                </c:pt>
                <c:pt idx="3223">
                  <c:v>-1.575186</c:v>
                </c:pt>
                <c:pt idx="3224">
                  <c:v>-1.575494</c:v>
                </c:pt>
                <c:pt idx="3225">
                  <c:v>-1.5759570000000001</c:v>
                </c:pt>
                <c:pt idx="3226">
                  <c:v>-1.5763560000000001</c:v>
                </c:pt>
                <c:pt idx="3227">
                  <c:v>-1.576708</c:v>
                </c:pt>
                <c:pt idx="3228">
                  <c:v>-1.576916</c:v>
                </c:pt>
                <c:pt idx="3229">
                  <c:v>-1.577237</c:v>
                </c:pt>
                <c:pt idx="3230">
                  <c:v>-1.577699</c:v>
                </c:pt>
                <c:pt idx="3231">
                  <c:v>-1.5780860000000001</c:v>
                </c:pt>
                <c:pt idx="3232">
                  <c:v>-1.5784640000000001</c:v>
                </c:pt>
                <c:pt idx="3233">
                  <c:v>-1.5788519999999999</c:v>
                </c:pt>
                <c:pt idx="3234">
                  <c:v>-1.579226</c:v>
                </c:pt>
                <c:pt idx="3235">
                  <c:v>-1.5796060000000001</c:v>
                </c:pt>
                <c:pt idx="3236">
                  <c:v>-1.5798760000000001</c:v>
                </c:pt>
                <c:pt idx="3237">
                  <c:v>-1.5802480000000001</c:v>
                </c:pt>
                <c:pt idx="3238">
                  <c:v>-1.5803830000000001</c:v>
                </c:pt>
                <c:pt idx="3239">
                  <c:v>-1.5806579999999999</c:v>
                </c:pt>
                <c:pt idx="3240">
                  <c:v>-1.581207</c:v>
                </c:pt>
                <c:pt idx="3241">
                  <c:v>-1.5815600000000001</c:v>
                </c:pt>
                <c:pt idx="3242">
                  <c:v>-1.5819799999999999</c:v>
                </c:pt>
                <c:pt idx="3243">
                  <c:v>-1.5823050000000001</c:v>
                </c:pt>
                <c:pt idx="3244">
                  <c:v>-1.582692</c:v>
                </c:pt>
                <c:pt idx="3245">
                  <c:v>-1.5831249999999999</c:v>
                </c:pt>
                <c:pt idx="3246">
                  <c:v>-1.583324</c:v>
                </c:pt>
                <c:pt idx="3247">
                  <c:v>-1.5836300000000001</c:v>
                </c:pt>
                <c:pt idx="3248">
                  <c:v>-1.5840000000000001</c:v>
                </c:pt>
                <c:pt idx="3249">
                  <c:v>-1.5842849999999999</c:v>
                </c:pt>
                <c:pt idx="3250">
                  <c:v>-1.5847260000000001</c:v>
                </c:pt>
                <c:pt idx="3251">
                  <c:v>-1.5849</c:v>
                </c:pt>
                <c:pt idx="3252">
                  <c:v>-1.585172</c:v>
                </c:pt>
                <c:pt idx="3253">
                  <c:v>-1.5855079999999999</c:v>
                </c:pt>
                <c:pt idx="3254">
                  <c:v>-1.5858840000000001</c:v>
                </c:pt>
                <c:pt idx="3255">
                  <c:v>-1.586357</c:v>
                </c:pt>
                <c:pt idx="3256">
                  <c:v>-1.586792</c:v>
                </c:pt>
                <c:pt idx="3257">
                  <c:v>-1.5870789999999999</c:v>
                </c:pt>
                <c:pt idx="3258">
                  <c:v>-1.5872919999999999</c:v>
                </c:pt>
                <c:pt idx="3259">
                  <c:v>-1.587845</c:v>
                </c:pt>
                <c:pt idx="3260">
                  <c:v>-1.5879049999999999</c:v>
                </c:pt>
                <c:pt idx="3261">
                  <c:v>-1.5884450000000001</c:v>
                </c:pt>
                <c:pt idx="3262">
                  <c:v>-1.5888070000000001</c:v>
                </c:pt>
                <c:pt idx="3263">
                  <c:v>-1.589232</c:v>
                </c:pt>
                <c:pt idx="3264">
                  <c:v>-1.589564</c:v>
                </c:pt>
                <c:pt idx="3265">
                  <c:v>-1.590004</c:v>
                </c:pt>
                <c:pt idx="3266">
                  <c:v>-1.590392</c:v>
                </c:pt>
                <c:pt idx="3267">
                  <c:v>-1.5907530000000001</c:v>
                </c:pt>
                <c:pt idx="3268">
                  <c:v>-1.591159</c:v>
                </c:pt>
                <c:pt idx="3269">
                  <c:v>-1.5915699999999999</c:v>
                </c:pt>
                <c:pt idx="3270">
                  <c:v>-1.5919179999999999</c:v>
                </c:pt>
                <c:pt idx="3271">
                  <c:v>-1.5922590000000001</c:v>
                </c:pt>
                <c:pt idx="3272">
                  <c:v>-1.5926389999999999</c:v>
                </c:pt>
                <c:pt idx="3273">
                  <c:v>-1.5930059999999999</c:v>
                </c:pt>
                <c:pt idx="3274">
                  <c:v>-1.593494</c:v>
                </c:pt>
                <c:pt idx="3275">
                  <c:v>-1.5939369999999999</c:v>
                </c:pt>
                <c:pt idx="3276">
                  <c:v>-1.594298</c:v>
                </c:pt>
                <c:pt idx="3277">
                  <c:v>-1.594684</c:v>
                </c:pt>
                <c:pt idx="3278">
                  <c:v>-1.595119</c:v>
                </c:pt>
                <c:pt idx="3279">
                  <c:v>-1.595267</c:v>
                </c:pt>
                <c:pt idx="3280">
                  <c:v>-1.595658</c:v>
                </c:pt>
                <c:pt idx="3281">
                  <c:v>-1.5959209999999999</c:v>
                </c:pt>
                <c:pt idx="3282">
                  <c:v>-1.5963989999999999</c:v>
                </c:pt>
                <c:pt idx="3283">
                  <c:v>-1.596743</c:v>
                </c:pt>
                <c:pt idx="3284">
                  <c:v>-1.5971280000000001</c:v>
                </c:pt>
                <c:pt idx="3285">
                  <c:v>-1.597602</c:v>
                </c:pt>
                <c:pt idx="3286">
                  <c:v>-1.5978479999999999</c:v>
                </c:pt>
                <c:pt idx="3287">
                  <c:v>-1.59799</c:v>
                </c:pt>
                <c:pt idx="3288">
                  <c:v>-1.5984309999999999</c:v>
                </c:pt>
                <c:pt idx="3289">
                  <c:v>-1.5987560000000001</c:v>
                </c:pt>
                <c:pt idx="3290">
                  <c:v>-1.5988880000000001</c:v>
                </c:pt>
                <c:pt idx="3291">
                  <c:v>-1.5992980000000001</c:v>
                </c:pt>
                <c:pt idx="3292">
                  <c:v>-1.5997749999999999</c:v>
                </c:pt>
                <c:pt idx="3293">
                  <c:v>-1.600249</c:v>
                </c:pt>
                <c:pt idx="3294">
                  <c:v>-1.6006370000000001</c:v>
                </c:pt>
                <c:pt idx="3295">
                  <c:v>-1.6009530000000001</c:v>
                </c:pt>
                <c:pt idx="3296">
                  <c:v>-1.601467</c:v>
                </c:pt>
                <c:pt idx="3297">
                  <c:v>-1.601801</c:v>
                </c:pt>
                <c:pt idx="3298">
                  <c:v>-1.602212</c:v>
                </c:pt>
                <c:pt idx="3299">
                  <c:v>-1.6023700000000001</c:v>
                </c:pt>
                <c:pt idx="3300">
                  <c:v>-1.6030850000000001</c:v>
                </c:pt>
                <c:pt idx="3301">
                  <c:v>-1.603526</c:v>
                </c:pt>
                <c:pt idx="3302">
                  <c:v>-1.6036790000000001</c:v>
                </c:pt>
                <c:pt idx="3303">
                  <c:v>-1.6039410000000001</c:v>
                </c:pt>
                <c:pt idx="3304">
                  <c:v>-1.6045160000000001</c:v>
                </c:pt>
                <c:pt idx="3305">
                  <c:v>-1.6047419999999999</c:v>
                </c:pt>
                <c:pt idx="3306">
                  <c:v>-1.605024</c:v>
                </c:pt>
                <c:pt idx="3307">
                  <c:v>-1.605507</c:v>
                </c:pt>
                <c:pt idx="3308">
                  <c:v>-1.605898</c:v>
                </c:pt>
                <c:pt idx="3309">
                  <c:v>-1.606212</c:v>
                </c:pt>
                <c:pt idx="3310">
                  <c:v>-1.6066990000000001</c:v>
                </c:pt>
                <c:pt idx="3311">
                  <c:v>-1.607148</c:v>
                </c:pt>
                <c:pt idx="3312">
                  <c:v>-1.6075729999999999</c:v>
                </c:pt>
                <c:pt idx="3313">
                  <c:v>-1.6077889999999999</c:v>
                </c:pt>
                <c:pt idx="3314">
                  <c:v>-1.6082320000000001</c:v>
                </c:pt>
                <c:pt idx="3315">
                  <c:v>-1.608603</c:v>
                </c:pt>
                <c:pt idx="3316">
                  <c:v>-1.6089720000000001</c:v>
                </c:pt>
                <c:pt idx="3317">
                  <c:v>-1.6093789999999999</c:v>
                </c:pt>
                <c:pt idx="3318">
                  <c:v>-1.609942</c:v>
                </c:pt>
                <c:pt idx="3319">
                  <c:v>-1.6103160000000001</c:v>
                </c:pt>
                <c:pt idx="3320">
                  <c:v>-1.6107400000000001</c:v>
                </c:pt>
                <c:pt idx="3321">
                  <c:v>-1.6111340000000001</c:v>
                </c:pt>
                <c:pt idx="3322">
                  <c:v>-1.611537</c:v>
                </c:pt>
                <c:pt idx="3323">
                  <c:v>-1.6118060000000001</c:v>
                </c:pt>
                <c:pt idx="3324">
                  <c:v>-1.6122190000000001</c:v>
                </c:pt>
                <c:pt idx="3325">
                  <c:v>-1.612554</c:v>
                </c:pt>
                <c:pt idx="3326">
                  <c:v>-1.6129610000000001</c:v>
                </c:pt>
                <c:pt idx="3327">
                  <c:v>-1.613334</c:v>
                </c:pt>
                <c:pt idx="3328">
                  <c:v>-1.6137090000000001</c:v>
                </c:pt>
                <c:pt idx="3329">
                  <c:v>-1.6141509999999999</c:v>
                </c:pt>
                <c:pt idx="3330">
                  <c:v>-1.614422</c:v>
                </c:pt>
                <c:pt idx="3331">
                  <c:v>-1.6148</c:v>
                </c:pt>
                <c:pt idx="3332">
                  <c:v>-1.615259</c:v>
                </c:pt>
                <c:pt idx="3333">
                  <c:v>-1.6157079999999999</c:v>
                </c:pt>
                <c:pt idx="3334">
                  <c:v>-1.6160829999999999</c:v>
                </c:pt>
                <c:pt idx="3335">
                  <c:v>-1.6164750000000001</c:v>
                </c:pt>
                <c:pt idx="3336">
                  <c:v>-1.6167260000000001</c:v>
                </c:pt>
                <c:pt idx="3337">
                  <c:v>-1.6170789999999999</c:v>
                </c:pt>
                <c:pt idx="3338">
                  <c:v>-1.6174649999999999</c:v>
                </c:pt>
                <c:pt idx="3339">
                  <c:v>-1.6178630000000001</c:v>
                </c:pt>
                <c:pt idx="3340">
                  <c:v>-1.6182989999999999</c:v>
                </c:pt>
                <c:pt idx="3341">
                  <c:v>-1.618638</c:v>
                </c:pt>
                <c:pt idx="3342">
                  <c:v>-1.6190340000000001</c:v>
                </c:pt>
                <c:pt idx="3343">
                  <c:v>-1.619513</c:v>
                </c:pt>
                <c:pt idx="3344">
                  <c:v>-1.619766</c:v>
                </c:pt>
                <c:pt idx="3345">
                  <c:v>-1.6201220000000001</c:v>
                </c:pt>
                <c:pt idx="3346">
                  <c:v>-1.620484</c:v>
                </c:pt>
                <c:pt idx="3347">
                  <c:v>-1.6208089999999999</c:v>
                </c:pt>
                <c:pt idx="3348">
                  <c:v>-1.6212310000000001</c:v>
                </c:pt>
                <c:pt idx="3349">
                  <c:v>-1.6215379999999999</c:v>
                </c:pt>
                <c:pt idx="3350">
                  <c:v>-1.621996</c:v>
                </c:pt>
                <c:pt idx="3351">
                  <c:v>-1.622258</c:v>
                </c:pt>
                <c:pt idx="3352">
                  <c:v>-1.622649</c:v>
                </c:pt>
                <c:pt idx="3353">
                  <c:v>-1.6230420000000001</c:v>
                </c:pt>
                <c:pt idx="3354">
                  <c:v>-1.6235010000000001</c:v>
                </c:pt>
                <c:pt idx="3355">
                  <c:v>-1.623918</c:v>
                </c:pt>
                <c:pt idx="3356">
                  <c:v>-1.6245000000000001</c:v>
                </c:pt>
                <c:pt idx="3357">
                  <c:v>-1.624984</c:v>
                </c:pt>
                <c:pt idx="3358">
                  <c:v>-1.6257079999999999</c:v>
                </c:pt>
                <c:pt idx="3359">
                  <c:v>-1.626142</c:v>
                </c:pt>
                <c:pt idx="3360">
                  <c:v>-1.626619</c:v>
                </c:pt>
                <c:pt idx="3361">
                  <c:v>-1.6268359999999999</c:v>
                </c:pt>
                <c:pt idx="3362">
                  <c:v>-1.627208</c:v>
                </c:pt>
                <c:pt idx="3363">
                  <c:v>-1.6276930000000001</c:v>
                </c:pt>
                <c:pt idx="3364">
                  <c:v>-1.628042</c:v>
                </c:pt>
                <c:pt idx="3365">
                  <c:v>-1.6284860000000001</c:v>
                </c:pt>
                <c:pt idx="3366">
                  <c:v>-1.6289359999999999</c:v>
                </c:pt>
                <c:pt idx="3367">
                  <c:v>-1.6291329999999999</c:v>
                </c:pt>
                <c:pt idx="3368">
                  <c:v>-1.6295120000000001</c:v>
                </c:pt>
                <c:pt idx="3369">
                  <c:v>-1.629877</c:v>
                </c:pt>
                <c:pt idx="3370">
                  <c:v>-1.630109</c:v>
                </c:pt>
                <c:pt idx="3371">
                  <c:v>-1.630431</c:v>
                </c:pt>
                <c:pt idx="3372">
                  <c:v>-1.6308290000000001</c:v>
                </c:pt>
                <c:pt idx="3373">
                  <c:v>-1.631202</c:v>
                </c:pt>
                <c:pt idx="3374">
                  <c:v>-1.631615</c:v>
                </c:pt>
                <c:pt idx="3375">
                  <c:v>-1.632145</c:v>
                </c:pt>
                <c:pt idx="3376">
                  <c:v>-1.632744</c:v>
                </c:pt>
                <c:pt idx="3377">
                  <c:v>-1.632916</c:v>
                </c:pt>
                <c:pt idx="3378">
                  <c:v>-1.63337</c:v>
                </c:pt>
                <c:pt idx="3379">
                  <c:v>-1.6337410000000001</c:v>
                </c:pt>
                <c:pt idx="3380">
                  <c:v>-1.6340140000000001</c:v>
                </c:pt>
                <c:pt idx="3381">
                  <c:v>-1.634511</c:v>
                </c:pt>
                <c:pt idx="3382">
                  <c:v>-1.6348579999999999</c:v>
                </c:pt>
                <c:pt idx="3383">
                  <c:v>-1.635243</c:v>
                </c:pt>
                <c:pt idx="3384">
                  <c:v>-1.6357029999999999</c:v>
                </c:pt>
                <c:pt idx="3385">
                  <c:v>-1.636153</c:v>
                </c:pt>
                <c:pt idx="3386">
                  <c:v>-1.6364749999999999</c:v>
                </c:pt>
                <c:pt idx="3387">
                  <c:v>-1.6368</c:v>
                </c:pt>
                <c:pt idx="3388">
                  <c:v>-1.637311</c:v>
                </c:pt>
                <c:pt idx="3389">
                  <c:v>-1.6375930000000001</c:v>
                </c:pt>
                <c:pt idx="3390">
                  <c:v>-1.6380729999999999</c:v>
                </c:pt>
                <c:pt idx="3391">
                  <c:v>-1.6384540000000001</c:v>
                </c:pt>
                <c:pt idx="3392">
                  <c:v>-1.638925</c:v>
                </c:pt>
                <c:pt idx="3393">
                  <c:v>-1.639535</c:v>
                </c:pt>
                <c:pt idx="3394">
                  <c:v>-1.6398550000000001</c:v>
                </c:pt>
                <c:pt idx="3395">
                  <c:v>-1.6402669999999999</c:v>
                </c:pt>
                <c:pt idx="3396">
                  <c:v>-1.64063</c:v>
                </c:pt>
                <c:pt idx="3397">
                  <c:v>-1.640978</c:v>
                </c:pt>
                <c:pt idx="3398">
                  <c:v>-1.641197</c:v>
                </c:pt>
                <c:pt idx="3399">
                  <c:v>-1.6415679999999999</c:v>
                </c:pt>
                <c:pt idx="3400">
                  <c:v>-1.642056</c:v>
                </c:pt>
                <c:pt idx="3401">
                  <c:v>-1.642517</c:v>
                </c:pt>
                <c:pt idx="3402">
                  <c:v>-1.64293</c:v>
                </c:pt>
                <c:pt idx="3403">
                  <c:v>-1.643332</c:v>
                </c:pt>
                <c:pt idx="3404">
                  <c:v>-1.643667</c:v>
                </c:pt>
                <c:pt idx="3405">
                  <c:v>-1.644055</c:v>
                </c:pt>
                <c:pt idx="3406">
                  <c:v>-1.6445730000000001</c:v>
                </c:pt>
                <c:pt idx="3407">
                  <c:v>-1.645122</c:v>
                </c:pt>
                <c:pt idx="3408">
                  <c:v>-1.6455390000000001</c:v>
                </c:pt>
                <c:pt idx="3409">
                  <c:v>-1.6457109999999999</c:v>
                </c:pt>
                <c:pt idx="3410">
                  <c:v>-1.6460520000000001</c:v>
                </c:pt>
                <c:pt idx="3411">
                  <c:v>-1.64621</c:v>
                </c:pt>
                <c:pt idx="3412">
                  <c:v>-1.646811</c:v>
                </c:pt>
                <c:pt idx="3413">
                  <c:v>-1.6471119999999999</c:v>
                </c:pt>
                <c:pt idx="3414">
                  <c:v>-1.6474439999999999</c:v>
                </c:pt>
                <c:pt idx="3415">
                  <c:v>-1.647886</c:v>
                </c:pt>
                <c:pt idx="3416">
                  <c:v>-1.64829</c:v>
                </c:pt>
                <c:pt idx="3417">
                  <c:v>-1.6486609999999999</c:v>
                </c:pt>
                <c:pt idx="3418">
                  <c:v>-1.649141</c:v>
                </c:pt>
                <c:pt idx="3419">
                  <c:v>-1.649683</c:v>
                </c:pt>
                <c:pt idx="3420">
                  <c:v>-1.6497569999999999</c:v>
                </c:pt>
                <c:pt idx="3421">
                  <c:v>-1.650031</c:v>
                </c:pt>
                <c:pt idx="3422">
                  <c:v>-1.6502829999999999</c:v>
                </c:pt>
                <c:pt idx="3423">
                  <c:v>-1.650668</c:v>
                </c:pt>
                <c:pt idx="3424">
                  <c:v>-1.6509659999999999</c:v>
                </c:pt>
                <c:pt idx="3425">
                  <c:v>-1.6512359999999999</c:v>
                </c:pt>
                <c:pt idx="3426">
                  <c:v>-1.6516379999999999</c:v>
                </c:pt>
                <c:pt idx="3427">
                  <c:v>-1.65215</c:v>
                </c:pt>
                <c:pt idx="3428">
                  <c:v>-1.6525080000000001</c:v>
                </c:pt>
                <c:pt idx="3429">
                  <c:v>-1.6529579999999999</c:v>
                </c:pt>
                <c:pt idx="3430">
                  <c:v>-1.6533880000000001</c:v>
                </c:pt>
                <c:pt idx="3431">
                  <c:v>-1.6534869999999999</c:v>
                </c:pt>
                <c:pt idx="3432">
                  <c:v>-1.653489</c:v>
                </c:pt>
                <c:pt idx="3433">
                  <c:v>-1.6536519999999999</c:v>
                </c:pt>
                <c:pt idx="3434">
                  <c:v>-1.653869</c:v>
                </c:pt>
                <c:pt idx="3435">
                  <c:v>-1.6541410000000001</c:v>
                </c:pt>
                <c:pt idx="3436">
                  <c:v>-1.6540680000000001</c:v>
                </c:pt>
                <c:pt idx="3437">
                  <c:v>-1.654139</c:v>
                </c:pt>
                <c:pt idx="3438">
                  <c:v>-1.6541699999999999</c:v>
                </c:pt>
                <c:pt idx="3439">
                  <c:v>-1.654202</c:v>
                </c:pt>
                <c:pt idx="3440">
                  <c:v>-1.654377</c:v>
                </c:pt>
                <c:pt idx="3441">
                  <c:v>-1.65428</c:v>
                </c:pt>
                <c:pt idx="3442">
                  <c:v>-1.653966</c:v>
                </c:pt>
                <c:pt idx="3443">
                  <c:v>-1.653491</c:v>
                </c:pt>
                <c:pt idx="3444">
                  <c:v>-1.653159</c:v>
                </c:pt>
                <c:pt idx="3445">
                  <c:v>-1.6527289999999999</c:v>
                </c:pt>
                <c:pt idx="3446">
                  <c:v>-1.6524239999999999</c:v>
                </c:pt>
                <c:pt idx="3447">
                  <c:v>-1.6523099999999999</c:v>
                </c:pt>
                <c:pt idx="3448">
                  <c:v>-1.6519550000000001</c:v>
                </c:pt>
                <c:pt idx="3449">
                  <c:v>-1.6516200000000001</c:v>
                </c:pt>
                <c:pt idx="3450">
                  <c:v>-1.6510880000000001</c:v>
                </c:pt>
                <c:pt idx="3451">
                  <c:v>-1.650539</c:v>
                </c:pt>
                <c:pt idx="3452">
                  <c:v>-1.649988</c:v>
                </c:pt>
                <c:pt idx="3453">
                  <c:v>-1.6493469999999999</c:v>
                </c:pt>
                <c:pt idx="3454">
                  <c:v>-1.6484939999999999</c:v>
                </c:pt>
                <c:pt idx="3455">
                  <c:v>-1.6476839999999999</c:v>
                </c:pt>
                <c:pt idx="3456">
                  <c:v>-1.6470130000000001</c:v>
                </c:pt>
                <c:pt idx="3457">
                  <c:v>-1.6463289999999999</c:v>
                </c:pt>
                <c:pt idx="3458">
                  <c:v>-1.6455219999999999</c:v>
                </c:pt>
                <c:pt idx="3459">
                  <c:v>-1.6445019999999999</c:v>
                </c:pt>
                <c:pt idx="3460">
                  <c:v>-1.6434230000000001</c:v>
                </c:pt>
                <c:pt idx="3461">
                  <c:v>-1.642352</c:v>
                </c:pt>
                <c:pt idx="3462">
                  <c:v>-1.6410960000000001</c:v>
                </c:pt>
                <c:pt idx="3463">
                  <c:v>-1.640085</c:v>
                </c:pt>
                <c:pt idx="3464">
                  <c:v>-1.6389990000000001</c:v>
                </c:pt>
                <c:pt idx="3465">
                  <c:v>-1.6379680000000001</c:v>
                </c:pt>
                <c:pt idx="3466">
                  <c:v>-1.6368039999999999</c:v>
                </c:pt>
                <c:pt idx="3467">
                  <c:v>-1.6358029999999999</c:v>
                </c:pt>
                <c:pt idx="3468">
                  <c:v>-1.6347579999999999</c:v>
                </c:pt>
                <c:pt idx="3469">
                  <c:v>-1.6333899999999999</c:v>
                </c:pt>
                <c:pt idx="3470">
                  <c:v>-1.6321669999999999</c:v>
                </c:pt>
                <c:pt idx="3471">
                  <c:v>-1.6309579999999999</c:v>
                </c:pt>
                <c:pt idx="3472">
                  <c:v>-1.6297349999999999</c:v>
                </c:pt>
                <c:pt idx="3473">
                  <c:v>-1.628385</c:v>
                </c:pt>
                <c:pt idx="3474">
                  <c:v>-1.627122</c:v>
                </c:pt>
                <c:pt idx="3475">
                  <c:v>-1.625337</c:v>
                </c:pt>
                <c:pt idx="3476">
                  <c:v>-1.6234599999999999</c:v>
                </c:pt>
                <c:pt idx="3477">
                  <c:v>-1.6216140000000001</c:v>
                </c:pt>
                <c:pt idx="3478">
                  <c:v>-1.619756</c:v>
                </c:pt>
                <c:pt idx="3479">
                  <c:v>-1.6178030000000001</c:v>
                </c:pt>
                <c:pt idx="3480">
                  <c:v>-1.616045</c:v>
                </c:pt>
                <c:pt idx="3481">
                  <c:v>-1.6144320000000001</c:v>
                </c:pt>
                <c:pt idx="3482">
                  <c:v>-1.612708</c:v>
                </c:pt>
                <c:pt idx="3483">
                  <c:v>-1.6106860000000001</c:v>
                </c:pt>
                <c:pt idx="3484">
                  <c:v>-1.6085149999999999</c:v>
                </c:pt>
                <c:pt idx="3485">
                  <c:v>-1.6061319999999999</c:v>
                </c:pt>
                <c:pt idx="3486">
                  <c:v>-1.6036630000000001</c:v>
                </c:pt>
                <c:pt idx="3487">
                  <c:v>-1.601151</c:v>
                </c:pt>
                <c:pt idx="3488">
                  <c:v>-1.5986199999999999</c:v>
                </c:pt>
                <c:pt idx="3489">
                  <c:v>-1.595982</c:v>
                </c:pt>
                <c:pt idx="3490">
                  <c:v>-1.5932900000000001</c:v>
                </c:pt>
                <c:pt idx="3491">
                  <c:v>-1.590727</c:v>
                </c:pt>
                <c:pt idx="3492">
                  <c:v>-1.588279</c:v>
                </c:pt>
                <c:pt idx="3493">
                  <c:v>-1.58605</c:v>
                </c:pt>
                <c:pt idx="3494">
                  <c:v>-1.583564</c:v>
                </c:pt>
                <c:pt idx="3495">
                  <c:v>-1.5808340000000001</c:v>
                </c:pt>
                <c:pt idx="3496">
                  <c:v>-1.5784050000000001</c:v>
                </c:pt>
                <c:pt idx="3497">
                  <c:v>-1.5761559999999999</c:v>
                </c:pt>
                <c:pt idx="3498">
                  <c:v>-1.5736300000000001</c:v>
                </c:pt>
                <c:pt idx="3499">
                  <c:v>-1.5711170000000001</c:v>
                </c:pt>
                <c:pt idx="3500">
                  <c:v>-1.5685750000000001</c:v>
                </c:pt>
                <c:pt idx="3501">
                  <c:v>-1.5659179999999999</c:v>
                </c:pt>
                <c:pt idx="3502">
                  <c:v>-1.5632950000000001</c:v>
                </c:pt>
                <c:pt idx="3503">
                  <c:v>-1.5607839999999999</c:v>
                </c:pt>
                <c:pt idx="3504">
                  <c:v>-1.558316</c:v>
                </c:pt>
                <c:pt idx="3505">
                  <c:v>-1.555963</c:v>
                </c:pt>
                <c:pt idx="3506">
                  <c:v>-1.553666</c:v>
                </c:pt>
                <c:pt idx="3507">
                  <c:v>-1.5514760000000001</c:v>
                </c:pt>
                <c:pt idx="3508">
                  <c:v>-1.549302</c:v>
                </c:pt>
                <c:pt idx="3509">
                  <c:v>-1.547194</c:v>
                </c:pt>
                <c:pt idx="3510">
                  <c:v>-1.5453950000000001</c:v>
                </c:pt>
                <c:pt idx="3511">
                  <c:v>-1.5435319999999999</c:v>
                </c:pt>
                <c:pt idx="3512">
                  <c:v>-1.541485</c:v>
                </c:pt>
                <c:pt idx="3513">
                  <c:v>-1.5392939999999999</c:v>
                </c:pt>
                <c:pt idx="3514">
                  <c:v>-1.537202</c:v>
                </c:pt>
                <c:pt idx="3515">
                  <c:v>-1.5351360000000001</c:v>
                </c:pt>
                <c:pt idx="3516">
                  <c:v>-1.533258</c:v>
                </c:pt>
                <c:pt idx="3517">
                  <c:v>-1.531336</c:v>
                </c:pt>
                <c:pt idx="3518">
                  <c:v>-1.529404</c:v>
                </c:pt>
                <c:pt idx="3519">
                  <c:v>-1.527339</c:v>
                </c:pt>
                <c:pt idx="3520">
                  <c:v>-1.525576</c:v>
                </c:pt>
                <c:pt idx="3521">
                  <c:v>-1.5238020000000001</c:v>
                </c:pt>
                <c:pt idx="3522">
                  <c:v>-1.5215479999999999</c:v>
                </c:pt>
                <c:pt idx="3523">
                  <c:v>-1.5195019999999999</c:v>
                </c:pt>
                <c:pt idx="3524">
                  <c:v>-1.5176700000000001</c:v>
                </c:pt>
                <c:pt idx="3525">
                  <c:v>-1.515825</c:v>
                </c:pt>
                <c:pt idx="3526">
                  <c:v>-1.5141389999999999</c:v>
                </c:pt>
                <c:pt idx="3527">
                  <c:v>-1.5120439999999999</c:v>
                </c:pt>
                <c:pt idx="3528">
                  <c:v>-1.509871</c:v>
                </c:pt>
                <c:pt idx="3529">
                  <c:v>-1.5078990000000001</c:v>
                </c:pt>
                <c:pt idx="3530">
                  <c:v>-1.5060709999999999</c:v>
                </c:pt>
                <c:pt idx="3531">
                  <c:v>-1.5042880000000001</c:v>
                </c:pt>
                <c:pt idx="3532">
                  <c:v>-1.5022420000000001</c:v>
                </c:pt>
                <c:pt idx="3533">
                  <c:v>-1.5004900000000001</c:v>
                </c:pt>
                <c:pt idx="3534">
                  <c:v>-1.498767</c:v>
                </c:pt>
                <c:pt idx="3535">
                  <c:v>-1.496761</c:v>
                </c:pt>
                <c:pt idx="3536">
                  <c:v>-1.495066</c:v>
                </c:pt>
                <c:pt idx="3537">
                  <c:v>-1.4932080000000001</c:v>
                </c:pt>
                <c:pt idx="3538">
                  <c:v>-1.4913920000000001</c:v>
                </c:pt>
                <c:pt idx="3539">
                  <c:v>-1.4895719999999999</c:v>
                </c:pt>
                <c:pt idx="3540">
                  <c:v>-1.4878089999999999</c:v>
                </c:pt>
                <c:pt idx="3541">
                  <c:v>-1.486024</c:v>
                </c:pt>
                <c:pt idx="3542">
                  <c:v>-1.4841310000000001</c:v>
                </c:pt>
                <c:pt idx="3543">
                  <c:v>-1.4821009999999999</c:v>
                </c:pt>
                <c:pt idx="3544">
                  <c:v>-1.4800770000000001</c:v>
                </c:pt>
                <c:pt idx="3545">
                  <c:v>-1.478159</c:v>
                </c:pt>
                <c:pt idx="3546">
                  <c:v>-1.476626</c:v>
                </c:pt>
                <c:pt idx="3547">
                  <c:v>-1.4748190000000001</c:v>
                </c:pt>
                <c:pt idx="3548">
                  <c:v>-1.4728330000000001</c:v>
                </c:pt>
                <c:pt idx="3549">
                  <c:v>-1.4710190000000001</c:v>
                </c:pt>
                <c:pt idx="3550">
                  <c:v>-1.469306</c:v>
                </c:pt>
                <c:pt idx="3551">
                  <c:v>-1.4675</c:v>
                </c:pt>
                <c:pt idx="3552">
                  <c:v>-1.465786</c:v>
                </c:pt>
                <c:pt idx="3553">
                  <c:v>-1.464332</c:v>
                </c:pt>
                <c:pt idx="3554">
                  <c:v>-1.4626870000000001</c:v>
                </c:pt>
                <c:pt idx="3555">
                  <c:v>-1.461192</c:v>
                </c:pt>
                <c:pt idx="3556">
                  <c:v>-1.4594689999999999</c:v>
                </c:pt>
                <c:pt idx="3557">
                  <c:v>-1.4579439999999999</c:v>
                </c:pt>
                <c:pt idx="3558">
                  <c:v>-1.456474</c:v>
                </c:pt>
                <c:pt idx="3559">
                  <c:v>-1.4552160000000001</c:v>
                </c:pt>
                <c:pt idx="3560">
                  <c:v>-1.454062</c:v>
                </c:pt>
                <c:pt idx="3561">
                  <c:v>-1.4530350000000001</c:v>
                </c:pt>
                <c:pt idx="3562">
                  <c:v>-1.451309</c:v>
                </c:pt>
                <c:pt idx="3563">
                  <c:v>-1.4500360000000001</c:v>
                </c:pt>
                <c:pt idx="3564">
                  <c:v>-1.4488110000000001</c:v>
                </c:pt>
                <c:pt idx="3565">
                  <c:v>-1.447452</c:v>
                </c:pt>
                <c:pt idx="3566">
                  <c:v>-1.446121</c:v>
                </c:pt>
                <c:pt idx="3567">
                  <c:v>-1.4448780000000001</c:v>
                </c:pt>
                <c:pt idx="3568">
                  <c:v>-1.4435690000000001</c:v>
                </c:pt>
                <c:pt idx="3569">
                  <c:v>-1.4422779999999999</c:v>
                </c:pt>
                <c:pt idx="3570">
                  <c:v>-1.4411590000000001</c:v>
                </c:pt>
                <c:pt idx="3571">
                  <c:v>-1.4398089999999999</c:v>
                </c:pt>
                <c:pt idx="3572">
                  <c:v>-1.438558</c:v>
                </c:pt>
                <c:pt idx="3573">
                  <c:v>-1.437233</c:v>
                </c:pt>
                <c:pt idx="3574">
                  <c:v>-1.4361120000000001</c:v>
                </c:pt>
                <c:pt idx="3575">
                  <c:v>-1.435017</c:v>
                </c:pt>
                <c:pt idx="3576">
                  <c:v>-1.4336690000000001</c:v>
                </c:pt>
                <c:pt idx="3577">
                  <c:v>-1.4325060000000001</c:v>
                </c:pt>
                <c:pt idx="3578">
                  <c:v>-1.431584</c:v>
                </c:pt>
                <c:pt idx="3579">
                  <c:v>-1.4307650000000001</c:v>
                </c:pt>
                <c:pt idx="3580">
                  <c:v>-1.4297930000000001</c:v>
                </c:pt>
                <c:pt idx="3581">
                  <c:v>-1.428585</c:v>
                </c:pt>
                <c:pt idx="3582">
                  <c:v>-1.4272560000000001</c:v>
                </c:pt>
                <c:pt idx="3583">
                  <c:v>-1.4262410000000001</c:v>
                </c:pt>
                <c:pt idx="3584">
                  <c:v>-1.4253290000000001</c:v>
                </c:pt>
                <c:pt idx="3585">
                  <c:v>-1.4243749999999999</c:v>
                </c:pt>
                <c:pt idx="3586">
                  <c:v>-1.4235</c:v>
                </c:pt>
                <c:pt idx="3587">
                  <c:v>-1.422404</c:v>
                </c:pt>
                <c:pt idx="3588">
                  <c:v>-1.4210400000000001</c:v>
                </c:pt>
                <c:pt idx="3589">
                  <c:v>-1.419702</c:v>
                </c:pt>
                <c:pt idx="3590">
                  <c:v>-1.4183669999999999</c:v>
                </c:pt>
                <c:pt idx="3591">
                  <c:v>-1.4175230000000001</c:v>
                </c:pt>
                <c:pt idx="3592">
                  <c:v>-1.416839</c:v>
                </c:pt>
                <c:pt idx="3593">
                  <c:v>-1.4162060000000001</c:v>
                </c:pt>
                <c:pt idx="3594">
                  <c:v>-1.4154800000000001</c:v>
                </c:pt>
                <c:pt idx="3595">
                  <c:v>-1.4148909999999999</c:v>
                </c:pt>
                <c:pt idx="3596">
                  <c:v>-1.414264</c:v>
                </c:pt>
                <c:pt idx="3597">
                  <c:v>-1.4133500000000001</c:v>
                </c:pt>
                <c:pt idx="3598">
                  <c:v>-1.412523</c:v>
                </c:pt>
                <c:pt idx="3599">
                  <c:v>-1.4117580000000001</c:v>
                </c:pt>
                <c:pt idx="3600">
                  <c:v>-1.411116</c:v>
                </c:pt>
                <c:pt idx="3601">
                  <c:v>-1.4103030000000001</c:v>
                </c:pt>
                <c:pt idx="3602">
                  <c:v>-1.4094009999999999</c:v>
                </c:pt>
                <c:pt idx="3603">
                  <c:v>-1.4086110000000001</c:v>
                </c:pt>
                <c:pt idx="3604">
                  <c:v>-1.4077379999999999</c:v>
                </c:pt>
                <c:pt idx="3605">
                  <c:v>-1.4071579999999999</c:v>
                </c:pt>
                <c:pt idx="3606">
                  <c:v>-1.4067099999999999</c:v>
                </c:pt>
                <c:pt idx="3607">
                  <c:v>-1.405986</c:v>
                </c:pt>
                <c:pt idx="3608">
                  <c:v>-1.405375</c:v>
                </c:pt>
                <c:pt idx="3609">
                  <c:v>-1.404963</c:v>
                </c:pt>
                <c:pt idx="3610">
                  <c:v>-1.40428</c:v>
                </c:pt>
                <c:pt idx="3611">
                  <c:v>-1.4035960000000001</c:v>
                </c:pt>
                <c:pt idx="3612">
                  <c:v>-1.4030609999999999</c:v>
                </c:pt>
                <c:pt idx="3613">
                  <c:v>-1.4025810000000001</c:v>
                </c:pt>
                <c:pt idx="3614">
                  <c:v>-1.401999</c:v>
                </c:pt>
                <c:pt idx="3615">
                  <c:v>-1.4015649999999999</c:v>
                </c:pt>
                <c:pt idx="3616">
                  <c:v>-1.4009309999999999</c:v>
                </c:pt>
                <c:pt idx="3617">
                  <c:v>-1.4002250000000001</c:v>
                </c:pt>
                <c:pt idx="3618">
                  <c:v>-1.39954</c:v>
                </c:pt>
                <c:pt idx="3619">
                  <c:v>-1.3991769999999999</c:v>
                </c:pt>
                <c:pt idx="3620">
                  <c:v>-1.3987160000000001</c:v>
                </c:pt>
                <c:pt idx="3621">
                  <c:v>-1.398242</c:v>
                </c:pt>
                <c:pt idx="3622">
                  <c:v>-1.3978900000000001</c:v>
                </c:pt>
                <c:pt idx="3623">
                  <c:v>-1.3975219999999999</c:v>
                </c:pt>
                <c:pt idx="3624">
                  <c:v>-1.3968469999999999</c:v>
                </c:pt>
                <c:pt idx="3625">
                  <c:v>-1.396463</c:v>
                </c:pt>
                <c:pt idx="3626">
                  <c:v>-1.3962060000000001</c:v>
                </c:pt>
                <c:pt idx="3627">
                  <c:v>-1.3960600000000001</c:v>
                </c:pt>
                <c:pt idx="3628">
                  <c:v>-1.395656</c:v>
                </c:pt>
                <c:pt idx="3629">
                  <c:v>-1.395113</c:v>
                </c:pt>
                <c:pt idx="3630">
                  <c:v>-1.3946750000000001</c:v>
                </c:pt>
                <c:pt idx="3631">
                  <c:v>-1.39415</c:v>
                </c:pt>
                <c:pt idx="3632">
                  <c:v>-1.393961</c:v>
                </c:pt>
                <c:pt idx="3633">
                  <c:v>-1.393713</c:v>
                </c:pt>
                <c:pt idx="3634">
                  <c:v>-1.393516</c:v>
                </c:pt>
                <c:pt idx="3635">
                  <c:v>-1.393165</c:v>
                </c:pt>
                <c:pt idx="3636">
                  <c:v>-1.392601</c:v>
                </c:pt>
                <c:pt idx="3637">
                  <c:v>-1.392304</c:v>
                </c:pt>
                <c:pt idx="3638">
                  <c:v>-1.3921840000000001</c:v>
                </c:pt>
                <c:pt idx="3639">
                  <c:v>-1.3920410000000001</c:v>
                </c:pt>
                <c:pt idx="3640">
                  <c:v>-1.3917900000000001</c:v>
                </c:pt>
                <c:pt idx="3641">
                  <c:v>-1.3911290000000001</c:v>
                </c:pt>
                <c:pt idx="3642">
                  <c:v>-1.390692</c:v>
                </c:pt>
                <c:pt idx="3643">
                  <c:v>-1.3901840000000001</c:v>
                </c:pt>
                <c:pt idx="3644">
                  <c:v>-1.389785</c:v>
                </c:pt>
                <c:pt idx="3645">
                  <c:v>-1.3896040000000001</c:v>
                </c:pt>
                <c:pt idx="3646">
                  <c:v>-1.3893740000000001</c:v>
                </c:pt>
                <c:pt idx="3647">
                  <c:v>-1.3890720000000001</c:v>
                </c:pt>
                <c:pt idx="3648">
                  <c:v>-1.3887290000000001</c:v>
                </c:pt>
                <c:pt idx="3649">
                  <c:v>-1.3885419999999999</c:v>
                </c:pt>
                <c:pt idx="3650">
                  <c:v>-1.388307</c:v>
                </c:pt>
                <c:pt idx="3651">
                  <c:v>-1.387915</c:v>
                </c:pt>
                <c:pt idx="3652">
                  <c:v>-1.387859</c:v>
                </c:pt>
                <c:pt idx="3653">
                  <c:v>-1.387731</c:v>
                </c:pt>
                <c:pt idx="3654">
                  <c:v>-1.387618</c:v>
                </c:pt>
                <c:pt idx="3655">
                  <c:v>-1.387567</c:v>
                </c:pt>
                <c:pt idx="3656">
                  <c:v>-1.387364</c:v>
                </c:pt>
                <c:pt idx="3657">
                  <c:v>-1.3870119999999999</c:v>
                </c:pt>
                <c:pt idx="3658">
                  <c:v>-1.386522</c:v>
                </c:pt>
                <c:pt idx="3659">
                  <c:v>-1.3865639999999999</c:v>
                </c:pt>
                <c:pt idx="3660">
                  <c:v>-1.3863749999999999</c:v>
                </c:pt>
                <c:pt idx="3661">
                  <c:v>-1.3862140000000001</c:v>
                </c:pt>
                <c:pt idx="3662">
                  <c:v>-1.386161</c:v>
                </c:pt>
                <c:pt idx="3663">
                  <c:v>-1.386117</c:v>
                </c:pt>
                <c:pt idx="3664">
                  <c:v>-1.386204</c:v>
                </c:pt>
                <c:pt idx="3665">
                  <c:v>-1.3857740000000001</c:v>
                </c:pt>
                <c:pt idx="3666">
                  <c:v>-1.3856440000000001</c:v>
                </c:pt>
                <c:pt idx="3667">
                  <c:v>-1.385635</c:v>
                </c:pt>
                <c:pt idx="3668">
                  <c:v>-1.385783</c:v>
                </c:pt>
                <c:pt idx="3669">
                  <c:v>-1.3857839999999999</c:v>
                </c:pt>
                <c:pt idx="3670">
                  <c:v>-1.385864</c:v>
                </c:pt>
                <c:pt idx="3671">
                  <c:v>-1.3857600000000001</c:v>
                </c:pt>
                <c:pt idx="3672">
                  <c:v>-1.3857649999999999</c:v>
                </c:pt>
                <c:pt idx="3673">
                  <c:v>-1.3856630000000001</c:v>
                </c:pt>
                <c:pt idx="3674">
                  <c:v>-1.3855710000000001</c:v>
                </c:pt>
                <c:pt idx="3675">
                  <c:v>-1.3856120000000001</c:v>
                </c:pt>
                <c:pt idx="3676">
                  <c:v>-1.385596</c:v>
                </c:pt>
                <c:pt idx="3677">
                  <c:v>-1.3853979999999999</c:v>
                </c:pt>
                <c:pt idx="3678">
                  <c:v>-1.385356</c:v>
                </c:pt>
                <c:pt idx="3679">
                  <c:v>-1.3852329999999999</c:v>
                </c:pt>
                <c:pt idx="3680">
                  <c:v>-1.3849940000000001</c:v>
                </c:pt>
                <c:pt idx="3681">
                  <c:v>-1.384628</c:v>
                </c:pt>
                <c:pt idx="3682">
                  <c:v>-1.3848499999999999</c:v>
                </c:pt>
                <c:pt idx="3683">
                  <c:v>-1.3850750000000001</c:v>
                </c:pt>
                <c:pt idx="3684">
                  <c:v>-1.3850359999999999</c:v>
                </c:pt>
                <c:pt idx="3685">
                  <c:v>-1.38489</c:v>
                </c:pt>
                <c:pt idx="3686">
                  <c:v>-1.3849480000000001</c:v>
                </c:pt>
                <c:pt idx="3687">
                  <c:v>-1.385462</c:v>
                </c:pt>
                <c:pt idx="3688">
                  <c:v>-1.385645</c:v>
                </c:pt>
                <c:pt idx="3689">
                  <c:v>-1.385613</c:v>
                </c:pt>
                <c:pt idx="3690">
                  <c:v>-1.385564</c:v>
                </c:pt>
                <c:pt idx="3691">
                  <c:v>-1.3857029999999999</c:v>
                </c:pt>
                <c:pt idx="3692">
                  <c:v>-1.3858569999999999</c:v>
                </c:pt>
                <c:pt idx="3693">
                  <c:v>-1.3860589999999999</c:v>
                </c:pt>
                <c:pt idx="3694">
                  <c:v>-1.386015</c:v>
                </c:pt>
                <c:pt idx="3695">
                  <c:v>-1.3860410000000001</c:v>
                </c:pt>
                <c:pt idx="3696">
                  <c:v>-1.3859520000000001</c:v>
                </c:pt>
                <c:pt idx="3697">
                  <c:v>-1.385974</c:v>
                </c:pt>
                <c:pt idx="3698">
                  <c:v>-1.3858159999999999</c:v>
                </c:pt>
                <c:pt idx="3699">
                  <c:v>-1.38602</c:v>
                </c:pt>
                <c:pt idx="3700">
                  <c:v>-1.3863190000000001</c:v>
                </c:pt>
                <c:pt idx="3701">
                  <c:v>-1.386444</c:v>
                </c:pt>
                <c:pt idx="3702">
                  <c:v>-1.386423</c:v>
                </c:pt>
                <c:pt idx="3703">
                  <c:v>-1.3863719999999999</c:v>
                </c:pt>
                <c:pt idx="3704">
                  <c:v>-1.386601</c:v>
                </c:pt>
                <c:pt idx="3705">
                  <c:v>-1.3866210000000001</c:v>
                </c:pt>
                <c:pt idx="3706">
                  <c:v>-1.386736</c:v>
                </c:pt>
                <c:pt idx="3707">
                  <c:v>-1.3872260000000001</c:v>
                </c:pt>
                <c:pt idx="3708">
                  <c:v>-1.387384</c:v>
                </c:pt>
                <c:pt idx="3709">
                  <c:v>-1.387475</c:v>
                </c:pt>
                <c:pt idx="3710">
                  <c:v>-1.387599</c:v>
                </c:pt>
                <c:pt idx="3711">
                  <c:v>-1.387772</c:v>
                </c:pt>
                <c:pt idx="3712">
                  <c:v>-1.3879459999999999</c:v>
                </c:pt>
                <c:pt idx="3713">
                  <c:v>-1.3882030000000001</c:v>
                </c:pt>
                <c:pt idx="3714">
                  <c:v>-1.388177</c:v>
                </c:pt>
                <c:pt idx="3715">
                  <c:v>-1.3880889999999999</c:v>
                </c:pt>
                <c:pt idx="3716">
                  <c:v>-1.387875</c:v>
                </c:pt>
                <c:pt idx="3717">
                  <c:v>-1.387939</c:v>
                </c:pt>
                <c:pt idx="3718">
                  <c:v>-1.3879779999999999</c:v>
                </c:pt>
                <c:pt idx="3719">
                  <c:v>-1.3884049999999999</c:v>
                </c:pt>
                <c:pt idx="3720">
                  <c:v>-1.388509</c:v>
                </c:pt>
                <c:pt idx="3721">
                  <c:v>-1.3886480000000001</c:v>
                </c:pt>
                <c:pt idx="3722">
                  <c:v>-1.3890279999999999</c:v>
                </c:pt>
                <c:pt idx="3723">
                  <c:v>-1.389289</c:v>
                </c:pt>
                <c:pt idx="3724">
                  <c:v>-1.389303</c:v>
                </c:pt>
                <c:pt idx="3725">
                  <c:v>-1.38944</c:v>
                </c:pt>
                <c:pt idx="3726">
                  <c:v>-1.390063</c:v>
                </c:pt>
                <c:pt idx="3727">
                  <c:v>-1.3904000000000001</c:v>
                </c:pt>
                <c:pt idx="3728">
                  <c:v>-1.390674</c:v>
                </c:pt>
                <c:pt idx="3729">
                  <c:v>-1.3908560000000001</c:v>
                </c:pt>
                <c:pt idx="3730">
                  <c:v>-1.3909940000000001</c:v>
                </c:pt>
                <c:pt idx="3731">
                  <c:v>-1.391124</c:v>
                </c:pt>
                <c:pt idx="3732">
                  <c:v>-1.391481</c:v>
                </c:pt>
                <c:pt idx="3733">
                  <c:v>-1.3919189999999999</c:v>
                </c:pt>
                <c:pt idx="3734">
                  <c:v>-1.3921110000000001</c:v>
                </c:pt>
                <c:pt idx="3735">
                  <c:v>-1.3925449999999999</c:v>
                </c:pt>
                <c:pt idx="3736">
                  <c:v>-1.393027</c:v>
                </c:pt>
                <c:pt idx="3737">
                  <c:v>-1.3934759999999999</c:v>
                </c:pt>
                <c:pt idx="3738">
                  <c:v>-1.3934500000000001</c:v>
                </c:pt>
                <c:pt idx="3739">
                  <c:v>-1.393607</c:v>
                </c:pt>
                <c:pt idx="3740">
                  <c:v>-1.3938280000000001</c:v>
                </c:pt>
                <c:pt idx="3741">
                  <c:v>-1.394191</c:v>
                </c:pt>
                <c:pt idx="3742">
                  <c:v>-1.394706</c:v>
                </c:pt>
                <c:pt idx="3743">
                  <c:v>-1.3952040000000001</c:v>
                </c:pt>
                <c:pt idx="3744">
                  <c:v>-1.395527</c:v>
                </c:pt>
                <c:pt idx="3745">
                  <c:v>-1.3960220000000001</c:v>
                </c:pt>
                <c:pt idx="3746">
                  <c:v>-1.3964760000000001</c:v>
                </c:pt>
                <c:pt idx="3747">
                  <c:v>-1.3968719999999999</c:v>
                </c:pt>
                <c:pt idx="3748">
                  <c:v>-1.397354</c:v>
                </c:pt>
                <c:pt idx="3749">
                  <c:v>-1.3979250000000001</c:v>
                </c:pt>
                <c:pt idx="3750">
                  <c:v>-1.39839</c:v>
                </c:pt>
                <c:pt idx="3751">
                  <c:v>-1.3987579999999999</c:v>
                </c:pt>
                <c:pt idx="3752">
                  <c:v>-1.399338</c:v>
                </c:pt>
                <c:pt idx="3753">
                  <c:v>-1.3995120000000001</c:v>
                </c:pt>
                <c:pt idx="3754">
                  <c:v>-1.4000589999999999</c:v>
                </c:pt>
                <c:pt idx="3755">
                  <c:v>-1.4007309999999999</c:v>
                </c:pt>
                <c:pt idx="3756">
                  <c:v>-1.4010309999999999</c:v>
                </c:pt>
                <c:pt idx="3757">
                  <c:v>-1.401486</c:v>
                </c:pt>
                <c:pt idx="3758">
                  <c:v>-1.4019459999999999</c:v>
                </c:pt>
                <c:pt idx="3759">
                  <c:v>-1.4026209999999999</c:v>
                </c:pt>
                <c:pt idx="3760">
                  <c:v>-1.4031419999999999</c:v>
                </c:pt>
                <c:pt idx="3761">
                  <c:v>-1.4036630000000001</c:v>
                </c:pt>
                <c:pt idx="3762">
                  <c:v>-1.4043810000000001</c:v>
                </c:pt>
                <c:pt idx="3763">
                  <c:v>-1.4052659999999999</c:v>
                </c:pt>
                <c:pt idx="3764">
                  <c:v>-1.4058980000000001</c:v>
                </c:pt>
                <c:pt idx="3765">
                  <c:v>-1.406442</c:v>
                </c:pt>
                <c:pt idx="3766">
                  <c:v>-1.4066339999999999</c:v>
                </c:pt>
                <c:pt idx="3767">
                  <c:v>-1.4070959999999999</c:v>
                </c:pt>
                <c:pt idx="3768">
                  <c:v>-1.4075770000000001</c:v>
                </c:pt>
                <c:pt idx="3769">
                  <c:v>-1.4078170000000001</c:v>
                </c:pt>
                <c:pt idx="3770">
                  <c:v>-1.4081729999999999</c:v>
                </c:pt>
                <c:pt idx="3771">
                  <c:v>-1.4090370000000001</c:v>
                </c:pt>
                <c:pt idx="3772">
                  <c:v>-1.4099600000000001</c:v>
                </c:pt>
                <c:pt idx="3773">
                  <c:v>-1.410757</c:v>
                </c:pt>
                <c:pt idx="3774">
                  <c:v>-1.4114180000000001</c:v>
                </c:pt>
                <c:pt idx="3775">
                  <c:v>-1.412029</c:v>
                </c:pt>
                <c:pt idx="3776">
                  <c:v>-1.412544</c:v>
                </c:pt>
                <c:pt idx="3777">
                  <c:v>-1.4132880000000001</c:v>
                </c:pt>
                <c:pt idx="3778">
                  <c:v>-1.414164</c:v>
                </c:pt>
                <c:pt idx="3779">
                  <c:v>-1.4150670000000001</c:v>
                </c:pt>
                <c:pt idx="3780">
                  <c:v>-1.4157519999999999</c:v>
                </c:pt>
                <c:pt idx="3781">
                  <c:v>-1.4161520000000001</c:v>
                </c:pt>
                <c:pt idx="3782">
                  <c:v>-1.417027</c:v>
                </c:pt>
                <c:pt idx="3783">
                  <c:v>-1.4175249999999999</c:v>
                </c:pt>
                <c:pt idx="3784">
                  <c:v>-1.418058</c:v>
                </c:pt>
                <c:pt idx="3785">
                  <c:v>-1.4187529999999999</c:v>
                </c:pt>
                <c:pt idx="3786">
                  <c:v>-1.4196070000000001</c:v>
                </c:pt>
                <c:pt idx="3787">
                  <c:v>-1.4206460000000001</c:v>
                </c:pt>
                <c:pt idx="3788">
                  <c:v>-1.421416</c:v>
                </c:pt>
                <c:pt idx="3789">
                  <c:v>-1.422722</c:v>
                </c:pt>
                <c:pt idx="3790">
                  <c:v>-1.423678</c:v>
                </c:pt>
                <c:pt idx="3791">
                  <c:v>-1.4241440000000001</c:v>
                </c:pt>
                <c:pt idx="3792">
                  <c:v>-1.4245509999999999</c:v>
                </c:pt>
                <c:pt idx="3793">
                  <c:v>-1.425306</c:v>
                </c:pt>
                <c:pt idx="3794">
                  <c:v>-1.426156</c:v>
                </c:pt>
                <c:pt idx="3795">
                  <c:v>-1.4269810000000001</c:v>
                </c:pt>
                <c:pt idx="3796">
                  <c:v>-1.427824</c:v>
                </c:pt>
                <c:pt idx="3797">
                  <c:v>-1.4286779999999999</c:v>
                </c:pt>
                <c:pt idx="3798">
                  <c:v>-1.4295910000000001</c:v>
                </c:pt>
                <c:pt idx="3799">
                  <c:v>-1.4304049999999999</c:v>
                </c:pt>
                <c:pt idx="3800">
                  <c:v>-1.4312370000000001</c:v>
                </c:pt>
                <c:pt idx="3801">
                  <c:v>-1.431999</c:v>
                </c:pt>
                <c:pt idx="3802">
                  <c:v>-1.4325749999999999</c:v>
                </c:pt>
                <c:pt idx="3803">
                  <c:v>-1.4333020000000001</c:v>
                </c:pt>
                <c:pt idx="3804">
                  <c:v>-1.4343539999999999</c:v>
                </c:pt>
                <c:pt idx="3805">
                  <c:v>-1.435217</c:v>
                </c:pt>
                <c:pt idx="3806">
                  <c:v>-1.4360520000000001</c:v>
                </c:pt>
                <c:pt idx="3807">
                  <c:v>-1.4373119999999999</c:v>
                </c:pt>
                <c:pt idx="3808">
                  <c:v>-1.43848</c:v>
                </c:pt>
                <c:pt idx="3809">
                  <c:v>-1.4390750000000001</c:v>
                </c:pt>
                <c:pt idx="3810">
                  <c:v>-1.4398820000000001</c:v>
                </c:pt>
                <c:pt idx="3811">
                  <c:v>-1.4408829999999999</c:v>
                </c:pt>
                <c:pt idx="3812">
                  <c:v>-1.4419869999999999</c:v>
                </c:pt>
                <c:pt idx="3813">
                  <c:v>-1.4429909999999999</c:v>
                </c:pt>
                <c:pt idx="3814">
                  <c:v>-1.444034</c:v>
                </c:pt>
                <c:pt idx="3815">
                  <c:v>-1.4452</c:v>
                </c:pt>
                <c:pt idx="3816">
                  <c:v>-1.446042</c:v>
                </c:pt>
                <c:pt idx="3817">
                  <c:v>-1.447206</c:v>
                </c:pt>
                <c:pt idx="3818">
                  <c:v>-1.448132</c:v>
                </c:pt>
                <c:pt idx="3819">
                  <c:v>-1.448869</c:v>
                </c:pt>
                <c:pt idx="3820">
                  <c:v>-1.449702</c:v>
                </c:pt>
                <c:pt idx="3821">
                  <c:v>-1.450723</c:v>
                </c:pt>
                <c:pt idx="3822">
                  <c:v>-1.4518599999999999</c:v>
                </c:pt>
                <c:pt idx="3823">
                  <c:v>-1.45336</c:v>
                </c:pt>
                <c:pt idx="3824">
                  <c:v>-1.454537</c:v>
                </c:pt>
                <c:pt idx="3825">
                  <c:v>-1.4555629999999999</c:v>
                </c:pt>
                <c:pt idx="3826">
                  <c:v>-1.456604</c:v>
                </c:pt>
                <c:pt idx="3827">
                  <c:v>-1.4575899999999999</c:v>
                </c:pt>
                <c:pt idx="3828">
                  <c:v>-1.4586920000000001</c:v>
                </c:pt>
                <c:pt idx="3829">
                  <c:v>-1.459854</c:v>
                </c:pt>
                <c:pt idx="3830">
                  <c:v>-1.461069</c:v>
                </c:pt>
                <c:pt idx="3831">
                  <c:v>-1.4625509999999999</c:v>
                </c:pt>
                <c:pt idx="3832">
                  <c:v>-1.4638070000000001</c:v>
                </c:pt>
                <c:pt idx="3833">
                  <c:v>-1.4646760000000001</c:v>
                </c:pt>
                <c:pt idx="3834">
                  <c:v>-1.4655640000000001</c:v>
                </c:pt>
                <c:pt idx="3835">
                  <c:v>-1.4668909999999999</c:v>
                </c:pt>
                <c:pt idx="3836">
                  <c:v>-1.467884</c:v>
                </c:pt>
                <c:pt idx="3837">
                  <c:v>-1.4688429999999999</c:v>
                </c:pt>
                <c:pt idx="3838">
                  <c:v>-1.470054</c:v>
                </c:pt>
                <c:pt idx="3839">
                  <c:v>-1.4713020000000001</c:v>
                </c:pt>
                <c:pt idx="3840">
                  <c:v>-1.4726539999999999</c:v>
                </c:pt>
                <c:pt idx="3841">
                  <c:v>-1.4740089999999999</c:v>
                </c:pt>
                <c:pt idx="3842">
                  <c:v>-1.4752719999999999</c:v>
                </c:pt>
                <c:pt idx="3843">
                  <c:v>-1.4763770000000001</c:v>
                </c:pt>
                <c:pt idx="3844">
                  <c:v>-1.4775430000000001</c:v>
                </c:pt>
                <c:pt idx="3845">
                  <c:v>-1.478834</c:v>
                </c:pt>
                <c:pt idx="3846">
                  <c:v>-1.480353</c:v>
                </c:pt>
                <c:pt idx="3847">
                  <c:v>-1.4815799999999999</c:v>
                </c:pt>
                <c:pt idx="3848">
                  <c:v>-1.4828600000000001</c:v>
                </c:pt>
                <c:pt idx="3849">
                  <c:v>-1.484027</c:v>
                </c:pt>
                <c:pt idx="3850">
                  <c:v>-1.485284</c:v>
                </c:pt>
                <c:pt idx="3851">
                  <c:v>-1.486591</c:v>
                </c:pt>
                <c:pt idx="3852">
                  <c:v>-1.4878690000000001</c:v>
                </c:pt>
                <c:pt idx="3853">
                  <c:v>-1.4890239999999999</c:v>
                </c:pt>
                <c:pt idx="3854">
                  <c:v>-1.4901819999999999</c:v>
                </c:pt>
                <c:pt idx="3855">
                  <c:v>-1.4913639999999999</c:v>
                </c:pt>
                <c:pt idx="3856">
                  <c:v>-1.4925889999999999</c:v>
                </c:pt>
                <c:pt idx="3857">
                  <c:v>-1.4940789999999999</c:v>
                </c:pt>
                <c:pt idx="3858">
                  <c:v>-1.4958340000000001</c:v>
                </c:pt>
                <c:pt idx="3859">
                  <c:v>-1.4974829999999999</c:v>
                </c:pt>
                <c:pt idx="3860">
                  <c:v>-1.4987820000000001</c:v>
                </c:pt>
                <c:pt idx="3861">
                  <c:v>-1.500378</c:v>
                </c:pt>
                <c:pt idx="3862">
                  <c:v>-1.5018959999999999</c:v>
                </c:pt>
                <c:pt idx="3863">
                  <c:v>-1.5031680000000001</c:v>
                </c:pt>
                <c:pt idx="3864">
                  <c:v>-1.5043759999999999</c:v>
                </c:pt>
                <c:pt idx="3865">
                  <c:v>-1.505487</c:v>
                </c:pt>
                <c:pt idx="3866">
                  <c:v>-1.5070030000000001</c:v>
                </c:pt>
                <c:pt idx="3867">
                  <c:v>-1.5083629999999999</c:v>
                </c:pt>
                <c:pt idx="3868">
                  <c:v>-1.509706</c:v>
                </c:pt>
                <c:pt idx="3869">
                  <c:v>-1.5115400000000001</c:v>
                </c:pt>
                <c:pt idx="3870">
                  <c:v>-1.513306</c:v>
                </c:pt>
                <c:pt idx="3871">
                  <c:v>-1.515002</c:v>
                </c:pt>
                <c:pt idx="3872">
                  <c:v>-1.516106</c:v>
                </c:pt>
                <c:pt idx="3873">
                  <c:v>-1.517174</c:v>
                </c:pt>
                <c:pt idx="3874">
                  <c:v>-1.5190319999999999</c:v>
                </c:pt>
                <c:pt idx="3875">
                  <c:v>-1.520486</c:v>
                </c:pt>
                <c:pt idx="3876">
                  <c:v>-1.5219320000000001</c:v>
                </c:pt>
                <c:pt idx="3877">
                  <c:v>-1.5234510000000001</c:v>
                </c:pt>
                <c:pt idx="3878">
                  <c:v>-1.5250699999999999</c:v>
                </c:pt>
                <c:pt idx="3879">
                  <c:v>-1.526653</c:v>
                </c:pt>
                <c:pt idx="3880">
                  <c:v>-1.5283119999999999</c:v>
                </c:pt>
                <c:pt idx="3881">
                  <c:v>-1.5299609999999999</c:v>
                </c:pt>
                <c:pt idx="3882">
                  <c:v>-1.531706</c:v>
                </c:pt>
                <c:pt idx="3883">
                  <c:v>-1.5331060000000001</c:v>
                </c:pt>
                <c:pt idx="3884">
                  <c:v>-1.5344089999999999</c:v>
                </c:pt>
                <c:pt idx="3885">
                  <c:v>-1.5361450000000001</c:v>
                </c:pt>
                <c:pt idx="3886">
                  <c:v>-1.5381210000000001</c:v>
                </c:pt>
                <c:pt idx="3887">
                  <c:v>-1.539828</c:v>
                </c:pt>
                <c:pt idx="3888">
                  <c:v>-1.5410349999999999</c:v>
                </c:pt>
                <c:pt idx="3889">
                  <c:v>-1.542664</c:v>
                </c:pt>
                <c:pt idx="3890">
                  <c:v>-1.5445139999999999</c:v>
                </c:pt>
                <c:pt idx="3891">
                  <c:v>-1.5464990000000001</c:v>
                </c:pt>
                <c:pt idx="3892">
                  <c:v>-1.548176</c:v>
                </c:pt>
                <c:pt idx="3893">
                  <c:v>-1.549612</c:v>
                </c:pt>
                <c:pt idx="3894">
                  <c:v>-1.5508280000000001</c:v>
                </c:pt>
                <c:pt idx="3895">
                  <c:v>-1.552384</c:v>
                </c:pt>
                <c:pt idx="3896">
                  <c:v>-1.554451</c:v>
                </c:pt>
                <c:pt idx="3897">
                  <c:v>-1.556003</c:v>
                </c:pt>
                <c:pt idx="3898">
                  <c:v>-1.557555</c:v>
                </c:pt>
                <c:pt idx="3899">
                  <c:v>-1.559456</c:v>
                </c:pt>
                <c:pt idx="3900">
                  <c:v>-1.561366</c:v>
                </c:pt>
                <c:pt idx="3901">
                  <c:v>-1.562826</c:v>
                </c:pt>
                <c:pt idx="3902">
                  <c:v>-1.5645039999999999</c:v>
                </c:pt>
                <c:pt idx="3903">
                  <c:v>-1.5662670000000001</c:v>
                </c:pt>
                <c:pt idx="3904">
                  <c:v>-1.5680130000000001</c:v>
                </c:pt>
                <c:pt idx="3905">
                  <c:v>-1.5701039999999999</c:v>
                </c:pt>
                <c:pt idx="3906">
                  <c:v>-1.5721419999999999</c:v>
                </c:pt>
                <c:pt idx="3907">
                  <c:v>-1.5741050000000001</c:v>
                </c:pt>
                <c:pt idx="3908">
                  <c:v>-1.576077</c:v>
                </c:pt>
                <c:pt idx="3909">
                  <c:v>-1.5780810000000001</c:v>
                </c:pt>
                <c:pt idx="3910">
                  <c:v>-1.5797650000000001</c:v>
                </c:pt>
                <c:pt idx="3911">
                  <c:v>-1.581391</c:v>
                </c:pt>
                <c:pt idx="3912">
                  <c:v>-1.5829709999999999</c:v>
                </c:pt>
                <c:pt idx="3913">
                  <c:v>-1.584727</c:v>
                </c:pt>
                <c:pt idx="3914">
                  <c:v>-1.5866100000000001</c:v>
                </c:pt>
                <c:pt idx="3915">
                  <c:v>-1.5889450000000001</c:v>
                </c:pt>
                <c:pt idx="3916">
                  <c:v>-1.5910439999999999</c:v>
                </c:pt>
                <c:pt idx="3917">
                  <c:v>-1.5925640000000001</c:v>
                </c:pt>
                <c:pt idx="3918">
                  <c:v>-1.594087</c:v>
                </c:pt>
                <c:pt idx="3919">
                  <c:v>-1.596422</c:v>
                </c:pt>
                <c:pt idx="3920">
                  <c:v>-1.598363</c:v>
                </c:pt>
                <c:pt idx="3921">
                  <c:v>-1.600109</c:v>
                </c:pt>
                <c:pt idx="3922">
                  <c:v>-1.602295</c:v>
                </c:pt>
                <c:pt idx="3923">
                  <c:v>-1.6045560000000001</c:v>
                </c:pt>
                <c:pt idx="3924">
                  <c:v>-1.606992</c:v>
                </c:pt>
                <c:pt idx="3925">
                  <c:v>-1.609094</c:v>
                </c:pt>
                <c:pt idx="3926">
                  <c:v>-1.6107800000000001</c:v>
                </c:pt>
                <c:pt idx="3927">
                  <c:v>-1.6123369999999999</c:v>
                </c:pt>
                <c:pt idx="3928">
                  <c:v>-1.614401</c:v>
                </c:pt>
                <c:pt idx="3929">
                  <c:v>-1.6163529999999999</c:v>
                </c:pt>
                <c:pt idx="3930">
                  <c:v>-1.618325</c:v>
                </c:pt>
                <c:pt idx="3931">
                  <c:v>-1.620611</c:v>
                </c:pt>
                <c:pt idx="3932">
                  <c:v>-1.622868</c:v>
                </c:pt>
                <c:pt idx="3933">
                  <c:v>-1.624908</c:v>
                </c:pt>
                <c:pt idx="3934">
                  <c:v>-1.6270469999999999</c:v>
                </c:pt>
                <c:pt idx="3935">
                  <c:v>-1.6289750000000001</c:v>
                </c:pt>
                <c:pt idx="3936">
                  <c:v>-1.6311549999999999</c:v>
                </c:pt>
                <c:pt idx="3937">
                  <c:v>-1.6334420000000001</c:v>
                </c:pt>
                <c:pt idx="3938">
                  <c:v>-1.6359360000000001</c:v>
                </c:pt>
                <c:pt idx="3939">
                  <c:v>-1.637921</c:v>
                </c:pt>
                <c:pt idx="3940">
                  <c:v>-1.639972</c:v>
                </c:pt>
                <c:pt idx="3941">
                  <c:v>-1.642395</c:v>
                </c:pt>
                <c:pt idx="3942">
                  <c:v>-1.6447069999999999</c:v>
                </c:pt>
                <c:pt idx="3943">
                  <c:v>-1.646903</c:v>
                </c:pt>
                <c:pt idx="3944">
                  <c:v>-1.6490880000000001</c:v>
                </c:pt>
                <c:pt idx="3945">
                  <c:v>-1.651178</c:v>
                </c:pt>
                <c:pt idx="3946">
                  <c:v>-1.653424</c:v>
                </c:pt>
                <c:pt idx="3947">
                  <c:v>-1.6558040000000001</c:v>
                </c:pt>
                <c:pt idx="3948">
                  <c:v>-1.658169</c:v>
                </c:pt>
                <c:pt idx="3949">
                  <c:v>-1.6602840000000001</c:v>
                </c:pt>
                <c:pt idx="3950">
                  <c:v>-1.6622060000000001</c:v>
                </c:pt>
                <c:pt idx="3951">
                  <c:v>-1.6644620000000001</c:v>
                </c:pt>
                <c:pt idx="3952">
                  <c:v>-1.6671130000000001</c:v>
                </c:pt>
                <c:pt idx="3953">
                  <c:v>-1.6694089999999999</c:v>
                </c:pt>
                <c:pt idx="3954">
                  <c:v>-1.6714310000000001</c:v>
                </c:pt>
                <c:pt idx="3955">
                  <c:v>-1.6736230000000001</c:v>
                </c:pt>
                <c:pt idx="3956">
                  <c:v>-1.676159</c:v>
                </c:pt>
                <c:pt idx="3957">
                  <c:v>-1.6785680000000001</c:v>
                </c:pt>
                <c:pt idx="3958">
                  <c:v>-1.6810560000000001</c:v>
                </c:pt>
                <c:pt idx="3959">
                  <c:v>-1.6833959999999999</c:v>
                </c:pt>
                <c:pt idx="3960">
                  <c:v>-1.685311</c:v>
                </c:pt>
                <c:pt idx="3961">
                  <c:v>-1.6877219999999999</c:v>
                </c:pt>
                <c:pt idx="3962">
                  <c:v>-1.6905520000000001</c:v>
                </c:pt>
                <c:pt idx="3963">
                  <c:v>-1.692566</c:v>
                </c:pt>
                <c:pt idx="3964">
                  <c:v>-1.694823</c:v>
                </c:pt>
                <c:pt idx="3965">
                  <c:v>-1.697246</c:v>
                </c:pt>
                <c:pt idx="3966">
                  <c:v>-1.6998059999999999</c:v>
                </c:pt>
                <c:pt idx="3967">
                  <c:v>-1.701946</c:v>
                </c:pt>
                <c:pt idx="3968">
                  <c:v>-1.7044379999999999</c:v>
                </c:pt>
                <c:pt idx="3969">
                  <c:v>-1.7070399999999999</c:v>
                </c:pt>
                <c:pt idx="3970">
                  <c:v>-1.709716</c:v>
                </c:pt>
                <c:pt idx="3971">
                  <c:v>-1.7123440000000001</c:v>
                </c:pt>
                <c:pt idx="3972">
                  <c:v>-1.715128</c:v>
                </c:pt>
                <c:pt idx="3973">
                  <c:v>-1.7175879999999999</c:v>
                </c:pt>
                <c:pt idx="3974">
                  <c:v>-1.7199549999999999</c:v>
                </c:pt>
                <c:pt idx="3975">
                  <c:v>-1.7221839999999999</c:v>
                </c:pt>
                <c:pt idx="3976">
                  <c:v>-1.7245090000000001</c:v>
                </c:pt>
                <c:pt idx="3977">
                  <c:v>-1.7270369999999999</c:v>
                </c:pt>
                <c:pt idx="3978">
                  <c:v>-1.7297670000000001</c:v>
                </c:pt>
                <c:pt idx="3979">
                  <c:v>-1.7326250000000001</c:v>
                </c:pt>
                <c:pt idx="3980">
                  <c:v>-1.735171</c:v>
                </c:pt>
                <c:pt idx="3981">
                  <c:v>-1.7380439999999999</c:v>
                </c:pt>
                <c:pt idx="3982">
                  <c:v>-1.740694</c:v>
                </c:pt>
                <c:pt idx="3983">
                  <c:v>-1.7433460000000001</c:v>
                </c:pt>
                <c:pt idx="3984">
                  <c:v>-1.7457800000000001</c:v>
                </c:pt>
                <c:pt idx="3985">
                  <c:v>-1.748048</c:v>
                </c:pt>
                <c:pt idx="3986">
                  <c:v>-1.7507520000000001</c:v>
                </c:pt>
                <c:pt idx="3987">
                  <c:v>-1.7531000000000001</c:v>
                </c:pt>
                <c:pt idx="3988">
                  <c:v>-1.7559020000000001</c:v>
                </c:pt>
                <c:pt idx="3989">
                  <c:v>-1.7584649999999999</c:v>
                </c:pt>
                <c:pt idx="3990">
                  <c:v>-1.7611509999999999</c:v>
                </c:pt>
                <c:pt idx="3991">
                  <c:v>-1.763873</c:v>
                </c:pt>
                <c:pt idx="3992">
                  <c:v>-1.7666550000000001</c:v>
                </c:pt>
                <c:pt idx="3993">
                  <c:v>-1.7691159999999999</c:v>
                </c:pt>
                <c:pt idx="3994">
                  <c:v>-1.7718339999999999</c:v>
                </c:pt>
                <c:pt idx="3995">
                  <c:v>-1.774834</c:v>
                </c:pt>
                <c:pt idx="3996">
                  <c:v>-1.7773600000000001</c:v>
                </c:pt>
                <c:pt idx="3997">
                  <c:v>-1.7799290000000001</c:v>
                </c:pt>
                <c:pt idx="3998">
                  <c:v>-1.7828120000000001</c:v>
                </c:pt>
                <c:pt idx="3999">
                  <c:v>-1.785288</c:v>
                </c:pt>
                <c:pt idx="4000">
                  <c:v>-1.7882370000000001</c:v>
                </c:pt>
                <c:pt idx="4001">
                  <c:v>-1.791256</c:v>
                </c:pt>
                <c:pt idx="4002">
                  <c:v>-1.794254</c:v>
                </c:pt>
                <c:pt idx="4003">
                  <c:v>-1.7973570000000001</c:v>
                </c:pt>
                <c:pt idx="4004">
                  <c:v>-1.800516</c:v>
                </c:pt>
                <c:pt idx="4005">
                  <c:v>-1.803264</c:v>
                </c:pt>
                <c:pt idx="4006">
                  <c:v>-1.806508</c:v>
                </c:pt>
                <c:pt idx="4007">
                  <c:v>-1.809604</c:v>
                </c:pt>
                <c:pt idx="4008">
                  <c:v>-1.812484</c:v>
                </c:pt>
                <c:pt idx="4009">
                  <c:v>-1.815537</c:v>
                </c:pt>
                <c:pt idx="4010">
                  <c:v>-1.8183119999999999</c:v>
                </c:pt>
                <c:pt idx="4011">
                  <c:v>-1.8213140000000001</c:v>
                </c:pt>
                <c:pt idx="4012">
                  <c:v>-1.824681</c:v>
                </c:pt>
                <c:pt idx="4013">
                  <c:v>-1.8277319999999999</c:v>
                </c:pt>
                <c:pt idx="4014">
                  <c:v>-1.8309150000000001</c:v>
                </c:pt>
                <c:pt idx="4015">
                  <c:v>-1.8335060000000001</c:v>
                </c:pt>
                <c:pt idx="4016">
                  <c:v>-1.8359000000000001</c:v>
                </c:pt>
                <c:pt idx="4017">
                  <c:v>-1.8393900000000001</c:v>
                </c:pt>
                <c:pt idx="4018">
                  <c:v>-1.8426499999999999</c:v>
                </c:pt>
                <c:pt idx="4019">
                  <c:v>-1.8455220000000001</c:v>
                </c:pt>
                <c:pt idx="4020">
                  <c:v>-1.848767</c:v>
                </c:pt>
                <c:pt idx="4021">
                  <c:v>-1.851917</c:v>
                </c:pt>
                <c:pt idx="4022">
                  <c:v>-1.8549100000000001</c:v>
                </c:pt>
                <c:pt idx="4023">
                  <c:v>-1.8579129999999999</c:v>
                </c:pt>
                <c:pt idx="4024">
                  <c:v>-1.8607389999999999</c:v>
                </c:pt>
                <c:pt idx="4025">
                  <c:v>-1.863872</c:v>
                </c:pt>
                <c:pt idx="4026">
                  <c:v>-1.8671279999999999</c:v>
                </c:pt>
                <c:pt idx="4027">
                  <c:v>-1.870854</c:v>
                </c:pt>
                <c:pt idx="4028">
                  <c:v>-1.8742449999999999</c:v>
                </c:pt>
                <c:pt idx="4029">
                  <c:v>-1.877766</c:v>
                </c:pt>
                <c:pt idx="4030">
                  <c:v>-1.88059</c:v>
                </c:pt>
                <c:pt idx="4031">
                  <c:v>-1.883362</c:v>
                </c:pt>
                <c:pt idx="4032">
                  <c:v>-1.8868450000000001</c:v>
                </c:pt>
                <c:pt idx="4033">
                  <c:v>-1.890306</c:v>
                </c:pt>
                <c:pt idx="4034">
                  <c:v>-1.8936329999999999</c:v>
                </c:pt>
                <c:pt idx="4035">
                  <c:v>-1.89697</c:v>
                </c:pt>
                <c:pt idx="4036">
                  <c:v>-1.899786</c:v>
                </c:pt>
                <c:pt idx="4037">
                  <c:v>-1.903149</c:v>
                </c:pt>
                <c:pt idx="4038">
                  <c:v>-1.906649</c:v>
                </c:pt>
                <c:pt idx="4039">
                  <c:v>-1.910431</c:v>
                </c:pt>
                <c:pt idx="4040">
                  <c:v>-1.914336</c:v>
                </c:pt>
                <c:pt idx="4041">
                  <c:v>-1.9176249999999999</c:v>
                </c:pt>
                <c:pt idx="4042">
                  <c:v>-1.921087</c:v>
                </c:pt>
                <c:pt idx="4043">
                  <c:v>-1.9239919999999999</c:v>
                </c:pt>
                <c:pt idx="4044">
                  <c:v>-1.927033</c:v>
                </c:pt>
                <c:pt idx="4045">
                  <c:v>-1.930661</c:v>
                </c:pt>
                <c:pt idx="4046">
                  <c:v>-1.9342189999999999</c:v>
                </c:pt>
                <c:pt idx="4047">
                  <c:v>-1.938178</c:v>
                </c:pt>
                <c:pt idx="4048">
                  <c:v>-1.941988</c:v>
                </c:pt>
                <c:pt idx="4049">
                  <c:v>-1.945438</c:v>
                </c:pt>
                <c:pt idx="4050">
                  <c:v>-1.948844</c:v>
                </c:pt>
                <c:pt idx="4051">
                  <c:v>-1.9522949999999999</c:v>
                </c:pt>
                <c:pt idx="4052">
                  <c:v>-1.9560569999999999</c:v>
                </c:pt>
                <c:pt idx="4053">
                  <c:v>-1.9593700000000001</c:v>
                </c:pt>
                <c:pt idx="4054">
                  <c:v>-1.962801</c:v>
                </c:pt>
                <c:pt idx="4055">
                  <c:v>-1.9661630000000001</c:v>
                </c:pt>
                <c:pt idx="4056">
                  <c:v>-1.969789</c:v>
                </c:pt>
                <c:pt idx="4057">
                  <c:v>-1.974259</c:v>
                </c:pt>
                <c:pt idx="4058">
                  <c:v>-1.977951</c:v>
                </c:pt>
                <c:pt idx="4059">
                  <c:v>-1.981249</c:v>
                </c:pt>
                <c:pt idx="4060">
                  <c:v>-1.984804</c:v>
                </c:pt>
                <c:pt idx="4061">
                  <c:v>-1.9883869999999999</c:v>
                </c:pt>
                <c:pt idx="4062">
                  <c:v>-1.991857</c:v>
                </c:pt>
                <c:pt idx="4063">
                  <c:v>-1.9957990000000001</c:v>
                </c:pt>
                <c:pt idx="4064">
                  <c:v>-1.999906</c:v>
                </c:pt>
                <c:pt idx="4065">
                  <c:v>-2.0037090000000002</c:v>
                </c:pt>
                <c:pt idx="4066">
                  <c:v>-2.0077199999999999</c:v>
                </c:pt>
                <c:pt idx="4067">
                  <c:v>-2.0114619999999999</c:v>
                </c:pt>
                <c:pt idx="4068">
                  <c:v>-2.0149699999999999</c:v>
                </c:pt>
                <c:pt idx="4069">
                  <c:v>-2.0191979999999998</c:v>
                </c:pt>
                <c:pt idx="4070">
                  <c:v>-2.022694</c:v>
                </c:pt>
                <c:pt idx="4071">
                  <c:v>-2.026634</c:v>
                </c:pt>
                <c:pt idx="4072">
                  <c:v>-2.0305170000000001</c:v>
                </c:pt>
                <c:pt idx="4073">
                  <c:v>-2.0344199999999999</c:v>
                </c:pt>
                <c:pt idx="4074">
                  <c:v>-2.038592</c:v>
                </c:pt>
                <c:pt idx="4075">
                  <c:v>-2.0429379999999999</c:v>
                </c:pt>
                <c:pt idx="4076">
                  <c:v>-2.047393</c:v>
                </c:pt>
                <c:pt idx="4077">
                  <c:v>-2.051434</c:v>
                </c:pt>
                <c:pt idx="4078">
                  <c:v>-2.0551270000000001</c:v>
                </c:pt>
                <c:pt idx="4079">
                  <c:v>-2.0585939999999998</c:v>
                </c:pt>
                <c:pt idx="4080">
                  <c:v>-2.0628850000000001</c:v>
                </c:pt>
                <c:pt idx="4081">
                  <c:v>-2.0670739999999999</c:v>
                </c:pt>
                <c:pt idx="4082">
                  <c:v>-2.0712280000000001</c:v>
                </c:pt>
                <c:pt idx="4083">
                  <c:v>-2.075164</c:v>
                </c:pt>
                <c:pt idx="4084">
                  <c:v>-2.0791940000000002</c:v>
                </c:pt>
                <c:pt idx="4085">
                  <c:v>-2.0831620000000002</c:v>
                </c:pt>
                <c:pt idx="4086">
                  <c:v>-2.0873940000000002</c:v>
                </c:pt>
                <c:pt idx="4087">
                  <c:v>-2.0913140000000001</c:v>
                </c:pt>
                <c:pt idx="4088">
                  <c:v>-2.0959080000000001</c:v>
                </c:pt>
                <c:pt idx="4089">
                  <c:v>-2.0998749999999999</c:v>
                </c:pt>
                <c:pt idx="4090">
                  <c:v>-2.104228</c:v>
                </c:pt>
                <c:pt idx="4091">
                  <c:v>-2.1087229999999999</c:v>
                </c:pt>
                <c:pt idx="4092">
                  <c:v>-2.1124879999999999</c:v>
                </c:pt>
                <c:pt idx="4093">
                  <c:v>-2.1164640000000001</c:v>
                </c:pt>
                <c:pt idx="4094">
                  <c:v>-2.1210339999999999</c:v>
                </c:pt>
                <c:pt idx="4095">
                  <c:v>-2.1250550000000001</c:v>
                </c:pt>
                <c:pt idx="4096">
                  <c:v>-2.129499</c:v>
                </c:pt>
                <c:pt idx="4097">
                  <c:v>-2.134236</c:v>
                </c:pt>
                <c:pt idx="4098">
                  <c:v>-2.1390769999999999</c:v>
                </c:pt>
                <c:pt idx="4099">
                  <c:v>-2.1435680000000001</c:v>
                </c:pt>
                <c:pt idx="4100">
                  <c:v>-2.147894</c:v>
                </c:pt>
                <c:pt idx="4101">
                  <c:v>-2.1527229999999999</c:v>
                </c:pt>
                <c:pt idx="4102">
                  <c:v>-2.1575470000000001</c:v>
                </c:pt>
                <c:pt idx="4103">
                  <c:v>-2.1620159999999999</c:v>
                </c:pt>
                <c:pt idx="4104">
                  <c:v>-2.166633</c:v>
                </c:pt>
                <c:pt idx="4105">
                  <c:v>-2.1712280000000002</c:v>
                </c:pt>
                <c:pt idx="4106">
                  <c:v>-2.175389</c:v>
                </c:pt>
                <c:pt idx="4107">
                  <c:v>-2.18005</c:v>
                </c:pt>
                <c:pt idx="4108">
                  <c:v>-2.1850350000000001</c:v>
                </c:pt>
                <c:pt idx="4109">
                  <c:v>-2.1896230000000001</c:v>
                </c:pt>
                <c:pt idx="4110">
                  <c:v>-2.194258</c:v>
                </c:pt>
                <c:pt idx="4111">
                  <c:v>-2.19903</c:v>
                </c:pt>
                <c:pt idx="4112">
                  <c:v>-2.20336</c:v>
                </c:pt>
                <c:pt idx="4113">
                  <c:v>-2.2079080000000002</c:v>
                </c:pt>
                <c:pt idx="4114">
                  <c:v>-2.2127789999999998</c:v>
                </c:pt>
                <c:pt idx="4115">
                  <c:v>-2.217619</c:v>
                </c:pt>
                <c:pt idx="4116">
                  <c:v>-2.2222719999999998</c:v>
                </c:pt>
                <c:pt idx="4117">
                  <c:v>-2.2270340000000002</c:v>
                </c:pt>
                <c:pt idx="4118">
                  <c:v>-2.2318419999999999</c:v>
                </c:pt>
                <c:pt idx="4119">
                  <c:v>-2.2367499999999998</c:v>
                </c:pt>
                <c:pt idx="4120">
                  <c:v>-2.2415509999999998</c:v>
                </c:pt>
                <c:pt idx="4121">
                  <c:v>-2.2465320000000002</c:v>
                </c:pt>
                <c:pt idx="4122">
                  <c:v>-2.2518790000000002</c:v>
                </c:pt>
                <c:pt idx="4123">
                  <c:v>-2.2574429999999999</c:v>
                </c:pt>
                <c:pt idx="4124">
                  <c:v>-2.2624650000000002</c:v>
                </c:pt>
              </c:numCache>
            </c:numRef>
          </c:yVal>
          <c:smooth val="1"/>
          <c:extLst>
            <c:ext xmlns:c16="http://schemas.microsoft.com/office/drawing/2014/chart" uri="{C3380CC4-5D6E-409C-BE32-E72D297353CC}">
              <c16:uniqueId val="{00000002-B7DB-4849-B7AB-0ECF66CA29AB}"/>
            </c:ext>
          </c:extLst>
        </c:ser>
        <c:ser>
          <c:idx val="3"/>
          <c:order val="3"/>
          <c:tx>
            <c:v>Silver 25</c:v>
          </c:tx>
          <c:marker>
            <c:symbol val="none"/>
          </c:marker>
          <c:xVal>
            <c:numRef>
              <c:f>'Silver 25'!$B$57:$B$4181</c:f>
              <c:numCache>
                <c:formatCode>General</c:formatCode>
                <c:ptCount val="4125"/>
                <c:pt idx="0">
                  <c:v>25.15185</c:v>
                </c:pt>
                <c:pt idx="1">
                  <c:v>25.147600000000001</c:v>
                </c:pt>
                <c:pt idx="2">
                  <c:v>25.148540000000001</c:v>
                </c:pt>
                <c:pt idx="3">
                  <c:v>25.150950000000002</c:v>
                </c:pt>
                <c:pt idx="4">
                  <c:v>25.158049999999999</c:v>
                </c:pt>
                <c:pt idx="5">
                  <c:v>25.166399999999999</c:v>
                </c:pt>
                <c:pt idx="6">
                  <c:v>25.17679</c:v>
                </c:pt>
                <c:pt idx="7">
                  <c:v>25.196809999999999</c:v>
                </c:pt>
                <c:pt idx="8">
                  <c:v>25.213660000000001</c:v>
                </c:pt>
                <c:pt idx="9">
                  <c:v>25.228929999999998</c:v>
                </c:pt>
                <c:pt idx="10">
                  <c:v>25.258089999999999</c:v>
                </c:pt>
                <c:pt idx="11">
                  <c:v>25.284300000000002</c:v>
                </c:pt>
                <c:pt idx="12">
                  <c:v>25.310400000000001</c:v>
                </c:pt>
                <c:pt idx="13">
                  <c:v>25.333449999999999</c:v>
                </c:pt>
                <c:pt idx="14">
                  <c:v>25.365259999999999</c:v>
                </c:pt>
                <c:pt idx="15">
                  <c:v>25.39798</c:v>
                </c:pt>
                <c:pt idx="16">
                  <c:v>25.430299999999999</c:v>
                </c:pt>
                <c:pt idx="17">
                  <c:v>25.471959999999999</c:v>
                </c:pt>
                <c:pt idx="18">
                  <c:v>25.505859999999998</c:v>
                </c:pt>
                <c:pt idx="19">
                  <c:v>25.540859999999999</c:v>
                </c:pt>
                <c:pt idx="20">
                  <c:v>25.57799</c:v>
                </c:pt>
                <c:pt idx="21">
                  <c:v>25.61927</c:v>
                </c:pt>
                <c:pt idx="22">
                  <c:v>25.66628</c:v>
                </c:pt>
                <c:pt idx="23">
                  <c:v>25.708300000000001</c:v>
                </c:pt>
                <c:pt idx="24">
                  <c:v>25.745609999999999</c:v>
                </c:pt>
                <c:pt idx="25">
                  <c:v>25.790240000000001</c:v>
                </c:pt>
                <c:pt idx="26">
                  <c:v>25.833839999999999</c:v>
                </c:pt>
                <c:pt idx="27">
                  <c:v>25.88692</c:v>
                </c:pt>
                <c:pt idx="28">
                  <c:v>25.92568</c:v>
                </c:pt>
                <c:pt idx="29">
                  <c:v>25.977370000000001</c:v>
                </c:pt>
                <c:pt idx="30">
                  <c:v>26.030239999999999</c:v>
                </c:pt>
                <c:pt idx="31">
                  <c:v>26.08502</c:v>
                </c:pt>
                <c:pt idx="32">
                  <c:v>26.1248</c:v>
                </c:pt>
                <c:pt idx="33">
                  <c:v>26.169630000000002</c:v>
                </c:pt>
                <c:pt idx="34">
                  <c:v>26.21959</c:v>
                </c:pt>
                <c:pt idx="35">
                  <c:v>26.27656</c:v>
                </c:pt>
                <c:pt idx="36">
                  <c:v>26.3261</c:v>
                </c:pt>
                <c:pt idx="37">
                  <c:v>26.377770000000002</c:v>
                </c:pt>
                <c:pt idx="38">
                  <c:v>26.429480000000002</c:v>
                </c:pt>
                <c:pt idx="39">
                  <c:v>26.491150000000001</c:v>
                </c:pt>
                <c:pt idx="40">
                  <c:v>26.533200000000001</c:v>
                </c:pt>
                <c:pt idx="41">
                  <c:v>26.583179999999999</c:v>
                </c:pt>
                <c:pt idx="42">
                  <c:v>26.662120000000002</c:v>
                </c:pt>
                <c:pt idx="43">
                  <c:v>26.701250000000002</c:v>
                </c:pt>
                <c:pt idx="44">
                  <c:v>26.754000000000001</c:v>
                </c:pt>
                <c:pt idx="45">
                  <c:v>26.812159999999999</c:v>
                </c:pt>
                <c:pt idx="46">
                  <c:v>26.864629999999998</c:v>
                </c:pt>
                <c:pt idx="47">
                  <c:v>26.922190000000001</c:v>
                </c:pt>
                <c:pt idx="48">
                  <c:v>26.98809</c:v>
                </c:pt>
                <c:pt idx="49">
                  <c:v>27.017410000000002</c:v>
                </c:pt>
                <c:pt idx="50">
                  <c:v>27.095120000000001</c:v>
                </c:pt>
                <c:pt idx="51">
                  <c:v>27.146180000000001</c:v>
                </c:pt>
                <c:pt idx="52">
                  <c:v>27.188949999999998</c:v>
                </c:pt>
                <c:pt idx="53">
                  <c:v>27.276319999999998</c:v>
                </c:pt>
                <c:pt idx="54">
                  <c:v>27.31316</c:v>
                </c:pt>
                <c:pt idx="55">
                  <c:v>27.369820000000001</c:v>
                </c:pt>
                <c:pt idx="56">
                  <c:v>27.434249999999999</c:v>
                </c:pt>
                <c:pt idx="57">
                  <c:v>27.494219999999999</c:v>
                </c:pt>
                <c:pt idx="58">
                  <c:v>27.53265</c:v>
                </c:pt>
                <c:pt idx="59">
                  <c:v>27.596599999999999</c:v>
                </c:pt>
                <c:pt idx="60">
                  <c:v>27.6661</c:v>
                </c:pt>
                <c:pt idx="61">
                  <c:v>27.719899999999999</c:v>
                </c:pt>
                <c:pt idx="62">
                  <c:v>27.76313</c:v>
                </c:pt>
                <c:pt idx="63">
                  <c:v>27.837219999999999</c:v>
                </c:pt>
                <c:pt idx="64">
                  <c:v>27.89959</c:v>
                </c:pt>
                <c:pt idx="65">
                  <c:v>27.977910000000001</c:v>
                </c:pt>
                <c:pt idx="66">
                  <c:v>28.018280000000001</c:v>
                </c:pt>
                <c:pt idx="67">
                  <c:v>28.06174</c:v>
                </c:pt>
                <c:pt idx="68">
                  <c:v>28.134170000000001</c:v>
                </c:pt>
                <c:pt idx="69">
                  <c:v>28.196439999999999</c:v>
                </c:pt>
                <c:pt idx="70">
                  <c:v>28.241589999999999</c:v>
                </c:pt>
                <c:pt idx="71">
                  <c:v>28.291399999999999</c:v>
                </c:pt>
                <c:pt idx="72">
                  <c:v>28.379829999999998</c:v>
                </c:pt>
                <c:pt idx="73">
                  <c:v>28.46406</c:v>
                </c:pt>
                <c:pt idx="74">
                  <c:v>28.486920000000001</c:v>
                </c:pt>
                <c:pt idx="75">
                  <c:v>28.549309999999998</c:v>
                </c:pt>
                <c:pt idx="76">
                  <c:v>28.618230000000001</c:v>
                </c:pt>
                <c:pt idx="77">
                  <c:v>28.662299999999998</c:v>
                </c:pt>
                <c:pt idx="78">
                  <c:v>28.741289999999999</c:v>
                </c:pt>
                <c:pt idx="79">
                  <c:v>28.801500000000001</c:v>
                </c:pt>
                <c:pt idx="80">
                  <c:v>28.866900000000001</c:v>
                </c:pt>
                <c:pt idx="81">
                  <c:v>28.911560000000001</c:v>
                </c:pt>
                <c:pt idx="82">
                  <c:v>28.970300000000002</c:v>
                </c:pt>
                <c:pt idx="83">
                  <c:v>29.047720000000002</c:v>
                </c:pt>
                <c:pt idx="84">
                  <c:v>29.09385</c:v>
                </c:pt>
                <c:pt idx="85">
                  <c:v>29.141200000000001</c:v>
                </c:pt>
                <c:pt idx="86">
                  <c:v>29.20646</c:v>
                </c:pt>
                <c:pt idx="87">
                  <c:v>29.272670000000002</c:v>
                </c:pt>
                <c:pt idx="88">
                  <c:v>29.332799999999999</c:v>
                </c:pt>
                <c:pt idx="89">
                  <c:v>29.383299999999998</c:v>
                </c:pt>
                <c:pt idx="90">
                  <c:v>29.43854</c:v>
                </c:pt>
                <c:pt idx="91">
                  <c:v>29.544</c:v>
                </c:pt>
                <c:pt idx="92">
                  <c:v>29.553699999999999</c:v>
                </c:pt>
                <c:pt idx="93">
                  <c:v>29.635079999999999</c:v>
                </c:pt>
                <c:pt idx="94">
                  <c:v>29.72579</c:v>
                </c:pt>
                <c:pt idx="95">
                  <c:v>29.765999999999998</c:v>
                </c:pt>
                <c:pt idx="96">
                  <c:v>29.83802</c:v>
                </c:pt>
                <c:pt idx="97">
                  <c:v>29.90015</c:v>
                </c:pt>
                <c:pt idx="98">
                  <c:v>29.963920000000002</c:v>
                </c:pt>
                <c:pt idx="99">
                  <c:v>30.012599999999999</c:v>
                </c:pt>
                <c:pt idx="100">
                  <c:v>30.05894</c:v>
                </c:pt>
                <c:pt idx="101">
                  <c:v>30.157260000000001</c:v>
                </c:pt>
                <c:pt idx="102">
                  <c:v>30.20166</c:v>
                </c:pt>
                <c:pt idx="103">
                  <c:v>30.26998</c:v>
                </c:pt>
                <c:pt idx="104">
                  <c:v>30.315940000000001</c:v>
                </c:pt>
                <c:pt idx="105">
                  <c:v>30.361280000000001</c:v>
                </c:pt>
                <c:pt idx="106">
                  <c:v>30.433759999999999</c:v>
                </c:pt>
                <c:pt idx="107">
                  <c:v>30.50582</c:v>
                </c:pt>
                <c:pt idx="108">
                  <c:v>30.522600000000001</c:v>
                </c:pt>
                <c:pt idx="109">
                  <c:v>30.58982</c:v>
                </c:pt>
                <c:pt idx="110">
                  <c:v>30.675619999999999</c:v>
                </c:pt>
                <c:pt idx="111">
                  <c:v>30.730460000000001</c:v>
                </c:pt>
                <c:pt idx="112">
                  <c:v>30.792090000000002</c:v>
                </c:pt>
                <c:pt idx="113">
                  <c:v>30.849509999999999</c:v>
                </c:pt>
                <c:pt idx="114">
                  <c:v>30.905200000000001</c:v>
                </c:pt>
                <c:pt idx="115">
                  <c:v>30.983740000000001</c:v>
                </c:pt>
                <c:pt idx="116">
                  <c:v>31.053540000000002</c:v>
                </c:pt>
                <c:pt idx="117">
                  <c:v>31.0932</c:v>
                </c:pt>
                <c:pt idx="118">
                  <c:v>31.13672</c:v>
                </c:pt>
                <c:pt idx="119">
                  <c:v>31.207260000000002</c:v>
                </c:pt>
                <c:pt idx="120">
                  <c:v>31.300599999999999</c:v>
                </c:pt>
                <c:pt idx="121">
                  <c:v>31.35371</c:v>
                </c:pt>
                <c:pt idx="122">
                  <c:v>31.39115</c:v>
                </c:pt>
                <c:pt idx="123">
                  <c:v>31.47213</c:v>
                </c:pt>
                <c:pt idx="124">
                  <c:v>31.540500000000002</c:v>
                </c:pt>
                <c:pt idx="125">
                  <c:v>31.572009999999999</c:v>
                </c:pt>
                <c:pt idx="126">
                  <c:v>31.642939999999999</c:v>
                </c:pt>
                <c:pt idx="127">
                  <c:v>31.72626</c:v>
                </c:pt>
                <c:pt idx="128">
                  <c:v>31.74361</c:v>
                </c:pt>
                <c:pt idx="129">
                  <c:v>31.819520000000001</c:v>
                </c:pt>
                <c:pt idx="130">
                  <c:v>31.874639999999999</c:v>
                </c:pt>
                <c:pt idx="131">
                  <c:v>31.953279999999999</c:v>
                </c:pt>
                <c:pt idx="132">
                  <c:v>32.013750000000002</c:v>
                </c:pt>
                <c:pt idx="133">
                  <c:v>32.121549999999999</c:v>
                </c:pt>
                <c:pt idx="134">
                  <c:v>32.157409999999999</c:v>
                </c:pt>
                <c:pt idx="135">
                  <c:v>32.179760000000002</c:v>
                </c:pt>
                <c:pt idx="136">
                  <c:v>32.252299999999998</c:v>
                </c:pt>
                <c:pt idx="137">
                  <c:v>32.322609999999997</c:v>
                </c:pt>
                <c:pt idx="138">
                  <c:v>32.40278</c:v>
                </c:pt>
                <c:pt idx="139">
                  <c:v>32.452640000000002</c:v>
                </c:pt>
                <c:pt idx="140">
                  <c:v>32.506189999999997</c:v>
                </c:pt>
                <c:pt idx="141">
                  <c:v>32.554459999999999</c:v>
                </c:pt>
                <c:pt idx="142">
                  <c:v>32.638640000000002</c:v>
                </c:pt>
                <c:pt idx="143">
                  <c:v>32.724420000000002</c:v>
                </c:pt>
                <c:pt idx="144">
                  <c:v>32.764580000000002</c:v>
                </c:pt>
                <c:pt idx="145">
                  <c:v>32.853439999999999</c:v>
                </c:pt>
                <c:pt idx="146">
                  <c:v>32.866909999999997</c:v>
                </c:pt>
                <c:pt idx="147">
                  <c:v>32.987819999999999</c:v>
                </c:pt>
                <c:pt idx="148">
                  <c:v>33.052239999999998</c:v>
                </c:pt>
                <c:pt idx="149">
                  <c:v>33.066049999999997</c:v>
                </c:pt>
                <c:pt idx="150">
                  <c:v>33.17671</c:v>
                </c:pt>
                <c:pt idx="151">
                  <c:v>33.235340000000001</c:v>
                </c:pt>
                <c:pt idx="152">
                  <c:v>33.2866</c:v>
                </c:pt>
                <c:pt idx="153">
                  <c:v>33.359679999999997</c:v>
                </c:pt>
                <c:pt idx="154">
                  <c:v>33.387419999999999</c:v>
                </c:pt>
                <c:pt idx="155">
                  <c:v>33.467289999999998</c:v>
                </c:pt>
                <c:pt idx="156">
                  <c:v>33.511960000000002</c:v>
                </c:pt>
                <c:pt idx="157">
                  <c:v>33.606160000000003</c:v>
                </c:pt>
                <c:pt idx="158">
                  <c:v>33.619810000000001</c:v>
                </c:pt>
                <c:pt idx="159">
                  <c:v>33.68618</c:v>
                </c:pt>
                <c:pt idx="160">
                  <c:v>33.811500000000002</c:v>
                </c:pt>
                <c:pt idx="161">
                  <c:v>33.845030000000001</c:v>
                </c:pt>
                <c:pt idx="162">
                  <c:v>33.92868</c:v>
                </c:pt>
                <c:pt idx="163">
                  <c:v>34.006450000000001</c:v>
                </c:pt>
                <c:pt idx="164">
                  <c:v>34.054180000000002</c:v>
                </c:pt>
                <c:pt idx="165">
                  <c:v>34.104790000000001</c:v>
                </c:pt>
                <c:pt idx="166">
                  <c:v>34.205289999999998</c:v>
                </c:pt>
                <c:pt idx="167">
                  <c:v>34.268729999999998</c:v>
                </c:pt>
                <c:pt idx="168">
                  <c:v>34.280749999999998</c:v>
                </c:pt>
                <c:pt idx="169">
                  <c:v>34.354860000000002</c:v>
                </c:pt>
                <c:pt idx="170">
                  <c:v>34.469630000000002</c:v>
                </c:pt>
                <c:pt idx="171">
                  <c:v>34.506720000000001</c:v>
                </c:pt>
                <c:pt idx="172">
                  <c:v>34.56671</c:v>
                </c:pt>
                <c:pt idx="173">
                  <c:v>34.635680000000001</c:v>
                </c:pt>
                <c:pt idx="174">
                  <c:v>34.736980000000003</c:v>
                </c:pt>
                <c:pt idx="175">
                  <c:v>34.777389999999997</c:v>
                </c:pt>
                <c:pt idx="176">
                  <c:v>34.813510000000001</c:v>
                </c:pt>
                <c:pt idx="177">
                  <c:v>34.921939999999999</c:v>
                </c:pt>
                <c:pt idx="178">
                  <c:v>34.96152</c:v>
                </c:pt>
                <c:pt idx="179">
                  <c:v>34.986190000000001</c:v>
                </c:pt>
                <c:pt idx="180">
                  <c:v>35.061259999999997</c:v>
                </c:pt>
                <c:pt idx="181">
                  <c:v>35.154820000000001</c:v>
                </c:pt>
                <c:pt idx="182">
                  <c:v>35.287959999999998</c:v>
                </c:pt>
                <c:pt idx="183">
                  <c:v>35.324579999999997</c:v>
                </c:pt>
                <c:pt idx="184">
                  <c:v>35.326749999999997</c:v>
                </c:pt>
                <c:pt idx="185">
                  <c:v>35.392690000000002</c:v>
                </c:pt>
                <c:pt idx="186">
                  <c:v>35.53586</c:v>
                </c:pt>
                <c:pt idx="187">
                  <c:v>35.556109999999997</c:v>
                </c:pt>
                <c:pt idx="188">
                  <c:v>35.708889999999997</c:v>
                </c:pt>
                <c:pt idx="189">
                  <c:v>35.655050000000003</c:v>
                </c:pt>
                <c:pt idx="190">
                  <c:v>35.725299999999997</c:v>
                </c:pt>
                <c:pt idx="191">
                  <c:v>35.868279999999999</c:v>
                </c:pt>
                <c:pt idx="192">
                  <c:v>35.946199999999997</c:v>
                </c:pt>
                <c:pt idx="193">
                  <c:v>35.950980000000001</c:v>
                </c:pt>
                <c:pt idx="194">
                  <c:v>36.05706</c:v>
                </c:pt>
                <c:pt idx="195">
                  <c:v>36.11497</c:v>
                </c:pt>
                <c:pt idx="196">
                  <c:v>36.21564</c:v>
                </c:pt>
                <c:pt idx="197">
                  <c:v>36.228430000000003</c:v>
                </c:pt>
                <c:pt idx="198">
                  <c:v>36.276330000000002</c:v>
                </c:pt>
                <c:pt idx="199">
                  <c:v>36.340989999999998</c:v>
                </c:pt>
                <c:pt idx="200">
                  <c:v>36.414999999999999</c:v>
                </c:pt>
                <c:pt idx="201">
                  <c:v>36.503480000000003</c:v>
                </c:pt>
                <c:pt idx="202">
                  <c:v>36.584960000000002</c:v>
                </c:pt>
                <c:pt idx="203">
                  <c:v>36.646850000000001</c:v>
                </c:pt>
                <c:pt idx="204">
                  <c:v>36.707540000000002</c:v>
                </c:pt>
                <c:pt idx="205">
                  <c:v>36.724640000000001</c:v>
                </c:pt>
                <c:pt idx="206">
                  <c:v>36.855690000000003</c:v>
                </c:pt>
                <c:pt idx="207">
                  <c:v>36.856000000000002</c:v>
                </c:pt>
                <c:pt idx="208">
                  <c:v>36.959389999999999</c:v>
                </c:pt>
                <c:pt idx="209">
                  <c:v>37.004069999999999</c:v>
                </c:pt>
                <c:pt idx="210">
                  <c:v>37.101280000000003</c:v>
                </c:pt>
                <c:pt idx="211">
                  <c:v>37.189880000000002</c:v>
                </c:pt>
                <c:pt idx="212">
                  <c:v>37.198279999999997</c:v>
                </c:pt>
                <c:pt idx="213">
                  <c:v>37.319839999999999</c:v>
                </c:pt>
                <c:pt idx="214">
                  <c:v>37.367400000000004</c:v>
                </c:pt>
                <c:pt idx="215">
                  <c:v>37.468780000000002</c:v>
                </c:pt>
                <c:pt idx="216">
                  <c:v>37.484679999999997</c:v>
                </c:pt>
                <c:pt idx="217">
                  <c:v>37.536380000000001</c:v>
                </c:pt>
                <c:pt idx="218">
                  <c:v>37.650289999999998</c:v>
                </c:pt>
                <c:pt idx="219">
                  <c:v>37.68488</c:v>
                </c:pt>
                <c:pt idx="220">
                  <c:v>37.733629999999998</c:v>
                </c:pt>
                <c:pt idx="221">
                  <c:v>37.819220000000001</c:v>
                </c:pt>
                <c:pt idx="222">
                  <c:v>37.941719999999997</c:v>
                </c:pt>
                <c:pt idx="223">
                  <c:v>37.99248</c:v>
                </c:pt>
                <c:pt idx="224">
                  <c:v>37.977200000000003</c:v>
                </c:pt>
                <c:pt idx="225">
                  <c:v>38.111510000000003</c:v>
                </c:pt>
                <c:pt idx="226">
                  <c:v>38.19267</c:v>
                </c:pt>
                <c:pt idx="227">
                  <c:v>38.194029999999998</c:v>
                </c:pt>
                <c:pt idx="228">
                  <c:v>38.27281</c:v>
                </c:pt>
                <c:pt idx="229">
                  <c:v>38.31053</c:v>
                </c:pt>
                <c:pt idx="230">
                  <c:v>38.457000000000001</c:v>
                </c:pt>
                <c:pt idx="231">
                  <c:v>38.519680000000001</c:v>
                </c:pt>
                <c:pt idx="232">
                  <c:v>38.574689999999997</c:v>
                </c:pt>
                <c:pt idx="233">
                  <c:v>38.556370000000001</c:v>
                </c:pt>
                <c:pt idx="234">
                  <c:v>38.664670000000001</c:v>
                </c:pt>
                <c:pt idx="235">
                  <c:v>38.758740000000003</c:v>
                </c:pt>
                <c:pt idx="236">
                  <c:v>38.799340000000001</c:v>
                </c:pt>
                <c:pt idx="237">
                  <c:v>38.911859999999997</c:v>
                </c:pt>
                <c:pt idx="238">
                  <c:v>38.958620000000003</c:v>
                </c:pt>
                <c:pt idx="239">
                  <c:v>38.991639999999997</c:v>
                </c:pt>
                <c:pt idx="240">
                  <c:v>39.090910000000001</c:v>
                </c:pt>
                <c:pt idx="241">
                  <c:v>39.134799999999998</c:v>
                </c:pt>
                <c:pt idx="242">
                  <c:v>39.174300000000002</c:v>
                </c:pt>
                <c:pt idx="243">
                  <c:v>39.301960000000001</c:v>
                </c:pt>
                <c:pt idx="244">
                  <c:v>39.43723</c:v>
                </c:pt>
                <c:pt idx="245">
                  <c:v>39.459440000000001</c:v>
                </c:pt>
                <c:pt idx="246">
                  <c:v>39.524810000000002</c:v>
                </c:pt>
                <c:pt idx="247">
                  <c:v>39.561630000000001</c:v>
                </c:pt>
                <c:pt idx="248">
                  <c:v>39.557580000000002</c:v>
                </c:pt>
                <c:pt idx="249">
                  <c:v>39.671559999999999</c:v>
                </c:pt>
                <c:pt idx="250">
                  <c:v>39.788649999999997</c:v>
                </c:pt>
                <c:pt idx="251">
                  <c:v>39.85989</c:v>
                </c:pt>
                <c:pt idx="252">
                  <c:v>39.892710000000001</c:v>
                </c:pt>
                <c:pt idx="253">
                  <c:v>40.007719999999999</c:v>
                </c:pt>
                <c:pt idx="254">
                  <c:v>39.996899999999997</c:v>
                </c:pt>
                <c:pt idx="255">
                  <c:v>40.073700000000002</c:v>
                </c:pt>
                <c:pt idx="256">
                  <c:v>40.154220000000002</c:v>
                </c:pt>
                <c:pt idx="257">
                  <c:v>40.287500000000001</c:v>
                </c:pt>
                <c:pt idx="258">
                  <c:v>40.286340000000003</c:v>
                </c:pt>
                <c:pt idx="259">
                  <c:v>40.428330000000003</c:v>
                </c:pt>
                <c:pt idx="260">
                  <c:v>40.420999999999999</c:v>
                </c:pt>
                <c:pt idx="261">
                  <c:v>40.45825</c:v>
                </c:pt>
                <c:pt idx="262">
                  <c:v>40.503</c:v>
                </c:pt>
                <c:pt idx="263">
                  <c:v>40.632660000000001</c:v>
                </c:pt>
                <c:pt idx="264">
                  <c:v>40.737560000000002</c:v>
                </c:pt>
                <c:pt idx="265">
                  <c:v>40.759889999999999</c:v>
                </c:pt>
                <c:pt idx="266">
                  <c:v>40.784509999999997</c:v>
                </c:pt>
                <c:pt idx="267">
                  <c:v>40.940559999999998</c:v>
                </c:pt>
                <c:pt idx="268">
                  <c:v>41.009779999999999</c:v>
                </c:pt>
                <c:pt idx="269">
                  <c:v>41.031689999999998</c:v>
                </c:pt>
                <c:pt idx="270">
                  <c:v>41.115049999999997</c:v>
                </c:pt>
                <c:pt idx="271">
                  <c:v>41.199300000000001</c:v>
                </c:pt>
                <c:pt idx="272">
                  <c:v>41.306719999999999</c:v>
                </c:pt>
                <c:pt idx="273">
                  <c:v>41.353900000000003</c:v>
                </c:pt>
                <c:pt idx="274">
                  <c:v>41.427280000000003</c:v>
                </c:pt>
                <c:pt idx="275">
                  <c:v>41.461379999999998</c:v>
                </c:pt>
                <c:pt idx="276">
                  <c:v>41.477820000000001</c:v>
                </c:pt>
                <c:pt idx="277">
                  <c:v>41.579630000000002</c:v>
                </c:pt>
                <c:pt idx="278">
                  <c:v>41.707909999999998</c:v>
                </c:pt>
                <c:pt idx="279">
                  <c:v>41.715389999999999</c:v>
                </c:pt>
                <c:pt idx="280">
                  <c:v>41.739440000000002</c:v>
                </c:pt>
                <c:pt idx="281">
                  <c:v>41.886369999999999</c:v>
                </c:pt>
                <c:pt idx="282">
                  <c:v>42.00676</c:v>
                </c:pt>
                <c:pt idx="283">
                  <c:v>41.991970000000002</c:v>
                </c:pt>
                <c:pt idx="284">
                  <c:v>42.043819999999997</c:v>
                </c:pt>
                <c:pt idx="285">
                  <c:v>42.107320000000001</c:v>
                </c:pt>
                <c:pt idx="286">
                  <c:v>42.201479999999997</c:v>
                </c:pt>
                <c:pt idx="287">
                  <c:v>42.350499999999997</c:v>
                </c:pt>
                <c:pt idx="288">
                  <c:v>42.302340000000001</c:v>
                </c:pt>
                <c:pt idx="289">
                  <c:v>42.35266</c:v>
                </c:pt>
                <c:pt idx="290">
                  <c:v>42.48574</c:v>
                </c:pt>
                <c:pt idx="291">
                  <c:v>42.606789999999997</c:v>
                </c:pt>
                <c:pt idx="292">
                  <c:v>42.607219999999998</c:v>
                </c:pt>
                <c:pt idx="293">
                  <c:v>42.651319999999998</c:v>
                </c:pt>
                <c:pt idx="294">
                  <c:v>42.695880000000002</c:v>
                </c:pt>
                <c:pt idx="295">
                  <c:v>42.862699999999997</c:v>
                </c:pt>
                <c:pt idx="296">
                  <c:v>42.89949</c:v>
                </c:pt>
                <c:pt idx="297">
                  <c:v>42.843159999999997</c:v>
                </c:pt>
                <c:pt idx="298">
                  <c:v>42.978259999999999</c:v>
                </c:pt>
                <c:pt idx="299">
                  <c:v>43.146169999999998</c:v>
                </c:pt>
                <c:pt idx="300">
                  <c:v>43.123049999999999</c:v>
                </c:pt>
                <c:pt idx="301">
                  <c:v>43.132370000000002</c:v>
                </c:pt>
                <c:pt idx="302">
                  <c:v>43.329419999999999</c:v>
                </c:pt>
                <c:pt idx="303">
                  <c:v>43.42774</c:v>
                </c:pt>
                <c:pt idx="304">
                  <c:v>43.418089999999999</c:v>
                </c:pt>
                <c:pt idx="305">
                  <c:v>43.416969999999999</c:v>
                </c:pt>
                <c:pt idx="306">
                  <c:v>43.564869999999999</c:v>
                </c:pt>
                <c:pt idx="307">
                  <c:v>43.617060000000002</c:v>
                </c:pt>
                <c:pt idx="308">
                  <c:v>43.639119999999998</c:v>
                </c:pt>
                <c:pt idx="309">
                  <c:v>43.683300000000003</c:v>
                </c:pt>
                <c:pt idx="310">
                  <c:v>43.75508</c:v>
                </c:pt>
                <c:pt idx="311">
                  <c:v>43.81306</c:v>
                </c:pt>
                <c:pt idx="312">
                  <c:v>43.94914</c:v>
                </c:pt>
                <c:pt idx="313">
                  <c:v>43.957529999999998</c:v>
                </c:pt>
                <c:pt idx="314">
                  <c:v>44.117759999999997</c:v>
                </c:pt>
                <c:pt idx="315">
                  <c:v>44.222839999999998</c:v>
                </c:pt>
                <c:pt idx="316">
                  <c:v>44.216340000000002</c:v>
                </c:pt>
                <c:pt idx="317">
                  <c:v>44.266599999999997</c:v>
                </c:pt>
                <c:pt idx="318">
                  <c:v>44.16769</c:v>
                </c:pt>
                <c:pt idx="319">
                  <c:v>44.44126</c:v>
                </c:pt>
                <c:pt idx="320">
                  <c:v>44.612160000000003</c:v>
                </c:pt>
                <c:pt idx="321">
                  <c:v>44.596139999999998</c:v>
                </c:pt>
                <c:pt idx="322">
                  <c:v>44.536189999999998</c:v>
                </c:pt>
                <c:pt idx="323">
                  <c:v>44.743169999999999</c:v>
                </c:pt>
                <c:pt idx="324">
                  <c:v>44.882800000000003</c:v>
                </c:pt>
                <c:pt idx="325">
                  <c:v>44.768120000000003</c:v>
                </c:pt>
                <c:pt idx="326">
                  <c:v>44.857320000000001</c:v>
                </c:pt>
                <c:pt idx="327">
                  <c:v>45.078580000000002</c:v>
                </c:pt>
                <c:pt idx="328">
                  <c:v>45.124940000000002</c:v>
                </c:pt>
                <c:pt idx="329">
                  <c:v>45.037439999999997</c:v>
                </c:pt>
                <c:pt idx="330">
                  <c:v>45.208579999999998</c:v>
                </c:pt>
                <c:pt idx="331">
                  <c:v>45.330800000000004</c:v>
                </c:pt>
                <c:pt idx="332">
                  <c:v>45.361460000000001</c:v>
                </c:pt>
                <c:pt idx="333">
                  <c:v>45.47052</c:v>
                </c:pt>
                <c:pt idx="334">
                  <c:v>45.52572</c:v>
                </c:pt>
                <c:pt idx="335">
                  <c:v>45.558999999999997</c:v>
                </c:pt>
                <c:pt idx="336">
                  <c:v>45.669759999999997</c:v>
                </c:pt>
                <c:pt idx="337">
                  <c:v>45.619599999999998</c:v>
                </c:pt>
                <c:pt idx="338">
                  <c:v>45.589939999999999</c:v>
                </c:pt>
                <c:pt idx="339">
                  <c:v>45.64649</c:v>
                </c:pt>
                <c:pt idx="340">
                  <c:v>45.691899999999997</c:v>
                </c:pt>
                <c:pt idx="341">
                  <c:v>45.97128</c:v>
                </c:pt>
                <c:pt idx="342">
                  <c:v>45.972239999999999</c:v>
                </c:pt>
                <c:pt idx="343">
                  <c:v>45.947859999999999</c:v>
                </c:pt>
                <c:pt idx="344">
                  <c:v>46.037759999999999</c:v>
                </c:pt>
                <c:pt idx="345">
                  <c:v>46.157539999999997</c:v>
                </c:pt>
                <c:pt idx="346">
                  <c:v>46.27102</c:v>
                </c:pt>
                <c:pt idx="347">
                  <c:v>46.274279999999997</c:v>
                </c:pt>
                <c:pt idx="348">
                  <c:v>46.364939999999997</c:v>
                </c:pt>
                <c:pt idx="349">
                  <c:v>46.365839999999999</c:v>
                </c:pt>
                <c:pt idx="350">
                  <c:v>46.427419999999998</c:v>
                </c:pt>
                <c:pt idx="351">
                  <c:v>46.66507</c:v>
                </c:pt>
                <c:pt idx="352">
                  <c:v>46.555590000000002</c:v>
                </c:pt>
                <c:pt idx="353">
                  <c:v>46.786839999999998</c:v>
                </c:pt>
                <c:pt idx="354">
                  <c:v>46.854460000000003</c:v>
                </c:pt>
                <c:pt idx="355">
                  <c:v>46.772239999999996</c:v>
                </c:pt>
                <c:pt idx="356">
                  <c:v>46.862789999999997</c:v>
                </c:pt>
                <c:pt idx="357">
                  <c:v>46.975259999999999</c:v>
                </c:pt>
                <c:pt idx="358">
                  <c:v>47.093690000000002</c:v>
                </c:pt>
                <c:pt idx="359">
                  <c:v>47.084180000000003</c:v>
                </c:pt>
                <c:pt idx="360">
                  <c:v>46.988599999999998</c:v>
                </c:pt>
                <c:pt idx="361">
                  <c:v>47.122680000000003</c:v>
                </c:pt>
                <c:pt idx="362">
                  <c:v>47.248800000000003</c:v>
                </c:pt>
                <c:pt idx="363">
                  <c:v>47.331040000000002</c:v>
                </c:pt>
                <c:pt idx="364">
                  <c:v>47.377740000000003</c:v>
                </c:pt>
                <c:pt idx="365">
                  <c:v>47.454259999999998</c:v>
                </c:pt>
                <c:pt idx="366">
                  <c:v>47.506259999999997</c:v>
                </c:pt>
                <c:pt idx="367">
                  <c:v>47.562069999999999</c:v>
                </c:pt>
                <c:pt idx="368">
                  <c:v>47.708979999999997</c:v>
                </c:pt>
                <c:pt idx="369">
                  <c:v>47.675780000000003</c:v>
                </c:pt>
                <c:pt idx="370">
                  <c:v>47.588749999999997</c:v>
                </c:pt>
                <c:pt idx="371">
                  <c:v>47.801079999999999</c:v>
                </c:pt>
                <c:pt idx="372">
                  <c:v>47.921419999999998</c:v>
                </c:pt>
                <c:pt idx="373">
                  <c:v>48.006120000000003</c:v>
                </c:pt>
                <c:pt idx="374">
                  <c:v>47.990699999999997</c:v>
                </c:pt>
                <c:pt idx="375">
                  <c:v>48.103439999999999</c:v>
                </c:pt>
                <c:pt idx="376">
                  <c:v>48.135370000000002</c:v>
                </c:pt>
                <c:pt idx="377">
                  <c:v>48.153129999999997</c:v>
                </c:pt>
                <c:pt idx="378">
                  <c:v>48.224919999999997</c:v>
                </c:pt>
                <c:pt idx="379">
                  <c:v>48.322780000000002</c:v>
                </c:pt>
                <c:pt idx="380">
                  <c:v>48.312860000000001</c:v>
                </c:pt>
                <c:pt idx="381">
                  <c:v>48.490920000000003</c:v>
                </c:pt>
                <c:pt idx="382">
                  <c:v>48.630099999999999</c:v>
                </c:pt>
                <c:pt idx="383">
                  <c:v>48.615380000000002</c:v>
                </c:pt>
                <c:pt idx="384">
                  <c:v>48.680590000000002</c:v>
                </c:pt>
                <c:pt idx="385">
                  <c:v>48.696820000000002</c:v>
                </c:pt>
                <c:pt idx="386">
                  <c:v>48.771520000000002</c:v>
                </c:pt>
                <c:pt idx="387">
                  <c:v>48.94379</c:v>
                </c:pt>
                <c:pt idx="388">
                  <c:v>49.036709999999999</c:v>
                </c:pt>
                <c:pt idx="389">
                  <c:v>49.079700000000003</c:v>
                </c:pt>
                <c:pt idx="390">
                  <c:v>49.087260000000001</c:v>
                </c:pt>
                <c:pt idx="391">
                  <c:v>49.150080000000003</c:v>
                </c:pt>
                <c:pt idx="392">
                  <c:v>49.256880000000002</c:v>
                </c:pt>
                <c:pt idx="393">
                  <c:v>49.185940000000002</c:v>
                </c:pt>
                <c:pt idx="394">
                  <c:v>49.299410000000002</c:v>
                </c:pt>
                <c:pt idx="395">
                  <c:v>49.499360000000003</c:v>
                </c:pt>
                <c:pt idx="396">
                  <c:v>49.484589999999997</c:v>
                </c:pt>
                <c:pt idx="397">
                  <c:v>49.535530000000001</c:v>
                </c:pt>
                <c:pt idx="398">
                  <c:v>49.5672</c:v>
                </c:pt>
                <c:pt idx="399">
                  <c:v>49.759900000000002</c:v>
                </c:pt>
                <c:pt idx="400">
                  <c:v>49.920200000000001</c:v>
                </c:pt>
                <c:pt idx="401">
                  <c:v>50.029960000000003</c:v>
                </c:pt>
                <c:pt idx="402">
                  <c:v>49.996020000000001</c:v>
                </c:pt>
                <c:pt idx="403">
                  <c:v>49.955100000000002</c:v>
                </c:pt>
                <c:pt idx="404">
                  <c:v>50.073480000000004</c:v>
                </c:pt>
                <c:pt idx="405">
                  <c:v>50.057220000000001</c:v>
                </c:pt>
                <c:pt idx="406">
                  <c:v>50.165979999999998</c:v>
                </c:pt>
                <c:pt idx="407">
                  <c:v>50.21058</c:v>
                </c:pt>
                <c:pt idx="408">
                  <c:v>50.348959999999998</c:v>
                </c:pt>
                <c:pt idx="409">
                  <c:v>50.510240000000003</c:v>
                </c:pt>
                <c:pt idx="410">
                  <c:v>50.64781</c:v>
                </c:pt>
                <c:pt idx="411">
                  <c:v>50.556699999999999</c:v>
                </c:pt>
                <c:pt idx="412">
                  <c:v>50.587179999999996</c:v>
                </c:pt>
                <c:pt idx="413">
                  <c:v>50.603999999999999</c:v>
                </c:pt>
                <c:pt idx="414">
                  <c:v>50.818770000000001</c:v>
                </c:pt>
                <c:pt idx="415">
                  <c:v>50.825279999999999</c:v>
                </c:pt>
                <c:pt idx="416">
                  <c:v>50.81964</c:v>
                </c:pt>
                <c:pt idx="417">
                  <c:v>50.927340000000001</c:v>
                </c:pt>
                <c:pt idx="418">
                  <c:v>51.156999999999996</c:v>
                </c:pt>
                <c:pt idx="419">
                  <c:v>51.247340000000001</c:v>
                </c:pt>
                <c:pt idx="420">
                  <c:v>51.147109999999998</c:v>
                </c:pt>
                <c:pt idx="421">
                  <c:v>51.081339999999997</c:v>
                </c:pt>
                <c:pt idx="422">
                  <c:v>51.270940000000003</c:v>
                </c:pt>
                <c:pt idx="423">
                  <c:v>51.46078</c:v>
                </c:pt>
                <c:pt idx="424">
                  <c:v>51.483960000000003</c:v>
                </c:pt>
                <c:pt idx="425">
                  <c:v>51.564700000000002</c:v>
                </c:pt>
                <c:pt idx="426">
                  <c:v>51.635840000000002</c:v>
                </c:pt>
                <c:pt idx="427">
                  <c:v>51.724719999999998</c:v>
                </c:pt>
                <c:pt idx="428">
                  <c:v>51.701700000000002</c:v>
                </c:pt>
                <c:pt idx="429">
                  <c:v>51.79542</c:v>
                </c:pt>
                <c:pt idx="430">
                  <c:v>51.815300000000001</c:v>
                </c:pt>
                <c:pt idx="431">
                  <c:v>51.822830000000003</c:v>
                </c:pt>
                <c:pt idx="432">
                  <c:v>52.130659999999999</c:v>
                </c:pt>
                <c:pt idx="433">
                  <c:v>52.129860000000001</c:v>
                </c:pt>
                <c:pt idx="434">
                  <c:v>52.152340000000002</c:v>
                </c:pt>
                <c:pt idx="435">
                  <c:v>52.19276</c:v>
                </c:pt>
                <c:pt idx="436">
                  <c:v>52.318869999999997</c:v>
                </c:pt>
                <c:pt idx="437">
                  <c:v>52.516849999999998</c:v>
                </c:pt>
                <c:pt idx="438">
                  <c:v>52.473999999999997</c:v>
                </c:pt>
                <c:pt idx="439">
                  <c:v>52.49812</c:v>
                </c:pt>
                <c:pt idx="440">
                  <c:v>52.597200000000001</c:v>
                </c:pt>
                <c:pt idx="441">
                  <c:v>52.670839999999998</c:v>
                </c:pt>
                <c:pt idx="442">
                  <c:v>52.786140000000003</c:v>
                </c:pt>
                <c:pt idx="443">
                  <c:v>52.876719999999999</c:v>
                </c:pt>
                <c:pt idx="444">
                  <c:v>52.841180000000001</c:v>
                </c:pt>
                <c:pt idx="445">
                  <c:v>52.942889999999998</c:v>
                </c:pt>
                <c:pt idx="446">
                  <c:v>53.077860000000001</c:v>
                </c:pt>
                <c:pt idx="447">
                  <c:v>53.068190000000001</c:v>
                </c:pt>
                <c:pt idx="448">
                  <c:v>53.17268</c:v>
                </c:pt>
                <c:pt idx="449">
                  <c:v>53.083880000000001</c:v>
                </c:pt>
                <c:pt idx="450">
                  <c:v>53.244720000000001</c:v>
                </c:pt>
                <c:pt idx="451">
                  <c:v>53.485720000000001</c:v>
                </c:pt>
                <c:pt idx="452">
                  <c:v>53.468559999999997</c:v>
                </c:pt>
                <c:pt idx="453">
                  <c:v>53.467849999999999</c:v>
                </c:pt>
                <c:pt idx="454">
                  <c:v>53.611350000000002</c:v>
                </c:pt>
                <c:pt idx="455">
                  <c:v>53.777929999999998</c:v>
                </c:pt>
                <c:pt idx="456">
                  <c:v>53.753</c:v>
                </c:pt>
                <c:pt idx="457">
                  <c:v>53.858620000000002</c:v>
                </c:pt>
                <c:pt idx="458">
                  <c:v>54.000950000000003</c:v>
                </c:pt>
                <c:pt idx="459">
                  <c:v>53.979430000000001</c:v>
                </c:pt>
                <c:pt idx="460">
                  <c:v>53.864919999999998</c:v>
                </c:pt>
                <c:pt idx="461">
                  <c:v>53.940130000000003</c:v>
                </c:pt>
                <c:pt idx="462">
                  <c:v>54.131979999999999</c:v>
                </c:pt>
                <c:pt idx="463">
                  <c:v>54.129959999999997</c:v>
                </c:pt>
                <c:pt idx="464">
                  <c:v>54.247709999999998</c:v>
                </c:pt>
                <c:pt idx="465">
                  <c:v>54.32826</c:v>
                </c:pt>
                <c:pt idx="466">
                  <c:v>54.394959999999998</c:v>
                </c:pt>
                <c:pt idx="467">
                  <c:v>54.372149999999998</c:v>
                </c:pt>
                <c:pt idx="468">
                  <c:v>54.551409999999997</c:v>
                </c:pt>
                <c:pt idx="469">
                  <c:v>54.634099999999997</c:v>
                </c:pt>
                <c:pt idx="470">
                  <c:v>54.64461</c:v>
                </c:pt>
                <c:pt idx="471">
                  <c:v>54.797359999999998</c:v>
                </c:pt>
                <c:pt idx="472">
                  <c:v>54.91245</c:v>
                </c:pt>
                <c:pt idx="473">
                  <c:v>54.905880000000003</c:v>
                </c:pt>
                <c:pt idx="474">
                  <c:v>54.932459999999999</c:v>
                </c:pt>
                <c:pt idx="475">
                  <c:v>55.09498</c:v>
                </c:pt>
                <c:pt idx="476">
                  <c:v>55.040239999999997</c:v>
                </c:pt>
                <c:pt idx="477">
                  <c:v>54.965310000000002</c:v>
                </c:pt>
                <c:pt idx="478">
                  <c:v>55.222920000000002</c:v>
                </c:pt>
                <c:pt idx="479">
                  <c:v>55.265619999999998</c:v>
                </c:pt>
                <c:pt idx="480">
                  <c:v>55.212600000000002</c:v>
                </c:pt>
                <c:pt idx="481">
                  <c:v>55.377200000000002</c:v>
                </c:pt>
                <c:pt idx="482">
                  <c:v>55.564880000000002</c:v>
                </c:pt>
                <c:pt idx="483">
                  <c:v>55.372500000000002</c:v>
                </c:pt>
                <c:pt idx="484">
                  <c:v>55.549100000000003</c:v>
                </c:pt>
                <c:pt idx="485">
                  <c:v>55.706519999999998</c:v>
                </c:pt>
                <c:pt idx="486">
                  <c:v>55.698</c:v>
                </c:pt>
                <c:pt idx="487">
                  <c:v>55.736759999999997</c:v>
                </c:pt>
                <c:pt idx="488">
                  <c:v>55.85436</c:v>
                </c:pt>
                <c:pt idx="489">
                  <c:v>55.906579999999998</c:v>
                </c:pt>
                <c:pt idx="490">
                  <c:v>55.965499999999999</c:v>
                </c:pt>
                <c:pt idx="491">
                  <c:v>56.094900000000003</c:v>
                </c:pt>
                <c:pt idx="492">
                  <c:v>56.090510000000002</c:v>
                </c:pt>
                <c:pt idx="493">
                  <c:v>56.132060000000003</c:v>
                </c:pt>
                <c:pt idx="494">
                  <c:v>56.101599999999998</c:v>
                </c:pt>
                <c:pt idx="495">
                  <c:v>56.170409999999997</c:v>
                </c:pt>
                <c:pt idx="496">
                  <c:v>56.31118</c:v>
                </c:pt>
                <c:pt idx="497">
                  <c:v>56.406300000000002</c:v>
                </c:pt>
                <c:pt idx="498">
                  <c:v>56.410939999999997</c:v>
                </c:pt>
                <c:pt idx="499">
                  <c:v>56.562359999999998</c:v>
                </c:pt>
                <c:pt idx="500">
                  <c:v>56.661560000000001</c:v>
                </c:pt>
                <c:pt idx="501">
                  <c:v>56.60342</c:v>
                </c:pt>
                <c:pt idx="502">
                  <c:v>56.723100000000002</c:v>
                </c:pt>
                <c:pt idx="503">
                  <c:v>56.823279999999997</c:v>
                </c:pt>
                <c:pt idx="504">
                  <c:v>56.799219999999998</c:v>
                </c:pt>
                <c:pt idx="505">
                  <c:v>56.884599999999999</c:v>
                </c:pt>
                <c:pt idx="506">
                  <c:v>56.941760000000002</c:v>
                </c:pt>
                <c:pt idx="507">
                  <c:v>56.928139999999999</c:v>
                </c:pt>
                <c:pt idx="508">
                  <c:v>56.977119999999999</c:v>
                </c:pt>
                <c:pt idx="509">
                  <c:v>57.085259999999998</c:v>
                </c:pt>
                <c:pt idx="510">
                  <c:v>57.156260000000003</c:v>
                </c:pt>
                <c:pt idx="511">
                  <c:v>57.320999999999998</c:v>
                </c:pt>
                <c:pt idx="512">
                  <c:v>57.327539999999999</c:v>
                </c:pt>
                <c:pt idx="513">
                  <c:v>57.261200000000002</c:v>
                </c:pt>
                <c:pt idx="514">
                  <c:v>57.556260000000002</c:v>
                </c:pt>
                <c:pt idx="515">
                  <c:v>57.556870000000004</c:v>
                </c:pt>
                <c:pt idx="516">
                  <c:v>57.387860000000003</c:v>
                </c:pt>
                <c:pt idx="517">
                  <c:v>57.741720000000001</c:v>
                </c:pt>
                <c:pt idx="518">
                  <c:v>57.865630000000003</c:v>
                </c:pt>
                <c:pt idx="519">
                  <c:v>57.768549999999998</c:v>
                </c:pt>
                <c:pt idx="520">
                  <c:v>57.895580000000002</c:v>
                </c:pt>
                <c:pt idx="521">
                  <c:v>57.913939999999997</c:v>
                </c:pt>
                <c:pt idx="522">
                  <c:v>58.03022</c:v>
                </c:pt>
                <c:pt idx="523">
                  <c:v>58.361600000000003</c:v>
                </c:pt>
                <c:pt idx="524">
                  <c:v>58.131639999999997</c:v>
                </c:pt>
                <c:pt idx="525">
                  <c:v>58.430599999999998</c:v>
                </c:pt>
                <c:pt idx="526">
                  <c:v>58.30151</c:v>
                </c:pt>
                <c:pt idx="527">
                  <c:v>58.439619999999998</c:v>
                </c:pt>
                <c:pt idx="528">
                  <c:v>58.828620000000001</c:v>
                </c:pt>
                <c:pt idx="529">
                  <c:v>58.67315</c:v>
                </c:pt>
                <c:pt idx="530">
                  <c:v>58.680970000000002</c:v>
                </c:pt>
                <c:pt idx="531">
                  <c:v>58.742040000000003</c:v>
                </c:pt>
                <c:pt idx="532">
                  <c:v>58.946309999999997</c:v>
                </c:pt>
                <c:pt idx="533">
                  <c:v>58.931719999999999</c:v>
                </c:pt>
                <c:pt idx="534">
                  <c:v>59.013260000000002</c:v>
                </c:pt>
                <c:pt idx="535">
                  <c:v>59.256219999999999</c:v>
                </c:pt>
                <c:pt idx="536">
                  <c:v>59.134540000000001</c:v>
                </c:pt>
                <c:pt idx="537">
                  <c:v>59.225290000000001</c:v>
                </c:pt>
                <c:pt idx="538">
                  <c:v>59.463650000000001</c:v>
                </c:pt>
                <c:pt idx="539">
                  <c:v>59.166139999999999</c:v>
                </c:pt>
                <c:pt idx="540">
                  <c:v>59.802070000000001</c:v>
                </c:pt>
                <c:pt idx="541">
                  <c:v>59.984740000000002</c:v>
                </c:pt>
                <c:pt idx="542">
                  <c:v>59.847999999999999</c:v>
                </c:pt>
                <c:pt idx="543">
                  <c:v>60.194560000000003</c:v>
                </c:pt>
                <c:pt idx="544">
                  <c:v>59.988059999999997</c:v>
                </c:pt>
                <c:pt idx="545">
                  <c:v>59.983899999999998</c:v>
                </c:pt>
                <c:pt idx="546">
                  <c:v>60.072710000000001</c:v>
                </c:pt>
                <c:pt idx="547">
                  <c:v>60.372019999999999</c:v>
                </c:pt>
                <c:pt idx="548">
                  <c:v>60.356299999999997</c:v>
                </c:pt>
                <c:pt idx="549">
                  <c:v>60.176310000000001</c:v>
                </c:pt>
                <c:pt idx="550">
                  <c:v>60.275149999999996</c:v>
                </c:pt>
                <c:pt idx="551">
                  <c:v>60.545720000000003</c:v>
                </c:pt>
                <c:pt idx="552">
                  <c:v>60.666159999999998</c:v>
                </c:pt>
                <c:pt idx="553">
                  <c:v>60.455579999999998</c:v>
                </c:pt>
                <c:pt idx="554">
                  <c:v>60.758020000000002</c:v>
                </c:pt>
                <c:pt idx="555">
                  <c:v>60.837229999999998</c:v>
                </c:pt>
                <c:pt idx="556">
                  <c:v>60.730339999999998</c:v>
                </c:pt>
                <c:pt idx="557">
                  <c:v>60.725700000000003</c:v>
                </c:pt>
                <c:pt idx="558">
                  <c:v>61.175980000000003</c:v>
                </c:pt>
                <c:pt idx="559">
                  <c:v>61.125599999999999</c:v>
                </c:pt>
                <c:pt idx="560">
                  <c:v>61.028509999999997</c:v>
                </c:pt>
                <c:pt idx="561">
                  <c:v>61.194099999999999</c:v>
                </c:pt>
                <c:pt idx="562">
                  <c:v>61.231789999999997</c:v>
                </c:pt>
                <c:pt idx="563">
                  <c:v>61.20261</c:v>
                </c:pt>
                <c:pt idx="564">
                  <c:v>61.28736</c:v>
                </c:pt>
                <c:pt idx="565">
                  <c:v>61.282060000000001</c:v>
                </c:pt>
                <c:pt idx="566">
                  <c:v>61.431719999999999</c:v>
                </c:pt>
                <c:pt idx="567">
                  <c:v>61.438160000000003</c:v>
                </c:pt>
                <c:pt idx="568">
                  <c:v>61.439140000000002</c:v>
                </c:pt>
                <c:pt idx="569">
                  <c:v>61.605809999999998</c:v>
                </c:pt>
                <c:pt idx="570">
                  <c:v>61.548470000000002</c:v>
                </c:pt>
                <c:pt idx="571">
                  <c:v>61.55292</c:v>
                </c:pt>
                <c:pt idx="572">
                  <c:v>61.871600000000001</c:v>
                </c:pt>
                <c:pt idx="573">
                  <c:v>62.001600000000003</c:v>
                </c:pt>
                <c:pt idx="574">
                  <c:v>61.790799999999997</c:v>
                </c:pt>
                <c:pt idx="575">
                  <c:v>61.870980000000003</c:v>
                </c:pt>
                <c:pt idx="576">
                  <c:v>61.96575</c:v>
                </c:pt>
                <c:pt idx="577">
                  <c:v>61.985720000000001</c:v>
                </c:pt>
                <c:pt idx="578">
                  <c:v>61.869639999999997</c:v>
                </c:pt>
                <c:pt idx="579">
                  <c:v>62.199779999999997</c:v>
                </c:pt>
                <c:pt idx="580">
                  <c:v>62.400790000000001</c:v>
                </c:pt>
                <c:pt idx="581">
                  <c:v>62.402050000000003</c:v>
                </c:pt>
                <c:pt idx="582">
                  <c:v>62.261749999999999</c:v>
                </c:pt>
                <c:pt idx="583">
                  <c:v>62.235379999999999</c:v>
                </c:pt>
                <c:pt idx="584">
                  <c:v>62.75985</c:v>
                </c:pt>
                <c:pt idx="585">
                  <c:v>62.871920000000003</c:v>
                </c:pt>
                <c:pt idx="586">
                  <c:v>62.586919999999999</c:v>
                </c:pt>
                <c:pt idx="587">
                  <c:v>62.848419999999997</c:v>
                </c:pt>
                <c:pt idx="588">
                  <c:v>62.794069999999998</c:v>
                </c:pt>
                <c:pt idx="589">
                  <c:v>63.002000000000002</c:v>
                </c:pt>
                <c:pt idx="590">
                  <c:v>63.173459999999999</c:v>
                </c:pt>
                <c:pt idx="591">
                  <c:v>63.068600000000004</c:v>
                </c:pt>
                <c:pt idx="592">
                  <c:v>63.101210000000002</c:v>
                </c:pt>
                <c:pt idx="593">
                  <c:v>63.083759999999998</c:v>
                </c:pt>
                <c:pt idx="594">
                  <c:v>63.214649999999999</c:v>
                </c:pt>
                <c:pt idx="595">
                  <c:v>63.444180000000003</c:v>
                </c:pt>
                <c:pt idx="596">
                  <c:v>63.225209999999997</c:v>
                </c:pt>
                <c:pt idx="597">
                  <c:v>63.337220000000002</c:v>
                </c:pt>
                <c:pt idx="598">
                  <c:v>63.648380000000003</c:v>
                </c:pt>
                <c:pt idx="599">
                  <c:v>63.57282</c:v>
                </c:pt>
                <c:pt idx="600">
                  <c:v>63.621319999999997</c:v>
                </c:pt>
                <c:pt idx="601">
                  <c:v>63.7</c:v>
                </c:pt>
                <c:pt idx="602">
                  <c:v>63.766089999999998</c:v>
                </c:pt>
                <c:pt idx="603">
                  <c:v>63.780029999999996</c:v>
                </c:pt>
                <c:pt idx="604">
                  <c:v>63.826450000000001</c:v>
                </c:pt>
                <c:pt idx="605">
                  <c:v>63.937750000000001</c:v>
                </c:pt>
                <c:pt idx="606">
                  <c:v>63.876629999999999</c:v>
                </c:pt>
                <c:pt idx="607">
                  <c:v>63.984340000000003</c:v>
                </c:pt>
                <c:pt idx="608">
                  <c:v>64.102720000000005</c:v>
                </c:pt>
                <c:pt idx="609">
                  <c:v>64.129429999999999</c:v>
                </c:pt>
                <c:pt idx="610">
                  <c:v>64.205719999999999</c:v>
                </c:pt>
                <c:pt idx="611">
                  <c:v>64.253410000000002</c:v>
                </c:pt>
                <c:pt idx="612">
                  <c:v>64.273499999999999</c:v>
                </c:pt>
                <c:pt idx="613">
                  <c:v>64.296760000000006</c:v>
                </c:pt>
                <c:pt idx="614">
                  <c:v>64.375460000000004</c:v>
                </c:pt>
                <c:pt idx="615">
                  <c:v>64.457579999999993</c:v>
                </c:pt>
                <c:pt idx="616">
                  <c:v>64.488249999999994</c:v>
                </c:pt>
                <c:pt idx="617">
                  <c:v>64.520110000000003</c:v>
                </c:pt>
                <c:pt idx="618">
                  <c:v>64.558300000000003</c:v>
                </c:pt>
                <c:pt idx="619">
                  <c:v>64.587400000000002</c:v>
                </c:pt>
                <c:pt idx="620">
                  <c:v>64.82208</c:v>
                </c:pt>
                <c:pt idx="621">
                  <c:v>64.746790000000004</c:v>
                </c:pt>
                <c:pt idx="622">
                  <c:v>64.625739999999993</c:v>
                </c:pt>
                <c:pt idx="623">
                  <c:v>64.816090000000003</c:v>
                </c:pt>
                <c:pt idx="624">
                  <c:v>65.012200000000007</c:v>
                </c:pt>
                <c:pt idx="625">
                  <c:v>64.845960000000005</c:v>
                </c:pt>
                <c:pt idx="626">
                  <c:v>64.914500000000004</c:v>
                </c:pt>
                <c:pt idx="627">
                  <c:v>65.499030000000005</c:v>
                </c:pt>
                <c:pt idx="628">
                  <c:v>65.47296</c:v>
                </c:pt>
                <c:pt idx="629">
                  <c:v>65.189120000000003</c:v>
                </c:pt>
                <c:pt idx="630">
                  <c:v>65.811890000000005</c:v>
                </c:pt>
                <c:pt idx="631">
                  <c:v>66.297979999999995</c:v>
                </c:pt>
                <c:pt idx="632">
                  <c:v>66.077160000000006</c:v>
                </c:pt>
                <c:pt idx="633">
                  <c:v>66.027339999999995</c:v>
                </c:pt>
                <c:pt idx="634">
                  <c:v>66.37406</c:v>
                </c:pt>
                <c:pt idx="635">
                  <c:v>66.567350000000005</c:v>
                </c:pt>
                <c:pt idx="636">
                  <c:v>66.288300000000007</c:v>
                </c:pt>
                <c:pt idx="637">
                  <c:v>66.362459999999999</c:v>
                </c:pt>
                <c:pt idx="638">
                  <c:v>66.562619999999995</c:v>
                </c:pt>
                <c:pt idx="639">
                  <c:v>66.340479999999999</c:v>
                </c:pt>
                <c:pt idx="640">
                  <c:v>66.527259999999998</c:v>
                </c:pt>
                <c:pt idx="641">
                  <c:v>66.717200000000005</c:v>
                </c:pt>
                <c:pt idx="642">
                  <c:v>66.575710000000001</c:v>
                </c:pt>
                <c:pt idx="643">
                  <c:v>66.83032</c:v>
                </c:pt>
                <c:pt idx="644">
                  <c:v>66.941040000000001</c:v>
                </c:pt>
                <c:pt idx="645">
                  <c:v>66.77722</c:v>
                </c:pt>
                <c:pt idx="646">
                  <c:v>66.741460000000004</c:v>
                </c:pt>
                <c:pt idx="647">
                  <c:v>66.851179999999999</c:v>
                </c:pt>
                <c:pt idx="648">
                  <c:v>67.010459999999995</c:v>
                </c:pt>
                <c:pt idx="649">
                  <c:v>66.808279999999996</c:v>
                </c:pt>
                <c:pt idx="650">
                  <c:v>66.779390000000006</c:v>
                </c:pt>
                <c:pt idx="651">
                  <c:v>66.951220000000006</c:v>
                </c:pt>
                <c:pt idx="652">
                  <c:v>67.097650000000002</c:v>
                </c:pt>
                <c:pt idx="653">
                  <c:v>67.064070000000001</c:v>
                </c:pt>
                <c:pt idx="654">
                  <c:v>66.968620000000001</c:v>
                </c:pt>
                <c:pt idx="655">
                  <c:v>66.970939999999999</c:v>
                </c:pt>
                <c:pt idx="656">
                  <c:v>67.09599</c:v>
                </c:pt>
                <c:pt idx="657">
                  <c:v>67.180980000000005</c:v>
                </c:pt>
                <c:pt idx="658">
                  <c:v>67.179540000000003</c:v>
                </c:pt>
                <c:pt idx="659">
                  <c:v>67.216920000000002</c:v>
                </c:pt>
                <c:pt idx="660">
                  <c:v>67.305220000000006</c:v>
                </c:pt>
                <c:pt idx="661">
                  <c:v>67.255120000000005</c:v>
                </c:pt>
                <c:pt idx="662">
                  <c:v>67.414000000000001</c:v>
                </c:pt>
                <c:pt idx="663">
                  <c:v>67.413910000000001</c:v>
                </c:pt>
                <c:pt idx="664">
                  <c:v>67.368740000000003</c:v>
                </c:pt>
                <c:pt idx="665">
                  <c:v>67.518010000000004</c:v>
                </c:pt>
                <c:pt idx="666">
                  <c:v>67.646420000000006</c:v>
                </c:pt>
                <c:pt idx="667">
                  <c:v>67.519000000000005</c:v>
                </c:pt>
                <c:pt idx="668">
                  <c:v>67.703800000000001</c:v>
                </c:pt>
                <c:pt idx="669">
                  <c:v>67.725449999999995</c:v>
                </c:pt>
                <c:pt idx="670">
                  <c:v>67.747799999999998</c:v>
                </c:pt>
                <c:pt idx="671">
                  <c:v>67.795180000000002</c:v>
                </c:pt>
                <c:pt idx="672">
                  <c:v>67.770529999999994</c:v>
                </c:pt>
                <c:pt idx="673">
                  <c:v>68.015929999999997</c:v>
                </c:pt>
                <c:pt idx="674">
                  <c:v>67.930610000000001</c:v>
                </c:pt>
                <c:pt idx="675">
                  <c:v>68.12706</c:v>
                </c:pt>
                <c:pt idx="676">
                  <c:v>68.312799999999996</c:v>
                </c:pt>
                <c:pt idx="677">
                  <c:v>68.123810000000006</c:v>
                </c:pt>
                <c:pt idx="678">
                  <c:v>68.387900000000002</c:v>
                </c:pt>
                <c:pt idx="679">
                  <c:v>68.563760000000002</c:v>
                </c:pt>
                <c:pt idx="680">
                  <c:v>68.469560000000001</c:v>
                </c:pt>
                <c:pt idx="681">
                  <c:v>68.563180000000003</c:v>
                </c:pt>
                <c:pt idx="682">
                  <c:v>68.666690000000003</c:v>
                </c:pt>
                <c:pt idx="683">
                  <c:v>68.660809999999998</c:v>
                </c:pt>
                <c:pt idx="684">
                  <c:v>68.686599999999999</c:v>
                </c:pt>
                <c:pt idx="685">
                  <c:v>69.05198</c:v>
                </c:pt>
                <c:pt idx="686">
                  <c:v>68.91301</c:v>
                </c:pt>
                <c:pt idx="687">
                  <c:v>68.943790000000007</c:v>
                </c:pt>
                <c:pt idx="688">
                  <c:v>69.208200000000005</c:v>
                </c:pt>
                <c:pt idx="689">
                  <c:v>69.192440000000005</c:v>
                </c:pt>
                <c:pt idx="690">
                  <c:v>69.268820000000005</c:v>
                </c:pt>
                <c:pt idx="691">
                  <c:v>69.36439</c:v>
                </c:pt>
                <c:pt idx="692">
                  <c:v>69.183890000000005</c:v>
                </c:pt>
                <c:pt idx="693">
                  <c:v>69.399500000000003</c:v>
                </c:pt>
                <c:pt idx="694">
                  <c:v>69.533479999999997</c:v>
                </c:pt>
                <c:pt idx="695">
                  <c:v>69.460589999999996</c:v>
                </c:pt>
                <c:pt idx="696">
                  <c:v>69.585499999999996</c:v>
                </c:pt>
                <c:pt idx="697">
                  <c:v>69.702200000000005</c:v>
                </c:pt>
                <c:pt idx="698">
                  <c:v>69.700400000000002</c:v>
                </c:pt>
                <c:pt idx="699">
                  <c:v>69.760599999999997</c:v>
                </c:pt>
                <c:pt idx="700">
                  <c:v>69.782899999999998</c:v>
                </c:pt>
                <c:pt idx="701">
                  <c:v>69.773529999999994</c:v>
                </c:pt>
                <c:pt idx="702">
                  <c:v>69.990799999999993</c:v>
                </c:pt>
                <c:pt idx="703">
                  <c:v>69.916020000000003</c:v>
                </c:pt>
                <c:pt idx="704">
                  <c:v>70.085070000000002</c:v>
                </c:pt>
                <c:pt idx="705">
                  <c:v>70.08887</c:v>
                </c:pt>
                <c:pt idx="706">
                  <c:v>70.163899999999998</c:v>
                </c:pt>
                <c:pt idx="707">
                  <c:v>70.248490000000004</c:v>
                </c:pt>
                <c:pt idx="708">
                  <c:v>70.292490000000001</c:v>
                </c:pt>
                <c:pt idx="709">
                  <c:v>70.342219999999998</c:v>
                </c:pt>
                <c:pt idx="710">
                  <c:v>70.353089999999995</c:v>
                </c:pt>
                <c:pt idx="711">
                  <c:v>70.469179999999994</c:v>
                </c:pt>
                <c:pt idx="712">
                  <c:v>70.494439999999997</c:v>
                </c:pt>
                <c:pt idx="713">
                  <c:v>70.659080000000003</c:v>
                </c:pt>
                <c:pt idx="714">
                  <c:v>70.563839999999999</c:v>
                </c:pt>
                <c:pt idx="715">
                  <c:v>70.666569999999993</c:v>
                </c:pt>
                <c:pt idx="716">
                  <c:v>70.727900000000005</c:v>
                </c:pt>
                <c:pt idx="717">
                  <c:v>70.833200000000005</c:v>
                </c:pt>
                <c:pt idx="718">
                  <c:v>70.874260000000007</c:v>
                </c:pt>
                <c:pt idx="719">
                  <c:v>70.863129999999998</c:v>
                </c:pt>
                <c:pt idx="720">
                  <c:v>70.987639999999999</c:v>
                </c:pt>
                <c:pt idx="721">
                  <c:v>71.03</c:v>
                </c:pt>
                <c:pt idx="722">
                  <c:v>71.021439999999998</c:v>
                </c:pt>
                <c:pt idx="723">
                  <c:v>71.272859999999994</c:v>
                </c:pt>
                <c:pt idx="724">
                  <c:v>71.255219999999994</c:v>
                </c:pt>
                <c:pt idx="725">
                  <c:v>71.329260000000005</c:v>
                </c:pt>
                <c:pt idx="726">
                  <c:v>71.455240000000003</c:v>
                </c:pt>
                <c:pt idx="727">
                  <c:v>71.416309999999996</c:v>
                </c:pt>
                <c:pt idx="728">
                  <c:v>71.569779999999994</c:v>
                </c:pt>
                <c:pt idx="729">
                  <c:v>71.527860000000004</c:v>
                </c:pt>
                <c:pt idx="730">
                  <c:v>71.690709999999996</c:v>
                </c:pt>
                <c:pt idx="731">
                  <c:v>71.703509999999994</c:v>
                </c:pt>
                <c:pt idx="732">
                  <c:v>71.750039999999998</c:v>
                </c:pt>
                <c:pt idx="733">
                  <c:v>71.803280000000001</c:v>
                </c:pt>
                <c:pt idx="734">
                  <c:v>71.968639999999994</c:v>
                </c:pt>
                <c:pt idx="735">
                  <c:v>71.91189</c:v>
                </c:pt>
                <c:pt idx="736">
                  <c:v>72.080029999999994</c:v>
                </c:pt>
                <c:pt idx="737">
                  <c:v>72.116799999999998</c:v>
                </c:pt>
                <c:pt idx="738">
                  <c:v>72.203249999999997</c:v>
                </c:pt>
                <c:pt idx="739">
                  <c:v>72.327439999999996</c:v>
                </c:pt>
                <c:pt idx="740">
                  <c:v>72.316760000000002</c:v>
                </c:pt>
                <c:pt idx="741">
                  <c:v>72.445239999999998</c:v>
                </c:pt>
                <c:pt idx="742">
                  <c:v>72.498180000000005</c:v>
                </c:pt>
                <c:pt idx="743">
                  <c:v>72.560249999999996</c:v>
                </c:pt>
                <c:pt idx="744">
                  <c:v>72.655720000000002</c:v>
                </c:pt>
                <c:pt idx="745">
                  <c:v>72.67398</c:v>
                </c:pt>
                <c:pt idx="746">
                  <c:v>72.704099999999997</c:v>
                </c:pt>
                <c:pt idx="747">
                  <c:v>72.82602</c:v>
                </c:pt>
                <c:pt idx="748">
                  <c:v>72.930000000000007</c:v>
                </c:pt>
                <c:pt idx="749">
                  <c:v>72.916880000000006</c:v>
                </c:pt>
                <c:pt idx="750">
                  <c:v>73.000439999999998</c:v>
                </c:pt>
                <c:pt idx="751">
                  <c:v>73.219660000000005</c:v>
                </c:pt>
                <c:pt idx="752">
                  <c:v>73.145560000000003</c:v>
                </c:pt>
                <c:pt idx="753">
                  <c:v>73.25224</c:v>
                </c:pt>
                <c:pt idx="754">
                  <c:v>73.350740000000002</c:v>
                </c:pt>
                <c:pt idx="755">
                  <c:v>73.415279999999996</c:v>
                </c:pt>
                <c:pt idx="756">
                  <c:v>73.47766</c:v>
                </c:pt>
                <c:pt idx="757">
                  <c:v>73.483739999999997</c:v>
                </c:pt>
                <c:pt idx="758">
                  <c:v>73.67286</c:v>
                </c:pt>
                <c:pt idx="759">
                  <c:v>73.713610000000003</c:v>
                </c:pt>
                <c:pt idx="760">
                  <c:v>73.738699999999994</c:v>
                </c:pt>
                <c:pt idx="761">
                  <c:v>73.833690000000004</c:v>
                </c:pt>
                <c:pt idx="762">
                  <c:v>74.017629999999997</c:v>
                </c:pt>
                <c:pt idx="763">
                  <c:v>73.900880000000001</c:v>
                </c:pt>
                <c:pt idx="764">
                  <c:v>73.978999999999999</c:v>
                </c:pt>
                <c:pt idx="765">
                  <c:v>74.158690000000007</c:v>
                </c:pt>
                <c:pt idx="766">
                  <c:v>74.115809999999996</c:v>
                </c:pt>
                <c:pt idx="767">
                  <c:v>74.331659999999999</c:v>
                </c:pt>
                <c:pt idx="768">
                  <c:v>74.34881</c:v>
                </c:pt>
                <c:pt idx="769">
                  <c:v>74.316760000000002</c:v>
                </c:pt>
                <c:pt idx="770">
                  <c:v>74.484549999999999</c:v>
                </c:pt>
                <c:pt idx="771">
                  <c:v>74.502099999999999</c:v>
                </c:pt>
                <c:pt idx="772">
                  <c:v>74.526030000000006</c:v>
                </c:pt>
                <c:pt idx="773">
                  <c:v>74.718559999999997</c:v>
                </c:pt>
                <c:pt idx="774">
                  <c:v>74.760959999999997</c:v>
                </c:pt>
                <c:pt idx="775">
                  <c:v>74.785679999999999</c:v>
                </c:pt>
                <c:pt idx="776">
                  <c:v>74.940439999999995</c:v>
                </c:pt>
                <c:pt idx="777">
                  <c:v>74.896360000000001</c:v>
                </c:pt>
                <c:pt idx="778">
                  <c:v>74.87012</c:v>
                </c:pt>
                <c:pt idx="779">
                  <c:v>75.25976</c:v>
                </c:pt>
                <c:pt idx="780">
                  <c:v>75.162239999999997</c:v>
                </c:pt>
                <c:pt idx="781">
                  <c:v>75.346000000000004</c:v>
                </c:pt>
                <c:pt idx="782">
                  <c:v>75.640100000000004</c:v>
                </c:pt>
                <c:pt idx="783">
                  <c:v>75.560680000000005</c:v>
                </c:pt>
                <c:pt idx="784">
                  <c:v>75.744399999999999</c:v>
                </c:pt>
                <c:pt idx="785">
                  <c:v>75.733599999999996</c:v>
                </c:pt>
                <c:pt idx="786">
                  <c:v>75.668660000000003</c:v>
                </c:pt>
                <c:pt idx="787">
                  <c:v>75.940690000000004</c:v>
                </c:pt>
                <c:pt idx="788">
                  <c:v>75.851650000000006</c:v>
                </c:pt>
                <c:pt idx="789">
                  <c:v>76.010279999999995</c:v>
                </c:pt>
                <c:pt idx="790">
                  <c:v>76.264240000000001</c:v>
                </c:pt>
                <c:pt idx="791">
                  <c:v>76.145679999999999</c:v>
                </c:pt>
                <c:pt idx="792">
                  <c:v>76.228549999999998</c:v>
                </c:pt>
                <c:pt idx="793">
                  <c:v>76.362639999999999</c:v>
                </c:pt>
                <c:pt idx="794">
                  <c:v>76.348929999999996</c:v>
                </c:pt>
                <c:pt idx="795">
                  <c:v>76.386480000000006</c:v>
                </c:pt>
                <c:pt idx="796">
                  <c:v>76.603520000000003</c:v>
                </c:pt>
                <c:pt idx="797">
                  <c:v>76.516319999999993</c:v>
                </c:pt>
                <c:pt idx="798">
                  <c:v>76.593760000000003</c:v>
                </c:pt>
                <c:pt idx="799">
                  <c:v>76.673519999999996</c:v>
                </c:pt>
                <c:pt idx="800">
                  <c:v>76.714299999999994</c:v>
                </c:pt>
                <c:pt idx="801">
                  <c:v>76.798119999999997</c:v>
                </c:pt>
                <c:pt idx="802">
                  <c:v>76.782679999999999</c:v>
                </c:pt>
                <c:pt idx="803">
                  <c:v>76.895780000000002</c:v>
                </c:pt>
                <c:pt idx="804">
                  <c:v>76.946640000000002</c:v>
                </c:pt>
                <c:pt idx="805">
                  <c:v>76.774850000000001</c:v>
                </c:pt>
                <c:pt idx="806">
                  <c:v>77.081800000000001</c:v>
                </c:pt>
                <c:pt idx="807">
                  <c:v>77.235039999999998</c:v>
                </c:pt>
                <c:pt idx="808">
                  <c:v>77.155439999999999</c:v>
                </c:pt>
                <c:pt idx="809">
                  <c:v>77.258399999999995</c:v>
                </c:pt>
                <c:pt idx="810">
                  <c:v>77.26388</c:v>
                </c:pt>
                <c:pt idx="811">
                  <c:v>77.336860000000001</c:v>
                </c:pt>
                <c:pt idx="812">
                  <c:v>77.515799999999999</c:v>
                </c:pt>
                <c:pt idx="813">
                  <c:v>77.415580000000006</c:v>
                </c:pt>
                <c:pt idx="814">
                  <c:v>77.652550000000005</c:v>
                </c:pt>
                <c:pt idx="815">
                  <c:v>77.633179999999996</c:v>
                </c:pt>
                <c:pt idx="816">
                  <c:v>77.704099999999997</c:v>
                </c:pt>
                <c:pt idx="817">
                  <c:v>77.802019999999999</c:v>
                </c:pt>
                <c:pt idx="818">
                  <c:v>77.817800000000005</c:v>
                </c:pt>
                <c:pt idx="819">
                  <c:v>77.830879999999993</c:v>
                </c:pt>
                <c:pt idx="820">
                  <c:v>77.979299999999995</c:v>
                </c:pt>
                <c:pt idx="821">
                  <c:v>78.005870000000002</c:v>
                </c:pt>
                <c:pt idx="822">
                  <c:v>77.976870000000005</c:v>
                </c:pt>
                <c:pt idx="823">
                  <c:v>78.211179999999999</c:v>
                </c:pt>
                <c:pt idx="824">
                  <c:v>78.237909999999999</c:v>
                </c:pt>
                <c:pt idx="825">
                  <c:v>78.330569999999994</c:v>
                </c:pt>
                <c:pt idx="826">
                  <c:v>78.273079999999993</c:v>
                </c:pt>
                <c:pt idx="827">
                  <c:v>78.396280000000004</c:v>
                </c:pt>
                <c:pt idx="828">
                  <c:v>78.417500000000004</c:v>
                </c:pt>
                <c:pt idx="829">
                  <c:v>78.588530000000006</c:v>
                </c:pt>
                <c:pt idx="830">
                  <c:v>78.485780000000005</c:v>
                </c:pt>
                <c:pt idx="831">
                  <c:v>78.624290000000002</c:v>
                </c:pt>
                <c:pt idx="832">
                  <c:v>78.795919999999995</c:v>
                </c:pt>
                <c:pt idx="833">
                  <c:v>78.759990000000002</c:v>
                </c:pt>
                <c:pt idx="834">
                  <c:v>78.744290000000007</c:v>
                </c:pt>
                <c:pt idx="835">
                  <c:v>78.978340000000003</c:v>
                </c:pt>
                <c:pt idx="836">
                  <c:v>78.933160000000001</c:v>
                </c:pt>
                <c:pt idx="837">
                  <c:v>78.931449999999998</c:v>
                </c:pt>
                <c:pt idx="838">
                  <c:v>79.151319999999998</c:v>
                </c:pt>
                <c:pt idx="839">
                  <c:v>79.240880000000004</c:v>
                </c:pt>
                <c:pt idx="840">
                  <c:v>79.206999999999994</c:v>
                </c:pt>
                <c:pt idx="841">
                  <c:v>79.400220000000004</c:v>
                </c:pt>
                <c:pt idx="842">
                  <c:v>79.436400000000006</c:v>
                </c:pt>
                <c:pt idx="843">
                  <c:v>79.393100000000004</c:v>
                </c:pt>
                <c:pt idx="844">
                  <c:v>79.552340000000001</c:v>
                </c:pt>
                <c:pt idx="845">
                  <c:v>79.64058</c:v>
                </c:pt>
                <c:pt idx="846">
                  <c:v>79.645719999999997</c:v>
                </c:pt>
                <c:pt idx="847">
                  <c:v>79.657430000000005</c:v>
                </c:pt>
                <c:pt idx="848">
                  <c:v>79.781639999999996</c:v>
                </c:pt>
                <c:pt idx="849">
                  <c:v>79.865939999999995</c:v>
                </c:pt>
                <c:pt idx="850">
                  <c:v>79.928389999999993</c:v>
                </c:pt>
                <c:pt idx="851">
                  <c:v>79.873440000000002</c:v>
                </c:pt>
                <c:pt idx="852">
                  <c:v>80.070779999999999</c:v>
                </c:pt>
                <c:pt idx="853">
                  <c:v>80.172640000000001</c:v>
                </c:pt>
                <c:pt idx="854">
                  <c:v>80.098200000000006</c:v>
                </c:pt>
                <c:pt idx="855">
                  <c:v>80.185149999999993</c:v>
                </c:pt>
                <c:pt idx="856">
                  <c:v>80.367919999999998</c:v>
                </c:pt>
                <c:pt idx="857">
                  <c:v>80.295159999999996</c:v>
                </c:pt>
                <c:pt idx="858">
                  <c:v>80.453999999999994</c:v>
                </c:pt>
                <c:pt idx="859">
                  <c:v>80.537260000000003</c:v>
                </c:pt>
                <c:pt idx="860">
                  <c:v>80.498620000000003</c:v>
                </c:pt>
                <c:pt idx="861">
                  <c:v>80.551360000000003</c:v>
                </c:pt>
                <c:pt idx="862">
                  <c:v>80.740350000000007</c:v>
                </c:pt>
                <c:pt idx="863">
                  <c:v>80.7239</c:v>
                </c:pt>
                <c:pt idx="864">
                  <c:v>80.734380000000002</c:v>
                </c:pt>
                <c:pt idx="865">
                  <c:v>80.951549999999997</c:v>
                </c:pt>
                <c:pt idx="866">
                  <c:v>80.945700000000002</c:v>
                </c:pt>
                <c:pt idx="867">
                  <c:v>80.885689999999997</c:v>
                </c:pt>
                <c:pt idx="868">
                  <c:v>81.130880000000005</c:v>
                </c:pt>
                <c:pt idx="869">
                  <c:v>81.158180000000002</c:v>
                </c:pt>
                <c:pt idx="870">
                  <c:v>81.125550000000004</c:v>
                </c:pt>
                <c:pt idx="871">
                  <c:v>81.326779999999999</c:v>
                </c:pt>
                <c:pt idx="872">
                  <c:v>81.321479999999994</c:v>
                </c:pt>
                <c:pt idx="873">
                  <c:v>81.301240000000007</c:v>
                </c:pt>
                <c:pt idx="874">
                  <c:v>81.569699999999997</c:v>
                </c:pt>
                <c:pt idx="875">
                  <c:v>81.563490000000002</c:v>
                </c:pt>
                <c:pt idx="876">
                  <c:v>81.354619999999997</c:v>
                </c:pt>
                <c:pt idx="877">
                  <c:v>81.829369999999997</c:v>
                </c:pt>
                <c:pt idx="878">
                  <c:v>82.060820000000007</c:v>
                </c:pt>
                <c:pt idx="879">
                  <c:v>81.981679999999997</c:v>
                </c:pt>
                <c:pt idx="880">
                  <c:v>82.120059999999995</c:v>
                </c:pt>
                <c:pt idx="881">
                  <c:v>82.190579999999997</c:v>
                </c:pt>
                <c:pt idx="882">
                  <c:v>82.02619</c:v>
                </c:pt>
                <c:pt idx="883">
                  <c:v>82.253720000000001</c:v>
                </c:pt>
                <c:pt idx="884">
                  <c:v>82.576319999999996</c:v>
                </c:pt>
                <c:pt idx="885">
                  <c:v>82.509289999999993</c:v>
                </c:pt>
                <c:pt idx="886">
                  <c:v>82.567300000000003</c:v>
                </c:pt>
                <c:pt idx="887">
                  <c:v>82.699200000000005</c:v>
                </c:pt>
                <c:pt idx="888">
                  <c:v>82.628320000000002</c:v>
                </c:pt>
                <c:pt idx="889">
                  <c:v>82.725949999999997</c:v>
                </c:pt>
                <c:pt idx="890">
                  <c:v>82.826499999999996</c:v>
                </c:pt>
                <c:pt idx="891">
                  <c:v>82.793599999999998</c:v>
                </c:pt>
                <c:pt idx="892">
                  <c:v>82.850949999999997</c:v>
                </c:pt>
                <c:pt idx="893">
                  <c:v>82.865849999999995</c:v>
                </c:pt>
                <c:pt idx="894">
                  <c:v>83.068389999999994</c:v>
                </c:pt>
                <c:pt idx="895">
                  <c:v>82.987099999999998</c:v>
                </c:pt>
                <c:pt idx="896">
                  <c:v>82.985690000000005</c:v>
                </c:pt>
                <c:pt idx="897">
                  <c:v>83.233059999999995</c:v>
                </c:pt>
                <c:pt idx="898">
                  <c:v>83.309449999999998</c:v>
                </c:pt>
                <c:pt idx="899">
                  <c:v>83.159199999999998</c:v>
                </c:pt>
                <c:pt idx="900">
                  <c:v>83.388289999999998</c:v>
                </c:pt>
                <c:pt idx="901">
                  <c:v>83.511600000000001</c:v>
                </c:pt>
                <c:pt idx="902">
                  <c:v>83.546800000000005</c:v>
                </c:pt>
                <c:pt idx="903">
                  <c:v>83.49436</c:v>
                </c:pt>
                <c:pt idx="904">
                  <c:v>83.545079999999999</c:v>
                </c:pt>
                <c:pt idx="905">
                  <c:v>83.726179999999999</c:v>
                </c:pt>
                <c:pt idx="906">
                  <c:v>83.756360000000001</c:v>
                </c:pt>
                <c:pt idx="907">
                  <c:v>83.833820000000003</c:v>
                </c:pt>
                <c:pt idx="908">
                  <c:v>83.796660000000003</c:v>
                </c:pt>
                <c:pt idx="909">
                  <c:v>83.891940000000005</c:v>
                </c:pt>
                <c:pt idx="910">
                  <c:v>84.051559999999995</c:v>
                </c:pt>
                <c:pt idx="911">
                  <c:v>83.983699999999999</c:v>
                </c:pt>
                <c:pt idx="912">
                  <c:v>83.940910000000002</c:v>
                </c:pt>
                <c:pt idx="913">
                  <c:v>84.263279999999995</c:v>
                </c:pt>
                <c:pt idx="914">
                  <c:v>84.290030000000002</c:v>
                </c:pt>
                <c:pt idx="915">
                  <c:v>84.224450000000004</c:v>
                </c:pt>
                <c:pt idx="916">
                  <c:v>84.404529999999994</c:v>
                </c:pt>
                <c:pt idx="917">
                  <c:v>84.423749999999998</c:v>
                </c:pt>
                <c:pt idx="918">
                  <c:v>84.275989999999993</c:v>
                </c:pt>
                <c:pt idx="919">
                  <c:v>84.436059999999998</c:v>
                </c:pt>
                <c:pt idx="920">
                  <c:v>84.746740000000003</c:v>
                </c:pt>
                <c:pt idx="921">
                  <c:v>84.755780000000001</c:v>
                </c:pt>
                <c:pt idx="922">
                  <c:v>84.649370000000005</c:v>
                </c:pt>
                <c:pt idx="923">
                  <c:v>84.927090000000007</c:v>
                </c:pt>
                <c:pt idx="924">
                  <c:v>84.962469999999996</c:v>
                </c:pt>
                <c:pt idx="925">
                  <c:v>84.896420000000006</c:v>
                </c:pt>
                <c:pt idx="926">
                  <c:v>85.111249999999998</c:v>
                </c:pt>
                <c:pt idx="927">
                  <c:v>85.062259999999995</c:v>
                </c:pt>
                <c:pt idx="928">
                  <c:v>85.091790000000003</c:v>
                </c:pt>
                <c:pt idx="929">
                  <c:v>85.26728</c:v>
                </c:pt>
                <c:pt idx="930">
                  <c:v>85.316879999999998</c:v>
                </c:pt>
                <c:pt idx="931">
                  <c:v>85.281260000000003</c:v>
                </c:pt>
                <c:pt idx="932">
                  <c:v>85.323639999999997</c:v>
                </c:pt>
                <c:pt idx="933">
                  <c:v>85.519279999999995</c:v>
                </c:pt>
                <c:pt idx="934">
                  <c:v>85.489570000000001</c:v>
                </c:pt>
                <c:pt idx="935">
                  <c:v>85.561610000000002</c:v>
                </c:pt>
                <c:pt idx="936">
                  <c:v>85.619100000000003</c:v>
                </c:pt>
                <c:pt idx="937">
                  <c:v>85.615039999999993</c:v>
                </c:pt>
                <c:pt idx="938">
                  <c:v>85.575389999999999</c:v>
                </c:pt>
                <c:pt idx="939">
                  <c:v>85.911990000000003</c:v>
                </c:pt>
                <c:pt idx="940">
                  <c:v>85.984139999999996</c:v>
                </c:pt>
                <c:pt idx="941">
                  <c:v>85.987589999999997</c:v>
                </c:pt>
                <c:pt idx="942">
                  <c:v>86.019030000000001</c:v>
                </c:pt>
                <c:pt idx="943">
                  <c:v>86.161370000000005</c:v>
                </c:pt>
                <c:pt idx="944">
                  <c:v>86.126499999999993</c:v>
                </c:pt>
                <c:pt idx="945">
                  <c:v>86.170320000000004</c:v>
                </c:pt>
                <c:pt idx="946">
                  <c:v>86.370140000000006</c:v>
                </c:pt>
                <c:pt idx="947">
                  <c:v>86.388940000000005</c:v>
                </c:pt>
                <c:pt idx="948">
                  <c:v>86.387969999999996</c:v>
                </c:pt>
                <c:pt idx="949">
                  <c:v>86.454740000000001</c:v>
                </c:pt>
                <c:pt idx="950">
                  <c:v>86.526799999999994</c:v>
                </c:pt>
                <c:pt idx="951">
                  <c:v>86.699290000000005</c:v>
                </c:pt>
                <c:pt idx="952">
                  <c:v>86.584159999999997</c:v>
                </c:pt>
                <c:pt idx="953">
                  <c:v>86.715220000000002</c:v>
                </c:pt>
                <c:pt idx="954">
                  <c:v>86.868740000000003</c:v>
                </c:pt>
                <c:pt idx="955">
                  <c:v>86.892039999999994</c:v>
                </c:pt>
                <c:pt idx="956">
                  <c:v>86.860780000000005</c:v>
                </c:pt>
                <c:pt idx="957">
                  <c:v>87.044989999999999</c:v>
                </c:pt>
                <c:pt idx="958">
                  <c:v>87.043819999999997</c:v>
                </c:pt>
                <c:pt idx="959">
                  <c:v>87.068089999999998</c:v>
                </c:pt>
                <c:pt idx="960">
                  <c:v>87.197680000000005</c:v>
                </c:pt>
                <c:pt idx="961">
                  <c:v>87.270629999999997</c:v>
                </c:pt>
                <c:pt idx="962">
                  <c:v>87.200739999999996</c:v>
                </c:pt>
                <c:pt idx="963">
                  <c:v>87.337069999999997</c:v>
                </c:pt>
                <c:pt idx="964">
                  <c:v>87.593140000000005</c:v>
                </c:pt>
                <c:pt idx="965">
                  <c:v>87.418800000000005</c:v>
                </c:pt>
                <c:pt idx="966">
                  <c:v>87.537540000000007</c:v>
                </c:pt>
                <c:pt idx="967">
                  <c:v>87.697280000000006</c:v>
                </c:pt>
                <c:pt idx="968">
                  <c:v>87.692620000000005</c:v>
                </c:pt>
                <c:pt idx="969">
                  <c:v>87.75318</c:v>
                </c:pt>
                <c:pt idx="970">
                  <c:v>87.894120000000001</c:v>
                </c:pt>
                <c:pt idx="971">
                  <c:v>87.937060000000002</c:v>
                </c:pt>
                <c:pt idx="972">
                  <c:v>87.876649999999998</c:v>
                </c:pt>
                <c:pt idx="973">
                  <c:v>88.028819999999996</c:v>
                </c:pt>
                <c:pt idx="974">
                  <c:v>88.083920000000006</c:v>
                </c:pt>
                <c:pt idx="975">
                  <c:v>88.265739999999994</c:v>
                </c:pt>
                <c:pt idx="976">
                  <c:v>88.136049999999997</c:v>
                </c:pt>
                <c:pt idx="977">
                  <c:v>88.292720000000003</c:v>
                </c:pt>
                <c:pt idx="978">
                  <c:v>88.422579999999996</c:v>
                </c:pt>
                <c:pt idx="979">
                  <c:v>88.376490000000004</c:v>
                </c:pt>
                <c:pt idx="980">
                  <c:v>88.500349999999997</c:v>
                </c:pt>
                <c:pt idx="981">
                  <c:v>88.648840000000007</c:v>
                </c:pt>
                <c:pt idx="982">
                  <c:v>88.662490000000005</c:v>
                </c:pt>
                <c:pt idx="983">
                  <c:v>88.633009999999999</c:v>
                </c:pt>
                <c:pt idx="984">
                  <c:v>88.702430000000007</c:v>
                </c:pt>
                <c:pt idx="985">
                  <c:v>88.992419999999996</c:v>
                </c:pt>
                <c:pt idx="986">
                  <c:v>88.829750000000004</c:v>
                </c:pt>
                <c:pt idx="987">
                  <c:v>89.033000000000001</c:v>
                </c:pt>
                <c:pt idx="988">
                  <c:v>89.151579999999996</c:v>
                </c:pt>
                <c:pt idx="989">
                  <c:v>89.089690000000004</c:v>
                </c:pt>
                <c:pt idx="990">
                  <c:v>89.307220000000001</c:v>
                </c:pt>
                <c:pt idx="991">
                  <c:v>89.288880000000006</c:v>
                </c:pt>
                <c:pt idx="992">
                  <c:v>89.226089999999999</c:v>
                </c:pt>
                <c:pt idx="993">
                  <c:v>89.512690000000006</c:v>
                </c:pt>
                <c:pt idx="994">
                  <c:v>89.746399999999994</c:v>
                </c:pt>
                <c:pt idx="995">
                  <c:v>89.598159999999993</c:v>
                </c:pt>
                <c:pt idx="996">
                  <c:v>89.727189999999993</c:v>
                </c:pt>
                <c:pt idx="997">
                  <c:v>89.956370000000007</c:v>
                </c:pt>
                <c:pt idx="998">
                  <c:v>89.866200000000006</c:v>
                </c:pt>
                <c:pt idx="999">
                  <c:v>89.849580000000003</c:v>
                </c:pt>
                <c:pt idx="1000">
                  <c:v>90.069059999999993</c:v>
                </c:pt>
                <c:pt idx="1001">
                  <c:v>90.073909999999998</c:v>
                </c:pt>
                <c:pt idx="1002">
                  <c:v>89.952219999999997</c:v>
                </c:pt>
                <c:pt idx="1003">
                  <c:v>90.304720000000003</c:v>
                </c:pt>
                <c:pt idx="1004">
                  <c:v>90.352000000000004</c:v>
                </c:pt>
                <c:pt idx="1005">
                  <c:v>90.242549999999994</c:v>
                </c:pt>
                <c:pt idx="1006">
                  <c:v>90.430160000000001</c:v>
                </c:pt>
                <c:pt idx="1007">
                  <c:v>90.610079999999996</c:v>
                </c:pt>
                <c:pt idx="1008">
                  <c:v>90.576080000000005</c:v>
                </c:pt>
                <c:pt idx="1009">
                  <c:v>90.411940000000001</c:v>
                </c:pt>
                <c:pt idx="1010">
                  <c:v>90.767030000000005</c:v>
                </c:pt>
                <c:pt idx="1011">
                  <c:v>90.862380000000002</c:v>
                </c:pt>
                <c:pt idx="1012">
                  <c:v>90.826840000000004</c:v>
                </c:pt>
                <c:pt idx="1013">
                  <c:v>90.971810000000005</c:v>
                </c:pt>
                <c:pt idx="1014">
                  <c:v>91.011560000000003</c:v>
                </c:pt>
                <c:pt idx="1015">
                  <c:v>90.929100000000005</c:v>
                </c:pt>
                <c:pt idx="1016">
                  <c:v>91.147810000000007</c:v>
                </c:pt>
                <c:pt idx="1017">
                  <c:v>91.14376</c:v>
                </c:pt>
                <c:pt idx="1018">
                  <c:v>91.271690000000007</c:v>
                </c:pt>
                <c:pt idx="1019">
                  <c:v>91.231880000000004</c:v>
                </c:pt>
                <c:pt idx="1020">
                  <c:v>91.299319999999994</c:v>
                </c:pt>
                <c:pt idx="1021">
                  <c:v>91.370239999999995</c:v>
                </c:pt>
                <c:pt idx="1022">
                  <c:v>91.448359999999994</c:v>
                </c:pt>
                <c:pt idx="1023">
                  <c:v>91.454310000000007</c:v>
                </c:pt>
                <c:pt idx="1024">
                  <c:v>91.532970000000006</c:v>
                </c:pt>
                <c:pt idx="1025">
                  <c:v>91.639799999999994</c:v>
                </c:pt>
                <c:pt idx="1026">
                  <c:v>91.639160000000004</c:v>
                </c:pt>
                <c:pt idx="1027">
                  <c:v>91.62509</c:v>
                </c:pt>
                <c:pt idx="1028">
                  <c:v>91.828760000000003</c:v>
                </c:pt>
                <c:pt idx="1029">
                  <c:v>91.945080000000004</c:v>
                </c:pt>
                <c:pt idx="1030">
                  <c:v>91.765190000000004</c:v>
                </c:pt>
                <c:pt idx="1031">
                  <c:v>92.136409999999998</c:v>
                </c:pt>
                <c:pt idx="1032">
                  <c:v>92.177390000000003</c:v>
                </c:pt>
                <c:pt idx="1033">
                  <c:v>92.098579999999998</c:v>
                </c:pt>
                <c:pt idx="1034">
                  <c:v>92.240449999999996</c:v>
                </c:pt>
                <c:pt idx="1035">
                  <c:v>92.434489999999997</c:v>
                </c:pt>
                <c:pt idx="1036">
                  <c:v>92.197929999999999</c:v>
                </c:pt>
                <c:pt idx="1037">
                  <c:v>92.337699999999998</c:v>
                </c:pt>
                <c:pt idx="1038">
                  <c:v>92.676389999999998</c:v>
                </c:pt>
                <c:pt idx="1039">
                  <c:v>92.627889999999994</c:v>
                </c:pt>
                <c:pt idx="1040">
                  <c:v>92.552499999999995</c:v>
                </c:pt>
                <c:pt idx="1041">
                  <c:v>92.893550000000005</c:v>
                </c:pt>
                <c:pt idx="1042">
                  <c:v>92.997540000000001</c:v>
                </c:pt>
                <c:pt idx="1043">
                  <c:v>92.806280000000001</c:v>
                </c:pt>
                <c:pt idx="1044">
                  <c:v>92.90934</c:v>
                </c:pt>
                <c:pt idx="1045">
                  <c:v>93.230800000000002</c:v>
                </c:pt>
                <c:pt idx="1046">
                  <c:v>93.297380000000004</c:v>
                </c:pt>
                <c:pt idx="1047">
                  <c:v>93.208740000000006</c:v>
                </c:pt>
                <c:pt idx="1048">
                  <c:v>93.21705</c:v>
                </c:pt>
                <c:pt idx="1049">
                  <c:v>93.395250000000004</c:v>
                </c:pt>
                <c:pt idx="1050">
                  <c:v>93.451599999999999</c:v>
                </c:pt>
                <c:pt idx="1051">
                  <c:v>93.337680000000006</c:v>
                </c:pt>
                <c:pt idx="1052">
                  <c:v>93.556939999999997</c:v>
                </c:pt>
                <c:pt idx="1053">
                  <c:v>93.70196</c:v>
                </c:pt>
                <c:pt idx="1054">
                  <c:v>93.550799999999995</c:v>
                </c:pt>
                <c:pt idx="1055">
                  <c:v>93.574219999999997</c:v>
                </c:pt>
                <c:pt idx="1056">
                  <c:v>93.882090000000005</c:v>
                </c:pt>
                <c:pt idx="1057">
                  <c:v>93.860510000000005</c:v>
                </c:pt>
                <c:pt idx="1058">
                  <c:v>93.770200000000003</c:v>
                </c:pt>
                <c:pt idx="1059">
                  <c:v>94.007999999999996</c:v>
                </c:pt>
                <c:pt idx="1060">
                  <c:v>93.978080000000006</c:v>
                </c:pt>
                <c:pt idx="1061">
                  <c:v>93.863680000000002</c:v>
                </c:pt>
                <c:pt idx="1062">
                  <c:v>94.254840000000002</c:v>
                </c:pt>
                <c:pt idx="1063">
                  <c:v>94.268060000000006</c:v>
                </c:pt>
                <c:pt idx="1064">
                  <c:v>94.150739999999999</c:v>
                </c:pt>
                <c:pt idx="1065">
                  <c:v>94.414280000000005</c:v>
                </c:pt>
                <c:pt idx="1066">
                  <c:v>94.371369999999999</c:v>
                </c:pt>
                <c:pt idx="1067">
                  <c:v>94.581469999999996</c:v>
                </c:pt>
                <c:pt idx="1068">
                  <c:v>94.573120000000003</c:v>
                </c:pt>
                <c:pt idx="1069">
                  <c:v>94.423680000000004</c:v>
                </c:pt>
                <c:pt idx="1070">
                  <c:v>94.703280000000007</c:v>
                </c:pt>
                <c:pt idx="1071">
                  <c:v>94.771680000000003</c:v>
                </c:pt>
                <c:pt idx="1072">
                  <c:v>94.711410000000001</c:v>
                </c:pt>
                <c:pt idx="1073">
                  <c:v>94.816609999999997</c:v>
                </c:pt>
                <c:pt idx="1074">
                  <c:v>95.003910000000005</c:v>
                </c:pt>
                <c:pt idx="1075">
                  <c:v>95.019159999999999</c:v>
                </c:pt>
                <c:pt idx="1076">
                  <c:v>95.023139999999998</c:v>
                </c:pt>
                <c:pt idx="1077">
                  <c:v>95.146469999999994</c:v>
                </c:pt>
                <c:pt idx="1078">
                  <c:v>95.180049999999994</c:v>
                </c:pt>
                <c:pt idx="1079">
                  <c:v>95.170839999999998</c:v>
                </c:pt>
                <c:pt idx="1080">
                  <c:v>95.255740000000003</c:v>
                </c:pt>
                <c:pt idx="1081">
                  <c:v>95.383660000000006</c:v>
                </c:pt>
                <c:pt idx="1082">
                  <c:v>95.275040000000004</c:v>
                </c:pt>
                <c:pt idx="1083">
                  <c:v>95.432010000000005</c:v>
                </c:pt>
                <c:pt idx="1084">
                  <c:v>95.465410000000006</c:v>
                </c:pt>
                <c:pt idx="1085">
                  <c:v>95.416910000000001</c:v>
                </c:pt>
                <c:pt idx="1086">
                  <c:v>95.701949999999997</c:v>
                </c:pt>
                <c:pt idx="1087">
                  <c:v>95.672449999999998</c:v>
                </c:pt>
                <c:pt idx="1088">
                  <c:v>95.652969999999996</c:v>
                </c:pt>
                <c:pt idx="1089">
                  <c:v>95.836179999999999</c:v>
                </c:pt>
                <c:pt idx="1090">
                  <c:v>95.840149999999994</c:v>
                </c:pt>
                <c:pt idx="1091">
                  <c:v>95.871210000000005</c:v>
                </c:pt>
                <c:pt idx="1092">
                  <c:v>96.102559999999997</c:v>
                </c:pt>
                <c:pt idx="1093">
                  <c:v>96.114199999999997</c:v>
                </c:pt>
                <c:pt idx="1094">
                  <c:v>96.076909999999998</c:v>
                </c:pt>
                <c:pt idx="1095">
                  <c:v>96.198999999999998</c:v>
                </c:pt>
                <c:pt idx="1096">
                  <c:v>96.359949999999998</c:v>
                </c:pt>
                <c:pt idx="1097">
                  <c:v>96.235590000000002</c:v>
                </c:pt>
                <c:pt idx="1098">
                  <c:v>96.356340000000003</c:v>
                </c:pt>
                <c:pt idx="1099">
                  <c:v>96.534369999999996</c:v>
                </c:pt>
                <c:pt idx="1100">
                  <c:v>96.486369999999994</c:v>
                </c:pt>
                <c:pt idx="1101">
                  <c:v>96.588859999999997</c:v>
                </c:pt>
                <c:pt idx="1102">
                  <c:v>96.582490000000007</c:v>
                </c:pt>
                <c:pt idx="1103">
                  <c:v>96.61712</c:v>
                </c:pt>
                <c:pt idx="1104">
                  <c:v>96.892179999999996</c:v>
                </c:pt>
                <c:pt idx="1105">
                  <c:v>96.815439999999995</c:v>
                </c:pt>
                <c:pt idx="1106">
                  <c:v>96.806880000000007</c:v>
                </c:pt>
                <c:pt idx="1107">
                  <c:v>97.076909999999998</c:v>
                </c:pt>
                <c:pt idx="1108">
                  <c:v>97.132999999999996</c:v>
                </c:pt>
                <c:pt idx="1109">
                  <c:v>97.082719999999995</c:v>
                </c:pt>
                <c:pt idx="1110">
                  <c:v>97.187749999999994</c:v>
                </c:pt>
                <c:pt idx="1111">
                  <c:v>97.37424</c:v>
                </c:pt>
                <c:pt idx="1112">
                  <c:v>97.198589999999996</c:v>
                </c:pt>
                <c:pt idx="1113">
                  <c:v>97.251549999999995</c:v>
                </c:pt>
                <c:pt idx="1114">
                  <c:v>97.651700000000005</c:v>
                </c:pt>
                <c:pt idx="1115">
                  <c:v>97.617429999999999</c:v>
                </c:pt>
                <c:pt idx="1116">
                  <c:v>97.605509999999995</c:v>
                </c:pt>
                <c:pt idx="1117">
                  <c:v>97.751760000000004</c:v>
                </c:pt>
                <c:pt idx="1118">
                  <c:v>97.790779999999998</c:v>
                </c:pt>
                <c:pt idx="1119">
                  <c:v>97.772840000000002</c:v>
                </c:pt>
                <c:pt idx="1120">
                  <c:v>97.928560000000004</c:v>
                </c:pt>
                <c:pt idx="1121">
                  <c:v>97.948920000000001</c:v>
                </c:pt>
                <c:pt idx="1122">
                  <c:v>98.016319999999993</c:v>
                </c:pt>
                <c:pt idx="1123">
                  <c:v>98.076319999999996</c:v>
                </c:pt>
                <c:pt idx="1124">
                  <c:v>98.147660000000002</c:v>
                </c:pt>
                <c:pt idx="1125">
                  <c:v>98.208839999999995</c:v>
                </c:pt>
                <c:pt idx="1126">
                  <c:v>98.334990000000005</c:v>
                </c:pt>
                <c:pt idx="1127">
                  <c:v>98.241780000000006</c:v>
                </c:pt>
                <c:pt idx="1128">
                  <c:v>98.407839999999993</c:v>
                </c:pt>
                <c:pt idx="1129">
                  <c:v>98.479650000000007</c:v>
                </c:pt>
                <c:pt idx="1130">
                  <c:v>98.499279999999999</c:v>
                </c:pt>
                <c:pt idx="1131">
                  <c:v>98.475390000000004</c:v>
                </c:pt>
                <c:pt idx="1132">
                  <c:v>98.703310000000002</c:v>
                </c:pt>
                <c:pt idx="1133">
                  <c:v>98.665109999999999</c:v>
                </c:pt>
                <c:pt idx="1134">
                  <c:v>98.785039999999995</c:v>
                </c:pt>
                <c:pt idx="1135">
                  <c:v>98.87818</c:v>
                </c:pt>
                <c:pt idx="1136">
                  <c:v>98.843410000000006</c:v>
                </c:pt>
                <c:pt idx="1137">
                  <c:v>98.99888</c:v>
                </c:pt>
                <c:pt idx="1138">
                  <c:v>99.041179999999997</c:v>
                </c:pt>
                <c:pt idx="1139">
                  <c:v>99.139259999999993</c:v>
                </c:pt>
                <c:pt idx="1140">
                  <c:v>99.133600000000001</c:v>
                </c:pt>
                <c:pt idx="1141">
                  <c:v>99.198679999999996</c:v>
                </c:pt>
                <c:pt idx="1142">
                  <c:v>99.319339999999997</c:v>
                </c:pt>
                <c:pt idx="1143">
                  <c:v>99.408510000000007</c:v>
                </c:pt>
                <c:pt idx="1144">
                  <c:v>99.370900000000006</c:v>
                </c:pt>
                <c:pt idx="1145">
                  <c:v>99.46472</c:v>
                </c:pt>
                <c:pt idx="1146">
                  <c:v>99.638559999999998</c:v>
                </c:pt>
                <c:pt idx="1147">
                  <c:v>99.654409999999999</c:v>
                </c:pt>
                <c:pt idx="1148">
                  <c:v>99.585660000000004</c:v>
                </c:pt>
                <c:pt idx="1149">
                  <c:v>99.780559999999994</c:v>
                </c:pt>
                <c:pt idx="1150">
                  <c:v>99.896280000000004</c:v>
                </c:pt>
                <c:pt idx="1151">
                  <c:v>99.759159999999994</c:v>
                </c:pt>
                <c:pt idx="1152">
                  <c:v>99.996489999999994</c:v>
                </c:pt>
                <c:pt idx="1153">
                  <c:v>100.0552</c:v>
                </c:pt>
                <c:pt idx="1154">
                  <c:v>100.0919</c:v>
                </c:pt>
                <c:pt idx="1155">
                  <c:v>100.1463</c:v>
                </c:pt>
                <c:pt idx="1156">
                  <c:v>100.12130000000001</c:v>
                </c:pt>
                <c:pt idx="1157">
                  <c:v>100.3385</c:v>
                </c:pt>
                <c:pt idx="1158">
                  <c:v>100.4804</c:v>
                </c:pt>
                <c:pt idx="1159">
                  <c:v>100.3473</c:v>
                </c:pt>
                <c:pt idx="1160">
                  <c:v>100.50700000000001</c:v>
                </c:pt>
                <c:pt idx="1161">
                  <c:v>100.58450000000001</c:v>
                </c:pt>
                <c:pt idx="1162">
                  <c:v>100.6855</c:v>
                </c:pt>
                <c:pt idx="1163">
                  <c:v>100.6442</c:v>
                </c:pt>
                <c:pt idx="1164">
                  <c:v>100.75790000000001</c:v>
                </c:pt>
                <c:pt idx="1165">
                  <c:v>100.8433</c:v>
                </c:pt>
                <c:pt idx="1166">
                  <c:v>100.9913</c:v>
                </c:pt>
                <c:pt idx="1167">
                  <c:v>100.99290000000001</c:v>
                </c:pt>
                <c:pt idx="1168">
                  <c:v>100.9948</c:v>
                </c:pt>
                <c:pt idx="1169">
                  <c:v>101.096</c:v>
                </c:pt>
                <c:pt idx="1170">
                  <c:v>101.25839999999999</c:v>
                </c:pt>
                <c:pt idx="1171">
                  <c:v>101.1769</c:v>
                </c:pt>
                <c:pt idx="1172">
                  <c:v>101.2915</c:v>
                </c:pt>
                <c:pt idx="1173">
                  <c:v>101.3526</c:v>
                </c:pt>
                <c:pt idx="1174">
                  <c:v>101.4335</c:v>
                </c:pt>
                <c:pt idx="1175">
                  <c:v>101.5776</c:v>
                </c:pt>
                <c:pt idx="1176">
                  <c:v>101.6538</c:v>
                </c:pt>
                <c:pt idx="1177">
                  <c:v>101.5819</c:v>
                </c:pt>
                <c:pt idx="1178">
                  <c:v>101.70480000000001</c:v>
                </c:pt>
                <c:pt idx="1179">
                  <c:v>101.8419</c:v>
                </c:pt>
                <c:pt idx="1180">
                  <c:v>101.7538</c:v>
                </c:pt>
                <c:pt idx="1181">
                  <c:v>101.93859999999999</c:v>
                </c:pt>
                <c:pt idx="1182">
                  <c:v>102.0309</c:v>
                </c:pt>
                <c:pt idx="1183">
                  <c:v>102.0314</c:v>
                </c:pt>
                <c:pt idx="1184">
                  <c:v>102.1678</c:v>
                </c:pt>
                <c:pt idx="1185">
                  <c:v>102.16670000000001</c:v>
                </c:pt>
                <c:pt idx="1186">
                  <c:v>102.18129999999999</c:v>
                </c:pt>
                <c:pt idx="1187">
                  <c:v>102.2572</c:v>
                </c:pt>
                <c:pt idx="1188">
                  <c:v>102.5651</c:v>
                </c:pt>
                <c:pt idx="1189">
                  <c:v>102.5459</c:v>
                </c:pt>
                <c:pt idx="1190">
                  <c:v>102.5424</c:v>
                </c:pt>
                <c:pt idx="1191">
                  <c:v>102.7017</c:v>
                </c:pt>
                <c:pt idx="1192">
                  <c:v>102.80800000000001</c:v>
                </c:pt>
                <c:pt idx="1193">
                  <c:v>102.6126</c:v>
                </c:pt>
                <c:pt idx="1194">
                  <c:v>102.9325</c:v>
                </c:pt>
                <c:pt idx="1195">
                  <c:v>103.0686</c:v>
                </c:pt>
                <c:pt idx="1196">
                  <c:v>103.0025</c:v>
                </c:pt>
                <c:pt idx="1197">
                  <c:v>103.0449</c:v>
                </c:pt>
                <c:pt idx="1198">
                  <c:v>103.2457</c:v>
                </c:pt>
                <c:pt idx="1199">
                  <c:v>103.20950000000001</c:v>
                </c:pt>
                <c:pt idx="1200">
                  <c:v>103.206</c:v>
                </c:pt>
                <c:pt idx="1201">
                  <c:v>103.4101</c:v>
                </c:pt>
                <c:pt idx="1202">
                  <c:v>103.42959999999999</c:v>
                </c:pt>
                <c:pt idx="1203">
                  <c:v>103.4546</c:v>
                </c:pt>
                <c:pt idx="1204">
                  <c:v>103.4816</c:v>
                </c:pt>
                <c:pt idx="1205">
                  <c:v>103.67440000000001</c:v>
                </c:pt>
                <c:pt idx="1206">
                  <c:v>103.6576</c:v>
                </c:pt>
                <c:pt idx="1207">
                  <c:v>103.73560000000001</c:v>
                </c:pt>
                <c:pt idx="1208">
                  <c:v>103.79810000000001</c:v>
                </c:pt>
                <c:pt idx="1209">
                  <c:v>103.9074</c:v>
                </c:pt>
                <c:pt idx="1210">
                  <c:v>103.9799</c:v>
                </c:pt>
                <c:pt idx="1211">
                  <c:v>103.8993</c:v>
                </c:pt>
                <c:pt idx="1212">
                  <c:v>103.99379999999999</c:v>
                </c:pt>
                <c:pt idx="1213">
                  <c:v>104.2655</c:v>
                </c:pt>
                <c:pt idx="1214">
                  <c:v>104.2084</c:v>
                </c:pt>
                <c:pt idx="1215">
                  <c:v>104.2013</c:v>
                </c:pt>
                <c:pt idx="1216">
                  <c:v>104.3802</c:v>
                </c:pt>
                <c:pt idx="1217">
                  <c:v>104.4074</c:v>
                </c:pt>
                <c:pt idx="1218">
                  <c:v>104.35209999999999</c:v>
                </c:pt>
                <c:pt idx="1219">
                  <c:v>104.54949999999999</c:v>
                </c:pt>
                <c:pt idx="1220">
                  <c:v>104.6614</c:v>
                </c:pt>
                <c:pt idx="1221">
                  <c:v>104.53959999999999</c:v>
                </c:pt>
                <c:pt idx="1222">
                  <c:v>104.7092</c:v>
                </c:pt>
                <c:pt idx="1223">
                  <c:v>104.7912</c:v>
                </c:pt>
                <c:pt idx="1224">
                  <c:v>104.82129999999999</c:v>
                </c:pt>
                <c:pt idx="1225">
                  <c:v>104.9011</c:v>
                </c:pt>
                <c:pt idx="1226">
                  <c:v>105.02800000000001</c:v>
                </c:pt>
                <c:pt idx="1227">
                  <c:v>105.0218</c:v>
                </c:pt>
                <c:pt idx="1228">
                  <c:v>105.0433</c:v>
                </c:pt>
                <c:pt idx="1229">
                  <c:v>105.271</c:v>
                </c:pt>
                <c:pt idx="1230">
                  <c:v>105.3074</c:v>
                </c:pt>
                <c:pt idx="1231">
                  <c:v>105.21429999999999</c:v>
                </c:pt>
                <c:pt idx="1232">
                  <c:v>105.4248</c:v>
                </c:pt>
                <c:pt idx="1233">
                  <c:v>105.4336</c:v>
                </c:pt>
                <c:pt idx="1234">
                  <c:v>105.4327</c:v>
                </c:pt>
                <c:pt idx="1235">
                  <c:v>105.7452</c:v>
                </c:pt>
                <c:pt idx="1236">
                  <c:v>105.652</c:v>
                </c:pt>
                <c:pt idx="1237">
                  <c:v>105.79600000000001</c:v>
                </c:pt>
                <c:pt idx="1238">
                  <c:v>105.8203</c:v>
                </c:pt>
                <c:pt idx="1239">
                  <c:v>105.8947</c:v>
                </c:pt>
                <c:pt idx="1240">
                  <c:v>105.95229999999999</c:v>
                </c:pt>
                <c:pt idx="1241">
                  <c:v>105.95310000000001</c:v>
                </c:pt>
                <c:pt idx="1242">
                  <c:v>106.0967</c:v>
                </c:pt>
                <c:pt idx="1243">
                  <c:v>106.13330000000001</c:v>
                </c:pt>
                <c:pt idx="1244">
                  <c:v>106.17100000000001</c:v>
                </c:pt>
                <c:pt idx="1245">
                  <c:v>106.3867</c:v>
                </c:pt>
                <c:pt idx="1246">
                  <c:v>106.45610000000001</c:v>
                </c:pt>
                <c:pt idx="1247">
                  <c:v>106.2479</c:v>
                </c:pt>
                <c:pt idx="1248">
                  <c:v>106.496</c:v>
                </c:pt>
                <c:pt idx="1249">
                  <c:v>106.72539999999999</c:v>
                </c:pt>
                <c:pt idx="1250">
                  <c:v>106.6481</c:v>
                </c:pt>
                <c:pt idx="1251">
                  <c:v>106.6922</c:v>
                </c:pt>
                <c:pt idx="1252">
                  <c:v>106.9799</c:v>
                </c:pt>
                <c:pt idx="1253">
                  <c:v>106.98699999999999</c:v>
                </c:pt>
                <c:pt idx="1254">
                  <c:v>106.77979999999999</c:v>
                </c:pt>
                <c:pt idx="1255">
                  <c:v>107.1495</c:v>
                </c:pt>
                <c:pt idx="1256">
                  <c:v>107.31010000000001</c:v>
                </c:pt>
                <c:pt idx="1257">
                  <c:v>107.081</c:v>
                </c:pt>
                <c:pt idx="1258">
                  <c:v>107.1669</c:v>
                </c:pt>
                <c:pt idx="1259">
                  <c:v>107.498</c:v>
                </c:pt>
                <c:pt idx="1260">
                  <c:v>107.44580000000001</c:v>
                </c:pt>
                <c:pt idx="1261">
                  <c:v>107.3984</c:v>
                </c:pt>
                <c:pt idx="1262">
                  <c:v>107.629</c:v>
                </c:pt>
                <c:pt idx="1263">
                  <c:v>107.6516</c:v>
                </c:pt>
                <c:pt idx="1264">
                  <c:v>107.7109</c:v>
                </c:pt>
                <c:pt idx="1265">
                  <c:v>107.7189</c:v>
                </c:pt>
                <c:pt idx="1266">
                  <c:v>107.8008</c:v>
                </c:pt>
                <c:pt idx="1267">
                  <c:v>107.9252</c:v>
                </c:pt>
                <c:pt idx="1268">
                  <c:v>107.7881</c:v>
                </c:pt>
                <c:pt idx="1269">
                  <c:v>107.91759999999999</c:v>
                </c:pt>
                <c:pt idx="1270">
                  <c:v>108.0326</c:v>
                </c:pt>
                <c:pt idx="1271">
                  <c:v>108.1219</c:v>
                </c:pt>
                <c:pt idx="1272">
                  <c:v>108.0449</c:v>
                </c:pt>
                <c:pt idx="1273">
                  <c:v>108.2252</c:v>
                </c:pt>
                <c:pt idx="1274">
                  <c:v>108.15949999999999</c:v>
                </c:pt>
                <c:pt idx="1275">
                  <c:v>108.28919999999999</c:v>
                </c:pt>
                <c:pt idx="1276">
                  <c:v>108.3433</c:v>
                </c:pt>
                <c:pt idx="1277">
                  <c:v>108.40940000000001</c:v>
                </c:pt>
                <c:pt idx="1278">
                  <c:v>108.40900000000001</c:v>
                </c:pt>
                <c:pt idx="1279">
                  <c:v>108.4961</c:v>
                </c:pt>
                <c:pt idx="1280">
                  <c:v>108.6551</c:v>
                </c:pt>
                <c:pt idx="1281">
                  <c:v>108.63379999999999</c:v>
                </c:pt>
                <c:pt idx="1282">
                  <c:v>108.6628</c:v>
                </c:pt>
                <c:pt idx="1283">
                  <c:v>108.8493</c:v>
                </c:pt>
                <c:pt idx="1284">
                  <c:v>108.7676</c:v>
                </c:pt>
                <c:pt idx="1285">
                  <c:v>108.9427</c:v>
                </c:pt>
                <c:pt idx="1286">
                  <c:v>109.0582</c:v>
                </c:pt>
                <c:pt idx="1287">
                  <c:v>109.0446</c:v>
                </c:pt>
                <c:pt idx="1288">
                  <c:v>109.0386</c:v>
                </c:pt>
                <c:pt idx="1289">
                  <c:v>109.0651</c:v>
                </c:pt>
                <c:pt idx="1290">
                  <c:v>109.4316</c:v>
                </c:pt>
                <c:pt idx="1291">
                  <c:v>109.336</c:v>
                </c:pt>
                <c:pt idx="1292">
                  <c:v>109.23739999999999</c:v>
                </c:pt>
                <c:pt idx="1293">
                  <c:v>109.59990000000001</c:v>
                </c:pt>
                <c:pt idx="1294">
                  <c:v>109.7073</c:v>
                </c:pt>
                <c:pt idx="1295">
                  <c:v>109.5493</c:v>
                </c:pt>
                <c:pt idx="1296">
                  <c:v>109.70050000000001</c:v>
                </c:pt>
                <c:pt idx="1297">
                  <c:v>109.8424</c:v>
                </c:pt>
                <c:pt idx="1298">
                  <c:v>109.78830000000001</c:v>
                </c:pt>
                <c:pt idx="1299">
                  <c:v>109.8806</c:v>
                </c:pt>
                <c:pt idx="1300">
                  <c:v>109.8969</c:v>
                </c:pt>
                <c:pt idx="1301">
                  <c:v>110.10120000000001</c:v>
                </c:pt>
                <c:pt idx="1302">
                  <c:v>110.08580000000001</c:v>
                </c:pt>
                <c:pt idx="1303">
                  <c:v>110.1065</c:v>
                </c:pt>
                <c:pt idx="1304">
                  <c:v>110.25749999999999</c:v>
                </c:pt>
                <c:pt idx="1305">
                  <c:v>110.2166</c:v>
                </c:pt>
                <c:pt idx="1306">
                  <c:v>110.379</c:v>
                </c:pt>
                <c:pt idx="1307">
                  <c:v>110.5016</c:v>
                </c:pt>
                <c:pt idx="1308">
                  <c:v>110.2632</c:v>
                </c:pt>
                <c:pt idx="1309">
                  <c:v>110.4256</c:v>
                </c:pt>
                <c:pt idx="1310">
                  <c:v>110.7337</c:v>
                </c:pt>
                <c:pt idx="1311">
                  <c:v>110.6057</c:v>
                </c:pt>
                <c:pt idx="1312">
                  <c:v>110.52079999999999</c:v>
                </c:pt>
                <c:pt idx="1313">
                  <c:v>110.7891</c:v>
                </c:pt>
                <c:pt idx="1314">
                  <c:v>110.8051</c:v>
                </c:pt>
                <c:pt idx="1315">
                  <c:v>110.96339999999999</c:v>
                </c:pt>
                <c:pt idx="1316">
                  <c:v>110.92400000000001</c:v>
                </c:pt>
                <c:pt idx="1317">
                  <c:v>111.01609999999999</c:v>
                </c:pt>
                <c:pt idx="1318">
                  <c:v>111.1127</c:v>
                </c:pt>
                <c:pt idx="1319">
                  <c:v>111.1438</c:v>
                </c:pt>
                <c:pt idx="1320">
                  <c:v>111.2516</c:v>
                </c:pt>
                <c:pt idx="1321">
                  <c:v>111.1461</c:v>
                </c:pt>
                <c:pt idx="1322">
                  <c:v>111.3767</c:v>
                </c:pt>
                <c:pt idx="1323">
                  <c:v>111.4576</c:v>
                </c:pt>
                <c:pt idx="1324">
                  <c:v>111.3235</c:v>
                </c:pt>
                <c:pt idx="1325">
                  <c:v>111.4597</c:v>
                </c:pt>
                <c:pt idx="1326">
                  <c:v>111.7945</c:v>
                </c:pt>
                <c:pt idx="1327">
                  <c:v>111.6122</c:v>
                </c:pt>
                <c:pt idx="1328">
                  <c:v>111.65860000000001</c:v>
                </c:pt>
                <c:pt idx="1329">
                  <c:v>111.97669999999999</c:v>
                </c:pt>
                <c:pt idx="1330">
                  <c:v>111.98699999999999</c:v>
                </c:pt>
                <c:pt idx="1331">
                  <c:v>111.8686</c:v>
                </c:pt>
                <c:pt idx="1332">
                  <c:v>112.0654</c:v>
                </c:pt>
                <c:pt idx="1333">
                  <c:v>112.20350000000001</c:v>
                </c:pt>
                <c:pt idx="1334">
                  <c:v>112.2037</c:v>
                </c:pt>
                <c:pt idx="1335">
                  <c:v>112.1662</c:v>
                </c:pt>
                <c:pt idx="1336">
                  <c:v>112.2818</c:v>
                </c:pt>
                <c:pt idx="1337">
                  <c:v>112.4366</c:v>
                </c:pt>
                <c:pt idx="1338">
                  <c:v>112.2988</c:v>
                </c:pt>
                <c:pt idx="1339">
                  <c:v>112.4854</c:v>
                </c:pt>
                <c:pt idx="1340">
                  <c:v>112.5605</c:v>
                </c:pt>
                <c:pt idx="1341">
                  <c:v>112.5073</c:v>
                </c:pt>
                <c:pt idx="1342">
                  <c:v>112.6281</c:v>
                </c:pt>
                <c:pt idx="1343">
                  <c:v>112.7131</c:v>
                </c:pt>
                <c:pt idx="1344">
                  <c:v>112.8339</c:v>
                </c:pt>
                <c:pt idx="1345">
                  <c:v>112.77200000000001</c:v>
                </c:pt>
                <c:pt idx="1346">
                  <c:v>112.825</c:v>
                </c:pt>
                <c:pt idx="1347">
                  <c:v>113.0219</c:v>
                </c:pt>
                <c:pt idx="1348">
                  <c:v>113.0487</c:v>
                </c:pt>
                <c:pt idx="1349">
                  <c:v>113.14400000000001</c:v>
                </c:pt>
                <c:pt idx="1350">
                  <c:v>113.1165</c:v>
                </c:pt>
                <c:pt idx="1351">
                  <c:v>113.25579999999999</c:v>
                </c:pt>
                <c:pt idx="1352">
                  <c:v>113.32559999999999</c:v>
                </c:pt>
                <c:pt idx="1353">
                  <c:v>113.36320000000001</c:v>
                </c:pt>
                <c:pt idx="1354">
                  <c:v>113.49460000000001</c:v>
                </c:pt>
                <c:pt idx="1355">
                  <c:v>113.5138</c:v>
                </c:pt>
                <c:pt idx="1356">
                  <c:v>113.67140000000001</c:v>
                </c:pt>
                <c:pt idx="1357">
                  <c:v>113.5475</c:v>
                </c:pt>
                <c:pt idx="1358">
                  <c:v>113.7847</c:v>
                </c:pt>
                <c:pt idx="1359">
                  <c:v>114.0014</c:v>
                </c:pt>
                <c:pt idx="1360">
                  <c:v>113.8342</c:v>
                </c:pt>
                <c:pt idx="1361">
                  <c:v>113.8621</c:v>
                </c:pt>
                <c:pt idx="1362">
                  <c:v>114.1199</c:v>
                </c:pt>
                <c:pt idx="1363">
                  <c:v>113.99209999999999</c:v>
                </c:pt>
                <c:pt idx="1364">
                  <c:v>114.05110000000001</c:v>
                </c:pt>
                <c:pt idx="1365">
                  <c:v>114.289</c:v>
                </c:pt>
                <c:pt idx="1366">
                  <c:v>114.2056</c:v>
                </c:pt>
                <c:pt idx="1367">
                  <c:v>114.36579999999999</c:v>
                </c:pt>
                <c:pt idx="1368">
                  <c:v>114.4166</c:v>
                </c:pt>
                <c:pt idx="1369">
                  <c:v>114.3349</c:v>
                </c:pt>
                <c:pt idx="1370">
                  <c:v>114.6641</c:v>
                </c:pt>
                <c:pt idx="1371">
                  <c:v>114.6692</c:v>
                </c:pt>
                <c:pt idx="1372">
                  <c:v>114.68429999999999</c:v>
                </c:pt>
                <c:pt idx="1373">
                  <c:v>114.6953</c:v>
                </c:pt>
                <c:pt idx="1374">
                  <c:v>114.78100000000001</c:v>
                </c:pt>
                <c:pt idx="1375">
                  <c:v>114.9434</c:v>
                </c:pt>
                <c:pt idx="1376">
                  <c:v>114.99079999999999</c:v>
                </c:pt>
                <c:pt idx="1377">
                  <c:v>114.9218</c:v>
                </c:pt>
                <c:pt idx="1378">
                  <c:v>115.0228</c:v>
                </c:pt>
                <c:pt idx="1379">
                  <c:v>115.2732</c:v>
                </c:pt>
                <c:pt idx="1380">
                  <c:v>115.2517</c:v>
                </c:pt>
                <c:pt idx="1381">
                  <c:v>115.1289</c:v>
                </c:pt>
                <c:pt idx="1382">
                  <c:v>115.3678</c:v>
                </c:pt>
                <c:pt idx="1383">
                  <c:v>115.498</c:v>
                </c:pt>
                <c:pt idx="1384">
                  <c:v>115.4246</c:v>
                </c:pt>
                <c:pt idx="1385">
                  <c:v>115.58029999999999</c:v>
                </c:pt>
                <c:pt idx="1386">
                  <c:v>115.7462</c:v>
                </c:pt>
                <c:pt idx="1387">
                  <c:v>115.7179</c:v>
                </c:pt>
                <c:pt idx="1388">
                  <c:v>115.87139999999999</c:v>
                </c:pt>
                <c:pt idx="1389">
                  <c:v>115.8165</c:v>
                </c:pt>
                <c:pt idx="1390">
                  <c:v>115.9552</c:v>
                </c:pt>
                <c:pt idx="1391">
                  <c:v>115.8438</c:v>
                </c:pt>
                <c:pt idx="1392">
                  <c:v>115.9624</c:v>
                </c:pt>
                <c:pt idx="1393">
                  <c:v>116.09310000000001</c:v>
                </c:pt>
                <c:pt idx="1394">
                  <c:v>116.1168</c:v>
                </c:pt>
                <c:pt idx="1395">
                  <c:v>116.17740000000001</c:v>
                </c:pt>
                <c:pt idx="1396">
                  <c:v>116.3462</c:v>
                </c:pt>
                <c:pt idx="1397">
                  <c:v>116.357</c:v>
                </c:pt>
                <c:pt idx="1398">
                  <c:v>116.5061</c:v>
                </c:pt>
                <c:pt idx="1399">
                  <c:v>116.541</c:v>
                </c:pt>
                <c:pt idx="1400">
                  <c:v>116.56529999999999</c:v>
                </c:pt>
                <c:pt idx="1401">
                  <c:v>116.70269999999999</c:v>
                </c:pt>
                <c:pt idx="1402">
                  <c:v>116.6414</c:v>
                </c:pt>
                <c:pt idx="1403">
                  <c:v>116.84229999999999</c:v>
                </c:pt>
                <c:pt idx="1404">
                  <c:v>116.8272</c:v>
                </c:pt>
                <c:pt idx="1405">
                  <c:v>116.9443</c:v>
                </c:pt>
                <c:pt idx="1406">
                  <c:v>116.99039999999999</c:v>
                </c:pt>
                <c:pt idx="1407">
                  <c:v>117.06359999999999</c:v>
                </c:pt>
                <c:pt idx="1408">
                  <c:v>117.11199999999999</c:v>
                </c:pt>
                <c:pt idx="1409">
                  <c:v>117.0355</c:v>
                </c:pt>
                <c:pt idx="1410">
                  <c:v>117.3385</c:v>
                </c:pt>
                <c:pt idx="1411">
                  <c:v>117.56229999999999</c:v>
                </c:pt>
                <c:pt idx="1412">
                  <c:v>117.2222</c:v>
                </c:pt>
                <c:pt idx="1413">
                  <c:v>117.44840000000001</c:v>
                </c:pt>
                <c:pt idx="1414">
                  <c:v>117.62430000000001</c:v>
                </c:pt>
                <c:pt idx="1415">
                  <c:v>117.5121</c:v>
                </c:pt>
                <c:pt idx="1416">
                  <c:v>117.75149999999999</c:v>
                </c:pt>
                <c:pt idx="1417">
                  <c:v>117.63549999999999</c:v>
                </c:pt>
                <c:pt idx="1418">
                  <c:v>117.8143</c:v>
                </c:pt>
                <c:pt idx="1419">
                  <c:v>117.9456</c:v>
                </c:pt>
                <c:pt idx="1420">
                  <c:v>117.95480000000001</c:v>
                </c:pt>
                <c:pt idx="1421">
                  <c:v>117.9268</c:v>
                </c:pt>
                <c:pt idx="1422">
                  <c:v>118.07210000000001</c:v>
                </c:pt>
                <c:pt idx="1423">
                  <c:v>118.16540000000001</c:v>
                </c:pt>
                <c:pt idx="1424">
                  <c:v>118.1724</c:v>
                </c:pt>
                <c:pt idx="1425">
                  <c:v>118.241</c:v>
                </c:pt>
                <c:pt idx="1426">
                  <c:v>118.3036</c:v>
                </c:pt>
                <c:pt idx="1427">
                  <c:v>118.33150000000001</c:v>
                </c:pt>
                <c:pt idx="1428">
                  <c:v>118.5998</c:v>
                </c:pt>
                <c:pt idx="1429">
                  <c:v>118.5226</c:v>
                </c:pt>
                <c:pt idx="1430">
                  <c:v>118.5684</c:v>
                </c:pt>
                <c:pt idx="1431">
                  <c:v>118.7561</c:v>
                </c:pt>
                <c:pt idx="1432">
                  <c:v>118.75539999999999</c:v>
                </c:pt>
                <c:pt idx="1433">
                  <c:v>118.76900000000001</c:v>
                </c:pt>
                <c:pt idx="1434">
                  <c:v>118.7944</c:v>
                </c:pt>
                <c:pt idx="1435">
                  <c:v>118.9949</c:v>
                </c:pt>
                <c:pt idx="1436">
                  <c:v>119.02970000000001</c:v>
                </c:pt>
                <c:pt idx="1437">
                  <c:v>118.9541</c:v>
                </c:pt>
                <c:pt idx="1438">
                  <c:v>119.36060000000001</c:v>
                </c:pt>
                <c:pt idx="1439">
                  <c:v>119.23650000000001</c:v>
                </c:pt>
                <c:pt idx="1440">
                  <c:v>119.215</c:v>
                </c:pt>
                <c:pt idx="1441">
                  <c:v>119.4605</c:v>
                </c:pt>
                <c:pt idx="1442">
                  <c:v>119.4158</c:v>
                </c:pt>
                <c:pt idx="1443">
                  <c:v>119.5523</c:v>
                </c:pt>
                <c:pt idx="1444">
                  <c:v>119.5775</c:v>
                </c:pt>
                <c:pt idx="1445">
                  <c:v>119.5269</c:v>
                </c:pt>
                <c:pt idx="1446">
                  <c:v>119.81100000000001</c:v>
                </c:pt>
                <c:pt idx="1447">
                  <c:v>119.6208</c:v>
                </c:pt>
                <c:pt idx="1448">
                  <c:v>119.80549999999999</c:v>
                </c:pt>
                <c:pt idx="1449">
                  <c:v>120.05070000000001</c:v>
                </c:pt>
                <c:pt idx="1450">
                  <c:v>119.97499999999999</c:v>
                </c:pt>
                <c:pt idx="1451">
                  <c:v>119.99339999999999</c:v>
                </c:pt>
                <c:pt idx="1452">
                  <c:v>120.17100000000001</c:v>
                </c:pt>
                <c:pt idx="1453">
                  <c:v>120.2923</c:v>
                </c:pt>
                <c:pt idx="1454">
                  <c:v>120.23090000000001</c:v>
                </c:pt>
                <c:pt idx="1455">
                  <c:v>120.4315</c:v>
                </c:pt>
                <c:pt idx="1456">
                  <c:v>120.54730000000001</c:v>
                </c:pt>
                <c:pt idx="1457">
                  <c:v>120.35299999999999</c:v>
                </c:pt>
                <c:pt idx="1458">
                  <c:v>120.28570000000001</c:v>
                </c:pt>
                <c:pt idx="1459">
                  <c:v>120.5322</c:v>
                </c:pt>
                <c:pt idx="1460">
                  <c:v>120.7359</c:v>
                </c:pt>
                <c:pt idx="1461">
                  <c:v>120.6788</c:v>
                </c:pt>
                <c:pt idx="1462">
                  <c:v>120.6874</c:v>
                </c:pt>
                <c:pt idx="1463">
                  <c:v>120.8708</c:v>
                </c:pt>
                <c:pt idx="1464">
                  <c:v>120.9632</c:v>
                </c:pt>
                <c:pt idx="1465">
                  <c:v>120.8793</c:v>
                </c:pt>
                <c:pt idx="1466">
                  <c:v>120.9851</c:v>
                </c:pt>
                <c:pt idx="1467">
                  <c:v>121.12860000000001</c:v>
                </c:pt>
                <c:pt idx="1468">
                  <c:v>121.2899</c:v>
                </c:pt>
                <c:pt idx="1469">
                  <c:v>121.0398</c:v>
                </c:pt>
                <c:pt idx="1470">
                  <c:v>121.1636</c:v>
                </c:pt>
                <c:pt idx="1471">
                  <c:v>121.45229999999999</c:v>
                </c:pt>
                <c:pt idx="1472">
                  <c:v>121.3349</c:v>
                </c:pt>
                <c:pt idx="1473">
                  <c:v>121.4662</c:v>
                </c:pt>
                <c:pt idx="1474">
                  <c:v>121.5121</c:v>
                </c:pt>
                <c:pt idx="1475">
                  <c:v>121.5684</c:v>
                </c:pt>
                <c:pt idx="1476">
                  <c:v>121.6233</c:v>
                </c:pt>
                <c:pt idx="1477">
                  <c:v>121.6264</c:v>
                </c:pt>
                <c:pt idx="1478">
                  <c:v>121.8549</c:v>
                </c:pt>
                <c:pt idx="1479">
                  <c:v>121.8134</c:v>
                </c:pt>
                <c:pt idx="1480">
                  <c:v>121.94970000000001</c:v>
                </c:pt>
                <c:pt idx="1481">
                  <c:v>121.9555</c:v>
                </c:pt>
                <c:pt idx="1482">
                  <c:v>122.06</c:v>
                </c:pt>
                <c:pt idx="1483">
                  <c:v>122.2516</c:v>
                </c:pt>
                <c:pt idx="1484">
                  <c:v>122.1313</c:v>
                </c:pt>
                <c:pt idx="1485">
                  <c:v>122.2192</c:v>
                </c:pt>
                <c:pt idx="1486">
                  <c:v>122.3147</c:v>
                </c:pt>
                <c:pt idx="1487">
                  <c:v>122.30329999999999</c:v>
                </c:pt>
                <c:pt idx="1488">
                  <c:v>122.5633</c:v>
                </c:pt>
                <c:pt idx="1489">
                  <c:v>122.36539999999999</c:v>
                </c:pt>
                <c:pt idx="1490">
                  <c:v>122.47239999999999</c:v>
                </c:pt>
                <c:pt idx="1491">
                  <c:v>122.68389999999999</c:v>
                </c:pt>
                <c:pt idx="1492">
                  <c:v>122.6144</c:v>
                </c:pt>
                <c:pt idx="1493">
                  <c:v>122.69840000000001</c:v>
                </c:pt>
                <c:pt idx="1494">
                  <c:v>122.8652</c:v>
                </c:pt>
                <c:pt idx="1495">
                  <c:v>122.9187</c:v>
                </c:pt>
                <c:pt idx="1496">
                  <c:v>122.941</c:v>
                </c:pt>
                <c:pt idx="1497">
                  <c:v>122.9847</c:v>
                </c:pt>
                <c:pt idx="1498">
                  <c:v>123.0205</c:v>
                </c:pt>
                <c:pt idx="1499">
                  <c:v>123.1054</c:v>
                </c:pt>
                <c:pt idx="1500">
                  <c:v>123.2174</c:v>
                </c:pt>
                <c:pt idx="1501">
                  <c:v>123.25700000000001</c:v>
                </c:pt>
                <c:pt idx="1502">
                  <c:v>123.3455</c:v>
                </c:pt>
                <c:pt idx="1503">
                  <c:v>123.462</c:v>
                </c:pt>
                <c:pt idx="1504">
                  <c:v>123.54170000000001</c:v>
                </c:pt>
                <c:pt idx="1505">
                  <c:v>123.4829</c:v>
                </c:pt>
                <c:pt idx="1506">
                  <c:v>123.5167</c:v>
                </c:pt>
                <c:pt idx="1507">
                  <c:v>123.7573</c:v>
                </c:pt>
                <c:pt idx="1508">
                  <c:v>123.70950000000001</c:v>
                </c:pt>
                <c:pt idx="1509">
                  <c:v>123.72239999999999</c:v>
                </c:pt>
                <c:pt idx="1510">
                  <c:v>123.78440000000001</c:v>
                </c:pt>
                <c:pt idx="1511">
                  <c:v>124.0097</c:v>
                </c:pt>
                <c:pt idx="1512">
                  <c:v>124.0326</c:v>
                </c:pt>
                <c:pt idx="1513">
                  <c:v>124.1202</c:v>
                </c:pt>
                <c:pt idx="1514">
                  <c:v>124.1356</c:v>
                </c:pt>
                <c:pt idx="1515">
                  <c:v>124.21420000000001</c:v>
                </c:pt>
                <c:pt idx="1516">
                  <c:v>124.2677</c:v>
                </c:pt>
                <c:pt idx="1517">
                  <c:v>124.2405</c:v>
                </c:pt>
                <c:pt idx="1518">
                  <c:v>124.4238</c:v>
                </c:pt>
                <c:pt idx="1519">
                  <c:v>124.55500000000001</c:v>
                </c:pt>
                <c:pt idx="1520">
                  <c:v>124.48439999999999</c:v>
                </c:pt>
                <c:pt idx="1521">
                  <c:v>124.5134</c:v>
                </c:pt>
                <c:pt idx="1522">
                  <c:v>124.63979999999999</c:v>
                </c:pt>
                <c:pt idx="1523">
                  <c:v>124.8884</c:v>
                </c:pt>
                <c:pt idx="1524">
                  <c:v>124.80719999999999</c:v>
                </c:pt>
                <c:pt idx="1525">
                  <c:v>124.8075</c:v>
                </c:pt>
                <c:pt idx="1526">
                  <c:v>125.1459</c:v>
                </c:pt>
                <c:pt idx="1527">
                  <c:v>124.9182</c:v>
                </c:pt>
                <c:pt idx="1528">
                  <c:v>125.2273</c:v>
                </c:pt>
                <c:pt idx="1529">
                  <c:v>125.3023</c:v>
                </c:pt>
                <c:pt idx="1530">
                  <c:v>125.3496</c:v>
                </c:pt>
                <c:pt idx="1531">
                  <c:v>125.37269999999999</c:v>
                </c:pt>
                <c:pt idx="1532">
                  <c:v>125.29219999999999</c:v>
                </c:pt>
                <c:pt idx="1533">
                  <c:v>125.446</c:v>
                </c:pt>
                <c:pt idx="1534">
                  <c:v>125.682</c:v>
                </c:pt>
                <c:pt idx="1535">
                  <c:v>125.77209999999999</c:v>
                </c:pt>
                <c:pt idx="1536">
                  <c:v>125.6255</c:v>
                </c:pt>
                <c:pt idx="1537">
                  <c:v>125.6806</c:v>
                </c:pt>
                <c:pt idx="1538">
                  <c:v>125.87739999999999</c:v>
                </c:pt>
                <c:pt idx="1539">
                  <c:v>125.91459999999999</c:v>
                </c:pt>
                <c:pt idx="1540">
                  <c:v>125.8506</c:v>
                </c:pt>
                <c:pt idx="1541">
                  <c:v>126.0604</c:v>
                </c:pt>
                <c:pt idx="1542">
                  <c:v>126.1574</c:v>
                </c:pt>
                <c:pt idx="1543">
                  <c:v>126.0907</c:v>
                </c:pt>
                <c:pt idx="1544">
                  <c:v>126.1927</c:v>
                </c:pt>
                <c:pt idx="1545">
                  <c:v>126.2139</c:v>
                </c:pt>
                <c:pt idx="1546">
                  <c:v>126.2633</c:v>
                </c:pt>
                <c:pt idx="1547">
                  <c:v>126.4413</c:v>
                </c:pt>
                <c:pt idx="1548">
                  <c:v>126.52679999999999</c:v>
                </c:pt>
                <c:pt idx="1549">
                  <c:v>126.4332</c:v>
                </c:pt>
                <c:pt idx="1550">
                  <c:v>126.4906</c:v>
                </c:pt>
                <c:pt idx="1551">
                  <c:v>126.58320000000001</c:v>
                </c:pt>
                <c:pt idx="1552">
                  <c:v>126.8486</c:v>
                </c:pt>
                <c:pt idx="1553">
                  <c:v>126.7681</c:v>
                </c:pt>
                <c:pt idx="1554">
                  <c:v>126.8077</c:v>
                </c:pt>
                <c:pt idx="1555">
                  <c:v>126.9695</c:v>
                </c:pt>
                <c:pt idx="1556">
                  <c:v>126.8498</c:v>
                </c:pt>
                <c:pt idx="1557">
                  <c:v>127.0254</c:v>
                </c:pt>
                <c:pt idx="1558">
                  <c:v>127.2497</c:v>
                </c:pt>
                <c:pt idx="1559">
                  <c:v>127.1174</c:v>
                </c:pt>
                <c:pt idx="1560">
                  <c:v>127.0894</c:v>
                </c:pt>
                <c:pt idx="1561">
                  <c:v>127.33969999999999</c:v>
                </c:pt>
                <c:pt idx="1562">
                  <c:v>127.3524</c:v>
                </c:pt>
                <c:pt idx="1563">
                  <c:v>127.4196</c:v>
                </c:pt>
                <c:pt idx="1564">
                  <c:v>127.5166</c:v>
                </c:pt>
                <c:pt idx="1565">
                  <c:v>127.5676</c:v>
                </c:pt>
                <c:pt idx="1566">
                  <c:v>127.614</c:v>
                </c:pt>
                <c:pt idx="1567">
                  <c:v>127.79040000000001</c:v>
                </c:pt>
                <c:pt idx="1568">
                  <c:v>127.843</c:v>
                </c:pt>
                <c:pt idx="1569">
                  <c:v>127.81399999999999</c:v>
                </c:pt>
                <c:pt idx="1570">
                  <c:v>127.8471</c:v>
                </c:pt>
                <c:pt idx="1571">
                  <c:v>127.8638</c:v>
                </c:pt>
                <c:pt idx="1572">
                  <c:v>128.1138</c:v>
                </c:pt>
                <c:pt idx="1573">
                  <c:v>128.1268</c:v>
                </c:pt>
                <c:pt idx="1574">
                  <c:v>128.24780000000001</c:v>
                </c:pt>
                <c:pt idx="1575">
                  <c:v>128.1617</c:v>
                </c:pt>
                <c:pt idx="1576">
                  <c:v>128.2064</c:v>
                </c:pt>
                <c:pt idx="1577">
                  <c:v>128.37710000000001</c:v>
                </c:pt>
                <c:pt idx="1578">
                  <c:v>128.6172</c:v>
                </c:pt>
                <c:pt idx="1579">
                  <c:v>128.55950000000001</c:v>
                </c:pt>
                <c:pt idx="1580">
                  <c:v>128.4084</c:v>
                </c:pt>
                <c:pt idx="1581">
                  <c:v>128.66739999999999</c:v>
                </c:pt>
                <c:pt idx="1582">
                  <c:v>128.66739999999999</c:v>
                </c:pt>
                <c:pt idx="1583">
                  <c:v>128.71180000000001</c:v>
                </c:pt>
                <c:pt idx="1584">
                  <c:v>128.85</c:v>
                </c:pt>
                <c:pt idx="1585">
                  <c:v>128.9873</c:v>
                </c:pt>
                <c:pt idx="1586">
                  <c:v>128.83959999999999</c:v>
                </c:pt>
                <c:pt idx="1587">
                  <c:v>128.9838</c:v>
                </c:pt>
                <c:pt idx="1588">
                  <c:v>129.15559999999999</c:v>
                </c:pt>
                <c:pt idx="1589">
                  <c:v>129.23519999999999</c:v>
                </c:pt>
                <c:pt idx="1590">
                  <c:v>129.233</c:v>
                </c:pt>
                <c:pt idx="1591">
                  <c:v>129.20679999999999</c:v>
                </c:pt>
                <c:pt idx="1592">
                  <c:v>129.32220000000001</c:v>
                </c:pt>
                <c:pt idx="1593">
                  <c:v>129.56569999999999</c:v>
                </c:pt>
                <c:pt idx="1594">
                  <c:v>129.6413</c:v>
                </c:pt>
                <c:pt idx="1595">
                  <c:v>129.47919999999999</c:v>
                </c:pt>
                <c:pt idx="1596">
                  <c:v>129.7251</c:v>
                </c:pt>
                <c:pt idx="1597">
                  <c:v>129.82300000000001</c:v>
                </c:pt>
                <c:pt idx="1598">
                  <c:v>129.7636</c:v>
                </c:pt>
                <c:pt idx="1599">
                  <c:v>129.88290000000001</c:v>
                </c:pt>
                <c:pt idx="1600">
                  <c:v>129.95070000000001</c:v>
                </c:pt>
                <c:pt idx="1601">
                  <c:v>130.01060000000001</c:v>
                </c:pt>
                <c:pt idx="1602">
                  <c:v>129.9939</c:v>
                </c:pt>
                <c:pt idx="1603">
                  <c:v>130.02940000000001</c:v>
                </c:pt>
                <c:pt idx="1604">
                  <c:v>130.1927</c:v>
                </c:pt>
                <c:pt idx="1605">
                  <c:v>130.10550000000001</c:v>
                </c:pt>
                <c:pt idx="1606">
                  <c:v>130.31479999999999</c:v>
                </c:pt>
                <c:pt idx="1607">
                  <c:v>130.54390000000001</c:v>
                </c:pt>
                <c:pt idx="1608">
                  <c:v>130.3312</c:v>
                </c:pt>
                <c:pt idx="1609">
                  <c:v>130.4025</c:v>
                </c:pt>
                <c:pt idx="1610">
                  <c:v>130.66460000000001</c:v>
                </c:pt>
                <c:pt idx="1611">
                  <c:v>130.6429</c:v>
                </c:pt>
                <c:pt idx="1612">
                  <c:v>130.63229999999999</c:v>
                </c:pt>
                <c:pt idx="1613">
                  <c:v>130.8312</c:v>
                </c:pt>
                <c:pt idx="1614">
                  <c:v>130.79669999999999</c:v>
                </c:pt>
                <c:pt idx="1615">
                  <c:v>130.81620000000001</c:v>
                </c:pt>
                <c:pt idx="1616">
                  <c:v>130.93459999999999</c:v>
                </c:pt>
                <c:pt idx="1617">
                  <c:v>131.09829999999999</c:v>
                </c:pt>
                <c:pt idx="1618">
                  <c:v>131.0746</c:v>
                </c:pt>
                <c:pt idx="1619">
                  <c:v>131.09280000000001</c:v>
                </c:pt>
                <c:pt idx="1620">
                  <c:v>131.14359999999999</c:v>
                </c:pt>
                <c:pt idx="1621">
                  <c:v>131.1688</c:v>
                </c:pt>
                <c:pt idx="1622">
                  <c:v>131.3646</c:v>
                </c:pt>
                <c:pt idx="1623">
                  <c:v>131.62819999999999</c:v>
                </c:pt>
                <c:pt idx="1624">
                  <c:v>131.46619999999999</c:v>
                </c:pt>
                <c:pt idx="1625">
                  <c:v>131.54040000000001</c:v>
                </c:pt>
                <c:pt idx="1626">
                  <c:v>131.56530000000001</c:v>
                </c:pt>
                <c:pt idx="1627">
                  <c:v>131.64019999999999</c:v>
                </c:pt>
                <c:pt idx="1628">
                  <c:v>131.74350000000001</c:v>
                </c:pt>
                <c:pt idx="1629">
                  <c:v>131.78530000000001</c:v>
                </c:pt>
                <c:pt idx="1630">
                  <c:v>131.9083</c:v>
                </c:pt>
                <c:pt idx="1631">
                  <c:v>132.0009</c:v>
                </c:pt>
                <c:pt idx="1632">
                  <c:v>132.0008</c:v>
                </c:pt>
                <c:pt idx="1633">
                  <c:v>132.0692</c:v>
                </c:pt>
                <c:pt idx="1634">
                  <c:v>132.2039</c:v>
                </c:pt>
                <c:pt idx="1635">
                  <c:v>132.2432</c:v>
                </c:pt>
                <c:pt idx="1636">
                  <c:v>132.35300000000001</c:v>
                </c:pt>
                <c:pt idx="1637">
                  <c:v>132.4144</c:v>
                </c:pt>
                <c:pt idx="1638">
                  <c:v>132.5446</c:v>
                </c:pt>
                <c:pt idx="1639">
                  <c:v>132.51089999999999</c:v>
                </c:pt>
                <c:pt idx="1640">
                  <c:v>132.71019999999999</c:v>
                </c:pt>
                <c:pt idx="1641">
                  <c:v>132.6806</c:v>
                </c:pt>
                <c:pt idx="1642">
                  <c:v>132.56530000000001</c:v>
                </c:pt>
                <c:pt idx="1643">
                  <c:v>132.87880000000001</c:v>
                </c:pt>
                <c:pt idx="1644">
                  <c:v>132.7653</c:v>
                </c:pt>
                <c:pt idx="1645">
                  <c:v>133.1447</c:v>
                </c:pt>
                <c:pt idx="1646">
                  <c:v>133.25659999999999</c:v>
                </c:pt>
                <c:pt idx="1647">
                  <c:v>133.03270000000001</c:v>
                </c:pt>
                <c:pt idx="1648">
                  <c:v>133.13</c:v>
                </c:pt>
                <c:pt idx="1649">
                  <c:v>133.31710000000001</c:v>
                </c:pt>
                <c:pt idx="1650">
                  <c:v>133.4188</c:v>
                </c:pt>
                <c:pt idx="1651">
                  <c:v>133.53059999999999</c:v>
                </c:pt>
                <c:pt idx="1652">
                  <c:v>133.4667</c:v>
                </c:pt>
                <c:pt idx="1653">
                  <c:v>133.53630000000001</c:v>
                </c:pt>
                <c:pt idx="1654">
                  <c:v>133.70249999999999</c:v>
                </c:pt>
                <c:pt idx="1655">
                  <c:v>133.62379999999999</c:v>
                </c:pt>
                <c:pt idx="1656">
                  <c:v>133.71430000000001</c:v>
                </c:pt>
                <c:pt idx="1657">
                  <c:v>133.8287</c:v>
                </c:pt>
                <c:pt idx="1658">
                  <c:v>133.67859999999999</c:v>
                </c:pt>
                <c:pt idx="1659">
                  <c:v>133.87870000000001</c:v>
                </c:pt>
                <c:pt idx="1660">
                  <c:v>134.00030000000001</c:v>
                </c:pt>
                <c:pt idx="1661">
                  <c:v>133.94380000000001</c:v>
                </c:pt>
                <c:pt idx="1662">
                  <c:v>134.22540000000001</c:v>
                </c:pt>
                <c:pt idx="1663">
                  <c:v>134.16759999999999</c:v>
                </c:pt>
                <c:pt idx="1664">
                  <c:v>134.16540000000001</c:v>
                </c:pt>
                <c:pt idx="1665">
                  <c:v>134.2448</c:v>
                </c:pt>
                <c:pt idx="1666">
                  <c:v>134.25919999999999</c:v>
                </c:pt>
                <c:pt idx="1667">
                  <c:v>134.45840000000001</c:v>
                </c:pt>
                <c:pt idx="1668">
                  <c:v>134.41730000000001</c:v>
                </c:pt>
                <c:pt idx="1669">
                  <c:v>134.38900000000001</c:v>
                </c:pt>
                <c:pt idx="1670">
                  <c:v>134.61529999999999</c:v>
                </c:pt>
                <c:pt idx="1671">
                  <c:v>134.71080000000001</c:v>
                </c:pt>
                <c:pt idx="1672">
                  <c:v>134.57660000000001</c:v>
                </c:pt>
                <c:pt idx="1673">
                  <c:v>134.75319999999999</c:v>
                </c:pt>
                <c:pt idx="1674">
                  <c:v>135.00960000000001</c:v>
                </c:pt>
                <c:pt idx="1675">
                  <c:v>134.9796</c:v>
                </c:pt>
                <c:pt idx="1676">
                  <c:v>135.03700000000001</c:v>
                </c:pt>
                <c:pt idx="1677">
                  <c:v>135.03450000000001</c:v>
                </c:pt>
                <c:pt idx="1678">
                  <c:v>135.1635</c:v>
                </c:pt>
                <c:pt idx="1679">
                  <c:v>135.26130000000001</c:v>
                </c:pt>
                <c:pt idx="1680">
                  <c:v>135.26740000000001</c:v>
                </c:pt>
                <c:pt idx="1681">
                  <c:v>135.1942</c:v>
                </c:pt>
                <c:pt idx="1682">
                  <c:v>135.33459999999999</c:v>
                </c:pt>
                <c:pt idx="1683">
                  <c:v>135.4419</c:v>
                </c:pt>
                <c:pt idx="1684">
                  <c:v>135.43709999999999</c:v>
                </c:pt>
                <c:pt idx="1685">
                  <c:v>135.54159999999999</c:v>
                </c:pt>
                <c:pt idx="1686">
                  <c:v>135.66220000000001</c:v>
                </c:pt>
                <c:pt idx="1687">
                  <c:v>135.7319</c:v>
                </c:pt>
                <c:pt idx="1688">
                  <c:v>135.6883</c:v>
                </c:pt>
                <c:pt idx="1689">
                  <c:v>135.8228</c:v>
                </c:pt>
                <c:pt idx="1690">
                  <c:v>135.845</c:v>
                </c:pt>
                <c:pt idx="1691">
                  <c:v>135.9074</c:v>
                </c:pt>
                <c:pt idx="1692">
                  <c:v>136.24019999999999</c:v>
                </c:pt>
                <c:pt idx="1693">
                  <c:v>136.05070000000001</c:v>
                </c:pt>
                <c:pt idx="1694">
                  <c:v>136.21559999999999</c:v>
                </c:pt>
                <c:pt idx="1695">
                  <c:v>136.27760000000001</c:v>
                </c:pt>
                <c:pt idx="1696">
                  <c:v>136.386</c:v>
                </c:pt>
                <c:pt idx="1697">
                  <c:v>136.28039999999999</c:v>
                </c:pt>
                <c:pt idx="1698">
                  <c:v>136.4999</c:v>
                </c:pt>
                <c:pt idx="1699">
                  <c:v>136.64439999999999</c:v>
                </c:pt>
                <c:pt idx="1700">
                  <c:v>136.64330000000001</c:v>
                </c:pt>
                <c:pt idx="1701">
                  <c:v>136.7192</c:v>
                </c:pt>
                <c:pt idx="1702">
                  <c:v>136.7689</c:v>
                </c:pt>
                <c:pt idx="1703">
                  <c:v>136.80260000000001</c:v>
                </c:pt>
                <c:pt idx="1704">
                  <c:v>136.80279999999999</c:v>
                </c:pt>
                <c:pt idx="1705">
                  <c:v>136.86949999999999</c:v>
                </c:pt>
                <c:pt idx="1706">
                  <c:v>137.00839999999999</c:v>
                </c:pt>
                <c:pt idx="1707">
                  <c:v>137.11670000000001</c:v>
                </c:pt>
                <c:pt idx="1708">
                  <c:v>137.0829</c:v>
                </c:pt>
                <c:pt idx="1709">
                  <c:v>137.16669999999999</c:v>
                </c:pt>
                <c:pt idx="1710">
                  <c:v>137.1755</c:v>
                </c:pt>
                <c:pt idx="1711">
                  <c:v>137.32679999999999</c:v>
                </c:pt>
                <c:pt idx="1712">
                  <c:v>137.50960000000001</c:v>
                </c:pt>
                <c:pt idx="1713">
                  <c:v>137.31780000000001</c:v>
                </c:pt>
                <c:pt idx="1714">
                  <c:v>137.5856</c:v>
                </c:pt>
                <c:pt idx="1715">
                  <c:v>137.56059999999999</c:v>
                </c:pt>
                <c:pt idx="1716">
                  <c:v>137.68520000000001</c:v>
                </c:pt>
                <c:pt idx="1717">
                  <c:v>137.63999999999999</c:v>
                </c:pt>
                <c:pt idx="1718">
                  <c:v>137.726</c:v>
                </c:pt>
                <c:pt idx="1719">
                  <c:v>137.80080000000001</c:v>
                </c:pt>
                <c:pt idx="1720">
                  <c:v>137.8903</c:v>
                </c:pt>
                <c:pt idx="1721">
                  <c:v>138.12799999999999</c:v>
                </c:pt>
                <c:pt idx="1722">
                  <c:v>138.00620000000001</c:v>
                </c:pt>
                <c:pt idx="1723">
                  <c:v>138.0883</c:v>
                </c:pt>
                <c:pt idx="1724">
                  <c:v>138.1797</c:v>
                </c:pt>
                <c:pt idx="1725">
                  <c:v>138.20949999999999</c:v>
                </c:pt>
                <c:pt idx="1726">
                  <c:v>138.29599999999999</c:v>
                </c:pt>
                <c:pt idx="1727">
                  <c:v>138.42320000000001</c:v>
                </c:pt>
                <c:pt idx="1728">
                  <c:v>138.44290000000001</c:v>
                </c:pt>
                <c:pt idx="1729">
                  <c:v>138.447</c:v>
                </c:pt>
                <c:pt idx="1730">
                  <c:v>138.53440000000001</c:v>
                </c:pt>
                <c:pt idx="1731">
                  <c:v>138.61920000000001</c:v>
                </c:pt>
                <c:pt idx="1732">
                  <c:v>138.6155</c:v>
                </c:pt>
                <c:pt idx="1733">
                  <c:v>138.84280000000001</c:v>
                </c:pt>
                <c:pt idx="1734">
                  <c:v>138.7861</c:v>
                </c:pt>
                <c:pt idx="1735">
                  <c:v>138.8296</c:v>
                </c:pt>
                <c:pt idx="1736">
                  <c:v>139.13380000000001</c:v>
                </c:pt>
                <c:pt idx="1737">
                  <c:v>138.90180000000001</c:v>
                </c:pt>
                <c:pt idx="1738">
                  <c:v>139.0934</c:v>
                </c:pt>
                <c:pt idx="1739">
                  <c:v>139.1574</c:v>
                </c:pt>
                <c:pt idx="1740">
                  <c:v>139.16630000000001</c:v>
                </c:pt>
                <c:pt idx="1741">
                  <c:v>139.29650000000001</c:v>
                </c:pt>
                <c:pt idx="1742">
                  <c:v>139.33410000000001</c:v>
                </c:pt>
                <c:pt idx="1743">
                  <c:v>139.38929999999999</c:v>
                </c:pt>
                <c:pt idx="1744">
                  <c:v>139.54079999999999</c:v>
                </c:pt>
                <c:pt idx="1745">
                  <c:v>139.60300000000001</c:v>
                </c:pt>
                <c:pt idx="1746">
                  <c:v>139.6978</c:v>
                </c:pt>
                <c:pt idx="1747">
                  <c:v>139.65270000000001</c:v>
                </c:pt>
                <c:pt idx="1748">
                  <c:v>139.74199999999999</c:v>
                </c:pt>
                <c:pt idx="1749">
                  <c:v>139.8914</c:v>
                </c:pt>
                <c:pt idx="1750">
                  <c:v>139.81039999999999</c:v>
                </c:pt>
                <c:pt idx="1751">
                  <c:v>139.93979999999999</c:v>
                </c:pt>
                <c:pt idx="1752">
                  <c:v>140.1292</c:v>
                </c:pt>
                <c:pt idx="1753">
                  <c:v>140.0677</c:v>
                </c:pt>
                <c:pt idx="1754">
                  <c:v>140.13509999999999</c:v>
                </c:pt>
                <c:pt idx="1755">
                  <c:v>140.12360000000001</c:v>
                </c:pt>
                <c:pt idx="1756">
                  <c:v>140.27099999999999</c:v>
                </c:pt>
                <c:pt idx="1757">
                  <c:v>140.2363</c:v>
                </c:pt>
                <c:pt idx="1758">
                  <c:v>140.55789999999999</c:v>
                </c:pt>
                <c:pt idx="1759">
                  <c:v>140.51249999999999</c:v>
                </c:pt>
                <c:pt idx="1760">
                  <c:v>140.4881</c:v>
                </c:pt>
                <c:pt idx="1761">
                  <c:v>140.5324</c:v>
                </c:pt>
                <c:pt idx="1762">
                  <c:v>140.798</c:v>
                </c:pt>
                <c:pt idx="1763">
                  <c:v>140.77180000000001</c:v>
                </c:pt>
                <c:pt idx="1764">
                  <c:v>140.93109999999999</c:v>
                </c:pt>
                <c:pt idx="1765">
                  <c:v>140.74639999999999</c:v>
                </c:pt>
                <c:pt idx="1766">
                  <c:v>141.01920000000001</c:v>
                </c:pt>
                <c:pt idx="1767">
                  <c:v>141.14410000000001</c:v>
                </c:pt>
                <c:pt idx="1768">
                  <c:v>141.04480000000001</c:v>
                </c:pt>
                <c:pt idx="1769">
                  <c:v>141.21440000000001</c:v>
                </c:pt>
                <c:pt idx="1770">
                  <c:v>141.33940000000001</c:v>
                </c:pt>
                <c:pt idx="1771">
                  <c:v>141.21549999999999</c:v>
                </c:pt>
                <c:pt idx="1772">
                  <c:v>141.40860000000001</c:v>
                </c:pt>
                <c:pt idx="1773">
                  <c:v>141.46780000000001</c:v>
                </c:pt>
                <c:pt idx="1774">
                  <c:v>141.5607</c:v>
                </c:pt>
                <c:pt idx="1775">
                  <c:v>141.47900000000001</c:v>
                </c:pt>
                <c:pt idx="1776">
                  <c:v>141.5746</c:v>
                </c:pt>
                <c:pt idx="1777">
                  <c:v>141.71780000000001</c:v>
                </c:pt>
                <c:pt idx="1778">
                  <c:v>141.82259999999999</c:v>
                </c:pt>
                <c:pt idx="1779">
                  <c:v>141.82830000000001</c:v>
                </c:pt>
                <c:pt idx="1780">
                  <c:v>142.0085</c:v>
                </c:pt>
                <c:pt idx="1781">
                  <c:v>141.988</c:v>
                </c:pt>
                <c:pt idx="1782">
                  <c:v>142.00919999999999</c:v>
                </c:pt>
                <c:pt idx="1783">
                  <c:v>142.1942</c:v>
                </c:pt>
                <c:pt idx="1784">
                  <c:v>142.2236</c:v>
                </c:pt>
                <c:pt idx="1785">
                  <c:v>142.15119999999999</c:v>
                </c:pt>
                <c:pt idx="1786">
                  <c:v>142.42080000000001</c:v>
                </c:pt>
                <c:pt idx="1787">
                  <c:v>142.50020000000001</c:v>
                </c:pt>
                <c:pt idx="1788">
                  <c:v>142.59020000000001</c:v>
                </c:pt>
                <c:pt idx="1789">
                  <c:v>142.53399999999999</c:v>
                </c:pt>
                <c:pt idx="1790">
                  <c:v>142.37889999999999</c:v>
                </c:pt>
                <c:pt idx="1791">
                  <c:v>142.54910000000001</c:v>
                </c:pt>
                <c:pt idx="1792">
                  <c:v>142.69460000000001</c:v>
                </c:pt>
                <c:pt idx="1793">
                  <c:v>142.62960000000001</c:v>
                </c:pt>
                <c:pt idx="1794">
                  <c:v>142.9271</c:v>
                </c:pt>
                <c:pt idx="1795">
                  <c:v>142.91669999999999</c:v>
                </c:pt>
                <c:pt idx="1796">
                  <c:v>142.97659999999999</c:v>
                </c:pt>
                <c:pt idx="1797">
                  <c:v>142.97</c:v>
                </c:pt>
                <c:pt idx="1798">
                  <c:v>143.06469999999999</c:v>
                </c:pt>
                <c:pt idx="1799">
                  <c:v>143.24680000000001</c:v>
                </c:pt>
                <c:pt idx="1800">
                  <c:v>143.18020000000001</c:v>
                </c:pt>
                <c:pt idx="1801">
                  <c:v>143.16980000000001</c:v>
                </c:pt>
                <c:pt idx="1802">
                  <c:v>143.54140000000001</c:v>
                </c:pt>
                <c:pt idx="1803">
                  <c:v>143.56630000000001</c:v>
                </c:pt>
                <c:pt idx="1804">
                  <c:v>143.4324</c:v>
                </c:pt>
                <c:pt idx="1805">
                  <c:v>143.53290000000001</c:v>
                </c:pt>
                <c:pt idx="1806">
                  <c:v>143.6181</c:v>
                </c:pt>
                <c:pt idx="1807">
                  <c:v>143.73240000000001</c:v>
                </c:pt>
                <c:pt idx="1808">
                  <c:v>143.67769999999999</c:v>
                </c:pt>
                <c:pt idx="1809">
                  <c:v>143.79150000000001</c:v>
                </c:pt>
                <c:pt idx="1810">
                  <c:v>143.89439999999999</c:v>
                </c:pt>
                <c:pt idx="1811">
                  <c:v>143.9659</c:v>
                </c:pt>
                <c:pt idx="1812">
                  <c:v>143.98419999999999</c:v>
                </c:pt>
                <c:pt idx="1813">
                  <c:v>144.1061</c:v>
                </c:pt>
                <c:pt idx="1814">
                  <c:v>144.24879999999999</c:v>
                </c:pt>
                <c:pt idx="1815">
                  <c:v>144.262</c:v>
                </c:pt>
                <c:pt idx="1816">
                  <c:v>144.33529999999999</c:v>
                </c:pt>
                <c:pt idx="1817">
                  <c:v>144.56290000000001</c:v>
                </c:pt>
                <c:pt idx="1818">
                  <c:v>144.3759</c:v>
                </c:pt>
                <c:pt idx="1819">
                  <c:v>144.46019999999999</c:v>
                </c:pt>
                <c:pt idx="1820">
                  <c:v>144.77969999999999</c:v>
                </c:pt>
                <c:pt idx="1821">
                  <c:v>144.6498</c:v>
                </c:pt>
                <c:pt idx="1822">
                  <c:v>144.75</c:v>
                </c:pt>
                <c:pt idx="1823">
                  <c:v>144.71879999999999</c:v>
                </c:pt>
                <c:pt idx="1824">
                  <c:v>144.934</c:v>
                </c:pt>
                <c:pt idx="1825">
                  <c:v>144.828</c:v>
                </c:pt>
                <c:pt idx="1826">
                  <c:v>145.06180000000001</c:v>
                </c:pt>
                <c:pt idx="1827">
                  <c:v>145.13399999999999</c:v>
                </c:pt>
                <c:pt idx="1828">
                  <c:v>145.1251</c:v>
                </c:pt>
                <c:pt idx="1829">
                  <c:v>145.1679</c:v>
                </c:pt>
                <c:pt idx="1830">
                  <c:v>145.24549999999999</c:v>
                </c:pt>
                <c:pt idx="1831">
                  <c:v>145.38069999999999</c:v>
                </c:pt>
                <c:pt idx="1832">
                  <c:v>145.4188</c:v>
                </c:pt>
                <c:pt idx="1833">
                  <c:v>145.4272</c:v>
                </c:pt>
                <c:pt idx="1834">
                  <c:v>145.62620000000001</c:v>
                </c:pt>
                <c:pt idx="1835">
                  <c:v>145.6842</c:v>
                </c:pt>
                <c:pt idx="1836">
                  <c:v>145.5453</c:v>
                </c:pt>
                <c:pt idx="1837">
                  <c:v>145.8751</c:v>
                </c:pt>
                <c:pt idx="1838">
                  <c:v>145.83609999999999</c:v>
                </c:pt>
                <c:pt idx="1839">
                  <c:v>145.69059999999999</c:v>
                </c:pt>
                <c:pt idx="1840">
                  <c:v>145.83510000000001</c:v>
                </c:pt>
                <c:pt idx="1841">
                  <c:v>146.08150000000001</c:v>
                </c:pt>
                <c:pt idx="1842">
                  <c:v>146.13059999999999</c:v>
                </c:pt>
                <c:pt idx="1843">
                  <c:v>146.02109999999999</c:v>
                </c:pt>
                <c:pt idx="1844">
                  <c:v>146.25919999999999</c:v>
                </c:pt>
                <c:pt idx="1845">
                  <c:v>146.31110000000001</c:v>
                </c:pt>
                <c:pt idx="1846">
                  <c:v>146.2039</c:v>
                </c:pt>
                <c:pt idx="1847">
                  <c:v>146.4237</c:v>
                </c:pt>
                <c:pt idx="1848">
                  <c:v>146.56</c:v>
                </c:pt>
                <c:pt idx="1849">
                  <c:v>146.63120000000001</c:v>
                </c:pt>
                <c:pt idx="1850">
                  <c:v>146.5421</c:v>
                </c:pt>
                <c:pt idx="1851">
                  <c:v>146.7559</c:v>
                </c:pt>
                <c:pt idx="1852">
                  <c:v>146.88640000000001</c:v>
                </c:pt>
                <c:pt idx="1853">
                  <c:v>146.6266</c:v>
                </c:pt>
                <c:pt idx="1854">
                  <c:v>146.72380000000001</c:v>
                </c:pt>
                <c:pt idx="1855">
                  <c:v>146.95760000000001</c:v>
                </c:pt>
                <c:pt idx="1856">
                  <c:v>147.06020000000001</c:v>
                </c:pt>
                <c:pt idx="1857">
                  <c:v>146.98699999999999</c:v>
                </c:pt>
                <c:pt idx="1858">
                  <c:v>147.0121</c:v>
                </c:pt>
                <c:pt idx="1859">
                  <c:v>147.2586</c:v>
                </c:pt>
                <c:pt idx="1860">
                  <c:v>147.23509999999999</c:v>
                </c:pt>
                <c:pt idx="1861">
                  <c:v>147.28980000000001</c:v>
                </c:pt>
                <c:pt idx="1862">
                  <c:v>147.39660000000001</c:v>
                </c:pt>
                <c:pt idx="1863">
                  <c:v>147.4616</c:v>
                </c:pt>
                <c:pt idx="1864">
                  <c:v>147.41909999999999</c:v>
                </c:pt>
                <c:pt idx="1865">
                  <c:v>147.47559999999999</c:v>
                </c:pt>
                <c:pt idx="1866">
                  <c:v>147.74529999999999</c:v>
                </c:pt>
                <c:pt idx="1867">
                  <c:v>147.70310000000001</c:v>
                </c:pt>
                <c:pt idx="1868">
                  <c:v>147.76400000000001</c:v>
                </c:pt>
                <c:pt idx="1869">
                  <c:v>147.82560000000001</c:v>
                </c:pt>
                <c:pt idx="1870">
                  <c:v>147.91540000000001</c:v>
                </c:pt>
                <c:pt idx="1871">
                  <c:v>147.8775</c:v>
                </c:pt>
                <c:pt idx="1872">
                  <c:v>147.9462</c:v>
                </c:pt>
                <c:pt idx="1873">
                  <c:v>148.1721</c:v>
                </c:pt>
                <c:pt idx="1874">
                  <c:v>148.20240000000001</c:v>
                </c:pt>
                <c:pt idx="1875">
                  <c:v>148.27189999999999</c:v>
                </c:pt>
                <c:pt idx="1876">
                  <c:v>148.3819</c:v>
                </c:pt>
                <c:pt idx="1877">
                  <c:v>148.33359999999999</c:v>
                </c:pt>
                <c:pt idx="1878">
                  <c:v>148.53219999999999</c:v>
                </c:pt>
                <c:pt idx="1879">
                  <c:v>148.65989999999999</c:v>
                </c:pt>
                <c:pt idx="1880">
                  <c:v>148.57169999999999</c:v>
                </c:pt>
                <c:pt idx="1881">
                  <c:v>148.66900000000001</c:v>
                </c:pt>
                <c:pt idx="1882">
                  <c:v>148.60159999999999</c:v>
                </c:pt>
                <c:pt idx="1883">
                  <c:v>148.81819999999999</c:v>
                </c:pt>
                <c:pt idx="1884">
                  <c:v>148.9554</c:v>
                </c:pt>
                <c:pt idx="1885">
                  <c:v>149.01439999999999</c:v>
                </c:pt>
                <c:pt idx="1886">
                  <c:v>149.22819999999999</c:v>
                </c:pt>
                <c:pt idx="1887">
                  <c:v>149.05260000000001</c:v>
                </c:pt>
                <c:pt idx="1888">
                  <c:v>149.0592</c:v>
                </c:pt>
                <c:pt idx="1889">
                  <c:v>149.07409999999999</c:v>
                </c:pt>
                <c:pt idx="1890">
                  <c:v>149.24940000000001</c:v>
                </c:pt>
                <c:pt idx="1891">
                  <c:v>149.39869999999999</c:v>
                </c:pt>
                <c:pt idx="1892">
                  <c:v>149.42150000000001</c:v>
                </c:pt>
                <c:pt idx="1893">
                  <c:v>149.50880000000001</c:v>
                </c:pt>
                <c:pt idx="1894">
                  <c:v>149.42670000000001</c:v>
                </c:pt>
                <c:pt idx="1895">
                  <c:v>149.56909999999999</c:v>
                </c:pt>
                <c:pt idx="1896">
                  <c:v>149.63059999999999</c:v>
                </c:pt>
                <c:pt idx="1897">
                  <c:v>149.62819999999999</c:v>
                </c:pt>
                <c:pt idx="1898">
                  <c:v>149.72919999999999</c:v>
                </c:pt>
                <c:pt idx="1899">
                  <c:v>149.87129999999999</c:v>
                </c:pt>
                <c:pt idx="1900">
                  <c:v>149.84030000000001</c:v>
                </c:pt>
                <c:pt idx="1901">
                  <c:v>149.87860000000001</c:v>
                </c:pt>
                <c:pt idx="1902">
                  <c:v>149.93389999999999</c:v>
                </c:pt>
                <c:pt idx="1903">
                  <c:v>150.00909999999999</c:v>
                </c:pt>
                <c:pt idx="1904">
                  <c:v>150.2706</c:v>
                </c:pt>
                <c:pt idx="1905">
                  <c:v>150.12970000000001</c:v>
                </c:pt>
                <c:pt idx="1906">
                  <c:v>150.1465</c:v>
                </c:pt>
                <c:pt idx="1907">
                  <c:v>150.45679999999999</c:v>
                </c:pt>
                <c:pt idx="1908">
                  <c:v>150.428</c:v>
                </c:pt>
                <c:pt idx="1909">
                  <c:v>150.5607</c:v>
                </c:pt>
                <c:pt idx="1910">
                  <c:v>150.62299999999999</c:v>
                </c:pt>
                <c:pt idx="1911">
                  <c:v>150.6249</c:v>
                </c:pt>
                <c:pt idx="1912">
                  <c:v>150.65799999999999</c:v>
                </c:pt>
                <c:pt idx="1913">
                  <c:v>150.67750000000001</c:v>
                </c:pt>
                <c:pt idx="1914">
                  <c:v>150.87430000000001</c:v>
                </c:pt>
                <c:pt idx="1915">
                  <c:v>150.94649999999999</c:v>
                </c:pt>
                <c:pt idx="1916">
                  <c:v>150.90719999999999</c:v>
                </c:pt>
                <c:pt idx="1917">
                  <c:v>151.0376</c:v>
                </c:pt>
                <c:pt idx="1918">
                  <c:v>151.0839</c:v>
                </c:pt>
                <c:pt idx="1919">
                  <c:v>151.1711</c:v>
                </c:pt>
                <c:pt idx="1920">
                  <c:v>151.19720000000001</c:v>
                </c:pt>
                <c:pt idx="1921">
                  <c:v>151.28319999999999</c:v>
                </c:pt>
                <c:pt idx="1922">
                  <c:v>151.39060000000001</c:v>
                </c:pt>
                <c:pt idx="1923">
                  <c:v>151.4076</c:v>
                </c:pt>
                <c:pt idx="1924">
                  <c:v>151.46960000000001</c:v>
                </c:pt>
                <c:pt idx="1925">
                  <c:v>151.56739999999999</c:v>
                </c:pt>
                <c:pt idx="1926">
                  <c:v>151.89840000000001</c:v>
                </c:pt>
                <c:pt idx="1927">
                  <c:v>151.70519999999999</c:v>
                </c:pt>
                <c:pt idx="1928">
                  <c:v>151.73439999999999</c:v>
                </c:pt>
                <c:pt idx="1929">
                  <c:v>152.0318</c:v>
                </c:pt>
                <c:pt idx="1930">
                  <c:v>151.92429999999999</c:v>
                </c:pt>
                <c:pt idx="1931">
                  <c:v>151.99080000000001</c:v>
                </c:pt>
                <c:pt idx="1932">
                  <c:v>152.25219999999999</c:v>
                </c:pt>
                <c:pt idx="1933">
                  <c:v>152.2594</c:v>
                </c:pt>
                <c:pt idx="1934">
                  <c:v>152.16909999999999</c:v>
                </c:pt>
                <c:pt idx="1935">
                  <c:v>152.1814</c:v>
                </c:pt>
                <c:pt idx="1936">
                  <c:v>152.32339999999999</c:v>
                </c:pt>
                <c:pt idx="1937">
                  <c:v>152.499</c:v>
                </c:pt>
                <c:pt idx="1938">
                  <c:v>152.3844</c:v>
                </c:pt>
                <c:pt idx="1939">
                  <c:v>152.4589</c:v>
                </c:pt>
                <c:pt idx="1940">
                  <c:v>152.6163</c:v>
                </c:pt>
                <c:pt idx="1941">
                  <c:v>152.56460000000001</c:v>
                </c:pt>
                <c:pt idx="1942">
                  <c:v>152.66560000000001</c:v>
                </c:pt>
                <c:pt idx="1943">
                  <c:v>152.7843</c:v>
                </c:pt>
                <c:pt idx="1944">
                  <c:v>152.8734</c:v>
                </c:pt>
                <c:pt idx="1945">
                  <c:v>152.9599</c:v>
                </c:pt>
                <c:pt idx="1946">
                  <c:v>152.91309999999999</c:v>
                </c:pt>
                <c:pt idx="1947">
                  <c:v>152.90979999999999</c:v>
                </c:pt>
                <c:pt idx="1948">
                  <c:v>153.05590000000001</c:v>
                </c:pt>
                <c:pt idx="1949">
                  <c:v>153.31880000000001</c:v>
                </c:pt>
                <c:pt idx="1950">
                  <c:v>153.26840000000001</c:v>
                </c:pt>
                <c:pt idx="1951">
                  <c:v>153.24610000000001</c:v>
                </c:pt>
                <c:pt idx="1952">
                  <c:v>153.27279999999999</c:v>
                </c:pt>
                <c:pt idx="1953">
                  <c:v>153.44759999999999</c:v>
                </c:pt>
                <c:pt idx="1954">
                  <c:v>153.56979999999999</c:v>
                </c:pt>
                <c:pt idx="1955">
                  <c:v>153.59389999999999</c:v>
                </c:pt>
                <c:pt idx="1956">
                  <c:v>153.71979999999999</c:v>
                </c:pt>
                <c:pt idx="1957">
                  <c:v>153.84270000000001</c:v>
                </c:pt>
                <c:pt idx="1958">
                  <c:v>153.8528</c:v>
                </c:pt>
                <c:pt idx="1959">
                  <c:v>153.7715</c:v>
                </c:pt>
                <c:pt idx="1960">
                  <c:v>153.8339</c:v>
                </c:pt>
                <c:pt idx="1961">
                  <c:v>153.9195</c:v>
                </c:pt>
                <c:pt idx="1962">
                  <c:v>154.11250000000001</c:v>
                </c:pt>
                <c:pt idx="1963">
                  <c:v>154.06729999999999</c:v>
                </c:pt>
                <c:pt idx="1964">
                  <c:v>154.28389999999999</c:v>
                </c:pt>
                <c:pt idx="1965">
                  <c:v>154.21199999999999</c:v>
                </c:pt>
                <c:pt idx="1966">
                  <c:v>154.25210000000001</c:v>
                </c:pt>
                <c:pt idx="1967">
                  <c:v>154.1994</c:v>
                </c:pt>
                <c:pt idx="1968">
                  <c:v>154.5812</c:v>
                </c:pt>
                <c:pt idx="1969">
                  <c:v>154.53790000000001</c:v>
                </c:pt>
                <c:pt idx="1970">
                  <c:v>154.55160000000001</c:v>
                </c:pt>
                <c:pt idx="1971">
                  <c:v>154.72229999999999</c:v>
                </c:pt>
                <c:pt idx="1972">
                  <c:v>154.7989</c:v>
                </c:pt>
                <c:pt idx="1973">
                  <c:v>154.7073</c:v>
                </c:pt>
                <c:pt idx="1974">
                  <c:v>154.88849999999999</c:v>
                </c:pt>
                <c:pt idx="1975">
                  <c:v>154.9562</c:v>
                </c:pt>
                <c:pt idx="1976">
                  <c:v>155.05340000000001</c:v>
                </c:pt>
                <c:pt idx="1977">
                  <c:v>155.01820000000001</c:v>
                </c:pt>
                <c:pt idx="1978">
                  <c:v>155.05959999999999</c:v>
                </c:pt>
                <c:pt idx="1979">
                  <c:v>155.21680000000001</c:v>
                </c:pt>
                <c:pt idx="1980">
                  <c:v>155.35040000000001</c:v>
                </c:pt>
                <c:pt idx="1981">
                  <c:v>155.31780000000001</c:v>
                </c:pt>
                <c:pt idx="1982">
                  <c:v>155.411</c:v>
                </c:pt>
                <c:pt idx="1983">
                  <c:v>155.50190000000001</c:v>
                </c:pt>
                <c:pt idx="1984">
                  <c:v>155.5463</c:v>
                </c:pt>
                <c:pt idx="1985">
                  <c:v>155.50470000000001</c:v>
                </c:pt>
                <c:pt idx="1986">
                  <c:v>155.6454</c:v>
                </c:pt>
                <c:pt idx="1987">
                  <c:v>155.67490000000001</c:v>
                </c:pt>
                <c:pt idx="1988">
                  <c:v>155.71199999999999</c:v>
                </c:pt>
                <c:pt idx="1989">
                  <c:v>155.75640000000001</c:v>
                </c:pt>
                <c:pt idx="1990">
                  <c:v>155.8203</c:v>
                </c:pt>
                <c:pt idx="1991">
                  <c:v>156.0986</c:v>
                </c:pt>
                <c:pt idx="1992">
                  <c:v>155.94919999999999</c:v>
                </c:pt>
                <c:pt idx="1993">
                  <c:v>156.12129999999999</c:v>
                </c:pt>
                <c:pt idx="1994">
                  <c:v>156.1789</c:v>
                </c:pt>
                <c:pt idx="1995">
                  <c:v>156.2381</c:v>
                </c:pt>
                <c:pt idx="1996">
                  <c:v>156.34190000000001</c:v>
                </c:pt>
                <c:pt idx="1997">
                  <c:v>156.4924</c:v>
                </c:pt>
                <c:pt idx="1998">
                  <c:v>156.56010000000001</c:v>
                </c:pt>
                <c:pt idx="1999">
                  <c:v>156.50620000000001</c:v>
                </c:pt>
                <c:pt idx="2000">
                  <c:v>156.6575</c:v>
                </c:pt>
                <c:pt idx="2001">
                  <c:v>156.74299999999999</c:v>
                </c:pt>
                <c:pt idx="2002">
                  <c:v>156.84059999999999</c:v>
                </c:pt>
                <c:pt idx="2003">
                  <c:v>156.74289999999999</c:v>
                </c:pt>
                <c:pt idx="2004">
                  <c:v>156.90440000000001</c:v>
                </c:pt>
                <c:pt idx="2005">
                  <c:v>157.023</c:v>
                </c:pt>
                <c:pt idx="2006">
                  <c:v>156.93940000000001</c:v>
                </c:pt>
                <c:pt idx="2007">
                  <c:v>156.98439999999999</c:v>
                </c:pt>
                <c:pt idx="2008">
                  <c:v>157.24709999999999</c:v>
                </c:pt>
                <c:pt idx="2009">
                  <c:v>157.2124</c:v>
                </c:pt>
                <c:pt idx="2010">
                  <c:v>157.286</c:v>
                </c:pt>
                <c:pt idx="2011">
                  <c:v>157.2919</c:v>
                </c:pt>
                <c:pt idx="2012">
                  <c:v>157.28200000000001</c:v>
                </c:pt>
                <c:pt idx="2013">
                  <c:v>157.4486</c:v>
                </c:pt>
                <c:pt idx="2014">
                  <c:v>157.40199999999999</c:v>
                </c:pt>
                <c:pt idx="2015">
                  <c:v>157.45009999999999</c:v>
                </c:pt>
                <c:pt idx="2016">
                  <c:v>157.79179999999999</c:v>
                </c:pt>
                <c:pt idx="2017">
                  <c:v>157.76660000000001</c:v>
                </c:pt>
                <c:pt idx="2018">
                  <c:v>157.72790000000001</c:v>
                </c:pt>
                <c:pt idx="2019">
                  <c:v>157.7843</c:v>
                </c:pt>
                <c:pt idx="2020">
                  <c:v>157.98179999999999</c:v>
                </c:pt>
                <c:pt idx="2021">
                  <c:v>157.8177</c:v>
                </c:pt>
                <c:pt idx="2022">
                  <c:v>158.0634</c:v>
                </c:pt>
                <c:pt idx="2023">
                  <c:v>158.1541</c:v>
                </c:pt>
                <c:pt idx="2024">
                  <c:v>158.17939999999999</c:v>
                </c:pt>
                <c:pt idx="2025">
                  <c:v>158.16229999999999</c:v>
                </c:pt>
                <c:pt idx="2026">
                  <c:v>158.29660000000001</c:v>
                </c:pt>
                <c:pt idx="2027">
                  <c:v>158.34119999999999</c:v>
                </c:pt>
                <c:pt idx="2028">
                  <c:v>158.28960000000001</c:v>
                </c:pt>
                <c:pt idx="2029">
                  <c:v>158.488</c:v>
                </c:pt>
                <c:pt idx="2030">
                  <c:v>158.43020000000001</c:v>
                </c:pt>
                <c:pt idx="2031">
                  <c:v>158.60499999999999</c:v>
                </c:pt>
                <c:pt idx="2032">
                  <c:v>158.61170000000001</c:v>
                </c:pt>
                <c:pt idx="2033">
                  <c:v>158.8082</c:v>
                </c:pt>
                <c:pt idx="2034">
                  <c:v>158.8442</c:v>
                </c:pt>
                <c:pt idx="2035">
                  <c:v>158.83330000000001</c:v>
                </c:pt>
                <c:pt idx="2036">
                  <c:v>158.93559999999999</c:v>
                </c:pt>
                <c:pt idx="2037">
                  <c:v>158.97030000000001</c:v>
                </c:pt>
                <c:pt idx="2038">
                  <c:v>159.0506</c:v>
                </c:pt>
                <c:pt idx="2039">
                  <c:v>159.28469999999999</c:v>
                </c:pt>
                <c:pt idx="2040">
                  <c:v>159.3021</c:v>
                </c:pt>
                <c:pt idx="2041">
                  <c:v>159.2088</c:v>
                </c:pt>
                <c:pt idx="2042">
                  <c:v>159.2834</c:v>
                </c:pt>
                <c:pt idx="2043">
                  <c:v>159.411</c:v>
                </c:pt>
                <c:pt idx="2044">
                  <c:v>159.4151</c:v>
                </c:pt>
                <c:pt idx="2045">
                  <c:v>159.56399999999999</c:v>
                </c:pt>
                <c:pt idx="2046">
                  <c:v>159.5582</c:v>
                </c:pt>
                <c:pt idx="2047">
                  <c:v>159.78620000000001</c:v>
                </c:pt>
                <c:pt idx="2048">
                  <c:v>159.79640000000001</c:v>
                </c:pt>
                <c:pt idx="2049">
                  <c:v>159.79470000000001</c:v>
                </c:pt>
                <c:pt idx="2050">
                  <c:v>159.7954</c:v>
                </c:pt>
                <c:pt idx="2051">
                  <c:v>159.97839999999999</c:v>
                </c:pt>
                <c:pt idx="2052">
                  <c:v>160.16919999999999</c:v>
                </c:pt>
                <c:pt idx="2053">
                  <c:v>159.99109999999999</c:v>
                </c:pt>
                <c:pt idx="2054">
                  <c:v>160.30269999999999</c:v>
                </c:pt>
                <c:pt idx="2055">
                  <c:v>160.34549999999999</c:v>
                </c:pt>
                <c:pt idx="2056">
                  <c:v>160.2533</c:v>
                </c:pt>
                <c:pt idx="2057">
                  <c:v>160.59379999999999</c:v>
                </c:pt>
                <c:pt idx="2058">
                  <c:v>160.49160000000001</c:v>
                </c:pt>
                <c:pt idx="2059">
                  <c:v>160.5429</c:v>
                </c:pt>
                <c:pt idx="2060">
                  <c:v>160.61760000000001</c:v>
                </c:pt>
                <c:pt idx="2061">
                  <c:v>160.6558</c:v>
                </c:pt>
                <c:pt idx="2062">
                  <c:v>160.67590000000001</c:v>
                </c:pt>
                <c:pt idx="2063">
                  <c:v>160.6756</c:v>
                </c:pt>
                <c:pt idx="2064">
                  <c:v>160.95480000000001</c:v>
                </c:pt>
                <c:pt idx="2065">
                  <c:v>160.92189999999999</c:v>
                </c:pt>
                <c:pt idx="2066">
                  <c:v>160.8614</c:v>
                </c:pt>
                <c:pt idx="2067">
                  <c:v>161.11699999999999</c:v>
                </c:pt>
                <c:pt idx="2068">
                  <c:v>161.08449999999999</c:v>
                </c:pt>
                <c:pt idx="2069">
                  <c:v>161.1909</c:v>
                </c:pt>
                <c:pt idx="2070">
                  <c:v>161.1421</c:v>
                </c:pt>
                <c:pt idx="2071">
                  <c:v>161.24680000000001</c:v>
                </c:pt>
                <c:pt idx="2072">
                  <c:v>161.4896</c:v>
                </c:pt>
                <c:pt idx="2073">
                  <c:v>161.52699999999999</c:v>
                </c:pt>
                <c:pt idx="2074">
                  <c:v>161.47499999999999</c:v>
                </c:pt>
                <c:pt idx="2075">
                  <c:v>161.54599999999999</c:v>
                </c:pt>
                <c:pt idx="2076">
                  <c:v>161.61410000000001</c:v>
                </c:pt>
                <c:pt idx="2077">
                  <c:v>161.7578</c:v>
                </c:pt>
                <c:pt idx="2078">
                  <c:v>161.72370000000001</c:v>
                </c:pt>
                <c:pt idx="2079">
                  <c:v>161.94290000000001</c:v>
                </c:pt>
                <c:pt idx="2080">
                  <c:v>161.89439999999999</c:v>
                </c:pt>
                <c:pt idx="2081">
                  <c:v>161.99180000000001</c:v>
                </c:pt>
                <c:pt idx="2082">
                  <c:v>162.09229999999999</c:v>
                </c:pt>
                <c:pt idx="2083">
                  <c:v>162.15039999999999</c:v>
                </c:pt>
                <c:pt idx="2084">
                  <c:v>162.2396</c:v>
                </c:pt>
                <c:pt idx="2085">
                  <c:v>162.41820000000001</c:v>
                </c:pt>
                <c:pt idx="2086">
                  <c:v>162.37799999999999</c:v>
                </c:pt>
                <c:pt idx="2087">
                  <c:v>162.40620000000001</c:v>
                </c:pt>
                <c:pt idx="2088">
                  <c:v>162.5412</c:v>
                </c:pt>
                <c:pt idx="2089">
                  <c:v>162.51150000000001</c:v>
                </c:pt>
                <c:pt idx="2090">
                  <c:v>162.69749999999999</c:v>
                </c:pt>
                <c:pt idx="2091">
                  <c:v>162.62710000000001</c:v>
                </c:pt>
                <c:pt idx="2092">
                  <c:v>162.7319</c:v>
                </c:pt>
                <c:pt idx="2093">
                  <c:v>162.8237</c:v>
                </c:pt>
                <c:pt idx="2094">
                  <c:v>163.01259999999999</c:v>
                </c:pt>
                <c:pt idx="2095">
                  <c:v>162.95509999999999</c:v>
                </c:pt>
                <c:pt idx="2096">
                  <c:v>162.94739999999999</c:v>
                </c:pt>
                <c:pt idx="2097">
                  <c:v>163.03049999999999</c:v>
                </c:pt>
                <c:pt idx="2098">
                  <c:v>163.2422</c:v>
                </c:pt>
                <c:pt idx="2099">
                  <c:v>163.2216</c:v>
                </c:pt>
                <c:pt idx="2100">
                  <c:v>163.21809999999999</c:v>
                </c:pt>
                <c:pt idx="2101">
                  <c:v>163.2251</c:v>
                </c:pt>
                <c:pt idx="2102">
                  <c:v>163.3913</c:v>
                </c:pt>
                <c:pt idx="2103">
                  <c:v>163.5368</c:v>
                </c:pt>
                <c:pt idx="2104">
                  <c:v>163.48519999999999</c:v>
                </c:pt>
                <c:pt idx="2105">
                  <c:v>163.45269999999999</c:v>
                </c:pt>
                <c:pt idx="2106">
                  <c:v>163.72579999999999</c:v>
                </c:pt>
                <c:pt idx="2107">
                  <c:v>163.65770000000001</c:v>
                </c:pt>
                <c:pt idx="2108">
                  <c:v>163.83969999999999</c:v>
                </c:pt>
                <c:pt idx="2109">
                  <c:v>163.8433</c:v>
                </c:pt>
                <c:pt idx="2110">
                  <c:v>163.88720000000001</c:v>
                </c:pt>
                <c:pt idx="2111">
                  <c:v>163.97739999999999</c:v>
                </c:pt>
                <c:pt idx="2112">
                  <c:v>163.98519999999999</c:v>
                </c:pt>
                <c:pt idx="2113">
                  <c:v>164.09739999999999</c:v>
                </c:pt>
                <c:pt idx="2114">
                  <c:v>164.245</c:v>
                </c:pt>
                <c:pt idx="2115">
                  <c:v>164.10759999999999</c:v>
                </c:pt>
                <c:pt idx="2116">
                  <c:v>164.203</c:v>
                </c:pt>
                <c:pt idx="2117">
                  <c:v>164.5052</c:v>
                </c:pt>
                <c:pt idx="2118">
                  <c:v>164.49760000000001</c:v>
                </c:pt>
                <c:pt idx="2119">
                  <c:v>164.578</c:v>
                </c:pt>
                <c:pt idx="2120">
                  <c:v>164.7039</c:v>
                </c:pt>
                <c:pt idx="2121">
                  <c:v>164.5772</c:v>
                </c:pt>
                <c:pt idx="2122">
                  <c:v>164.64619999999999</c:v>
                </c:pt>
                <c:pt idx="2123">
                  <c:v>164.77719999999999</c:v>
                </c:pt>
                <c:pt idx="2124">
                  <c:v>164.79849999999999</c:v>
                </c:pt>
                <c:pt idx="2125">
                  <c:v>164.7577</c:v>
                </c:pt>
                <c:pt idx="2126">
                  <c:v>164.7886</c:v>
                </c:pt>
                <c:pt idx="2127">
                  <c:v>164.9385</c:v>
                </c:pt>
                <c:pt idx="2128">
                  <c:v>165.20150000000001</c:v>
                </c:pt>
                <c:pt idx="2129">
                  <c:v>165.0318</c:v>
                </c:pt>
                <c:pt idx="2130">
                  <c:v>165.1104</c:v>
                </c:pt>
                <c:pt idx="2131">
                  <c:v>165.28059999999999</c:v>
                </c:pt>
                <c:pt idx="2132">
                  <c:v>165.47839999999999</c:v>
                </c:pt>
                <c:pt idx="2133">
                  <c:v>165.3947</c:v>
                </c:pt>
                <c:pt idx="2134">
                  <c:v>165.38579999999999</c:v>
                </c:pt>
                <c:pt idx="2135">
                  <c:v>165.6403</c:v>
                </c:pt>
                <c:pt idx="2136">
                  <c:v>165.5496</c:v>
                </c:pt>
                <c:pt idx="2137">
                  <c:v>165.70179999999999</c:v>
                </c:pt>
                <c:pt idx="2138">
                  <c:v>165.74260000000001</c:v>
                </c:pt>
                <c:pt idx="2139">
                  <c:v>165.7244</c:v>
                </c:pt>
                <c:pt idx="2140">
                  <c:v>165.81489999999999</c:v>
                </c:pt>
                <c:pt idx="2141">
                  <c:v>165.9366</c:v>
                </c:pt>
                <c:pt idx="2142">
                  <c:v>166.06010000000001</c:v>
                </c:pt>
                <c:pt idx="2143">
                  <c:v>166.21639999999999</c:v>
                </c:pt>
                <c:pt idx="2144">
                  <c:v>166.13659999999999</c:v>
                </c:pt>
                <c:pt idx="2145">
                  <c:v>166.3963</c:v>
                </c:pt>
                <c:pt idx="2146">
                  <c:v>166.26609999999999</c:v>
                </c:pt>
                <c:pt idx="2147">
                  <c:v>166.39080000000001</c:v>
                </c:pt>
                <c:pt idx="2148">
                  <c:v>166.52189999999999</c:v>
                </c:pt>
                <c:pt idx="2149">
                  <c:v>166.5102</c:v>
                </c:pt>
                <c:pt idx="2150">
                  <c:v>166.60120000000001</c:v>
                </c:pt>
                <c:pt idx="2151">
                  <c:v>166.5848</c:v>
                </c:pt>
                <c:pt idx="2152">
                  <c:v>166.6653</c:v>
                </c:pt>
                <c:pt idx="2153">
                  <c:v>166.73519999999999</c:v>
                </c:pt>
                <c:pt idx="2154">
                  <c:v>166.7825</c:v>
                </c:pt>
                <c:pt idx="2155">
                  <c:v>166.9956</c:v>
                </c:pt>
                <c:pt idx="2156">
                  <c:v>166.911</c:v>
                </c:pt>
                <c:pt idx="2157">
                  <c:v>166.9693</c:v>
                </c:pt>
                <c:pt idx="2158">
                  <c:v>167.11680000000001</c:v>
                </c:pt>
                <c:pt idx="2159">
                  <c:v>167.14769999999999</c:v>
                </c:pt>
                <c:pt idx="2160">
                  <c:v>167.21109999999999</c:v>
                </c:pt>
                <c:pt idx="2161">
                  <c:v>167.26589999999999</c:v>
                </c:pt>
                <c:pt idx="2162">
                  <c:v>167.3861</c:v>
                </c:pt>
                <c:pt idx="2163">
                  <c:v>167.51499999999999</c:v>
                </c:pt>
                <c:pt idx="2164">
                  <c:v>167.54390000000001</c:v>
                </c:pt>
                <c:pt idx="2165">
                  <c:v>167.548</c:v>
                </c:pt>
                <c:pt idx="2166">
                  <c:v>167.7936</c:v>
                </c:pt>
                <c:pt idx="2167">
                  <c:v>167.7842</c:v>
                </c:pt>
                <c:pt idx="2168">
                  <c:v>167.703</c:v>
                </c:pt>
                <c:pt idx="2169">
                  <c:v>167.82640000000001</c:v>
                </c:pt>
                <c:pt idx="2170">
                  <c:v>168.06460000000001</c:v>
                </c:pt>
                <c:pt idx="2171">
                  <c:v>167.93860000000001</c:v>
                </c:pt>
                <c:pt idx="2172">
                  <c:v>167.99199999999999</c:v>
                </c:pt>
                <c:pt idx="2173">
                  <c:v>168.0864</c:v>
                </c:pt>
                <c:pt idx="2174">
                  <c:v>168.05109999999999</c:v>
                </c:pt>
                <c:pt idx="2175">
                  <c:v>168.21610000000001</c:v>
                </c:pt>
                <c:pt idx="2176">
                  <c:v>168.22620000000001</c:v>
                </c:pt>
                <c:pt idx="2177">
                  <c:v>168.2852</c:v>
                </c:pt>
                <c:pt idx="2178">
                  <c:v>168.55629999999999</c:v>
                </c:pt>
                <c:pt idx="2179">
                  <c:v>168.4862</c:v>
                </c:pt>
                <c:pt idx="2180">
                  <c:v>168.50200000000001</c:v>
                </c:pt>
                <c:pt idx="2181">
                  <c:v>168.5763</c:v>
                </c:pt>
                <c:pt idx="2182">
                  <c:v>168.61109999999999</c:v>
                </c:pt>
                <c:pt idx="2183">
                  <c:v>168.75890000000001</c:v>
                </c:pt>
                <c:pt idx="2184">
                  <c:v>168.91970000000001</c:v>
                </c:pt>
                <c:pt idx="2185">
                  <c:v>168.9359</c:v>
                </c:pt>
                <c:pt idx="2186">
                  <c:v>169.1036</c:v>
                </c:pt>
                <c:pt idx="2187">
                  <c:v>169.18989999999999</c:v>
                </c:pt>
                <c:pt idx="2188">
                  <c:v>169.1421</c:v>
                </c:pt>
                <c:pt idx="2189">
                  <c:v>169.1283</c:v>
                </c:pt>
                <c:pt idx="2190">
                  <c:v>169.34569999999999</c:v>
                </c:pt>
                <c:pt idx="2191">
                  <c:v>169.3039</c:v>
                </c:pt>
                <c:pt idx="2192">
                  <c:v>169.40520000000001</c:v>
                </c:pt>
                <c:pt idx="2193">
                  <c:v>169.38229999999999</c:v>
                </c:pt>
                <c:pt idx="2194">
                  <c:v>169.47030000000001</c:v>
                </c:pt>
                <c:pt idx="2195">
                  <c:v>169.5943</c:v>
                </c:pt>
                <c:pt idx="2196">
                  <c:v>169.56559999999999</c:v>
                </c:pt>
                <c:pt idx="2197">
                  <c:v>169.68440000000001</c:v>
                </c:pt>
                <c:pt idx="2198">
                  <c:v>169.79470000000001</c:v>
                </c:pt>
                <c:pt idx="2199">
                  <c:v>169.77520000000001</c:v>
                </c:pt>
                <c:pt idx="2200">
                  <c:v>169.8596</c:v>
                </c:pt>
                <c:pt idx="2201">
                  <c:v>170.00649999999999</c:v>
                </c:pt>
                <c:pt idx="2202">
                  <c:v>170.0325</c:v>
                </c:pt>
                <c:pt idx="2203">
                  <c:v>170.07419999999999</c:v>
                </c:pt>
                <c:pt idx="2204">
                  <c:v>170.14240000000001</c:v>
                </c:pt>
                <c:pt idx="2205">
                  <c:v>170.1944</c:v>
                </c:pt>
                <c:pt idx="2206">
                  <c:v>170.32859999999999</c:v>
                </c:pt>
                <c:pt idx="2207">
                  <c:v>170.35820000000001</c:v>
                </c:pt>
                <c:pt idx="2208">
                  <c:v>170.47710000000001</c:v>
                </c:pt>
                <c:pt idx="2209">
                  <c:v>170.4966</c:v>
                </c:pt>
                <c:pt idx="2210">
                  <c:v>170.53790000000001</c:v>
                </c:pt>
                <c:pt idx="2211">
                  <c:v>170.63140000000001</c:v>
                </c:pt>
                <c:pt idx="2212">
                  <c:v>170.72409999999999</c:v>
                </c:pt>
                <c:pt idx="2213">
                  <c:v>170.80549999999999</c:v>
                </c:pt>
                <c:pt idx="2214">
                  <c:v>170.84360000000001</c:v>
                </c:pt>
                <c:pt idx="2215">
                  <c:v>171.0205</c:v>
                </c:pt>
                <c:pt idx="2216">
                  <c:v>171.06700000000001</c:v>
                </c:pt>
                <c:pt idx="2217">
                  <c:v>171.03550000000001</c:v>
                </c:pt>
                <c:pt idx="2218">
                  <c:v>171.08250000000001</c:v>
                </c:pt>
                <c:pt idx="2219">
                  <c:v>171.29769999999999</c:v>
                </c:pt>
                <c:pt idx="2220">
                  <c:v>171.17359999999999</c:v>
                </c:pt>
                <c:pt idx="2221">
                  <c:v>171.2697</c:v>
                </c:pt>
                <c:pt idx="2222">
                  <c:v>171.2936</c:v>
                </c:pt>
                <c:pt idx="2223">
                  <c:v>171.4956</c:v>
                </c:pt>
                <c:pt idx="2224">
                  <c:v>171.58860000000001</c:v>
                </c:pt>
                <c:pt idx="2225">
                  <c:v>171.56039999999999</c:v>
                </c:pt>
                <c:pt idx="2226">
                  <c:v>171.59979999999999</c:v>
                </c:pt>
                <c:pt idx="2227">
                  <c:v>171.65940000000001</c:v>
                </c:pt>
                <c:pt idx="2228">
                  <c:v>171.89250000000001</c:v>
                </c:pt>
                <c:pt idx="2229">
                  <c:v>171.8082</c:v>
                </c:pt>
                <c:pt idx="2230">
                  <c:v>171.85120000000001</c:v>
                </c:pt>
                <c:pt idx="2231">
                  <c:v>172.0189</c:v>
                </c:pt>
                <c:pt idx="2232">
                  <c:v>171.96809999999999</c:v>
                </c:pt>
                <c:pt idx="2233">
                  <c:v>172.0513</c:v>
                </c:pt>
                <c:pt idx="2234">
                  <c:v>172.23249999999999</c:v>
                </c:pt>
                <c:pt idx="2235">
                  <c:v>172.34559999999999</c:v>
                </c:pt>
                <c:pt idx="2236">
                  <c:v>172.2723</c:v>
                </c:pt>
                <c:pt idx="2237">
                  <c:v>172.30160000000001</c:v>
                </c:pt>
                <c:pt idx="2238">
                  <c:v>172.32910000000001</c:v>
                </c:pt>
                <c:pt idx="2239">
                  <c:v>172.512</c:v>
                </c:pt>
                <c:pt idx="2240">
                  <c:v>172.62979999999999</c:v>
                </c:pt>
                <c:pt idx="2241">
                  <c:v>172.5575</c:v>
                </c:pt>
                <c:pt idx="2242">
                  <c:v>172.74189999999999</c:v>
                </c:pt>
                <c:pt idx="2243">
                  <c:v>172.80549999999999</c:v>
                </c:pt>
                <c:pt idx="2244">
                  <c:v>172.82140000000001</c:v>
                </c:pt>
                <c:pt idx="2245">
                  <c:v>173.04769999999999</c:v>
                </c:pt>
                <c:pt idx="2246">
                  <c:v>172.97110000000001</c:v>
                </c:pt>
                <c:pt idx="2247">
                  <c:v>173.13059999999999</c:v>
                </c:pt>
                <c:pt idx="2248">
                  <c:v>173.07830000000001</c:v>
                </c:pt>
                <c:pt idx="2249">
                  <c:v>173.17060000000001</c:v>
                </c:pt>
                <c:pt idx="2250">
                  <c:v>173.3022</c:v>
                </c:pt>
                <c:pt idx="2251">
                  <c:v>173.37029999999999</c:v>
                </c:pt>
                <c:pt idx="2252">
                  <c:v>173.33189999999999</c:v>
                </c:pt>
                <c:pt idx="2253">
                  <c:v>173.45009999999999</c:v>
                </c:pt>
                <c:pt idx="2254">
                  <c:v>173.5772</c:v>
                </c:pt>
                <c:pt idx="2255">
                  <c:v>173.55179999999999</c:v>
                </c:pt>
                <c:pt idx="2256">
                  <c:v>173.60740000000001</c:v>
                </c:pt>
                <c:pt idx="2257">
                  <c:v>173.71799999999999</c:v>
                </c:pt>
                <c:pt idx="2258">
                  <c:v>173.82040000000001</c:v>
                </c:pt>
                <c:pt idx="2259">
                  <c:v>173.78440000000001</c:v>
                </c:pt>
                <c:pt idx="2260">
                  <c:v>173.90860000000001</c:v>
                </c:pt>
                <c:pt idx="2261">
                  <c:v>174.13759999999999</c:v>
                </c:pt>
                <c:pt idx="2262">
                  <c:v>174.07230000000001</c:v>
                </c:pt>
                <c:pt idx="2263">
                  <c:v>174.16820000000001</c:v>
                </c:pt>
                <c:pt idx="2264">
                  <c:v>174.1908</c:v>
                </c:pt>
                <c:pt idx="2265">
                  <c:v>174.2414</c:v>
                </c:pt>
                <c:pt idx="2266">
                  <c:v>174.3981</c:v>
                </c:pt>
                <c:pt idx="2267">
                  <c:v>174.42519999999999</c:v>
                </c:pt>
                <c:pt idx="2268">
                  <c:v>174.48150000000001</c:v>
                </c:pt>
                <c:pt idx="2269">
                  <c:v>174.5419</c:v>
                </c:pt>
                <c:pt idx="2270">
                  <c:v>174.58090000000001</c:v>
                </c:pt>
                <c:pt idx="2271">
                  <c:v>174.5933</c:v>
                </c:pt>
                <c:pt idx="2272">
                  <c:v>174.77090000000001</c:v>
                </c:pt>
                <c:pt idx="2273">
                  <c:v>174.7774</c:v>
                </c:pt>
                <c:pt idx="2274">
                  <c:v>174.78639999999999</c:v>
                </c:pt>
                <c:pt idx="2275">
                  <c:v>174.96969999999999</c:v>
                </c:pt>
                <c:pt idx="2276">
                  <c:v>174.95570000000001</c:v>
                </c:pt>
                <c:pt idx="2277">
                  <c:v>174.98920000000001</c:v>
                </c:pt>
                <c:pt idx="2278">
                  <c:v>175.15100000000001</c:v>
                </c:pt>
                <c:pt idx="2279">
                  <c:v>175.33799999999999</c:v>
                </c:pt>
                <c:pt idx="2280">
                  <c:v>175.2509</c:v>
                </c:pt>
                <c:pt idx="2281">
                  <c:v>175.26929999999999</c:v>
                </c:pt>
                <c:pt idx="2282">
                  <c:v>175.4419</c:v>
                </c:pt>
                <c:pt idx="2283">
                  <c:v>175.39259999999999</c:v>
                </c:pt>
                <c:pt idx="2284">
                  <c:v>175.476</c:v>
                </c:pt>
                <c:pt idx="2285">
                  <c:v>175.53659999999999</c:v>
                </c:pt>
                <c:pt idx="2286">
                  <c:v>175.54910000000001</c:v>
                </c:pt>
                <c:pt idx="2287">
                  <c:v>175.72550000000001</c:v>
                </c:pt>
                <c:pt idx="2288">
                  <c:v>175.8021</c:v>
                </c:pt>
                <c:pt idx="2289">
                  <c:v>175.78299999999999</c:v>
                </c:pt>
                <c:pt idx="2290">
                  <c:v>175.78989999999999</c:v>
                </c:pt>
                <c:pt idx="2291">
                  <c:v>176.02520000000001</c:v>
                </c:pt>
                <c:pt idx="2292">
                  <c:v>176.06489999999999</c:v>
                </c:pt>
                <c:pt idx="2293">
                  <c:v>176.09970000000001</c:v>
                </c:pt>
                <c:pt idx="2294">
                  <c:v>176.1515</c:v>
                </c:pt>
                <c:pt idx="2295">
                  <c:v>176.27610000000001</c:v>
                </c:pt>
                <c:pt idx="2296">
                  <c:v>176.24789999999999</c:v>
                </c:pt>
                <c:pt idx="2297">
                  <c:v>176.37459999999999</c:v>
                </c:pt>
                <c:pt idx="2298">
                  <c:v>176.4228</c:v>
                </c:pt>
                <c:pt idx="2299">
                  <c:v>176.57560000000001</c:v>
                </c:pt>
                <c:pt idx="2300">
                  <c:v>176.68520000000001</c:v>
                </c:pt>
                <c:pt idx="2301">
                  <c:v>176.73679999999999</c:v>
                </c:pt>
                <c:pt idx="2302">
                  <c:v>176.78370000000001</c:v>
                </c:pt>
                <c:pt idx="2303">
                  <c:v>176.86279999999999</c:v>
                </c:pt>
                <c:pt idx="2304">
                  <c:v>176.9357</c:v>
                </c:pt>
                <c:pt idx="2305">
                  <c:v>176.97</c:v>
                </c:pt>
                <c:pt idx="2306">
                  <c:v>177.09520000000001</c:v>
                </c:pt>
                <c:pt idx="2307">
                  <c:v>177.18690000000001</c:v>
                </c:pt>
                <c:pt idx="2308">
                  <c:v>177.20009999999999</c:v>
                </c:pt>
                <c:pt idx="2309">
                  <c:v>177.28380000000001</c:v>
                </c:pt>
                <c:pt idx="2310">
                  <c:v>177.31180000000001</c:v>
                </c:pt>
                <c:pt idx="2311">
                  <c:v>177.49780000000001</c:v>
                </c:pt>
                <c:pt idx="2312">
                  <c:v>177.37260000000001</c:v>
                </c:pt>
                <c:pt idx="2313">
                  <c:v>177.3914</c:v>
                </c:pt>
                <c:pt idx="2314">
                  <c:v>177.6319</c:v>
                </c:pt>
                <c:pt idx="2315">
                  <c:v>177.661</c:v>
                </c:pt>
                <c:pt idx="2316">
                  <c:v>177.7124</c:v>
                </c:pt>
                <c:pt idx="2317">
                  <c:v>177.67080000000001</c:v>
                </c:pt>
                <c:pt idx="2318">
                  <c:v>177.78370000000001</c:v>
                </c:pt>
                <c:pt idx="2319">
                  <c:v>177.8638</c:v>
                </c:pt>
                <c:pt idx="2320">
                  <c:v>177.88919999999999</c:v>
                </c:pt>
                <c:pt idx="2321">
                  <c:v>178.09800000000001</c:v>
                </c:pt>
                <c:pt idx="2322">
                  <c:v>178.09950000000001</c:v>
                </c:pt>
                <c:pt idx="2323">
                  <c:v>178.11959999999999</c:v>
                </c:pt>
                <c:pt idx="2324">
                  <c:v>178.23939999999999</c:v>
                </c:pt>
                <c:pt idx="2325">
                  <c:v>178.21420000000001</c:v>
                </c:pt>
                <c:pt idx="2326">
                  <c:v>178.30350000000001</c:v>
                </c:pt>
                <c:pt idx="2327">
                  <c:v>178.36920000000001</c:v>
                </c:pt>
                <c:pt idx="2328">
                  <c:v>178.4025</c:v>
                </c:pt>
                <c:pt idx="2329">
                  <c:v>178.51230000000001</c:v>
                </c:pt>
                <c:pt idx="2330">
                  <c:v>178.59110000000001</c:v>
                </c:pt>
                <c:pt idx="2331">
                  <c:v>178.81659999999999</c:v>
                </c:pt>
                <c:pt idx="2332">
                  <c:v>178.80269999999999</c:v>
                </c:pt>
                <c:pt idx="2333">
                  <c:v>178.87979999999999</c:v>
                </c:pt>
                <c:pt idx="2334">
                  <c:v>178.85140000000001</c:v>
                </c:pt>
                <c:pt idx="2335">
                  <c:v>178.98079999999999</c:v>
                </c:pt>
                <c:pt idx="2336">
                  <c:v>179.0241</c:v>
                </c:pt>
                <c:pt idx="2337">
                  <c:v>179.1378</c:v>
                </c:pt>
                <c:pt idx="2338">
                  <c:v>179.1927</c:v>
                </c:pt>
                <c:pt idx="2339">
                  <c:v>179.2424</c:v>
                </c:pt>
                <c:pt idx="2340">
                  <c:v>179.27860000000001</c:v>
                </c:pt>
                <c:pt idx="2341">
                  <c:v>179.35730000000001</c:v>
                </c:pt>
                <c:pt idx="2342">
                  <c:v>179.37540000000001</c:v>
                </c:pt>
                <c:pt idx="2343">
                  <c:v>179.5479</c:v>
                </c:pt>
                <c:pt idx="2344">
                  <c:v>179.51259999999999</c:v>
                </c:pt>
                <c:pt idx="2345">
                  <c:v>179.60079999999999</c:v>
                </c:pt>
                <c:pt idx="2346">
                  <c:v>179.66</c:v>
                </c:pt>
                <c:pt idx="2347">
                  <c:v>179.63</c:v>
                </c:pt>
                <c:pt idx="2348">
                  <c:v>179.71780000000001</c:v>
                </c:pt>
                <c:pt idx="2349">
                  <c:v>179.78059999999999</c:v>
                </c:pt>
                <c:pt idx="2350">
                  <c:v>179.8193</c:v>
                </c:pt>
                <c:pt idx="2351">
                  <c:v>179.86019999999999</c:v>
                </c:pt>
                <c:pt idx="2352">
                  <c:v>180.02109999999999</c:v>
                </c:pt>
                <c:pt idx="2353">
                  <c:v>180.07849999999999</c:v>
                </c:pt>
                <c:pt idx="2354">
                  <c:v>180.0959</c:v>
                </c:pt>
                <c:pt idx="2355">
                  <c:v>180.19120000000001</c:v>
                </c:pt>
                <c:pt idx="2356">
                  <c:v>180.22409999999999</c:v>
                </c:pt>
                <c:pt idx="2357">
                  <c:v>180.23240000000001</c:v>
                </c:pt>
                <c:pt idx="2358">
                  <c:v>180.33420000000001</c:v>
                </c:pt>
                <c:pt idx="2359">
                  <c:v>180.42060000000001</c:v>
                </c:pt>
                <c:pt idx="2360">
                  <c:v>180.5712</c:v>
                </c:pt>
                <c:pt idx="2361">
                  <c:v>180.65209999999999</c:v>
                </c:pt>
                <c:pt idx="2362">
                  <c:v>180.6842</c:v>
                </c:pt>
                <c:pt idx="2363">
                  <c:v>180.75489999999999</c:v>
                </c:pt>
                <c:pt idx="2364">
                  <c:v>180.75700000000001</c:v>
                </c:pt>
                <c:pt idx="2365">
                  <c:v>180.92910000000001</c:v>
                </c:pt>
                <c:pt idx="2366">
                  <c:v>180.92410000000001</c:v>
                </c:pt>
                <c:pt idx="2367">
                  <c:v>181.0402</c:v>
                </c:pt>
                <c:pt idx="2368">
                  <c:v>180.99610000000001</c:v>
                </c:pt>
                <c:pt idx="2369">
                  <c:v>181.11019999999999</c:v>
                </c:pt>
                <c:pt idx="2370">
                  <c:v>181.25800000000001</c:v>
                </c:pt>
                <c:pt idx="2371">
                  <c:v>181.35499999999999</c:v>
                </c:pt>
                <c:pt idx="2372">
                  <c:v>181.4282</c:v>
                </c:pt>
                <c:pt idx="2373">
                  <c:v>181.38730000000001</c:v>
                </c:pt>
                <c:pt idx="2374">
                  <c:v>181.53229999999999</c:v>
                </c:pt>
                <c:pt idx="2375">
                  <c:v>181.56700000000001</c:v>
                </c:pt>
                <c:pt idx="2376">
                  <c:v>181.7045</c:v>
                </c:pt>
                <c:pt idx="2377">
                  <c:v>181.71199999999999</c:v>
                </c:pt>
                <c:pt idx="2378">
                  <c:v>181.7653</c:v>
                </c:pt>
                <c:pt idx="2379">
                  <c:v>181.8904</c:v>
                </c:pt>
                <c:pt idx="2380">
                  <c:v>181.98910000000001</c:v>
                </c:pt>
                <c:pt idx="2381">
                  <c:v>181.97049999999999</c:v>
                </c:pt>
                <c:pt idx="2382">
                  <c:v>182.1001</c:v>
                </c:pt>
                <c:pt idx="2383">
                  <c:v>182.1028</c:v>
                </c:pt>
                <c:pt idx="2384">
                  <c:v>182.16220000000001</c:v>
                </c:pt>
                <c:pt idx="2385">
                  <c:v>182.28020000000001</c:v>
                </c:pt>
                <c:pt idx="2386">
                  <c:v>182.35720000000001</c:v>
                </c:pt>
                <c:pt idx="2387">
                  <c:v>182.39109999999999</c:v>
                </c:pt>
                <c:pt idx="2388">
                  <c:v>182.4504</c:v>
                </c:pt>
                <c:pt idx="2389">
                  <c:v>182.50739999999999</c:v>
                </c:pt>
                <c:pt idx="2390">
                  <c:v>182.64529999999999</c:v>
                </c:pt>
                <c:pt idx="2391">
                  <c:v>182.63589999999999</c:v>
                </c:pt>
                <c:pt idx="2392">
                  <c:v>182.72190000000001</c:v>
                </c:pt>
                <c:pt idx="2393">
                  <c:v>182.82220000000001</c:v>
                </c:pt>
                <c:pt idx="2394">
                  <c:v>182.85120000000001</c:v>
                </c:pt>
                <c:pt idx="2395">
                  <c:v>182.91749999999999</c:v>
                </c:pt>
                <c:pt idx="2396">
                  <c:v>182.988</c:v>
                </c:pt>
                <c:pt idx="2397">
                  <c:v>183.05940000000001</c:v>
                </c:pt>
                <c:pt idx="2398">
                  <c:v>183.1781</c:v>
                </c:pt>
                <c:pt idx="2399">
                  <c:v>183.1875</c:v>
                </c:pt>
                <c:pt idx="2400">
                  <c:v>183.34280000000001</c:v>
                </c:pt>
                <c:pt idx="2401">
                  <c:v>183.22790000000001</c:v>
                </c:pt>
                <c:pt idx="2402">
                  <c:v>183.38419999999999</c:v>
                </c:pt>
                <c:pt idx="2403">
                  <c:v>183.51609999999999</c:v>
                </c:pt>
                <c:pt idx="2404">
                  <c:v>183.57759999999999</c:v>
                </c:pt>
                <c:pt idx="2405">
                  <c:v>183.6311</c:v>
                </c:pt>
                <c:pt idx="2406">
                  <c:v>183.5634</c:v>
                </c:pt>
                <c:pt idx="2407">
                  <c:v>183.67330000000001</c:v>
                </c:pt>
                <c:pt idx="2408">
                  <c:v>183.83150000000001</c:v>
                </c:pt>
                <c:pt idx="2409">
                  <c:v>183.7576</c:v>
                </c:pt>
                <c:pt idx="2410">
                  <c:v>183.96019999999999</c:v>
                </c:pt>
                <c:pt idx="2411">
                  <c:v>184.0111</c:v>
                </c:pt>
                <c:pt idx="2412">
                  <c:v>183.86850000000001</c:v>
                </c:pt>
                <c:pt idx="2413">
                  <c:v>184.0016</c:v>
                </c:pt>
                <c:pt idx="2414">
                  <c:v>184.03489999999999</c:v>
                </c:pt>
                <c:pt idx="2415">
                  <c:v>184.0838</c:v>
                </c:pt>
                <c:pt idx="2416">
                  <c:v>184.1627</c:v>
                </c:pt>
                <c:pt idx="2417">
                  <c:v>184.29849999999999</c:v>
                </c:pt>
                <c:pt idx="2418">
                  <c:v>184.34899999999999</c:v>
                </c:pt>
                <c:pt idx="2419">
                  <c:v>184.42359999999999</c:v>
                </c:pt>
                <c:pt idx="2420">
                  <c:v>184.50829999999999</c:v>
                </c:pt>
                <c:pt idx="2421">
                  <c:v>184.5461</c:v>
                </c:pt>
                <c:pt idx="2422">
                  <c:v>184.49680000000001</c:v>
                </c:pt>
                <c:pt idx="2423">
                  <c:v>184.5573</c:v>
                </c:pt>
                <c:pt idx="2424">
                  <c:v>184.7139</c:v>
                </c:pt>
                <c:pt idx="2425">
                  <c:v>184.8004</c:v>
                </c:pt>
                <c:pt idx="2426">
                  <c:v>184.88659999999999</c:v>
                </c:pt>
                <c:pt idx="2427">
                  <c:v>185.06110000000001</c:v>
                </c:pt>
                <c:pt idx="2428">
                  <c:v>185.19139999999999</c:v>
                </c:pt>
                <c:pt idx="2429">
                  <c:v>185.185</c:v>
                </c:pt>
                <c:pt idx="2430">
                  <c:v>185.3202</c:v>
                </c:pt>
                <c:pt idx="2431">
                  <c:v>185.33529999999999</c:v>
                </c:pt>
                <c:pt idx="2432">
                  <c:v>185.33150000000001</c:v>
                </c:pt>
                <c:pt idx="2433">
                  <c:v>185.3939</c:v>
                </c:pt>
                <c:pt idx="2434">
                  <c:v>185.45410000000001</c:v>
                </c:pt>
                <c:pt idx="2435">
                  <c:v>185.59219999999999</c:v>
                </c:pt>
                <c:pt idx="2436">
                  <c:v>185.6542</c:v>
                </c:pt>
                <c:pt idx="2437">
                  <c:v>185.7441</c:v>
                </c:pt>
                <c:pt idx="2438">
                  <c:v>185.84360000000001</c:v>
                </c:pt>
                <c:pt idx="2439">
                  <c:v>185.9136</c:v>
                </c:pt>
                <c:pt idx="2440">
                  <c:v>185.93680000000001</c:v>
                </c:pt>
                <c:pt idx="2441">
                  <c:v>186.072</c:v>
                </c:pt>
                <c:pt idx="2442">
                  <c:v>186.1053</c:v>
                </c:pt>
                <c:pt idx="2443">
                  <c:v>186.1234</c:v>
                </c:pt>
                <c:pt idx="2444">
                  <c:v>186.18620000000001</c:v>
                </c:pt>
                <c:pt idx="2445">
                  <c:v>186.29089999999999</c:v>
                </c:pt>
                <c:pt idx="2446">
                  <c:v>186.3056</c:v>
                </c:pt>
                <c:pt idx="2447">
                  <c:v>186.4486</c:v>
                </c:pt>
                <c:pt idx="2448">
                  <c:v>186.40440000000001</c:v>
                </c:pt>
                <c:pt idx="2449">
                  <c:v>186.51580000000001</c:v>
                </c:pt>
                <c:pt idx="2450">
                  <c:v>186.5308</c:v>
                </c:pt>
                <c:pt idx="2451">
                  <c:v>186.5119</c:v>
                </c:pt>
                <c:pt idx="2452">
                  <c:v>186.56720000000001</c:v>
                </c:pt>
                <c:pt idx="2453">
                  <c:v>186.65710000000001</c:v>
                </c:pt>
                <c:pt idx="2454">
                  <c:v>186.7628</c:v>
                </c:pt>
                <c:pt idx="2455">
                  <c:v>186.786</c:v>
                </c:pt>
                <c:pt idx="2456">
                  <c:v>186.9228</c:v>
                </c:pt>
                <c:pt idx="2457">
                  <c:v>186.99950000000001</c:v>
                </c:pt>
                <c:pt idx="2458">
                  <c:v>187.10659999999999</c:v>
                </c:pt>
                <c:pt idx="2459">
                  <c:v>187.31</c:v>
                </c:pt>
                <c:pt idx="2460">
                  <c:v>187.24709999999999</c:v>
                </c:pt>
                <c:pt idx="2461">
                  <c:v>187.36449999999999</c:v>
                </c:pt>
                <c:pt idx="2462">
                  <c:v>187.39340000000001</c:v>
                </c:pt>
                <c:pt idx="2463">
                  <c:v>187.53219999999999</c:v>
                </c:pt>
                <c:pt idx="2464">
                  <c:v>187.57820000000001</c:v>
                </c:pt>
                <c:pt idx="2465">
                  <c:v>187.55510000000001</c:v>
                </c:pt>
                <c:pt idx="2466">
                  <c:v>187.6815</c:v>
                </c:pt>
                <c:pt idx="2467">
                  <c:v>187.69309999999999</c:v>
                </c:pt>
                <c:pt idx="2468">
                  <c:v>187.77590000000001</c:v>
                </c:pt>
                <c:pt idx="2469">
                  <c:v>187.82759999999999</c:v>
                </c:pt>
                <c:pt idx="2470">
                  <c:v>187.89179999999999</c:v>
                </c:pt>
                <c:pt idx="2471">
                  <c:v>188.04570000000001</c:v>
                </c:pt>
                <c:pt idx="2472">
                  <c:v>188.05590000000001</c:v>
                </c:pt>
                <c:pt idx="2473">
                  <c:v>188.13059999999999</c:v>
                </c:pt>
                <c:pt idx="2474">
                  <c:v>188.16159999999999</c:v>
                </c:pt>
                <c:pt idx="2475">
                  <c:v>188.24019999999999</c:v>
                </c:pt>
                <c:pt idx="2476">
                  <c:v>188.3742</c:v>
                </c:pt>
                <c:pt idx="2477">
                  <c:v>188.41659999999999</c:v>
                </c:pt>
                <c:pt idx="2478">
                  <c:v>188.43950000000001</c:v>
                </c:pt>
                <c:pt idx="2479">
                  <c:v>188.5214</c:v>
                </c:pt>
                <c:pt idx="2480">
                  <c:v>188.73259999999999</c:v>
                </c:pt>
                <c:pt idx="2481">
                  <c:v>188.8032</c:v>
                </c:pt>
                <c:pt idx="2482">
                  <c:v>188.78729999999999</c:v>
                </c:pt>
                <c:pt idx="2483">
                  <c:v>188.76519999999999</c:v>
                </c:pt>
                <c:pt idx="2484">
                  <c:v>188.79050000000001</c:v>
                </c:pt>
                <c:pt idx="2485">
                  <c:v>188.88210000000001</c:v>
                </c:pt>
                <c:pt idx="2486">
                  <c:v>188.95419999999999</c:v>
                </c:pt>
                <c:pt idx="2487">
                  <c:v>189.03280000000001</c:v>
                </c:pt>
                <c:pt idx="2488">
                  <c:v>189.1337</c:v>
                </c:pt>
                <c:pt idx="2489">
                  <c:v>189.2235</c:v>
                </c:pt>
                <c:pt idx="2490">
                  <c:v>189.17599999999999</c:v>
                </c:pt>
                <c:pt idx="2491">
                  <c:v>189.31479999999999</c:v>
                </c:pt>
                <c:pt idx="2492">
                  <c:v>189.32599999999999</c:v>
                </c:pt>
                <c:pt idx="2493">
                  <c:v>189.39599999999999</c:v>
                </c:pt>
                <c:pt idx="2494">
                  <c:v>189.56039999999999</c:v>
                </c:pt>
                <c:pt idx="2495">
                  <c:v>189.52950000000001</c:v>
                </c:pt>
                <c:pt idx="2496">
                  <c:v>189.52770000000001</c:v>
                </c:pt>
                <c:pt idx="2497">
                  <c:v>189.6292</c:v>
                </c:pt>
                <c:pt idx="2498">
                  <c:v>189.7647</c:v>
                </c:pt>
                <c:pt idx="2499">
                  <c:v>189.73840000000001</c:v>
                </c:pt>
                <c:pt idx="2500">
                  <c:v>189.88220000000001</c:v>
                </c:pt>
                <c:pt idx="2501">
                  <c:v>189.9434</c:v>
                </c:pt>
                <c:pt idx="2502">
                  <c:v>190.08959999999999</c:v>
                </c:pt>
                <c:pt idx="2503">
                  <c:v>190.06800000000001</c:v>
                </c:pt>
                <c:pt idx="2504">
                  <c:v>190.20660000000001</c:v>
                </c:pt>
                <c:pt idx="2505">
                  <c:v>190.29490000000001</c:v>
                </c:pt>
                <c:pt idx="2506">
                  <c:v>190.32380000000001</c:v>
                </c:pt>
                <c:pt idx="2507">
                  <c:v>190.41050000000001</c:v>
                </c:pt>
                <c:pt idx="2508">
                  <c:v>190.46610000000001</c:v>
                </c:pt>
                <c:pt idx="2509">
                  <c:v>190.5273</c:v>
                </c:pt>
                <c:pt idx="2510">
                  <c:v>190.61879999999999</c:v>
                </c:pt>
                <c:pt idx="2511">
                  <c:v>190.809</c:v>
                </c:pt>
                <c:pt idx="2512">
                  <c:v>190.79589999999999</c:v>
                </c:pt>
                <c:pt idx="2513">
                  <c:v>190.9213</c:v>
                </c:pt>
                <c:pt idx="2514">
                  <c:v>190.9589</c:v>
                </c:pt>
                <c:pt idx="2515">
                  <c:v>190.92439999999999</c:v>
                </c:pt>
                <c:pt idx="2516">
                  <c:v>190.95259999999999</c:v>
                </c:pt>
                <c:pt idx="2517">
                  <c:v>191.0909</c:v>
                </c:pt>
                <c:pt idx="2518">
                  <c:v>191.13990000000001</c:v>
                </c:pt>
                <c:pt idx="2519">
                  <c:v>191.1902</c:v>
                </c:pt>
                <c:pt idx="2520">
                  <c:v>191.31569999999999</c:v>
                </c:pt>
                <c:pt idx="2521">
                  <c:v>191.2647</c:v>
                </c:pt>
                <c:pt idx="2522">
                  <c:v>191.3254</c:v>
                </c:pt>
                <c:pt idx="2523">
                  <c:v>191.4348</c:v>
                </c:pt>
                <c:pt idx="2524">
                  <c:v>191.45419999999999</c:v>
                </c:pt>
                <c:pt idx="2525">
                  <c:v>191.5806</c:v>
                </c:pt>
                <c:pt idx="2526">
                  <c:v>191.54910000000001</c:v>
                </c:pt>
                <c:pt idx="2527">
                  <c:v>191.6157</c:v>
                </c:pt>
                <c:pt idx="2528">
                  <c:v>191.68860000000001</c:v>
                </c:pt>
                <c:pt idx="2529">
                  <c:v>191.7396</c:v>
                </c:pt>
                <c:pt idx="2530">
                  <c:v>191.8717</c:v>
                </c:pt>
                <c:pt idx="2531">
                  <c:v>191.96190000000001</c:v>
                </c:pt>
                <c:pt idx="2532">
                  <c:v>192.11240000000001</c:v>
                </c:pt>
                <c:pt idx="2533">
                  <c:v>192.1147</c:v>
                </c:pt>
                <c:pt idx="2534">
                  <c:v>192.1421</c:v>
                </c:pt>
                <c:pt idx="2535">
                  <c:v>192.21199999999999</c:v>
                </c:pt>
                <c:pt idx="2536">
                  <c:v>192.25659999999999</c:v>
                </c:pt>
                <c:pt idx="2537">
                  <c:v>192.4222</c:v>
                </c:pt>
                <c:pt idx="2538">
                  <c:v>192.4648</c:v>
                </c:pt>
                <c:pt idx="2539">
                  <c:v>192.4708</c:v>
                </c:pt>
                <c:pt idx="2540">
                  <c:v>192.5609</c:v>
                </c:pt>
                <c:pt idx="2541">
                  <c:v>192.60919999999999</c:v>
                </c:pt>
                <c:pt idx="2542">
                  <c:v>192.64269999999999</c:v>
                </c:pt>
                <c:pt idx="2543">
                  <c:v>192.77170000000001</c:v>
                </c:pt>
                <c:pt idx="2544">
                  <c:v>192.8228</c:v>
                </c:pt>
                <c:pt idx="2545">
                  <c:v>192.83459999999999</c:v>
                </c:pt>
                <c:pt idx="2546">
                  <c:v>192.97659999999999</c:v>
                </c:pt>
                <c:pt idx="2547">
                  <c:v>192.93700000000001</c:v>
                </c:pt>
                <c:pt idx="2548">
                  <c:v>193.05119999999999</c:v>
                </c:pt>
                <c:pt idx="2549">
                  <c:v>193.13659999999999</c:v>
                </c:pt>
                <c:pt idx="2550">
                  <c:v>193.20480000000001</c:v>
                </c:pt>
                <c:pt idx="2551">
                  <c:v>193.25550000000001</c:v>
                </c:pt>
                <c:pt idx="2552">
                  <c:v>193.39609999999999</c:v>
                </c:pt>
                <c:pt idx="2553">
                  <c:v>193.46530000000001</c:v>
                </c:pt>
                <c:pt idx="2554">
                  <c:v>193.51159999999999</c:v>
                </c:pt>
                <c:pt idx="2555">
                  <c:v>193.54839999999999</c:v>
                </c:pt>
                <c:pt idx="2556">
                  <c:v>193.7081</c:v>
                </c:pt>
                <c:pt idx="2557">
                  <c:v>193.78450000000001</c:v>
                </c:pt>
                <c:pt idx="2558">
                  <c:v>193.8066</c:v>
                </c:pt>
                <c:pt idx="2559">
                  <c:v>193.74359999999999</c:v>
                </c:pt>
                <c:pt idx="2560">
                  <c:v>193.8784</c:v>
                </c:pt>
                <c:pt idx="2561">
                  <c:v>193.98410000000001</c:v>
                </c:pt>
                <c:pt idx="2562">
                  <c:v>194.04730000000001</c:v>
                </c:pt>
                <c:pt idx="2563">
                  <c:v>194.12360000000001</c:v>
                </c:pt>
                <c:pt idx="2564">
                  <c:v>194.22409999999999</c:v>
                </c:pt>
                <c:pt idx="2565">
                  <c:v>194.34190000000001</c:v>
                </c:pt>
                <c:pt idx="2566">
                  <c:v>194.3963</c:v>
                </c:pt>
                <c:pt idx="2567">
                  <c:v>194.4983</c:v>
                </c:pt>
                <c:pt idx="2568">
                  <c:v>194.49760000000001</c:v>
                </c:pt>
                <c:pt idx="2569">
                  <c:v>194.63059999999999</c:v>
                </c:pt>
                <c:pt idx="2570">
                  <c:v>194.64160000000001</c:v>
                </c:pt>
                <c:pt idx="2571">
                  <c:v>194.59139999999999</c:v>
                </c:pt>
                <c:pt idx="2572">
                  <c:v>194.76589999999999</c:v>
                </c:pt>
                <c:pt idx="2573">
                  <c:v>194.69130000000001</c:v>
                </c:pt>
                <c:pt idx="2574">
                  <c:v>194.77109999999999</c:v>
                </c:pt>
                <c:pt idx="2575">
                  <c:v>194.9127</c:v>
                </c:pt>
                <c:pt idx="2576">
                  <c:v>194.876</c:v>
                </c:pt>
                <c:pt idx="2577">
                  <c:v>194.98480000000001</c:v>
                </c:pt>
                <c:pt idx="2578">
                  <c:v>195.0838</c:v>
                </c:pt>
                <c:pt idx="2579">
                  <c:v>195.13300000000001</c:v>
                </c:pt>
                <c:pt idx="2580">
                  <c:v>195.26079999999999</c:v>
                </c:pt>
                <c:pt idx="2581">
                  <c:v>195.28370000000001</c:v>
                </c:pt>
                <c:pt idx="2582">
                  <c:v>195.3561</c:v>
                </c:pt>
                <c:pt idx="2583">
                  <c:v>195.39609999999999</c:v>
                </c:pt>
                <c:pt idx="2584">
                  <c:v>195.5189</c:v>
                </c:pt>
                <c:pt idx="2585">
                  <c:v>195.5668</c:v>
                </c:pt>
                <c:pt idx="2586">
                  <c:v>195.60409999999999</c:v>
                </c:pt>
                <c:pt idx="2587">
                  <c:v>195.6953</c:v>
                </c:pt>
                <c:pt idx="2588">
                  <c:v>195.75659999999999</c:v>
                </c:pt>
                <c:pt idx="2589">
                  <c:v>195.8202</c:v>
                </c:pt>
                <c:pt idx="2590">
                  <c:v>195.9434</c:v>
                </c:pt>
                <c:pt idx="2591">
                  <c:v>196.0052</c:v>
                </c:pt>
                <c:pt idx="2592">
                  <c:v>196.1046</c:v>
                </c:pt>
                <c:pt idx="2593">
                  <c:v>196.11500000000001</c:v>
                </c:pt>
                <c:pt idx="2594">
                  <c:v>196.1516</c:v>
                </c:pt>
                <c:pt idx="2595">
                  <c:v>196.2396</c:v>
                </c:pt>
                <c:pt idx="2596">
                  <c:v>196.3065</c:v>
                </c:pt>
                <c:pt idx="2597">
                  <c:v>196.40270000000001</c:v>
                </c:pt>
                <c:pt idx="2598">
                  <c:v>196.49700000000001</c:v>
                </c:pt>
                <c:pt idx="2599">
                  <c:v>196.5153</c:v>
                </c:pt>
                <c:pt idx="2600">
                  <c:v>196.5848</c:v>
                </c:pt>
                <c:pt idx="2601">
                  <c:v>196.666</c:v>
                </c:pt>
                <c:pt idx="2602">
                  <c:v>196.73840000000001</c:v>
                </c:pt>
                <c:pt idx="2603">
                  <c:v>196.8409</c:v>
                </c:pt>
                <c:pt idx="2604">
                  <c:v>196.8493</c:v>
                </c:pt>
                <c:pt idx="2605">
                  <c:v>196.90940000000001</c:v>
                </c:pt>
                <c:pt idx="2606">
                  <c:v>196.99809999999999</c:v>
                </c:pt>
                <c:pt idx="2607">
                  <c:v>197.0676</c:v>
                </c:pt>
                <c:pt idx="2608">
                  <c:v>197.10919999999999</c:v>
                </c:pt>
                <c:pt idx="2609">
                  <c:v>197.19149999999999</c:v>
                </c:pt>
                <c:pt idx="2610">
                  <c:v>197.2414</c:v>
                </c:pt>
                <c:pt idx="2611">
                  <c:v>197.36590000000001</c:v>
                </c:pt>
                <c:pt idx="2612">
                  <c:v>197.4041</c:v>
                </c:pt>
                <c:pt idx="2613">
                  <c:v>197.51830000000001</c:v>
                </c:pt>
                <c:pt idx="2614">
                  <c:v>197.5812</c:v>
                </c:pt>
                <c:pt idx="2615">
                  <c:v>197.74549999999999</c:v>
                </c:pt>
                <c:pt idx="2616">
                  <c:v>197.74520000000001</c:v>
                </c:pt>
                <c:pt idx="2617">
                  <c:v>197.78800000000001</c:v>
                </c:pt>
                <c:pt idx="2618">
                  <c:v>197.8458</c:v>
                </c:pt>
                <c:pt idx="2619">
                  <c:v>197.91239999999999</c:v>
                </c:pt>
                <c:pt idx="2620">
                  <c:v>197.9417</c:v>
                </c:pt>
                <c:pt idx="2621">
                  <c:v>197.97239999999999</c:v>
                </c:pt>
                <c:pt idx="2622">
                  <c:v>198.07040000000001</c:v>
                </c:pt>
                <c:pt idx="2623">
                  <c:v>198.14879999999999</c:v>
                </c:pt>
                <c:pt idx="2624">
                  <c:v>198.22470000000001</c:v>
                </c:pt>
                <c:pt idx="2625">
                  <c:v>198.22280000000001</c:v>
                </c:pt>
                <c:pt idx="2626">
                  <c:v>198.3262</c:v>
                </c:pt>
                <c:pt idx="2627">
                  <c:v>198.4092</c:v>
                </c:pt>
                <c:pt idx="2628">
                  <c:v>198.4359</c:v>
                </c:pt>
                <c:pt idx="2629">
                  <c:v>198.52109999999999</c:v>
                </c:pt>
                <c:pt idx="2630">
                  <c:v>198.66419999999999</c:v>
                </c:pt>
                <c:pt idx="2631">
                  <c:v>198.7114</c:v>
                </c:pt>
                <c:pt idx="2632">
                  <c:v>198.71420000000001</c:v>
                </c:pt>
                <c:pt idx="2633">
                  <c:v>198.8004</c:v>
                </c:pt>
                <c:pt idx="2634">
                  <c:v>198.89830000000001</c:v>
                </c:pt>
                <c:pt idx="2635">
                  <c:v>198.95750000000001</c:v>
                </c:pt>
                <c:pt idx="2636">
                  <c:v>198.9502</c:v>
                </c:pt>
                <c:pt idx="2637">
                  <c:v>199.02109999999999</c:v>
                </c:pt>
                <c:pt idx="2638">
                  <c:v>199.17099999999999</c:v>
                </c:pt>
                <c:pt idx="2639">
                  <c:v>199.21639999999999</c:v>
                </c:pt>
                <c:pt idx="2640">
                  <c:v>199.3612</c:v>
                </c:pt>
                <c:pt idx="2641">
                  <c:v>199.3015</c:v>
                </c:pt>
                <c:pt idx="2642">
                  <c:v>199.3603</c:v>
                </c:pt>
                <c:pt idx="2643">
                  <c:v>199.38480000000001</c:v>
                </c:pt>
                <c:pt idx="2644">
                  <c:v>199.48410000000001</c:v>
                </c:pt>
                <c:pt idx="2645">
                  <c:v>199.58410000000001</c:v>
                </c:pt>
                <c:pt idx="2646">
                  <c:v>199.6251</c:v>
                </c:pt>
                <c:pt idx="2647">
                  <c:v>199.6978</c:v>
                </c:pt>
                <c:pt idx="2648">
                  <c:v>199.78049999999999</c:v>
                </c:pt>
                <c:pt idx="2649">
                  <c:v>199.8372</c:v>
                </c:pt>
                <c:pt idx="2650">
                  <c:v>199.9734</c:v>
                </c:pt>
                <c:pt idx="2651">
                  <c:v>200.0008</c:v>
                </c:pt>
                <c:pt idx="2652">
                  <c:v>200.0984</c:v>
                </c:pt>
                <c:pt idx="2653">
                  <c:v>200.17420000000001</c:v>
                </c:pt>
                <c:pt idx="2654">
                  <c:v>200.18430000000001</c:v>
                </c:pt>
                <c:pt idx="2655">
                  <c:v>200.25489999999999</c:v>
                </c:pt>
                <c:pt idx="2656">
                  <c:v>200.34379999999999</c:v>
                </c:pt>
                <c:pt idx="2657">
                  <c:v>200.26490000000001</c:v>
                </c:pt>
                <c:pt idx="2658">
                  <c:v>200.43639999999999</c:v>
                </c:pt>
                <c:pt idx="2659">
                  <c:v>200.5335</c:v>
                </c:pt>
                <c:pt idx="2660">
                  <c:v>200.4615</c:v>
                </c:pt>
                <c:pt idx="2661">
                  <c:v>200.56630000000001</c:v>
                </c:pt>
                <c:pt idx="2662">
                  <c:v>200.6643</c:v>
                </c:pt>
                <c:pt idx="2663">
                  <c:v>200.74610000000001</c:v>
                </c:pt>
                <c:pt idx="2664">
                  <c:v>200.80879999999999</c:v>
                </c:pt>
                <c:pt idx="2665">
                  <c:v>200.86590000000001</c:v>
                </c:pt>
                <c:pt idx="2666">
                  <c:v>200.96559999999999</c:v>
                </c:pt>
                <c:pt idx="2667">
                  <c:v>201.0094</c:v>
                </c:pt>
                <c:pt idx="2668">
                  <c:v>201.0899</c:v>
                </c:pt>
                <c:pt idx="2669">
                  <c:v>201.17930000000001</c:v>
                </c:pt>
                <c:pt idx="2670">
                  <c:v>201.24260000000001</c:v>
                </c:pt>
                <c:pt idx="2671">
                  <c:v>201.33279999999999</c:v>
                </c:pt>
                <c:pt idx="2672">
                  <c:v>201.3424</c:v>
                </c:pt>
                <c:pt idx="2673">
                  <c:v>201.4727</c:v>
                </c:pt>
                <c:pt idx="2674">
                  <c:v>201.49010000000001</c:v>
                </c:pt>
                <c:pt idx="2675">
                  <c:v>201.59649999999999</c:v>
                </c:pt>
                <c:pt idx="2676">
                  <c:v>201.75370000000001</c:v>
                </c:pt>
                <c:pt idx="2677">
                  <c:v>201.7004</c:v>
                </c:pt>
                <c:pt idx="2678">
                  <c:v>201.7747</c:v>
                </c:pt>
                <c:pt idx="2679">
                  <c:v>201.78489999999999</c:v>
                </c:pt>
                <c:pt idx="2680">
                  <c:v>201.8297</c:v>
                </c:pt>
                <c:pt idx="2681">
                  <c:v>201.97219999999999</c:v>
                </c:pt>
                <c:pt idx="2682">
                  <c:v>202.02340000000001</c:v>
                </c:pt>
                <c:pt idx="2683">
                  <c:v>202.10599999999999</c:v>
                </c:pt>
                <c:pt idx="2684">
                  <c:v>202.17060000000001</c:v>
                </c:pt>
                <c:pt idx="2685">
                  <c:v>202.21809999999999</c:v>
                </c:pt>
                <c:pt idx="2686">
                  <c:v>202.25720000000001</c:v>
                </c:pt>
                <c:pt idx="2687">
                  <c:v>202.26840000000001</c:v>
                </c:pt>
                <c:pt idx="2688">
                  <c:v>202.3862</c:v>
                </c:pt>
                <c:pt idx="2689">
                  <c:v>202.41749999999999</c:v>
                </c:pt>
                <c:pt idx="2690">
                  <c:v>202.5377</c:v>
                </c:pt>
                <c:pt idx="2691">
                  <c:v>202.6148</c:v>
                </c:pt>
                <c:pt idx="2692">
                  <c:v>202.67400000000001</c:v>
                </c:pt>
                <c:pt idx="2693">
                  <c:v>202.7884</c:v>
                </c:pt>
                <c:pt idx="2694">
                  <c:v>202.8075</c:v>
                </c:pt>
                <c:pt idx="2695">
                  <c:v>202.88630000000001</c:v>
                </c:pt>
                <c:pt idx="2696">
                  <c:v>202.9598</c:v>
                </c:pt>
                <c:pt idx="2697">
                  <c:v>203.04490000000001</c:v>
                </c:pt>
                <c:pt idx="2698">
                  <c:v>203.17910000000001</c:v>
                </c:pt>
                <c:pt idx="2699">
                  <c:v>203.20500000000001</c:v>
                </c:pt>
                <c:pt idx="2700">
                  <c:v>203.25239999999999</c:v>
                </c:pt>
                <c:pt idx="2701">
                  <c:v>203.34110000000001</c:v>
                </c:pt>
                <c:pt idx="2702">
                  <c:v>203.42179999999999</c:v>
                </c:pt>
                <c:pt idx="2703">
                  <c:v>203.4246</c:v>
                </c:pt>
                <c:pt idx="2704">
                  <c:v>203.51240000000001</c:v>
                </c:pt>
                <c:pt idx="2705">
                  <c:v>203.6138</c:v>
                </c:pt>
                <c:pt idx="2706">
                  <c:v>203.68790000000001</c:v>
                </c:pt>
                <c:pt idx="2707">
                  <c:v>203.72460000000001</c:v>
                </c:pt>
                <c:pt idx="2708">
                  <c:v>203.82939999999999</c:v>
                </c:pt>
                <c:pt idx="2709">
                  <c:v>203.8869</c:v>
                </c:pt>
                <c:pt idx="2710">
                  <c:v>203.9246</c:v>
                </c:pt>
                <c:pt idx="2711">
                  <c:v>203.92660000000001</c:v>
                </c:pt>
                <c:pt idx="2712">
                  <c:v>203.97919999999999</c:v>
                </c:pt>
                <c:pt idx="2713">
                  <c:v>204.08369999999999</c:v>
                </c:pt>
                <c:pt idx="2714">
                  <c:v>204.11879999999999</c:v>
                </c:pt>
                <c:pt idx="2715">
                  <c:v>204.20509999999999</c:v>
                </c:pt>
                <c:pt idx="2716">
                  <c:v>204.245</c:v>
                </c:pt>
                <c:pt idx="2717">
                  <c:v>204.3409</c:v>
                </c:pt>
                <c:pt idx="2718">
                  <c:v>204.42</c:v>
                </c:pt>
                <c:pt idx="2719">
                  <c:v>204.45189999999999</c:v>
                </c:pt>
                <c:pt idx="2720">
                  <c:v>204.56819999999999</c:v>
                </c:pt>
                <c:pt idx="2721">
                  <c:v>204.64869999999999</c:v>
                </c:pt>
                <c:pt idx="2722">
                  <c:v>204.60849999999999</c:v>
                </c:pt>
                <c:pt idx="2723">
                  <c:v>204.68950000000001</c:v>
                </c:pt>
                <c:pt idx="2724">
                  <c:v>204.79300000000001</c:v>
                </c:pt>
                <c:pt idx="2725">
                  <c:v>204.85329999999999</c:v>
                </c:pt>
                <c:pt idx="2726">
                  <c:v>204.9743</c:v>
                </c:pt>
                <c:pt idx="2727">
                  <c:v>205.05009999999999</c:v>
                </c:pt>
                <c:pt idx="2728">
                  <c:v>205.16239999999999</c:v>
                </c:pt>
                <c:pt idx="2729">
                  <c:v>205.2039</c:v>
                </c:pt>
                <c:pt idx="2730">
                  <c:v>205.25280000000001</c:v>
                </c:pt>
                <c:pt idx="2731">
                  <c:v>205.29300000000001</c:v>
                </c:pt>
                <c:pt idx="2732">
                  <c:v>205.33959999999999</c:v>
                </c:pt>
                <c:pt idx="2733">
                  <c:v>205.4633</c:v>
                </c:pt>
                <c:pt idx="2734">
                  <c:v>205.55340000000001</c:v>
                </c:pt>
                <c:pt idx="2735">
                  <c:v>205.56700000000001</c:v>
                </c:pt>
                <c:pt idx="2736">
                  <c:v>205.67060000000001</c:v>
                </c:pt>
                <c:pt idx="2737">
                  <c:v>205.6969</c:v>
                </c:pt>
                <c:pt idx="2738">
                  <c:v>205.70310000000001</c:v>
                </c:pt>
                <c:pt idx="2739">
                  <c:v>205.792</c:v>
                </c:pt>
                <c:pt idx="2740">
                  <c:v>205.8725</c:v>
                </c:pt>
                <c:pt idx="2741">
                  <c:v>205.97309999999999</c:v>
                </c:pt>
                <c:pt idx="2742">
                  <c:v>206.0008</c:v>
                </c:pt>
                <c:pt idx="2743">
                  <c:v>206.02879999999999</c:v>
                </c:pt>
                <c:pt idx="2744">
                  <c:v>206.1181</c:v>
                </c:pt>
                <c:pt idx="2745">
                  <c:v>206.22909999999999</c:v>
                </c:pt>
                <c:pt idx="2746">
                  <c:v>206.2987</c:v>
                </c:pt>
                <c:pt idx="2747">
                  <c:v>206.36590000000001</c:v>
                </c:pt>
                <c:pt idx="2748">
                  <c:v>206.4494</c:v>
                </c:pt>
                <c:pt idx="2749">
                  <c:v>206.5504</c:v>
                </c:pt>
                <c:pt idx="2750">
                  <c:v>206.63460000000001</c:v>
                </c:pt>
                <c:pt idx="2751">
                  <c:v>206.68260000000001</c:v>
                </c:pt>
                <c:pt idx="2752">
                  <c:v>206.71119999999999</c:v>
                </c:pt>
                <c:pt idx="2753">
                  <c:v>206.7955</c:v>
                </c:pt>
                <c:pt idx="2754">
                  <c:v>206.82050000000001</c:v>
                </c:pt>
                <c:pt idx="2755">
                  <c:v>206.8733</c:v>
                </c:pt>
                <c:pt idx="2756">
                  <c:v>206.9589</c:v>
                </c:pt>
                <c:pt idx="2757">
                  <c:v>207.03380000000001</c:v>
                </c:pt>
                <c:pt idx="2758">
                  <c:v>207.05799999999999</c:v>
                </c:pt>
                <c:pt idx="2759">
                  <c:v>207.1216</c:v>
                </c:pt>
                <c:pt idx="2760">
                  <c:v>207.19880000000001</c:v>
                </c:pt>
                <c:pt idx="2761">
                  <c:v>207.26589999999999</c:v>
                </c:pt>
                <c:pt idx="2762">
                  <c:v>207.30369999999999</c:v>
                </c:pt>
                <c:pt idx="2763">
                  <c:v>207.34649999999999</c:v>
                </c:pt>
                <c:pt idx="2764">
                  <c:v>207.46700000000001</c:v>
                </c:pt>
                <c:pt idx="2765">
                  <c:v>207.53970000000001</c:v>
                </c:pt>
                <c:pt idx="2766">
                  <c:v>207.62219999999999</c:v>
                </c:pt>
                <c:pt idx="2767">
                  <c:v>207.71039999999999</c:v>
                </c:pt>
                <c:pt idx="2768">
                  <c:v>207.7841</c:v>
                </c:pt>
                <c:pt idx="2769">
                  <c:v>207.81059999999999</c:v>
                </c:pt>
                <c:pt idx="2770">
                  <c:v>207.8775</c:v>
                </c:pt>
                <c:pt idx="2771">
                  <c:v>207.95840000000001</c:v>
                </c:pt>
                <c:pt idx="2772">
                  <c:v>208.05019999999999</c:v>
                </c:pt>
                <c:pt idx="2773">
                  <c:v>208.12200000000001</c:v>
                </c:pt>
                <c:pt idx="2774">
                  <c:v>208.20939999999999</c:v>
                </c:pt>
                <c:pt idx="2775">
                  <c:v>208.23830000000001</c:v>
                </c:pt>
                <c:pt idx="2776">
                  <c:v>208.25360000000001</c:v>
                </c:pt>
                <c:pt idx="2777">
                  <c:v>208.34100000000001</c:v>
                </c:pt>
                <c:pt idx="2778">
                  <c:v>208.4111</c:v>
                </c:pt>
                <c:pt idx="2779">
                  <c:v>208.4744</c:v>
                </c:pt>
                <c:pt idx="2780">
                  <c:v>208.54830000000001</c:v>
                </c:pt>
                <c:pt idx="2781">
                  <c:v>208.61099999999999</c:v>
                </c:pt>
                <c:pt idx="2782">
                  <c:v>208.70330000000001</c:v>
                </c:pt>
                <c:pt idx="2783">
                  <c:v>208.73050000000001</c:v>
                </c:pt>
                <c:pt idx="2784">
                  <c:v>208.833</c:v>
                </c:pt>
                <c:pt idx="2785">
                  <c:v>208.94059999999999</c:v>
                </c:pt>
                <c:pt idx="2786">
                  <c:v>208.97890000000001</c:v>
                </c:pt>
                <c:pt idx="2787">
                  <c:v>209.12039999999999</c:v>
                </c:pt>
                <c:pt idx="2788">
                  <c:v>209.10249999999999</c:v>
                </c:pt>
                <c:pt idx="2789">
                  <c:v>209.22569999999999</c:v>
                </c:pt>
                <c:pt idx="2790">
                  <c:v>209.27610000000001</c:v>
                </c:pt>
                <c:pt idx="2791">
                  <c:v>209.3434</c:v>
                </c:pt>
                <c:pt idx="2792">
                  <c:v>209.43100000000001</c:v>
                </c:pt>
                <c:pt idx="2793">
                  <c:v>209.50810000000001</c:v>
                </c:pt>
                <c:pt idx="2794">
                  <c:v>209.6</c:v>
                </c:pt>
                <c:pt idx="2795">
                  <c:v>209.67420000000001</c:v>
                </c:pt>
                <c:pt idx="2796">
                  <c:v>209.72200000000001</c:v>
                </c:pt>
                <c:pt idx="2797">
                  <c:v>209.8492</c:v>
                </c:pt>
                <c:pt idx="2798">
                  <c:v>209.9076</c:v>
                </c:pt>
                <c:pt idx="2799">
                  <c:v>209.8854</c:v>
                </c:pt>
                <c:pt idx="2800">
                  <c:v>209.9246</c:v>
                </c:pt>
                <c:pt idx="2801">
                  <c:v>210.01859999999999</c:v>
                </c:pt>
                <c:pt idx="2802">
                  <c:v>210.12450000000001</c:v>
                </c:pt>
                <c:pt idx="2803">
                  <c:v>210.18680000000001</c:v>
                </c:pt>
                <c:pt idx="2804">
                  <c:v>210.24440000000001</c:v>
                </c:pt>
                <c:pt idx="2805">
                  <c:v>210.3289</c:v>
                </c:pt>
                <c:pt idx="2806">
                  <c:v>210.374</c:v>
                </c:pt>
                <c:pt idx="2807">
                  <c:v>210.42359999999999</c:v>
                </c:pt>
                <c:pt idx="2808">
                  <c:v>210.50059999999999</c:v>
                </c:pt>
                <c:pt idx="2809">
                  <c:v>210.59039999999999</c:v>
                </c:pt>
                <c:pt idx="2810">
                  <c:v>210.67920000000001</c:v>
                </c:pt>
                <c:pt idx="2811">
                  <c:v>210.7199</c:v>
                </c:pt>
                <c:pt idx="2812">
                  <c:v>210.7276</c:v>
                </c:pt>
                <c:pt idx="2813">
                  <c:v>210.78</c:v>
                </c:pt>
                <c:pt idx="2814">
                  <c:v>210.81960000000001</c:v>
                </c:pt>
                <c:pt idx="2815">
                  <c:v>210.96100000000001</c:v>
                </c:pt>
                <c:pt idx="2816">
                  <c:v>210.89570000000001</c:v>
                </c:pt>
                <c:pt idx="2817">
                  <c:v>211.0154</c:v>
                </c:pt>
                <c:pt idx="2818">
                  <c:v>211.0642</c:v>
                </c:pt>
                <c:pt idx="2819">
                  <c:v>211.149</c:v>
                </c:pt>
                <c:pt idx="2820">
                  <c:v>211.23750000000001</c:v>
                </c:pt>
                <c:pt idx="2821">
                  <c:v>211.31489999999999</c:v>
                </c:pt>
                <c:pt idx="2822">
                  <c:v>211.3322</c:v>
                </c:pt>
                <c:pt idx="2823">
                  <c:v>211.43430000000001</c:v>
                </c:pt>
                <c:pt idx="2824">
                  <c:v>211.518</c:v>
                </c:pt>
                <c:pt idx="2825">
                  <c:v>211.57210000000001</c:v>
                </c:pt>
                <c:pt idx="2826">
                  <c:v>211.70760000000001</c:v>
                </c:pt>
                <c:pt idx="2827">
                  <c:v>211.80250000000001</c:v>
                </c:pt>
                <c:pt idx="2828">
                  <c:v>211.87559999999999</c:v>
                </c:pt>
                <c:pt idx="2829">
                  <c:v>211.9222</c:v>
                </c:pt>
                <c:pt idx="2830">
                  <c:v>211.9853</c:v>
                </c:pt>
                <c:pt idx="2831">
                  <c:v>212.02109999999999</c:v>
                </c:pt>
                <c:pt idx="2832">
                  <c:v>212.0497</c:v>
                </c:pt>
                <c:pt idx="2833">
                  <c:v>212.15049999999999</c:v>
                </c:pt>
                <c:pt idx="2834">
                  <c:v>212.19390000000001</c:v>
                </c:pt>
                <c:pt idx="2835">
                  <c:v>212.316</c:v>
                </c:pt>
                <c:pt idx="2836">
                  <c:v>212.41669999999999</c:v>
                </c:pt>
                <c:pt idx="2837">
                  <c:v>212.50309999999999</c:v>
                </c:pt>
                <c:pt idx="2838">
                  <c:v>212.49549999999999</c:v>
                </c:pt>
                <c:pt idx="2839">
                  <c:v>212.50970000000001</c:v>
                </c:pt>
                <c:pt idx="2840">
                  <c:v>212.559</c:v>
                </c:pt>
                <c:pt idx="2841">
                  <c:v>212.62270000000001</c:v>
                </c:pt>
                <c:pt idx="2842">
                  <c:v>212.68950000000001</c:v>
                </c:pt>
                <c:pt idx="2843">
                  <c:v>212.7713</c:v>
                </c:pt>
                <c:pt idx="2844">
                  <c:v>212.86060000000001</c:v>
                </c:pt>
                <c:pt idx="2845">
                  <c:v>212.86879999999999</c:v>
                </c:pt>
                <c:pt idx="2846">
                  <c:v>212.93879999999999</c:v>
                </c:pt>
                <c:pt idx="2847">
                  <c:v>213.0275</c:v>
                </c:pt>
                <c:pt idx="2848">
                  <c:v>213.1078</c:v>
                </c:pt>
                <c:pt idx="2849">
                  <c:v>213.1874</c:v>
                </c:pt>
                <c:pt idx="2850">
                  <c:v>213.21109999999999</c:v>
                </c:pt>
                <c:pt idx="2851">
                  <c:v>213.28120000000001</c:v>
                </c:pt>
                <c:pt idx="2852">
                  <c:v>213.31280000000001</c:v>
                </c:pt>
                <c:pt idx="2853">
                  <c:v>213.4083</c:v>
                </c:pt>
                <c:pt idx="2854">
                  <c:v>213.5299</c:v>
                </c:pt>
                <c:pt idx="2855">
                  <c:v>213.63720000000001</c:v>
                </c:pt>
                <c:pt idx="2856">
                  <c:v>213.63480000000001</c:v>
                </c:pt>
                <c:pt idx="2857">
                  <c:v>213.70939999999999</c:v>
                </c:pt>
                <c:pt idx="2858">
                  <c:v>213.8312</c:v>
                </c:pt>
                <c:pt idx="2859">
                  <c:v>213.82689999999999</c:v>
                </c:pt>
                <c:pt idx="2860">
                  <c:v>213.86840000000001</c:v>
                </c:pt>
                <c:pt idx="2861">
                  <c:v>213.93899999999999</c:v>
                </c:pt>
                <c:pt idx="2862">
                  <c:v>214.00389999999999</c:v>
                </c:pt>
                <c:pt idx="2863">
                  <c:v>214.04769999999999</c:v>
                </c:pt>
                <c:pt idx="2864">
                  <c:v>214.13310000000001</c:v>
                </c:pt>
                <c:pt idx="2865">
                  <c:v>214.20760000000001</c:v>
                </c:pt>
                <c:pt idx="2866">
                  <c:v>214.29179999999999</c:v>
                </c:pt>
                <c:pt idx="2867">
                  <c:v>214.37860000000001</c:v>
                </c:pt>
                <c:pt idx="2868">
                  <c:v>214.46360000000001</c:v>
                </c:pt>
                <c:pt idx="2869">
                  <c:v>214.52979999999999</c:v>
                </c:pt>
                <c:pt idx="2870">
                  <c:v>214.57380000000001</c:v>
                </c:pt>
                <c:pt idx="2871">
                  <c:v>214.6799</c:v>
                </c:pt>
                <c:pt idx="2872">
                  <c:v>214.709</c:v>
                </c:pt>
                <c:pt idx="2873">
                  <c:v>214.7276</c:v>
                </c:pt>
                <c:pt idx="2874">
                  <c:v>214.73840000000001</c:v>
                </c:pt>
                <c:pt idx="2875">
                  <c:v>214.8312</c:v>
                </c:pt>
                <c:pt idx="2876">
                  <c:v>214.8963</c:v>
                </c:pt>
                <c:pt idx="2877">
                  <c:v>214.94159999999999</c:v>
                </c:pt>
                <c:pt idx="2878">
                  <c:v>215.02510000000001</c:v>
                </c:pt>
                <c:pt idx="2879">
                  <c:v>215.1053</c:v>
                </c:pt>
                <c:pt idx="2880">
                  <c:v>215.1902</c:v>
                </c:pt>
                <c:pt idx="2881">
                  <c:v>215.24979999999999</c:v>
                </c:pt>
                <c:pt idx="2882">
                  <c:v>215.31229999999999</c:v>
                </c:pt>
                <c:pt idx="2883">
                  <c:v>215.3665</c:v>
                </c:pt>
                <c:pt idx="2884">
                  <c:v>215.453</c:v>
                </c:pt>
                <c:pt idx="2885">
                  <c:v>215.52109999999999</c:v>
                </c:pt>
                <c:pt idx="2886">
                  <c:v>215.57560000000001</c:v>
                </c:pt>
                <c:pt idx="2887">
                  <c:v>215.65770000000001</c:v>
                </c:pt>
                <c:pt idx="2888">
                  <c:v>215.75739999999999</c:v>
                </c:pt>
                <c:pt idx="2889">
                  <c:v>215.8252</c:v>
                </c:pt>
                <c:pt idx="2890">
                  <c:v>215.87469999999999</c:v>
                </c:pt>
                <c:pt idx="2891">
                  <c:v>215.91460000000001</c:v>
                </c:pt>
                <c:pt idx="2892">
                  <c:v>215.99379999999999</c:v>
                </c:pt>
                <c:pt idx="2893">
                  <c:v>216.11869999999999</c:v>
                </c:pt>
                <c:pt idx="2894">
                  <c:v>216.137</c:v>
                </c:pt>
                <c:pt idx="2895">
                  <c:v>216.21199999999999</c:v>
                </c:pt>
                <c:pt idx="2896">
                  <c:v>216.30789999999999</c:v>
                </c:pt>
                <c:pt idx="2897">
                  <c:v>216.41919999999999</c:v>
                </c:pt>
                <c:pt idx="2898">
                  <c:v>216.4418</c:v>
                </c:pt>
                <c:pt idx="2899">
                  <c:v>216.5214</c:v>
                </c:pt>
                <c:pt idx="2900">
                  <c:v>216.60400000000001</c:v>
                </c:pt>
                <c:pt idx="2901">
                  <c:v>216.6678</c:v>
                </c:pt>
                <c:pt idx="2902">
                  <c:v>216.7303</c:v>
                </c:pt>
                <c:pt idx="2903">
                  <c:v>216.78720000000001</c:v>
                </c:pt>
                <c:pt idx="2904">
                  <c:v>216.81360000000001</c:v>
                </c:pt>
                <c:pt idx="2905">
                  <c:v>216.8835</c:v>
                </c:pt>
                <c:pt idx="2906">
                  <c:v>216.9342</c:v>
                </c:pt>
                <c:pt idx="2907">
                  <c:v>216.98949999999999</c:v>
                </c:pt>
                <c:pt idx="2908">
                  <c:v>217.04050000000001</c:v>
                </c:pt>
                <c:pt idx="2909">
                  <c:v>217.1036</c:v>
                </c:pt>
                <c:pt idx="2910">
                  <c:v>217.23439999999999</c:v>
                </c:pt>
                <c:pt idx="2911">
                  <c:v>217.3126</c:v>
                </c:pt>
                <c:pt idx="2912">
                  <c:v>217.37180000000001</c:v>
                </c:pt>
                <c:pt idx="2913">
                  <c:v>217.3998</c:v>
                </c:pt>
                <c:pt idx="2914">
                  <c:v>217.4563</c:v>
                </c:pt>
                <c:pt idx="2915">
                  <c:v>217.4528</c:v>
                </c:pt>
                <c:pt idx="2916">
                  <c:v>217.54740000000001</c:v>
                </c:pt>
                <c:pt idx="2917">
                  <c:v>217.62530000000001</c:v>
                </c:pt>
                <c:pt idx="2918">
                  <c:v>217.65719999999999</c:v>
                </c:pt>
                <c:pt idx="2919">
                  <c:v>217.72</c:v>
                </c:pt>
                <c:pt idx="2920">
                  <c:v>217.8125</c:v>
                </c:pt>
                <c:pt idx="2921">
                  <c:v>217.90989999999999</c:v>
                </c:pt>
                <c:pt idx="2922">
                  <c:v>218.0248</c:v>
                </c:pt>
                <c:pt idx="2923">
                  <c:v>218.04929999999999</c:v>
                </c:pt>
                <c:pt idx="2924">
                  <c:v>218.13560000000001</c:v>
                </c:pt>
                <c:pt idx="2925">
                  <c:v>218.23230000000001</c:v>
                </c:pt>
                <c:pt idx="2926">
                  <c:v>218.2894</c:v>
                </c:pt>
                <c:pt idx="2927">
                  <c:v>218.37540000000001</c:v>
                </c:pt>
                <c:pt idx="2928">
                  <c:v>218.4374</c:v>
                </c:pt>
                <c:pt idx="2929">
                  <c:v>218.4796</c:v>
                </c:pt>
                <c:pt idx="2930">
                  <c:v>218.5727</c:v>
                </c:pt>
                <c:pt idx="2931">
                  <c:v>218.6121</c:v>
                </c:pt>
                <c:pt idx="2932">
                  <c:v>218.66139999999999</c:v>
                </c:pt>
                <c:pt idx="2933">
                  <c:v>218.7277</c:v>
                </c:pt>
                <c:pt idx="2934">
                  <c:v>218.7902</c:v>
                </c:pt>
                <c:pt idx="2935">
                  <c:v>218.87479999999999</c:v>
                </c:pt>
                <c:pt idx="2936">
                  <c:v>218.8964</c:v>
                </c:pt>
                <c:pt idx="2937">
                  <c:v>219.04839999999999</c:v>
                </c:pt>
                <c:pt idx="2938">
                  <c:v>219.07470000000001</c:v>
                </c:pt>
                <c:pt idx="2939">
                  <c:v>219.18700000000001</c:v>
                </c:pt>
                <c:pt idx="2940">
                  <c:v>219.34479999999999</c:v>
                </c:pt>
                <c:pt idx="2941">
                  <c:v>219.40369999999999</c:v>
                </c:pt>
                <c:pt idx="2942">
                  <c:v>219.41059999999999</c:v>
                </c:pt>
                <c:pt idx="2943">
                  <c:v>219.4025</c:v>
                </c:pt>
                <c:pt idx="2944">
                  <c:v>219.47800000000001</c:v>
                </c:pt>
                <c:pt idx="2945">
                  <c:v>219.55019999999999</c:v>
                </c:pt>
                <c:pt idx="2946">
                  <c:v>219.5898</c:v>
                </c:pt>
                <c:pt idx="2947">
                  <c:v>219.68450000000001</c:v>
                </c:pt>
                <c:pt idx="2948">
                  <c:v>219.761</c:v>
                </c:pt>
                <c:pt idx="2949">
                  <c:v>219.8306</c:v>
                </c:pt>
                <c:pt idx="2950">
                  <c:v>219.90690000000001</c:v>
                </c:pt>
                <c:pt idx="2951">
                  <c:v>220.04060000000001</c:v>
                </c:pt>
                <c:pt idx="2952">
                  <c:v>220.04499999999999</c:v>
                </c:pt>
                <c:pt idx="2953">
                  <c:v>220.14420000000001</c:v>
                </c:pt>
                <c:pt idx="2954">
                  <c:v>220.2432</c:v>
                </c:pt>
                <c:pt idx="2955">
                  <c:v>220.28460000000001</c:v>
                </c:pt>
                <c:pt idx="2956">
                  <c:v>220.3544</c:v>
                </c:pt>
                <c:pt idx="2957">
                  <c:v>220.37950000000001</c:v>
                </c:pt>
                <c:pt idx="2958">
                  <c:v>220.45959999999999</c:v>
                </c:pt>
                <c:pt idx="2959">
                  <c:v>220.50219999999999</c:v>
                </c:pt>
                <c:pt idx="2960">
                  <c:v>220.59460000000001</c:v>
                </c:pt>
                <c:pt idx="2961">
                  <c:v>220.66399999999999</c:v>
                </c:pt>
                <c:pt idx="2962">
                  <c:v>220.71729999999999</c:v>
                </c:pt>
                <c:pt idx="2963">
                  <c:v>220.77430000000001</c:v>
                </c:pt>
                <c:pt idx="2964">
                  <c:v>220.916</c:v>
                </c:pt>
                <c:pt idx="2965">
                  <c:v>220.9434</c:v>
                </c:pt>
                <c:pt idx="2966">
                  <c:v>221.00239999999999</c:v>
                </c:pt>
                <c:pt idx="2967">
                  <c:v>221.0823</c:v>
                </c:pt>
                <c:pt idx="2968">
                  <c:v>221.18559999999999</c:v>
                </c:pt>
                <c:pt idx="2969">
                  <c:v>221.25579999999999</c:v>
                </c:pt>
                <c:pt idx="2970">
                  <c:v>221.25919999999999</c:v>
                </c:pt>
                <c:pt idx="2971">
                  <c:v>221.29470000000001</c:v>
                </c:pt>
                <c:pt idx="2972">
                  <c:v>221.399</c:v>
                </c:pt>
                <c:pt idx="2973">
                  <c:v>221.4742</c:v>
                </c:pt>
                <c:pt idx="2974">
                  <c:v>221.59899999999999</c:v>
                </c:pt>
                <c:pt idx="2975">
                  <c:v>221.60749999999999</c:v>
                </c:pt>
                <c:pt idx="2976">
                  <c:v>221.66499999999999</c:v>
                </c:pt>
                <c:pt idx="2977">
                  <c:v>221.75219999999999</c:v>
                </c:pt>
                <c:pt idx="2978">
                  <c:v>221.82339999999999</c:v>
                </c:pt>
                <c:pt idx="2979">
                  <c:v>221.8552</c:v>
                </c:pt>
                <c:pt idx="2980">
                  <c:v>221.94569999999999</c:v>
                </c:pt>
                <c:pt idx="2981">
                  <c:v>221.95140000000001</c:v>
                </c:pt>
                <c:pt idx="2982">
                  <c:v>222.0308</c:v>
                </c:pt>
                <c:pt idx="2983">
                  <c:v>222.07320000000001</c:v>
                </c:pt>
                <c:pt idx="2984">
                  <c:v>222.166</c:v>
                </c:pt>
                <c:pt idx="2985">
                  <c:v>222.24039999999999</c:v>
                </c:pt>
                <c:pt idx="2986">
                  <c:v>222.2944</c:v>
                </c:pt>
                <c:pt idx="2987">
                  <c:v>222.35489999999999</c:v>
                </c:pt>
                <c:pt idx="2988">
                  <c:v>222.512</c:v>
                </c:pt>
                <c:pt idx="2989">
                  <c:v>222.52799999999999</c:v>
                </c:pt>
                <c:pt idx="2990">
                  <c:v>222.6277</c:v>
                </c:pt>
                <c:pt idx="2991">
                  <c:v>222.6825</c:v>
                </c:pt>
                <c:pt idx="2992">
                  <c:v>222.81620000000001</c:v>
                </c:pt>
                <c:pt idx="2993">
                  <c:v>222.8768</c:v>
                </c:pt>
                <c:pt idx="2994">
                  <c:v>222.9554</c:v>
                </c:pt>
                <c:pt idx="2995">
                  <c:v>222.98249999999999</c:v>
                </c:pt>
                <c:pt idx="2996">
                  <c:v>223.089</c:v>
                </c:pt>
                <c:pt idx="2997">
                  <c:v>223.13249999999999</c:v>
                </c:pt>
                <c:pt idx="2998">
                  <c:v>223.1566</c:v>
                </c:pt>
                <c:pt idx="2999">
                  <c:v>223.2346</c:v>
                </c:pt>
                <c:pt idx="3000">
                  <c:v>223.30959999999999</c:v>
                </c:pt>
                <c:pt idx="3001">
                  <c:v>223.38499999999999</c:v>
                </c:pt>
                <c:pt idx="3002">
                  <c:v>223.46639999999999</c:v>
                </c:pt>
                <c:pt idx="3003">
                  <c:v>223.46719999999999</c:v>
                </c:pt>
                <c:pt idx="3004">
                  <c:v>223.54</c:v>
                </c:pt>
                <c:pt idx="3005">
                  <c:v>223.62610000000001</c:v>
                </c:pt>
                <c:pt idx="3006">
                  <c:v>223.63120000000001</c:v>
                </c:pt>
                <c:pt idx="3007">
                  <c:v>223.74019999999999</c:v>
                </c:pt>
                <c:pt idx="3008">
                  <c:v>223.76939999999999</c:v>
                </c:pt>
                <c:pt idx="3009">
                  <c:v>223.79509999999999</c:v>
                </c:pt>
                <c:pt idx="3010">
                  <c:v>223.9008</c:v>
                </c:pt>
                <c:pt idx="3011">
                  <c:v>223.96520000000001</c:v>
                </c:pt>
                <c:pt idx="3012">
                  <c:v>224.0085</c:v>
                </c:pt>
                <c:pt idx="3013">
                  <c:v>224.08519999999999</c:v>
                </c:pt>
                <c:pt idx="3014">
                  <c:v>224.1695</c:v>
                </c:pt>
                <c:pt idx="3015">
                  <c:v>224.21299999999999</c:v>
                </c:pt>
                <c:pt idx="3016">
                  <c:v>224.24</c:v>
                </c:pt>
                <c:pt idx="3017">
                  <c:v>224.29419999999999</c:v>
                </c:pt>
                <c:pt idx="3018">
                  <c:v>224.3382</c:v>
                </c:pt>
                <c:pt idx="3019">
                  <c:v>224.374</c:v>
                </c:pt>
                <c:pt idx="3020">
                  <c:v>224.4896</c:v>
                </c:pt>
                <c:pt idx="3021">
                  <c:v>224.56479999999999</c:v>
                </c:pt>
                <c:pt idx="3022">
                  <c:v>224.63229999999999</c:v>
                </c:pt>
                <c:pt idx="3023">
                  <c:v>224.7236</c:v>
                </c:pt>
                <c:pt idx="3024">
                  <c:v>224.78710000000001</c:v>
                </c:pt>
                <c:pt idx="3025">
                  <c:v>224.87549999999999</c:v>
                </c:pt>
                <c:pt idx="3026">
                  <c:v>224.95779999999999</c:v>
                </c:pt>
                <c:pt idx="3027">
                  <c:v>225.02940000000001</c:v>
                </c:pt>
                <c:pt idx="3028">
                  <c:v>225.11580000000001</c:v>
                </c:pt>
                <c:pt idx="3029">
                  <c:v>225.2251</c:v>
                </c:pt>
                <c:pt idx="3030">
                  <c:v>225.2619</c:v>
                </c:pt>
                <c:pt idx="3031">
                  <c:v>225.2902</c:v>
                </c:pt>
                <c:pt idx="3032">
                  <c:v>225.35570000000001</c:v>
                </c:pt>
                <c:pt idx="3033">
                  <c:v>225.4425</c:v>
                </c:pt>
                <c:pt idx="3034">
                  <c:v>225.5078</c:v>
                </c:pt>
                <c:pt idx="3035">
                  <c:v>225.60040000000001</c:v>
                </c:pt>
                <c:pt idx="3036">
                  <c:v>225.62780000000001</c:v>
                </c:pt>
                <c:pt idx="3037">
                  <c:v>225.70269999999999</c:v>
                </c:pt>
                <c:pt idx="3038">
                  <c:v>225.80539999999999</c:v>
                </c:pt>
                <c:pt idx="3039">
                  <c:v>225.83959999999999</c:v>
                </c:pt>
                <c:pt idx="3040">
                  <c:v>225.8586</c:v>
                </c:pt>
                <c:pt idx="3041">
                  <c:v>225.95660000000001</c:v>
                </c:pt>
                <c:pt idx="3042">
                  <c:v>226.0172</c:v>
                </c:pt>
                <c:pt idx="3043">
                  <c:v>226.05699999999999</c:v>
                </c:pt>
                <c:pt idx="3044">
                  <c:v>226.14109999999999</c:v>
                </c:pt>
                <c:pt idx="3045">
                  <c:v>226.2535</c:v>
                </c:pt>
                <c:pt idx="3046">
                  <c:v>226.3486</c:v>
                </c:pt>
                <c:pt idx="3047">
                  <c:v>226.4265</c:v>
                </c:pt>
                <c:pt idx="3048">
                  <c:v>226.54060000000001</c:v>
                </c:pt>
                <c:pt idx="3049">
                  <c:v>226.60579999999999</c:v>
                </c:pt>
                <c:pt idx="3050">
                  <c:v>226.53989999999999</c:v>
                </c:pt>
                <c:pt idx="3051">
                  <c:v>226.65280000000001</c:v>
                </c:pt>
                <c:pt idx="3052">
                  <c:v>226.7071</c:v>
                </c:pt>
                <c:pt idx="3053">
                  <c:v>226.7516</c:v>
                </c:pt>
                <c:pt idx="3054">
                  <c:v>226.83029999999999</c:v>
                </c:pt>
                <c:pt idx="3055">
                  <c:v>226.84700000000001</c:v>
                </c:pt>
                <c:pt idx="3056">
                  <c:v>226.88659999999999</c:v>
                </c:pt>
                <c:pt idx="3057">
                  <c:v>227.04320000000001</c:v>
                </c:pt>
                <c:pt idx="3058">
                  <c:v>227.14619999999999</c:v>
                </c:pt>
                <c:pt idx="3059">
                  <c:v>227.2295</c:v>
                </c:pt>
                <c:pt idx="3060">
                  <c:v>227.24160000000001</c:v>
                </c:pt>
                <c:pt idx="3061">
                  <c:v>227.3108</c:v>
                </c:pt>
                <c:pt idx="3062">
                  <c:v>227.35730000000001</c:v>
                </c:pt>
                <c:pt idx="3063">
                  <c:v>227.36449999999999</c:v>
                </c:pt>
                <c:pt idx="3064">
                  <c:v>227.41120000000001</c:v>
                </c:pt>
                <c:pt idx="3065">
                  <c:v>227.51179999999999</c:v>
                </c:pt>
                <c:pt idx="3066">
                  <c:v>227.54179999999999</c:v>
                </c:pt>
                <c:pt idx="3067">
                  <c:v>227.61879999999999</c:v>
                </c:pt>
                <c:pt idx="3068">
                  <c:v>227.75700000000001</c:v>
                </c:pt>
                <c:pt idx="3069">
                  <c:v>227.79730000000001</c:v>
                </c:pt>
                <c:pt idx="3070">
                  <c:v>227.87639999999999</c:v>
                </c:pt>
                <c:pt idx="3071">
                  <c:v>227.95310000000001</c:v>
                </c:pt>
                <c:pt idx="3072">
                  <c:v>228.04300000000001</c:v>
                </c:pt>
                <c:pt idx="3073">
                  <c:v>228.0694</c:v>
                </c:pt>
                <c:pt idx="3074">
                  <c:v>228.13800000000001</c:v>
                </c:pt>
                <c:pt idx="3075">
                  <c:v>228.26900000000001</c:v>
                </c:pt>
                <c:pt idx="3076">
                  <c:v>228.33109999999999</c:v>
                </c:pt>
                <c:pt idx="3077">
                  <c:v>228.34450000000001</c:v>
                </c:pt>
                <c:pt idx="3078">
                  <c:v>228.43620000000001</c:v>
                </c:pt>
                <c:pt idx="3079">
                  <c:v>228.55199999999999</c:v>
                </c:pt>
                <c:pt idx="3080">
                  <c:v>228.58359999999999</c:v>
                </c:pt>
                <c:pt idx="3081">
                  <c:v>228.6482</c:v>
                </c:pt>
                <c:pt idx="3082">
                  <c:v>228.7234</c:v>
                </c:pt>
                <c:pt idx="3083">
                  <c:v>228.75819999999999</c:v>
                </c:pt>
                <c:pt idx="3084">
                  <c:v>228.85120000000001</c:v>
                </c:pt>
                <c:pt idx="3085">
                  <c:v>228.8905</c:v>
                </c:pt>
                <c:pt idx="3086">
                  <c:v>228.9494</c:v>
                </c:pt>
                <c:pt idx="3087">
                  <c:v>229.02809999999999</c:v>
                </c:pt>
                <c:pt idx="3088">
                  <c:v>229.08850000000001</c:v>
                </c:pt>
                <c:pt idx="3089">
                  <c:v>229.17519999999999</c:v>
                </c:pt>
                <c:pt idx="3090">
                  <c:v>229.2336</c:v>
                </c:pt>
                <c:pt idx="3091">
                  <c:v>229.29660000000001</c:v>
                </c:pt>
                <c:pt idx="3092">
                  <c:v>229.3844</c:v>
                </c:pt>
                <c:pt idx="3093">
                  <c:v>229.4564</c:v>
                </c:pt>
                <c:pt idx="3094">
                  <c:v>229.4948</c:v>
                </c:pt>
                <c:pt idx="3095">
                  <c:v>229.56469999999999</c:v>
                </c:pt>
                <c:pt idx="3096">
                  <c:v>229.67609999999999</c:v>
                </c:pt>
                <c:pt idx="3097">
                  <c:v>229.70359999999999</c:v>
                </c:pt>
                <c:pt idx="3098">
                  <c:v>229.76419999999999</c:v>
                </c:pt>
                <c:pt idx="3099">
                  <c:v>229.77340000000001</c:v>
                </c:pt>
                <c:pt idx="3100">
                  <c:v>229.82130000000001</c:v>
                </c:pt>
                <c:pt idx="3101">
                  <c:v>229.94329999999999</c:v>
                </c:pt>
                <c:pt idx="3102">
                  <c:v>230.03030000000001</c:v>
                </c:pt>
                <c:pt idx="3103">
                  <c:v>230.09719999999999</c:v>
                </c:pt>
                <c:pt idx="3104">
                  <c:v>230.13589999999999</c:v>
                </c:pt>
                <c:pt idx="3105">
                  <c:v>230.24549999999999</c:v>
                </c:pt>
                <c:pt idx="3106">
                  <c:v>230.34440000000001</c:v>
                </c:pt>
                <c:pt idx="3107">
                  <c:v>230.43440000000001</c:v>
                </c:pt>
                <c:pt idx="3108">
                  <c:v>230.5033</c:v>
                </c:pt>
                <c:pt idx="3109">
                  <c:v>230.54400000000001</c:v>
                </c:pt>
                <c:pt idx="3110">
                  <c:v>230.6105</c:v>
                </c:pt>
                <c:pt idx="3111">
                  <c:v>230.6978</c:v>
                </c:pt>
                <c:pt idx="3112">
                  <c:v>230.73339999999999</c:v>
                </c:pt>
                <c:pt idx="3113">
                  <c:v>230.79560000000001</c:v>
                </c:pt>
                <c:pt idx="3114">
                  <c:v>230.7979</c:v>
                </c:pt>
                <c:pt idx="3115">
                  <c:v>230.8672</c:v>
                </c:pt>
                <c:pt idx="3116">
                  <c:v>230.96180000000001</c:v>
                </c:pt>
                <c:pt idx="3117">
                  <c:v>231.07400000000001</c:v>
                </c:pt>
                <c:pt idx="3118">
                  <c:v>231.1309</c:v>
                </c:pt>
                <c:pt idx="3119">
                  <c:v>231.18450000000001</c:v>
                </c:pt>
                <c:pt idx="3120">
                  <c:v>231.25960000000001</c:v>
                </c:pt>
                <c:pt idx="3121">
                  <c:v>231.3817</c:v>
                </c:pt>
                <c:pt idx="3122">
                  <c:v>231.37700000000001</c:v>
                </c:pt>
                <c:pt idx="3123">
                  <c:v>231.40860000000001</c:v>
                </c:pt>
                <c:pt idx="3124">
                  <c:v>231.45590000000001</c:v>
                </c:pt>
                <c:pt idx="3125">
                  <c:v>231.51300000000001</c:v>
                </c:pt>
                <c:pt idx="3126">
                  <c:v>231.58799999999999</c:v>
                </c:pt>
                <c:pt idx="3127">
                  <c:v>231.6754</c:v>
                </c:pt>
                <c:pt idx="3128">
                  <c:v>231.75139999999999</c:v>
                </c:pt>
                <c:pt idx="3129">
                  <c:v>231.86449999999999</c:v>
                </c:pt>
                <c:pt idx="3130">
                  <c:v>231.90600000000001</c:v>
                </c:pt>
                <c:pt idx="3131">
                  <c:v>231.97309999999999</c:v>
                </c:pt>
                <c:pt idx="3132">
                  <c:v>232.04759999999999</c:v>
                </c:pt>
                <c:pt idx="3133">
                  <c:v>232.1309</c:v>
                </c:pt>
                <c:pt idx="3134">
                  <c:v>232.24359999999999</c:v>
                </c:pt>
                <c:pt idx="3135">
                  <c:v>232.27619999999999</c:v>
                </c:pt>
                <c:pt idx="3136">
                  <c:v>232.33170000000001</c:v>
                </c:pt>
                <c:pt idx="3137">
                  <c:v>232.40600000000001</c:v>
                </c:pt>
                <c:pt idx="3138">
                  <c:v>232.47020000000001</c:v>
                </c:pt>
                <c:pt idx="3139">
                  <c:v>232.55240000000001</c:v>
                </c:pt>
                <c:pt idx="3140">
                  <c:v>232.61600000000001</c:v>
                </c:pt>
                <c:pt idx="3141">
                  <c:v>232.65100000000001</c:v>
                </c:pt>
                <c:pt idx="3142">
                  <c:v>232.6815</c:v>
                </c:pt>
                <c:pt idx="3143">
                  <c:v>232.7885</c:v>
                </c:pt>
                <c:pt idx="3144">
                  <c:v>232.88489999999999</c:v>
                </c:pt>
                <c:pt idx="3145">
                  <c:v>232.92840000000001</c:v>
                </c:pt>
                <c:pt idx="3146">
                  <c:v>233.012</c:v>
                </c:pt>
                <c:pt idx="3147">
                  <c:v>233.07939999999999</c:v>
                </c:pt>
                <c:pt idx="3148">
                  <c:v>233.13399999999999</c:v>
                </c:pt>
                <c:pt idx="3149">
                  <c:v>233.2884</c:v>
                </c:pt>
                <c:pt idx="3150">
                  <c:v>233.29230000000001</c:v>
                </c:pt>
                <c:pt idx="3151">
                  <c:v>233.32570000000001</c:v>
                </c:pt>
                <c:pt idx="3152">
                  <c:v>233.3691</c:v>
                </c:pt>
                <c:pt idx="3153">
                  <c:v>233.40110000000001</c:v>
                </c:pt>
                <c:pt idx="3154">
                  <c:v>233.46600000000001</c:v>
                </c:pt>
                <c:pt idx="3155">
                  <c:v>233.4736</c:v>
                </c:pt>
                <c:pt idx="3156">
                  <c:v>233.56890000000001</c:v>
                </c:pt>
                <c:pt idx="3157">
                  <c:v>233.65799999999999</c:v>
                </c:pt>
                <c:pt idx="3158">
                  <c:v>233.7242</c:v>
                </c:pt>
                <c:pt idx="3159">
                  <c:v>233.76230000000001</c:v>
                </c:pt>
                <c:pt idx="3160">
                  <c:v>233.90520000000001</c:v>
                </c:pt>
                <c:pt idx="3161">
                  <c:v>233.93799999999999</c:v>
                </c:pt>
                <c:pt idx="3162">
                  <c:v>234.01900000000001</c:v>
                </c:pt>
                <c:pt idx="3163">
                  <c:v>234.07660000000001</c:v>
                </c:pt>
                <c:pt idx="3164">
                  <c:v>234.16659999999999</c:v>
                </c:pt>
                <c:pt idx="3165">
                  <c:v>234.21700000000001</c:v>
                </c:pt>
                <c:pt idx="3166">
                  <c:v>234.3246</c:v>
                </c:pt>
                <c:pt idx="3167">
                  <c:v>234.36539999999999</c:v>
                </c:pt>
                <c:pt idx="3168">
                  <c:v>234.44810000000001</c:v>
                </c:pt>
                <c:pt idx="3169">
                  <c:v>234.46879999999999</c:v>
                </c:pt>
                <c:pt idx="3170">
                  <c:v>234.56100000000001</c:v>
                </c:pt>
                <c:pt idx="3171">
                  <c:v>234.56950000000001</c:v>
                </c:pt>
                <c:pt idx="3172">
                  <c:v>234.66380000000001</c:v>
                </c:pt>
                <c:pt idx="3173">
                  <c:v>234.7345</c:v>
                </c:pt>
                <c:pt idx="3174">
                  <c:v>234.85849999999999</c:v>
                </c:pt>
                <c:pt idx="3175">
                  <c:v>234.8777</c:v>
                </c:pt>
                <c:pt idx="3176">
                  <c:v>234.9042</c:v>
                </c:pt>
                <c:pt idx="3177">
                  <c:v>234.98</c:v>
                </c:pt>
                <c:pt idx="3178">
                  <c:v>235.05179999999999</c:v>
                </c:pt>
                <c:pt idx="3179">
                  <c:v>235.16380000000001</c:v>
                </c:pt>
                <c:pt idx="3180">
                  <c:v>235.2396</c:v>
                </c:pt>
                <c:pt idx="3181">
                  <c:v>235.26130000000001</c:v>
                </c:pt>
                <c:pt idx="3182">
                  <c:v>235.3389</c:v>
                </c:pt>
                <c:pt idx="3183">
                  <c:v>235.41139999999999</c:v>
                </c:pt>
                <c:pt idx="3184">
                  <c:v>235.47229999999999</c:v>
                </c:pt>
                <c:pt idx="3185">
                  <c:v>235.54660000000001</c:v>
                </c:pt>
                <c:pt idx="3186">
                  <c:v>235.58420000000001</c:v>
                </c:pt>
                <c:pt idx="3187">
                  <c:v>235.6756</c:v>
                </c:pt>
                <c:pt idx="3188">
                  <c:v>235.76939999999999</c:v>
                </c:pt>
                <c:pt idx="3189">
                  <c:v>235.84</c:v>
                </c:pt>
                <c:pt idx="3190">
                  <c:v>235.9117</c:v>
                </c:pt>
                <c:pt idx="3191">
                  <c:v>235.95</c:v>
                </c:pt>
                <c:pt idx="3192">
                  <c:v>236.06030000000001</c:v>
                </c:pt>
                <c:pt idx="3193">
                  <c:v>236.1123</c:v>
                </c:pt>
                <c:pt idx="3194">
                  <c:v>236.1788</c:v>
                </c:pt>
                <c:pt idx="3195">
                  <c:v>236.20580000000001</c:v>
                </c:pt>
                <c:pt idx="3196">
                  <c:v>236.27099999999999</c:v>
                </c:pt>
                <c:pt idx="3197">
                  <c:v>236.35579999999999</c:v>
                </c:pt>
                <c:pt idx="3198">
                  <c:v>236.43039999999999</c:v>
                </c:pt>
                <c:pt idx="3199">
                  <c:v>236.55080000000001</c:v>
                </c:pt>
                <c:pt idx="3200">
                  <c:v>236.5848</c:v>
                </c:pt>
                <c:pt idx="3201">
                  <c:v>236.62870000000001</c:v>
                </c:pt>
                <c:pt idx="3202">
                  <c:v>236.69550000000001</c:v>
                </c:pt>
                <c:pt idx="3203">
                  <c:v>236.77330000000001</c:v>
                </c:pt>
                <c:pt idx="3204">
                  <c:v>236.86619999999999</c:v>
                </c:pt>
                <c:pt idx="3205">
                  <c:v>236.911</c:v>
                </c:pt>
                <c:pt idx="3206">
                  <c:v>236.965</c:v>
                </c:pt>
                <c:pt idx="3207">
                  <c:v>237.04089999999999</c:v>
                </c:pt>
                <c:pt idx="3208">
                  <c:v>237.07429999999999</c:v>
                </c:pt>
                <c:pt idx="3209">
                  <c:v>237.09569999999999</c:v>
                </c:pt>
                <c:pt idx="3210">
                  <c:v>237.18899999999999</c:v>
                </c:pt>
                <c:pt idx="3211">
                  <c:v>237.3244</c:v>
                </c:pt>
                <c:pt idx="3212">
                  <c:v>237.327</c:v>
                </c:pt>
                <c:pt idx="3213">
                  <c:v>237.40530000000001</c:v>
                </c:pt>
                <c:pt idx="3214">
                  <c:v>237.46100000000001</c:v>
                </c:pt>
                <c:pt idx="3215">
                  <c:v>237.54400000000001</c:v>
                </c:pt>
                <c:pt idx="3216">
                  <c:v>237.61949999999999</c:v>
                </c:pt>
                <c:pt idx="3217">
                  <c:v>237.65350000000001</c:v>
                </c:pt>
                <c:pt idx="3218">
                  <c:v>237.72149999999999</c:v>
                </c:pt>
                <c:pt idx="3219">
                  <c:v>237.8134</c:v>
                </c:pt>
                <c:pt idx="3220">
                  <c:v>237.8657</c:v>
                </c:pt>
                <c:pt idx="3221">
                  <c:v>237.9307</c:v>
                </c:pt>
                <c:pt idx="3222">
                  <c:v>237.96719999999999</c:v>
                </c:pt>
                <c:pt idx="3223">
                  <c:v>238.01679999999999</c:v>
                </c:pt>
                <c:pt idx="3224">
                  <c:v>238.09719999999999</c:v>
                </c:pt>
                <c:pt idx="3225">
                  <c:v>238.15620000000001</c:v>
                </c:pt>
                <c:pt idx="3226">
                  <c:v>238.25190000000001</c:v>
                </c:pt>
                <c:pt idx="3227">
                  <c:v>238.34620000000001</c:v>
                </c:pt>
                <c:pt idx="3228">
                  <c:v>238.36680000000001</c:v>
                </c:pt>
                <c:pt idx="3229">
                  <c:v>238.4736</c:v>
                </c:pt>
                <c:pt idx="3230">
                  <c:v>238.58439999999999</c:v>
                </c:pt>
                <c:pt idx="3231">
                  <c:v>238.649</c:v>
                </c:pt>
                <c:pt idx="3232">
                  <c:v>238.72139999999999</c:v>
                </c:pt>
                <c:pt idx="3233">
                  <c:v>238.74969999999999</c:v>
                </c:pt>
                <c:pt idx="3234">
                  <c:v>238.84119999999999</c:v>
                </c:pt>
                <c:pt idx="3235">
                  <c:v>238.94900000000001</c:v>
                </c:pt>
                <c:pt idx="3236">
                  <c:v>238.9787</c:v>
                </c:pt>
                <c:pt idx="3237">
                  <c:v>239.07149999999999</c:v>
                </c:pt>
                <c:pt idx="3238">
                  <c:v>239.10740000000001</c:v>
                </c:pt>
                <c:pt idx="3239">
                  <c:v>239.17</c:v>
                </c:pt>
                <c:pt idx="3240">
                  <c:v>239.2432</c:v>
                </c:pt>
                <c:pt idx="3241">
                  <c:v>239.29040000000001</c:v>
                </c:pt>
                <c:pt idx="3242">
                  <c:v>239.40819999999999</c:v>
                </c:pt>
                <c:pt idx="3243">
                  <c:v>239.45740000000001</c:v>
                </c:pt>
                <c:pt idx="3244">
                  <c:v>239.55250000000001</c:v>
                </c:pt>
                <c:pt idx="3245">
                  <c:v>239.60149999999999</c:v>
                </c:pt>
                <c:pt idx="3246">
                  <c:v>239.67099999999999</c:v>
                </c:pt>
                <c:pt idx="3247">
                  <c:v>239.77119999999999</c:v>
                </c:pt>
                <c:pt idx="3248">
                  <c:v>239.864</c:v>
                </c:pt>
                <c:pt idx="3249">
                  <c:v>239.8683</c:v>
                </c:pt>
                <c:pt idx="3250">
                  <c:v>239.9563</c:v>
                </c:pt>
                <c:pt idx="3251">
                  <c:v>240.02930000000001</c:v>
                </c:pt>
                <c:pt idx="3252">
                  <c:v>240.0771</c:v>
                </c:pt>
                <c:pt idx="3253">
                  <c:v>240.13319999999999</c:v>
                </c:pt>
                <c:pt idx="3254">
                  <c:v>240.23150000000001</c:v>
                </c:pt>
                <c:pt idx="3255">
                  <c:v>240.28540000000001</c:v>
                </c:pt>
                <c:pt idx="3256">
                  <c:v>240.3349</c:v>
                </c:pt>
                <c:pt idx="3257">
                  <c:v>240.3931</c:v>
                </c:pt>
                <c:pt idx="3258">
                  <c:v>240.50280000000001</c:v>
                </c:pt>
                <c:pt idx="3259">
                  <c:v>240.57919999999999</c:v>
                </c:pt>
                <c:pt idx="3260">
                  <c:v>240.5992</c:v>
                </c:pt>
                <c:pt idx="3261">
                  <c:v>240.6525</c:v>
                </c:pt>
                <c:pt idx="3262">
                  <c:v>240.69229999999999</c:v>
                </c:pt>
                <c:pt idx="3263">
                  <c:v>240.74119999999999</c:v>
                </c:pt>
                <c:pt idx="3264">
                  <c:v>240.8723</c:v>
                </c:pt>
                <c:pt idx="3265">
                  <c:v>240.91300000000001</c:v>
                </c:pt>
                <c:pt idx="3266">
                  <c:v>240.9699</c:v>
                </c:pt>
                <c:pt idx="3267">
                  <c:v>241.05449999999999</c:v>
                </c:pt>
                <c:pt idx="3268">
                  <c:v>241.07220000000001</c:v>
                </c:pt>
                <c:pt idx="3269">
                  <c:v>241.1465</c:v>
                </c:pt>
                <c:pt idx="3270">
                  <c:v>241.2748</c:v>
                </c:pt>
                <c:pt idx="3271">
                  <c:v>241.3244</c:v>
                </c:pt>
                <c:pt idx="3272">
                  <c:v>241.40719999999999</c:v>
                </c:pt>
                <c:pt idx="3273">
                  <c:v>241.47049999999999</c:v>
                </c:pt>
                <c:pt idx="3274">
                  <c:v>241.5164</c:v>
                </c:pt>
                <c:pt idx="3275">
                  <c:v>241.5752</c:v>
                </c:pt>
                <c:pt idx="3276">
                  <c:v>241.65819999999999</c:v>
                </c:pt>
                <c:pt idx="3277">
                  <c:v>241.6797</c:v>
                </c:pt>
                <c:pt idx="3278">
                  <c:v>241.76320000000001</c:v>
                </c:pt>
                <c:pt idx="3279">
                  <c:v>241.8759</c:v>
                </c:pt>
                <c:pt idx="3280">
                  <c:v>241.88900000000001</c:v>
                </c:pt>
                <c:pt idx="3281">
                  <c:v>241.91640000000001</c:v>
                </c:pt>
                <c:pt idx="3282">
                  <c:v>241.97550000000001</c:v>
                </c:pt>
                <c:pt idx="3283">
                  <c:v>242.04689999999999</c:v>
                </c:pt>
                <c:pt idx="3284">
                  <c:v>242.1232</c:v>
                </c:pt>
                <c:pt idx="3285">
                  <c:v>242.2021</c:v>
                </c:pt>
                <c:pt idx="3286">
                  <c:v>242.3058</c:v>
                </c:pt>
                <c:pt idx="3287">
                  <c:v>242.4229</c:v>
                </c:pt>
                <c:pt idx="3288">
                  <c:v>242.45679999999999</c:v>
                </c:pt>
                <c:pt idx="3289">
                  <c:v>242.45820000000001</c:v>
                </c:pt>
                <c:pt idx="3290">
                  <c:v>242.52610000000001</c:v>
                </c:pt>
                <c:pt idx="3291">
                  <c:v>242.60839999999999</c:v>
                </c:pt>
                <c:pt idx="3292">
                  <c:v>242.6763</c:v>
                </c:pt>
                <c:pt idx="3293">
                  <c:v>242.68379999999999</c:v>
                </c:pt>
                <c:pt idx="3294">
                  <c:v>242.77780000000001</c:v>
                </c:pt>
                <c:pt idx="3295">
                  <c:v>242.88319999999999</c:v>
                </c:pt>
                <c:pt idx="3296">
                  <c:v>242.94630000000001</c:v>
                </c:pt>
                <c:pt idx="3297">
                  <c:v>243.01840000000001</c:v>
                </c:pt>
                <c:pt idx="3298">
                  <c:v>243.12260000000001</c:v>
                </c:pt>
                <c:pt idx="3299">
                  <c:v>243.18700000000001</c:v>
                </c:pt>
                <c:pt idx="3300">
                  <c:v>243.26220000000001</c:v>
                </c:pt>
                <c:pt idx="3301">
                  <c:v>243.2927</c:v>
                </c:pt>
                <c:pt idx="3302">
                  <c:v>243.34180000000001</c:v>
                </c:pt>
                <c:pt idx="3303">
                  <c:v>243.39920000000001</c:v>
                </c:pt>
                <c:pt idx="3304">
                  <c:v>243.5427</c:v>
                </c:pt>
                <c:pt idx="3305">
                  <c:v>243.5898</c:v>
                </c:pt>
                <c:pt idx="3306">
                  <c:v>243.66550000000001</c:v>
                </c:pt>
                <c:pt idx="3307">
                  <c:v>243.76150000000001</c:v>
                </c:pt>
                <c:pt idx="3308">
                  <c:v>243.80080000000001</c:v>
                </c:pt>
                <c:pt idx="3309">
                  <c:v>243.8663</c:v>
                </c:pt>
                <c:pt idx="3310">
                  <c:v>243.94739999999999</c:v>
                </c:pt>
                <c:pt idx="3311">
                  <c:v>244.0033</c:v>
                </c:pt>
                <c:pt idx="3312">
                  <c:v>244.05940000000001</c:v>
                </c:pt>
                <c:pt idx="3313">
                  <c:v>244.0994</c:v>
                </c:pt>
                <c:pt idx="3314">
                  <c:v>244.22120000000001</c:v>
                </c:pt>
                <c:pt idx="3315">
                  <c:v>244.30600000000001</c:v>
                </c:pt>
                <c:pt idx="3316">
                  <c:v>244.3486</c:v>
                </c:pt>
                <c:pt idx="3317">
                  <c:v>244.38120000000001</c:v>
                </c:pt>
                <c:pt idx="3318">
                  <c:v>244.49039999999999</c:v>
                </c:pt>
                <c:pt idx="3319">
                  <c:v>244.54839999999999</c:v>
                </c:pt>
                <c:pt idx="3320">
                  <c:v>244.58519999999999</c:v>
                </c:pt>
                <c:pt idx="3321">
                  <c:v>244.62799999999999</c:v>
                </c:pt>
                <c:pt idx="3322">
                  <c:v>244.66059999999999</c:v>
                </c:pt>
                <c:pt idx="3323">
                  <c:v>244.7201</c:v>
                </c:pt>
                <c:pt idx="3324">
                  <c:v>244.762</c:v>
                </c:pt>
                <c:pt idx="3325">
                  <c:v>244.8295</c:v>
                </c:pt>
                <c:pt idx="3326">
                  <c:v>244.86500000000001</c:v>
                </c:pt>
                <c:pt idx="3327">
                  <c:v>244.9871</c:v>
                </c:pt>
                <c:pt idx="3328">
                  <c:v>245.06280000000001</c:v>
                </c:pt>
                <c:pt idx="3329">
                  <c:v>245.1224</c:v>
                </c:pt>
                <c:pt idx="3330">
                  <c:v>245.19</c:v>
                </c:pt>
                <c:pt idx="3331">
                  <c:v>245.25049999999999</c:v>
                </c:pt>
                <c:pt idx="3332">
                  <c:v>245.31299999999999</c:v>
                </c:pt>
                <c:pt idx="3333">
                  <c:v>245.37299999999999</c:v>
                </c:pt>
                <c:pt idx="3334">
                  <c:v>245.43510000000001</c:v>
                </c:pt>
                <c:pt idx="3335">
                  <c:v>245.5462</c:v>
                </c:pt>
                <c:pt idx="3336">
                  <c:v>245.65770000000001</c:v>
                </c:pt>
                <c:pt idx="3337">
                  <c:v>245.70820000000001</c:v>
                </c:pt>
                <c:pt idx="3338">
                  <c:v>245.73599999999999</c:v>
                </c:pt>
                <c:pt idx="3339">
                  <c:v>245.79599999999999</c:v>
                </c:pt>
                <c:pt idx="3340">
                  <c:v>245.9186</c:v>
                </c:pt>
                <c:pt idx="3341">
                  <c:v>245.90379999999999</c:v>
                </c:pt>
                <c:pt idx="3342">
                  <c:v>245.97489999999999</c:v>
                </c:pt>
                <c:pt idx="3343">
                  <c:v>246.07679999999999</c:v>
                </c:pt>
                <c:pt idx="3344">
                  <c:v>246.15520000000001</c:v>
                </c:pt>
                <c:pt idx="3345">
                  <c:v>246.18960000000001</c:v>
                </c:pt>
                <c:pt idx="3346">
                  <c:v>246.22980000000001</c:v>
                </c:pt>
                <c:pt idx="3347">
                  <c:v>246.35980000000001</c:v>
                </c:pt>
                <c:pt idx="3348">
                  <c:v>246.4367</c:v>
                </c:pt>
                <c:pt idx="3349">
                  <c:v>246.49170000000001</c:v>
                </c:pt>
                <c:pt idx="3350">
                  <c:v>246.55330000000001</c:v>
                </c:pt>
                <c:pt idx="3351">
                  <c:v>246.65170000000001</c:v>
                </c:pt>
                <c:pt idx="3352">
                  <c:v>246.7064</c:v>
                </c:pt>
                <c:pt idx="3353">
                  <c:v>246.78440000000001</c:v>
                </c:pt>
                <c:pt idx="3354">
                  <c:v>246.83779999999999</c:v>
                </c:pt>
                <c:pt idx="3355">
                  <c:v>246.90600000000001</c:v>
                </c:pt>
                <c:pt idx="3356">
                  <c:v>246.94739999999999</c:v>
                </c:pt>
                <c:pt idx="3357">
                  <c:v>246.99109999999999</c:v>
                </c:pt>
                <c:pt idx="3358">
                  <c:v>247.05500000000001</c:v>
                </c:pt>
                <c:pt idx="3359">
                  <c:v>247.107</c:v>
                </c:pt>
                <c:pt idx="3360">
                  <c:v>247.18379999999999</c:v>
                </c:pt>
                <c:pt idx="3361">
                  <c:v>247.1842</c:v>
                </c:pt>
                <c:pt idx="3362">
                  <c:v>247.2876</c:v>
                </c:pt>
                <c:pt idx="3363">
                  <c:v>247.3124</c:v>
                </c:pt>
                <c:pt idx="3364">
                  <c:v>247.3963</c:v>
                </c:pt>
                <c:pt idx="3365">
                  <c:v>247.4462</c:v>
                </c:pt>
                <c:pt idx="3366">
                  <c:v>247.54079999999999</c:v>
                </c:pt>
                <c:pt idx="3367">
                  <c:v>247.66399999999999</c:v>
                </c:pt>
                <c:pt idx="3368">
                  <c:v>247.75</c:v>
                </c:pt>
                <c:pt idx="3369">
                  <c:v>247.8022</c:v>
                </c:pt>
                <c:pt idx="3370">
                  <c:v>247.83949999999999</c:v>
                </c:pt>
                <c:pt idx="3371">
                  <c:v>247.93039999999999</c:v>
                </c:pt>
                <c:pt idx="3372">
                  <c:v>248.01179999999999</c:v>
                </c:pt>
                <c:pt idx="3373">
                  <c:v>248.0626</c:v>
                </c:pt>
                <c:pt idx="3374">
                  <c:v>248.14840000000001</c:v>
                </c:pt>
                <c:pt idx="3375">
                  <c:v>248.24180000000001</c:v>
                </c:pt>
                <c:pt idx="3376">
                  <c:v>248.3219</c:v>
                </c:pt>
                <c:pt idx="3377">
                  <c:v>248.41390000000001</c:v>
                </c:pt>
                <c:pt idx="3378">
                  <c:v>248.4726</c:v>
                </c:pt>
                <c:pt idx="3379">
                  <c:v>248.5061</c:v>
                </c:pt>
                <c:pt idx="3380">
                  <c:v>248.55090000000001</c:v>
                </c:pt>
                <c:pt idx="3381">
                  <c:v>248.62370000000001</c:v>
                </c:pt>
                <c:pt idx="3382">
                  <c:v>248.715</c:v>
                </c:pt>
                <c:pt idx="3383">
                  <c:v>248.7808</c:v>
                </c:pt>
                <c:pt idx="3384">
                  <c:v>248.86840000000001</c:v>
                </c:pt>
                <c:pt idx="3385">
                  <c:v>248.93520000000001</c:v>
                </c:pt>
                <c:pt idx="3386">
                  <c:v>248.97219999999999</c:v>
                </c:pt>
                <c:pt idx="3387">
                  <c:v>249.03</c:v>
                </c:pt>
                <c:pt idx="3388">
                  <c:v>249.10230000000001</c:v>
                </c:pt>
                <c:pt idx="3389">
                  <c:v>249.13059999999999</c:v>
                </c:pt>
                <c:pt idx="3390">
                  <c:v>249.18020000000001</c:v>
                </c:pt>
                <c:pt idx="3391">
                  <c:v>249.24019999999999</c:v>
                </c:pt>
                <c:pt idx="3392">
                  <c:v>249.27090000000001</c:v>
                </c:pt>
                <c:pt idx="3393">
                  <c:v>249.3432</c:v>
                </c:pt>
                <c:pt idx="3394">
                  <c:v>249.44659999999999</c:v>
                </c:pt>
                <c:pt idx="3395">
                  <c:v>249.52869999999999</c:v>
                </c:pt>
                <c:pt idx="3396">
                  <c:v>249.619</c:v>
                </c:pt>
                <c:pt idx="3397">
                  <c:v>249.68020000000001</c:v>
                </c:pt>
                <c:pt idx="3398">
                  <c:v>249.7861</c:v>
                </c:pt>
                <c:pt idx="3399">
                  <c:v>249.85230000000001</c:v>
                </c:pt>
                <c:pt idx="3400">
                  <c:v>249.92189999999999</c:v>
                </c:pt>
                <c:pt idx="3401">
                  <c:v>250.01560000000001</c:v>
                </c:pt>
                <c:pt idx="3402">
                  <c:v>250.06639999999999</c:v>
                </c:pt>
                <c:pt idx="3403">
                  <c:v>250.14840000000001</c:v>
                </c:pt>
                <c:pt idx="3404">
                  <c:v>250.20959999999999</c:v>
                </c:pt>
                <c:pt idx="3405">
                  <c:v>250.28219999999999</c:v>
                </c:pt>
                <c:pt idx="3406">
                  <c:v>250.33959999999999</c:v>
                </c:pt>
                <c:pt idx="3407">
                  <c:v>250.44900000000001</c:v>
                </c:pt>
                <c:pt idx="3408">
                  <c:v>250.4915</c:v>
                </c:pt>
                <c:pt idx="3409">
                  <c:v>250.48009999999999</c:v>
                </c:pt>
                <c:pt idx="3410">
                  <c:v>250.57050000000001</c:v>
                </c:pt>
                <c:pt idx="3411">
                  <c:v>250.66220000000001</c:v>
                </c:pt>
                <c:pt idx="3412">
                  <c:v>250.73490000000001</c:v>
                </c:pt>
                <c:pt idx="3413">
                  <c:v>250.79570000000001</c:v>
                </c:pt>
                <c:pt idx="3414">
                  <c:v>250.87989999999999</c:v>
                </c:pt>
                <c:pt idx="3415">
                  <c:v>250.96199999999999</c:v>
                </c:pt>
                <c:pt idx="3416">
                  <c:v>250.9889</c:v>
                </c:pt>
                <c:pt idx="3417">
                  <c:v>251.05840000000001</c:v>
                </c:pt>
                <c:pt idx="3418">
                  <c:v>251.09549999999999</c:v>
                </c:pt>
                <c:pt idx="3419">
                  <c:v>251.1755</c:v>
                </c:pt>
                <c:pt idx="3420">
                  <c:v>251.20439999999999</c:v>
                </c:pt>
                <c:pt idx="3421">
                  <c:v>251.31739999999999</c:v>
                </c:pt>
                <c:pt idx="3422">
                  <c:v>251.44640000000001</c:v>
                </c:pt>
                <c:pt idx="3423">
                  <c:v>251.47669999999999</c:v>
                </c:pt>
                <c:pt idx="3424">
                  <c:v>251.50450000000001</c:v>
                </c:pt>
                <c:pt idx="3425">
                  <c:v>251.62270000000001</c:v>
                </c:pt>
                <c:pt idx="3426">
                  <c:v>251.672</c:v>
                </c:pt>
                <c:pt idx="3427">
                  <c:v>251.76849999999999</c:v>
                </c:pt>
                <c:pt idx="3428">
                  <c:v>251.79669999999999</c:v>
                </c:pt>
                <c:pt idx="3429">
                  <c:v>251.84110000000001</c:v>
                </c:pt>
                <c:pt idx="3430">
                  <c:v>251.91659999999999</c:v>
                </c:pt>
                <c:pt idx="3431">
                  <c:v>252.0265</c:v>
                </c:pt>
                <c:pt idx="3432">
                  <c:v>252.09360000000001</c:v>
                </c:pt>
                <c:pt idx="3433">
                  <c:v>252.119</c:v>
                </c:pt>
                <c:pt idx="3434">
                  <c:v>252.16</c:v>
                </c:pt>
                <c:pt idx="3435">
                  <c:v>252.1892</c:v>
                </c:pt>
                <c:pt idx="3436">
                  <c:v>252.25909999999999</c:v>
                </c:pt>
                <c:pt idx="3437">
                  <c:v>252.31620000000001</c:v>
                </c:pt>
                <c:pt idx="3438">
                  <c:v>252.36580000000001</c:v>
                </c:pt>
                <c:pt idx="3439">
                  <c:v>252.46770000000001</c:v>
                </c:pt>
                <c:pt idx="3440">
                  <c:v>252.55170000000001</c:v>
                </c:pt>
                <c:pt idx="3441">
                  <c:v>252.62260000000001</c:v>
                </c:pt>
                <c:pt idx="3442">
                  <c:v>252.70959999999999</c:v>
                </c:pt>
                <c:pt idx="3443">
                  <c:v>252.77950000000001</c:v>
                </c:pt>
                <c:pt idx="3444">
                  <c:v>252.846</c:v>
                </c:pt>
                <c:pt idx="3445">
                  <c:v>252.93940000000001</c:v>
                </c:pt>
                <c:pt idx="3446">
                  <c:v>253.0017</c:v>
                </c:pt>
                <c:pt idx="3447">
                  <c:v>253.0898</c:v>
                </c:pt>
                <c:pt idx="3448">
                  <c:v>253.1198</c:v>
                </c:pt>
                <c:pt idx="3449">
                  <c:v>253.1628</c:v>
                </c:pt>
                <c:pt idx="3450">
                  <c:v>253.24860000000001</c:v>
                </c:pt>
                <c:pt idx="3451">
                  <c:v>253.29159999999999</c:v>
                </c:pt>
                <c:pt idx="3452">
                  <c:v>253.39400000000001</c:v>
                </c:pt>
                <c:pt idx="3453">
                  <c:v>253.44649999999999</c:v>
                </c:pt>
                <c:pt idx="3454">
                  <c:v>253.48320000000001</c:v>
                </c:pt>
                <c:pt idx="3455">
                  <c:v>253.54470000000001</c:v>
                </c:pt>
                <c:pt idx="3456">
                  <c:v>253.65870000000001</c:v>
                </c:pt>
                <c:pt idx="3457">
                  <c:v>253.7056</c:v>
                </c:pt>
                <c:pt idx="3458">
                  <c:v>253.7962</c:v>
                </c:pt>
                <c:pt idx="3459">
                  <c:v>253.8545</c:v>
                </c:pt>
                <c:pt idx="3460">
                  <c:v>253.98099999999999</c:v>
                </c:pt>
                <c:pt idx="3461">
                  <c:v>254.0016</c:v>
                </c:pt>
                <c:pt idx="3462">
                  <c:v>254.04839999999999</c:v>
                </c:pt>
                <c:pt idx="3463">
                  <c:v>254.11099999999999</c:v>
                </c:pt>
                <c:pt idx="3464">
                  <c:v>254.1652</c:v>
                </c:pt>
                <c:pt idx="3465">
                  <c:v>254.2594</c:v>
                </c:pt>
                <c:pt idx="3466">
                  <c:v>254.285</c:v>
                </c:pt>
                <c:pt idx="3467">
                  <c:v>254.33959999999999</c:v>
                </c:pt>
                <c:pt idx="3468">
                  <c:v>254.42429999999999</c:v>
                </c:pt>
                <c:pt idx="3469">
                  <c:v>254.5042</c:v>
                </c:pt>
                <c:pt idx="3470">
                  <c:v>254.5436</c:v>
                </c:pt>
                <c:pt idx="3471">
                  <c:v>254.6396</c:v>
                </c:pt>
                <c:pt idx="3472">
                  <c:v>254.63800000000001</c:v>
                </c:pt>
                <c:pt idx="3473">
                  <c:v>254.6986</c:v>
                </c:pt>
                <c:pt idx="3474">
                  <c:v>254.75559999999999</c:v>
                </c:pt>
                <c:pt idx="3475">
                  <c:v>254.85509999999999</c:v>
                </c:pt>
                <c:pt idx="3476">
                  <c:v>254.9032</c:v>
                </c:pt>
                <c:pt idx="3477">
                  <c:v>254.94749999999999</c:v>
                </c:pt>
                <c:pt idx="3478">
                  <c:v>255.01179999999999</c:v>
                </c:pt>
                <c:pt idx="3479">
                  <c:v>255.05879999999999</c:v>
                </c:pt>
                <c:pt idx="3480">
                  <c:v>255.1215</c:v>
                </c:pt>
                <c:pt idx="3481">
                  <c:v>255.19540000000001</c:v>
                </c:pt>
                <c:pt idx="3482">
                  <c:v>255.29140000000001</c:v>
                </c:pt>
                <c:pt idx="3483">
                  <c:v>255.33150000000001</c:v>
                </c:pt>
                <c:pt idx="3484">
                  <c:v>255.41210000000001</c:v>
                </c:pt>
                <c:pt idx="3485">
                  <c:v>255.4494</c:v>
                </c:pt>
                <c:pt idx="3486">
                  <c:v>255.49170000000001</c:v>
                </c:pt>
                <c:pt idx="3487">
                  <c:v>255.57560000000001</c:v>
                </c:pt>
                <c:pt idx="3488">
                  <c:v>255.67179999999999</c:v>
                </c:pt>
                <c:pt idx="3489">
                  <c:v>255.7672</c:v>
                </c:pt>
                <c:pt idx="3490">
                  <c:v>255.87360000000001</c:v>
                </c:pt>
                <c:pt idx="3491">
                  <c:v>255.946</c:v>
                </c:pt>
                <c:pt idx="3492">
                  <c:v>255.9812</c:v>
                </c:pt>
                <c:pt idx="3493">
                  <c:v>256.07690000000002</c:v>
                </c:pt>
                <c:pt idx="3494">
                  <c:v>256.16500000000002</c:v>
                </c:pt>
                <c:pt idx="3495">
                  <c:v>256.15940000000001</c:v>
                </c:pt>
                <c:pt idx="3496">
                  <c:v>256.23700000000002</c:v>
                </c:pt>
                <c:pt idx="3497">
                  <c:v>256.32040000000001</c:v>
                </c:pt>
                <c:pt idx="3498">
                  <c:v>256.41039999999998</c:v>
                </c:pt>
                <c:pt idx="3499">
                  <c:v>256.47620000000001</c:v>
                </c:pt>
                <c:pt idx="3500">
                  <c:v>256.55840000000001</c:v>
                </c:pt>
                <c:pt idx="3501">
                  <c:v>256.6114</c:v>
                </c:pt>
                <c:pt idx="3502">
                  <c:v>256.64440000000002</c:v>
                </c:pt>
                <c:pt idx="3503">
                  <c:v>256.75900000000001</c:v>
                </c:pt>
                <c:pt idx="3504">
                  <c:v>256.85419999999999</c:v>
                </c:pt>
                <c:pt idx="3505">
                  <c:v>256.89139999999998</c:v>
                </c:pt>
                <c:pt idx="3506">
                  <c:v>256.96980000000002</c:v>
                </c:pt>
                <c:pt idx="3507">
                  <c:v>257.02339999999998</c:v>
                </c:pt>
                <c:pt idx="3508">
                  <c:v>257.10840000000002</c:v>
                </c:pt>
                <c:pt idx="3509">
                  <c:v>257.1952</c:v>
                </c:pt>
                <c:pt idx="3510">
                  <c:v>257.30169999999998</c:v>
                </c:pt>
                <c:pt idx="3511">
                  <c:v>257.3494</c:v>
                </c:pt>
                <c:pt idx="3512">
                  <c:v>257.41930000000002</c:v>
                </c:pt>
                <c:pt idx="3513">
                  <c:v>257.50119999999998</c:v>
                </c:pt>
                <c:pt idx="3514">
                  <c:v>257.55149999999998</c:v>
                </c:pt>
                <c:pt idx="3515">
                  <c:v>257.5779</c:v>
                </c:pt>
                <c:pt idx="3516">
                  <c:v>257.6626</c:v>
                </c:pt>
                <c:pt idx="3517">
                  <c:v>257.72340000000003</c:v>
                </c:pt>
                <c:pt idx="3518">
                  <c:v>257.72489999999999</c:v>
                </c:pt>
                <c:pt idx="3519">
                  <c:v>257.74619999999999</c:v>
                </c:pt>
                <c:pt idx="3520">
                  <c:v>257.85950000000003</c:v>
                </c:pt>
                <c:pt idx="3521">
                  <c:v>257.99900000000002</c:v>
                </c:pt>
                <c:pt idx="3522">
                  <c:v>258.10449999999997</c:v>
                </c:pt>
                <c:pt idx="3523">
                  <c:v>258.17779999999999</c:v>
                </c:pt>
                <c:pt idx="3524">
                  <c:v>258.20389999999998</c:v>
                </c:pt>
                <c:pt idx="3525">
                  <c:v>258.27199999999999</c:v>
                </c:pt>
                <c:pt idx="3526">
                  <c:v>258.34500000000003</c:v>
                </c:pt>
                <c:pt idx="3527">
                  <c:v>258.39139999999998</c:v>
                </c:pt>
                <c:pt idx="3528">
                  <c:v>258.46820000000002</c:v>
                </c:pt>
                <c:pt idx="3529">
                  <c:v>258.49119999999999</c:v>
                </c:pt>
                <c:pt idx="3530">
                  <c:v>258.60149999999999</c:v>
                </c:pt>
                <c:pt idx="3531">
                  <c:v>258.67840000000001</c:v>
                </c:pt>
                <c:pt idx="3532">
                  <c:v>258.738</c:v>
                </c:pt>
                <c:pt idx="3533">
                  <c:v>258.81270000000001</c:v>
                </c:pt>
                <c:pt idx="3534">
                  <c:v>258.88619999999997</c:v>
                </c:pt>
                <c:pt idx="3535">
                  <c:v>258.93869999999998</c:v>
                </c:pt>
                <c:pt idx="3536">
                  <c:v>259.00439999999998</c:v>
                </c:pt>
                <c:pt idx="3537">
                  <c:v>259.06330000000003</c:v>
                </c:pt>
                <c:pt idx="3538">
                  <c:v>259.14019999999999</c:v>
                </c:pt>
                <c:pt idx="3539">
                  <c:v>259.20260000000002</c:v>
                </c:pt>
                <c:pt idx="3540">
                  <c:v>259.27100000000002</c:v>
                </c:pt>
                <c:pt idx="3541">
                  <c:v>259.35399999999998</c:v>
                </c:pt>
                <c:pt idx="3542">
                  <c:v>259.39800000000002</c:v>
                </c:pt>
                <c:pt idx="3543">
                  <c:v>259.47969999999998</c:v>
                </c:pt>
                <c:pt idx="3544">
                  <c:v>259.47730000000001</c:v>
                </c:pt>
                <c:pt idx="3545">
                  <c:v>259.57029999999997</c:v>
                </c:pt>
                <c:pt idx="3546">
                  <c:v>259.67259999999999</c:v>
                </c:pt>
                <c:pt idx="3547">
                  <c:v>259.75099999999998</c:v>
                </c:pt>
                <c:pt idx="3548">
                  <c:v>259.78039999999999</c:v>
                </c:pt>
                <c:pt idx="3549">
                  <c:v>259.85399999999998</c:v>
                </c:pt>
                <c:pt idx="3550">
                  <c:v>259.96409999999997</c:v>
                </c:pt>
                <c:pt idx="3551">
                  <c:v>260.04489999999998</c:v>
                </c:pt>
                <c:pt idx="3552">
                  <c:v>260.08109999999999</c:v>
                </c:pt>
                <c:pt idx="3553">
                  <c:v>260.14679999999998</c:v>
                </c:pt>
                <c:pt idx="3554">
                  <c:v>260.24329999999998</c:v>
                </c:pt>
                <c:pt idx="3555">
                  <c:v>260.29360000000003</c:v>
                </c:pt>
                <c:pt idx="3556">
                  <c:v>260.36250000000001</c:v>
                </c:pt>
                <c:pt idx="3557">
                  <c:v>260.3956</c:v>
                </c:pt>
                <c:pt idx="3558">
                  <c:v>260.47239999999999</c:v>
                </c:pt>
                <c:pt idx="3559">
                  <c:v>260.55860000000001</c:v>
                </c:pt>
                <c:pt idx="3560">
                  <c:v>260.56040000000002</c:v>
                </c:pt>
                <c:pt idx="3561">
                  <c:v>260.62450000000001</c:v>
                </c:pt>
                <c:pt idx="3562">
                  <c:v>260.65190000000001</c:v>
                </c:pt>
                <c:pt idx="3563">
                  <c:v>260.74869999999999</c:v>
                </c:pt>
                <c:pt idx="3564">
                  <c:v>260.83659999999998</c:v>
                </c:pt>
                <c:pt idx="3565">
                  <c:v>260.87970000000001</c:v>
                </c:pt>
                <c:pt idx="3566">
                  <c:v>260.9676</c:v>
                </c:pt>
                <c:pt idx="3567">
                  <c:v>261.06459999999998</c:v>
                </c:pt>
                <c:pt idx="3568">
                  <c:v>261.17149999999998</c:v>
                </c:pt>
                <c:pt idx="3569">
                  <c:v>261.21359999999999</c:v>
                </c:pt>
                <c:pt idx="3570">
                  <c:v>261.24099999999999</c:v>
                </c:pt>
                <c:pt idx="3571">
                  <c:v>261.3374</c:v>
                </c:pt>
                <c:pt idx="3572">
                  <c:v>261.39339999999999</c:v>
                </c:pt>
                <c:pt idx="3573">
                  <c:v>261.47699999999998</c:v>
                </c:pt>
                <c:pt idx="3574">
                  <c:v>261.52809999999999</c:v>
                </c:pt>
                <c:pt idx="3575">
                  <c:v>261.60160000000002</c:v>
                </c:pt>
                <c:pt idx="3576">
                  <c:v>261.66399999999999</c:v>
                </c:pt>
                <c:pt idx="3577">
                  <c:v>261.65839999999997</c:v>
                </c:pt>
                <c:pt idx="3578">
                  <c:v>261.5924</c:v>
                </c:pt>
                <c:pt idx="3579">
                  <c:v>261.63459999999998</c:v>
                </c:pt>
                <c:pt idx="3580">
                  <c:v>261.7756</c:v>
                </c:pt>
                <c:pt idx="3581">
                  <c:v>261.90109999999999</c:v>
                </c:pt>
                <c:pt idx="3582">
                  <c:v>262.00220000000002</c:v>
                </c:pt>
                <c:pt idx="3583">
                  <c:v>262.10250000000002</c:v>
                </c:pt>
                <c:pt idx="3584">
                  <c:v>262.13200000000001</c:v>
                </c:pt>
                <c:pt idx="3585">
                  <c:v>262.14620000000002</c:v>
                </c:pt>
                <c:pt idx="3586">
                  <c:v>262.2398</c:v>
                </c:pt>
                <c:pt idx="3587">
                  <c:v>262.35919999999999</c:v>
                </c:pt>
                <c:pt idx="3588">
                  <c:v>262.42579999999998</c:v>
                </c:pt>
                <c:pt idx="3589">
                  <c:v>262.52929999999998</c:v>
                </c:pt>
                <c:pt idx="3590">
                  <c:v>262.61700000000002</c:v>
                </c:pt>
                <c:pt idx="3591">
                  <c:v>262.67599999999999</c:v>
                </c:pt>
                <c:pt idx="3592">
                  <c:v>262.709</c:v>
                </c:pt>
                <c:pt idx="3593">
                  <c:v>262.78870000000001</c:v>
                </c:pt>
                <c:pt idx="3594">
                  <c:v>262.84660000000002</c:v>
                </c:pt>
                <c:pt idx="3595">
                  <c:v>262.9006</c:v>
                </c:pt>
                <c:pt idx="3596">
                  <c:v>262.9717</c:v>
                </c:pt>
                <c:pt idx="3597">
                  <c:v>263.04340000000002</c:v>
                </c:pt>
                <c:pt idx="3598">
                  <c:v>263.10739999999998</c:v>
                </c:pt>
                <c:pt idx="3599">
                  <c:v>263.21100000000001</c:v>
                </c:pt>
                <c:pt idx="3600">
                  <c:v>263.2774</c:v>
                </c:pt>
                <c:pt idx="3601">
                  <c:v>263.298</c:v>
                </c:pt>
                <c:pt idx="3602">
                  <c:v>263.34219999999999</c:v>
                </c:pt>
                <c:pt idx="3603">
                  <c:v>263.41750000000002</c:v>
                </c:pt>
                <c:pt idx="3604">
                  <c:v>263.5018</c:v>
                </c:pt>
                <c:pt idx="3605">
                  <c:v>263.56729999999999</c:v>
                </c:pt>
                <c:pt idx="3606">
                  <c:v>263.58690000000001</c:v>
                </c:pt>
                <c:pt idx="3607">
                  <c:v>263.67899999999997</c:v>
                </c:pt>
                <c:pt idx="3608">
                  <c:v>263.76560000000001</c:v>
                </c:pt>
                <c:pt idx="3609">
                  <c:v>263.8152</c:v>
                </c:pt>
                <c:pt idx="3610">
                  <c:v>263.86829999999998</c:v>
                </c:pt>
                <c:pt idx="3611">
                  <c:v>264.03339999999997</c:v>
                </c:pt>
                <c:pt idx="3612">
                  <c:v>264.07</c:v>
                </c:pt>
                <c:pt idx="3613">
                  <c:v>264.0847</c:v>
                </c:pt>
                <c:pt idx="3614">
                  <c:v>264.18619999999999</c:v>
                </c:pt>
                <c:pt idx="3615">
                  <c:v>264.2568</c:v>
                </c:pt>
                <c:pt idx="3616">
                  <c:v>264.32859999999999</c:v>
                </c:pt>
                <c:pt idx="3617">
                  <c:v>264.3442</c:v>
                </c:pt>
                <c:pt idx="3618">
                  <c:v>264.45710000000003</c:v>
                </c:pt>
                <c:pt idx="3619">
                  <c:v>264.51060000000001</c:v>
                </c:pt>
                <c:pt idx="3620">
                  <c:v>264.56439999999998</c:v>
                </c:pt>
                <c:pt idx="3621">
                  <c:v>264.62950000000001</c:v>
                </c:pt>
                <c:pt idx="3622">
                  <c:v>264.69380000000001</c:v>
                </c:pt>
                <c:pt idx="3623">
                  <c:v>264.71539999999999</c:v>
                </c:pt>
                <c:pt idx="3624">
                  <c:v>264.79320000000001</c:v>
                </c:pt>
                <c:pt idx="3625">
                  <c:v>264.8646</c:v>
                </c:pt>
                <c:pt idx="3626">
                  <c:v>264.96640000000002</c:v>
                </c:pt>
                <c:pt idx="3627">
                  <c:v>265.03640000000001</c:v>
                </c:pt>
                <c:pt idx="3628">
                  <c:v>265.11040000000003</c:v>
                </c:pt>
                <c:pt idx="3629">
                  <c:v>265.14049999999997</c:v>
                </c:pt>
                <c:pt idx="3630">
                  <c:v>265.21949999999998</c:v>
                </c:pt>
                <c:pt idx="3631">
                  <c:v>265.30549999999999</c:v>
                </c:pt>
                <c:pt idx="3632">
                  <c:v>265.34320000000002</c:v>
                </c:pt>
                <c:pt idx="3633">
                  <c:v>265.40679999999998</c:v>
                </c:pt>
                <c:pt idx="3634">
                  <c:v>265.46420000000001</c:v>
                </c:pt>
                <c:pt idx="3635">
                  <c:v>265.58179999999999</c:v>
                </c:pt>
                <c:pt idx="3636">
                  <c:v>265.63920000000002</c:v>
                </c:pt>
                <c:pt idx="3637">
                  <c:v>265.71539999999999</c:v>
                </c:pt>
                <c:pt idx="3638">
                  <c:v>265.75979999999998</c:v>
                </c:pt>
                <c:pt idx="3639">
                  <c:v>265.81099999999998</c:v>
                </c:pt>
                <c:pt idx="3640">
                  <c:v>265.90839999999997</c:v>
                </c:pt>
                <c:pt idx="3641">
                  <c:v>265.9375</c:v>
                </c:pt>
                <c:pt idx="3642">
                  <c:v>266.01990000000001</c:v>
                </c:pt>
                <c:pt idx="3643">
                  <c:v>266.10640000000001</c:v>
                </c:pt>
                <c:pt idx="3644">
                  <c:v>266.19540000000001</c:v>
                </c:pt>
                <c:pt idx="3645">
                  <c:v>266.22680000000003</c:v>
                </c:pt>
                <c:pt idx="3646">
                  <c:v>266.29300000000001</c:v>
                </c:pt>
                <c:pt idx="3647">
                  <c:v>266.32</c:v>
                </c:pt>
                <c:pt idx="3648">
                  <c:v>266.42750000000001</c:v>
                </c:pt>
                <c:pt idx="3649">
                  <c:v>266.50599999999997</c:v>
                </c:pt>
                <c:pt idx="3650">
                  <c:v>266.56400000000002</c:v>
                </c:pt>
                <c:pt idx="3651">
                  <c:v>266.6404</c:v>
                </c:pt>
                <c:pt idx="3652">
                  <c:v>266.7432</c:v>
                </c:pt>
                <c:pt idx="3653">
                  <c:v>266.78579999999999</c:v>
                </c:pt>
                <c:pt idx="3654">
                  <c:v>266.81939999999997</c:v>
                </c:pt>
                <c:pt idx="3655">
                  <c:v>266.91750000000002</c:v>
                </c:pt>
                <c:pt idx="3656">
                  <c:v>266.9889</c:v>
                </c:pt>
                <c:pt idx="3657">
                  <c:v>267.02</c:v>
                </c:pt>
                <c:pt idx="3658">
                  <c:v>267.06310000000002</c:v>
                </c:pt>
                <c:pt idx="3659">
                  <c:v>267.16829999999999</c:v>
                </c:pt>
                <c:pt idx="3660">
                  <c:v>267.2414</c:v>
                </c:pt>
                <c:pt idx="3661">
                  <c:v>267.31110000000001</c:v>
                </c:pt>
                <c:pt idx="3662">
                  <c:v>267.39929999999998</c:v>
                </c:pt>
                <c:pt idx="3663">
                  <c:v>267.44349999999997</c:v>
                </c:pt>
                <c:pt idx="3664">
                  <c:v>267.47480000000002</c:v>
                </c:pt>
                <c:pt idx="3665">
                  <c:v>267.57369999999997</c:v>
                </c:pt>
                <c:pt idx="3666">
                  <c:v>267.65460000000002</c:v>
                </c:pt>
                <c:pt idx="3667">
                  <c:v>267.68459999999999</c:v>
                </c:pt>
                <c:pt idx="3668">
                  <c:v>267.74</c:v>
                </c:pt>
                <c:pt idx="3669">
                  <c:v>267.78559999999999</c:v>
                </c:pt>
                <c:pt idx="3670">
                  <c:v>267.88400000000001</c:v>
                </c:pt>
                <c:pt idx="3671">
                  <c:v>267.96699999999998</c:v>
                </c:pt>
                <c:pt idx="3672">
                  <c:v>268.0104</c:v>
                </c:pt>
                <c:pt idx="3673">
                  <c:v>268.06020000000001</c:v>
                </c:pt>
                <c:pt idx="3674">
                  <c:v>268.1918</c:v>
                </c:pt>
                <c:pt idx="3675">
                  <c:v>268.26170000000002</c:v>
                </c:pt>
                <c:pt idx="3676">
                  <c:v>268.32830000000001</c:v>
                </c:pt>
                <c:pt idx="3677">
                  <c:v>268.36520000000002</c:v>
                </c:pt>
                <c:pt idx="3678">
                  <c:v>268.45269999999999</c:v>
                </c:pt>
                <c:pt idx="3679">
                  <c:v>268.51499999999999</c:v>
                </c:pt>
                <c:pt idx="3680">
                  <c:v>268.63749999999999</c:v>
                </c:pt>
                <c:pt idx="3681">
                  <c:v>268.65719999999999</c:v>
                </c:pt>
                <c:pt idx="3682">
                  <c:v>268.6918</c:v>
                </c:pt>
                <c:pt idx="3683">
                  <c:v>268.7704</c:v>
                </c:pt>
                <c:pt idx="3684">
                  <c:v>268.85669999999999</c:v>
                </c:pt>
                <c:pt idx="3685">
                  <c:v>268.92959999999999</c:v>
                </c:pt>
                <c:pt idx="3686">
                  <c:v>268.96780000000001</c:v>
                </c:pt>
                <c:pt idx="3687">
                  <c:v>269.05079999999998</c:v>
                </c:pt>
                <c:pt idx="3688">
                  <c:v>269.15719999999999</c:v>
                </c:pt>
                <c:pt idx="3689">
                  <c:v>269.23840000000001</c:v>
                </c:pt>
                <c:pt idx="3690">
                  <c:v>269.27339999999998</c:v>
                </c:pt>
                <c:pt idx="3691">
                  <c:v>269.31380000000001</c:v>
                </c:pt>
                <c:pt idx="3692">
                  <c:v>269.34769999999997</c:v>
                </c:pt>
                <c:pt idx="3693">
                  <c:v>269.42419999999998</c:v>
                </c:pt>
                <c:pt idx="3694">
                  <c:v>269.46629999999999</c:v>
                </c:pt>
                <c:pt idx="3695">
                  <c:v>269.50940000000003</c:v>
                </c:pt>
                <c:pt idx="3696">
                  <c:v>269.64269999999999</c:v>
                </c:pt>
                <c:pt idx="3697">
                  <c:v>269.75630000000001</c:v>
                </c:pt>
                <c:pt idx="3698">
                  <c:v>269.81869999999998</c:v>
                </c:pt>
                <c:pt idx="3699">
                  <c:v>269.8322</c:v>
                </c:pt>
                <c:pt idx="3700">
                  <c:v>269.8689</c:v>
                </c:pt>
                <c:pt idx="3701">
                  <c:v>269.87920000000003</c:v>
                </c:pt>
                <c:pt idx="3702">
                  <c:v>269.92759999999998</c:v>
                </c:pt>
                <c:pt idx="3703">
                  <c:v>270.09440000000001</c:v>
                </c:pt>
                <c:pt idx="3704">
                  <c:v>270.17399999999998</c:v>
                </c:pt>
                <c:pt idx="3705">
                  <c:v>270.18579999999997</c:v>
                </c:pt>
                <c:pt idx="3706">
                  <c:v>270.30739999999997</c:v>
                </c:pt>
                <c:pt idx="3707">
                  <c:v>270.31360000000001</c:v>
                </c:pt>
                <c:pt idx="3708">
                  <c:v>270.34800000000001</c:v>
                </c:pt>
                <c:pt idx="3709">
                  <c:v>270.41090000000003</c:v>
                </c:pt>
                <c:pt idx="3710">
                  <c:v>270.4563</c:v>
                </c:pt>
                <c:pt idx="3711">
                  <c:v>270.56380000000001</c:v>
                </c:pt>
                <c:pt idx="3712">
                  <c:v>270.59620000000001</c:v>
                </c:pt>
                <c:pt idx="3713">
                  <c:v>270.71699999999998</c:v>
                </c:pt>
                <c:pt idx="3714">
                  <c:v>270.80829999999997</c:v>
                </c:pt>
                <c:pt idx="3715">
                  <c:v>270.89060000000001</c:v>
                </c:pt>
                <c:pt idx="3716">
                  <c:v>270.96960000000001</c:v>
                </c:pt>
                <c:pt idx="3717">
                  <c:v>270.98509999999999</c:v>
                </c:pt>
                <c:pt idx="3718">
                  <c:v>270.98700000000002</c:v>
                </c:pt>
                <c:pt idx="3719">
                  <c:v>271.12419999999997</c:v>
                </c:pt>
                <c:pt idx="3720">
                  <c:v>271.1918</c:v>
                </c:pt>
                <c:pt idx="3721">
                  <c:v>271.30070000000001</c:v>
                </c:pt>
                <c:pt idx="3722">
                  <c:v>271.34500000000003</c:v>
                </c:pt>
                <c:pt idx="3723">
                  <c:v>271.37099999999998</c:v>
                </c:pt>
                <c:pt idx="3724">
                  <c:v>271.4504</c:v>
                </c:pt>
                <c:pt idx="3725">
                  <c:v>271.54039999999998</c:v>
                </c:pt>
                <c:pt idx="3726">
                  <c:v>271.5829</c:v>
                </c:pt>
                <c:pt idx="3727">
                  <c:v>271.64499999999998</c:v>
                </c:pt>
                <c:pt idx="3728">
                  <c:v>271.65949999999998</c:v>
                </c:pt>
                <c:pt idx="3729">
                  <c:v>271.6918</c:v>
                </c:pt>
                <c:pt idx="3730">
                  <c:v>271.84440000000001</c:v>
                </c:pt>
                <c:pt idx="3731">
                  <c:v>271.89800000000002</c:v>
                </c:pt>
                <c:pt idx="3732">
                  <c:v>272.02159999999998</c:v>
                </c:pt>
                <c:pt idx="3733">
                  <c:v>272.03269999999998</c:v>
                </c:pt>
                <c:pt idx="3734">
                  <c:v>272.10359999999997</c:v>
                </c:pt>
                <c:pt idx="3735">
                  <c:v>272.20949999999999</c:v>
                </c:pt>
                <c:pt idx="3736">
                  <c:v>272.23759999999999</c:v>
                </c:pt>
                <c:pt idx="3737">
                  <c:v>272.25439999999998</c:v>
                </c:pt>
                <c:pt idx="3738">
                  <c:v>272.35910000000001</c:v>
                </c:pt>
                <c:pt idx="3739">
                  <c:v>272.4502</c:v>
                </c:pt>
                <c:pt idx="3740">
                  <c:v>272.53140000000002</c:v>
                </c:pt>
                <c:pt idx="3741">
                  <c:v>272.61200000000002</c:v>
                </c:pt>
                <c:pt idx="3742">
                  <c:v>272.72800000000001</c:v>
                </c:pt>
                <c:pt idx="3743">
                  <c:v>272.81439999999998</c:v>
                </c:pt>
                <c:pt idx="3744">
                  <c:v>272.84960000000001</c:v>
                </c:pt>
                <c:pt idx="3745">
                  <c:v>272.91419999999999</c:v>
                </c:pt>
                <c:pt idx="3746">
                  <c:v>273.01010000000002</c:v>
                </c:pt>
                <c:pt idx="3747">
                  <c:v>273.07639999999998</c:v>
                </c:pt>
                <c:pt idx="3748">
                  <c:v>273.12400000000002</c:v>
                </c:pt>
                <c:pt idx="3749">
                  <c:v>273.19799999999998</c:v>
                </c:pt>
                <c:pt idx="3750">
                  <c:v>273.2654</c:v>
                </c:pt>
                <c:pt idx="3751">
                  <c:v>273.34960000000001</c:v>
                </c:pt>
                <c:pt idx="3752">
                  <c:v>273.39299999999997</c:v>
                </c:pt>
                <c:pt idx="3753">
                  <c:v>273.4375</c:v>
                </c:pt>
                <c:pt idx="3754">
                  <c:v>273.46719999999999</c:v>
                </c:pt>
                <c:pt idx="3755">
                  <c:v>273.56880000000001</c:v>
                </c:pt>
                <c:pt idx="3756">
                  <c:v>273.62920000000003</c:v>
                </c:pt>
                <c:pt idx="3757">
                  <c:v>273.71749999999997</c:v>
                </c:pt>
                <c:pt idx="3758">
                  <c:v>273.81259999999997</c:v>
                </c:pt>
                <c:pt idx="3759">
                  <c:v>273.86700000000002</c:v>
                </c:pt>
                <c:pt idx="3760">
                  <c:v>273.97219999999999</c:v>
                </c:pt>
                <c:pt idx="3761">
                  <c:v>274.08280000000002</c:v>
                </c:pt>
                <c:pt idx="3762">
                  <c:v>274.11959999999999</c:v>
                </c:pt>
                <c:pt idx="3763">
                  <c:v>274.14010000000002</c:v>
                </c:pt>
                <c:pt idx="3764">
                  <c:v>274.21249999999998</c:v>
                </c:pt>
                <c:pt idx="3765">
                  <c:v>274.23579999999998</c:v>
                </c:pt>
                <c:pt idx="3766">
                  <c:v>274.34949999999998</c:v>
                </c:pt>
                <c:pt idx="3767">
                  <c:v>274.30020000000002</c:v>
                </c:pt>
                <c:pt idx="3768">
                  <c:v>274.39620000000002</c:v>
                </c:pt>
                <c:pt idx="3769">
                  <c:v>274.48700000000002</c:v>
                </c:pt>
                <c:pt idx="3770">
                  <c:v>274.57069999999999</c:v>
                </c:pt>
                <c:pt idx="3771">
                  <c:v>274.59609999999998</c:v>
                </c:pt>
                <c:pt idx="3772">
                  <c:v>274.63339999999999</c:v>
                </c:pt>
                <c:pt idx="3773">
                  <c:v>274.71199999999999</c:v>
                </c:pt>
                <c:pt idx="3774">
                  <c:v>274.78030000000001</c:v>
                </c:pt>
                <c:pt idx="3775">
                  <c:v>274.80959999999999</c:v>
                </c:pt>
                <c:pt idx="3776">
                  <c:v>274.86520000000002</c:v>
                </c:pt>
                <c:pt idx="3777">
                  <c:v>274.93400000000003</c:v>
                </c:pt>
                <c:pt idx="3778">
                  <c:v>275.01369999999997</c:v>
                </c:pt>
                <c:pt idx="3779">
                  <c:v>275.06740000000002</c:v>
                </c:pt>
                <c:pt idx="3780">
                  <c:v>275.13380000000001</c:v>
                </c:pt>
                <c:pt idx="3781">
                  <c:v>275.24740000000003</c:v>
                </c:pt>
                <c:pt idx="3782">
                  <c:v>275.33699999999999</c:v>
                </c:pt>
                <c:pt idx="3783">
                  <c:v>275.43939999999998</c:v>
                </c:pt>
                <c:pt idx="3784">
                  <c:v>275.52100000000002</c:v>
                </c:pt>
                <c:pt idx="3785">
                  <c:v>275.54680000000002</c:v>
                </c:pt>
                <c:pt idx="3786">
                  <c:v>275.6345</c:v>
                </c:pt>
                <c:pt idx="3787">
                  <c:v>275.65649999999999</c:v>
                </c:pt>
                <c:pt idx="3788">
                  <c:v>275.69600000000003</c:v>
                </c:pt>
                <c:pt idx="3789">
                  <c:v>275.75400000000002</c:v>
                </c:pt>
                <c:pt idx="3790">
                  <c:v>275.87540000000001</c:v>
                </c:pt>
                <c:pt idx="3791">
                  <c:v>275.91559999999998</c:v>
                </c:pt>
                <c:pt idx="3792">
                  <c:v>276.01429999999999</c:v>
                </c:pt>
                <c:pt idx="3793">
                  <c:v>276.05900000000003</c:v>
                </c:pt>
                <c:pt idx="3794">
                  <c:v>276.14269999999999</c:v>
                </c:pt>
                <c:pt idx="3795">
                  <c:v>276.21879999999999</c:v>
                </c:pt>
                <c:pt idx="3796">
                  <c:v>276.35219999999998</c:v>
                </c:pt>
                <c:pt idx="3797">
                  <c:v>276.4203</c:v>
                </c:pt>
                <c:pt idx="3798">
                  <c:v>276.46140000000003</c:v>
                </c:pt>
                <c:pt idx="3799">
                  <c:v>276.52539999999999</c:v>
                </c:pt>
                <c:pt idx="3800">
                  <c:v>276.63850000000002</c:v>
                </c:pt>
                <c:pt idx="3801">
                  <c:v>276.69279999999998</c:v>
                </c:pt>
                <c:pt idx="3802">
                  <c:v>276.79399999999998</c:v>
                </c:pt>
                <c:pt idx="3803">
                  <c:v>276.8621</c:v>
                </c:pt>
                <c:pt idx="3804">
                  <c:v>276.88260000000002</c:v>
                </c:pt>
                <c:pt idx="3805">
                  <c:v>276.92380000000003</c:v>
                </c:pt>
                <c:pt idx="3806">
                  <c:v>277.00060000000002</c:v>
                </c:pt>
                <c:pt idx="3807">
                  <c:v>277.065</c:v>
                </c:pt>
                <c:pt idx="3808">
                  <c:v>277.13580000000002</c:v>
                </c:pt>
                <c:pt idx="3809">
                  <c:v>277.17669999999998</c:v>
                </c:pt>
                <c:pt idx="3810">
                  <c:v>277.20339999999999</c:v>
                </c:pt>
                <c:pt idx="3811">
                  <c:v>277.25020000000001</c:v>
                </c:pt>
                <c:pt idx="3812">
                  <c:v>277.29629999999997</c:v>
                </c:pt>
                <c:pt idx="3813">
                  <c:v>277.3802</c:v>
                </c:pt>
                <c:pt idx="3814">
                  <c:v>277.5025</c:v>
                </c:pt>
                <c:pt idx="3815">
                  <c:v>277.55500000000001</c:v>
                </c:pt>
                <c:pt idx="3816">
                  <c:v>277.60550000000001</c:v>
                </c:pt>
                <c:pt idx="3817">
                  <c:v>277.76600000000002</c:v>
                </c:pt>
                <c:pt idx="3818">
                  <c:v>277.91199999999998</c:v>
                </c:pt>
                <c:pt idx="3819">
                  <c:v>277.95409999999998</c:v>
                </c:pt>
                <c:pt idx="3820">
                  <c:v>277.99220000000003</c:v>
                </c:pt>
                <c:pt idx="3821">
                  <c:v>278.00470000000001</c:v>
                </c:pt>
                <c:pt idx="3822">
                  <c:v>277.98779999999999</c:v>
                </c:pt>
                <c:pt idx="3823">
                  <c:v>277.96600000000001</c:v>
                </c:pt>
                <c:pt idx="3824">
                  <c:v>278.0702</c:v>
                </c:pt>
                <c:pt idx="3825">
                  <c:v>278.17340000000002</c:v>
                </c:pt>
                <c:pt idx="3826">
                  <c:v>278.26440000000002</c:v>
                </c:pt>
                <c:pt idx="3827">
                  <c:v>278.34219999999999</c:v>
                </c:pt>
                <c:pt idx="3828">
                  <c:v>278.33499999999998</c:v>
                </c:pt>
                <c:pt idx="3829">
                  <c:v>278.43189999999998</c:v>
                </c:pt>
                <c:pt idx="3830">
                  <c:v>278.49900000000002</c:v>
                </c:pt>
                <c:pt idx="3831">
                  <c:v>278.59890000000001</c:v>
                </c:pt>
                <c:pt idx="3832">
                  <c:v>278.59780000000001</c:v>
                </c:pt>
                <c:pt idx="3833">
                  <c:v>278.70940000000002</c:v>
                </c:pt>
                <c:pt idx="3834">
                  <c:v>278.87920000000003</c:v>
                </c:pt>
                <c:pt idx="3835">
                  <c:v>278.92939999999999</c:v>
                </c:pt>
                <c:pt idx="3836">
                  <c:v>278.97269999999997</c:v>
                </c:pt>
                <c:pt idx="3837">
                  <c:v>279.05880000000002</c:v>
                </c:pt>
                <c:pt idx="3838">
                  <c:v>279.15379999999999</c:v>
                </c:pt>
                <c:pt idx="3839">
                  <c:v>279.17689999999999</c:v>
                </c:pt>
                <c:pt idx="3840">
                  <c:v>279.24299999999999</c:v>
                </c:pt>
                <c:pt idx="3841">
                  <c:v>279.24779999999998</c:v>
                </c:pt>
                <c:pt idx="3842">
                  <c:v>279.25650000000002</c:v>
                </c:pt>
                <c:pt idx="3843">
                  <c:v>279.28500000000003</c:v>
                </c:pt>
                <c:pt idx="3844">
                  <c:v>279.3492</c:v>
                </c:pt>
                <c:pt idx="3845">
                  <c:v>279.45620000000002</c:v>
                </c:pt>
                <c:pt idx="3846">
                  <c:v>279.54860000000002</c:v>
                </c:pt>
                <c:pt idx="3847">
                  <c:v>279.6275</c:v>
                </c:pt>
                <c:pt idx="3848">
                  <c:v>279.69490000000002</c:v>
                </c:pt>
                <c:pt idx="3849">
                  <c:v>279.80599999999998</c:v>
                </c:pt>
                <c:pt idx="3850">
                  <c:v>279.85680000000002</c:v>
                </c:pt>
                <c:pt idx="3851">
                  <c:v>279.84879999999998</c:v>
                </c:pt>
                <c:pt idx="3852">
                  <c:v>279.96600000000001</c:v>
                </c:pt>
                <c:pt idx="3853">
                  <c:v>280.09820000000002</c:v>
                </c:pt>
                <c:pt idx="3854">
                  <c:v>280.1601</c:v>
                </c:pt>
                <c:pt idx="3855">
                  <c:v>280.18529999999998</c:v>
                </c:pt>
                <c:pt idx="3856">
                  <c:v>280.29199999999997</c:v>
                </c:pt>
                <c:pt idx="3857">
                  <c:v>280.40649999999999</c:v>
                </c:pt>
                <c:pt idx="3858">
                  <c:v>280.43259999999998</c:v>
                </c:pt>
                <c:pt idx="3859">
                  <c:v>280.46820000000002</c:v>
                </c:pt>
                <c:pt idx="3860">
                  <c:v>280.52789999999999</c:v>
                </c:pt>
                <c:pt idx="3861">
                  <c:v>280.60700000000003</c:v>
                </c:pt>
                <c:pt idx="3862">
                  <c:v>280.7002</c:v>
                </c:pt>
                <c:pt idx="3863">
                  <c:v>280.75099999999998</c:v>
                </c:pt>
                <c:pt idx="3864">
                  <c:v>280.79090000000002</c:v>
                </c:pt>
                <c:pt idx="3865">
                  <c:v>280.88119999999998</c:v>
                </c:pt>
                <c:pt idx="3866">
                  <c:v>280.91759999999999</c:v>
                </c:pt>
                <c:pt idx="3867">
                  <c:v>280.98790000000002</c:v>
                </c:pt>
                <c:pt idx="3868">
                  <c:v>281.06920000000002</c:v>
                </c:pt>
                <c:pt idx="3869">
                  <c:v>281.1574</c:v>
                </c:pt>
                <c:pt idx="3870">
                  <c:v>281.2568</c:v>
                </c:pt>
                <c:pt idx="3871">
                  <c:v>281.32810000000001</c:v>
                </c:pt>
                <c:pt idx="3872">
                  <c:v>281.40199999999999</c:v>
                </c:pt>
                <c:pt idx="3873">
                  <c:v>281.38499999999999</c:v>
                </c:pt>
                <c:pt idx="3874">
                  <c:v>281.435</c:v>
                </c:pt>
                <c:pt idx="3875">
                  <c:v>281.5856</c:v>
                </c:pt>
                <c:pt idx="3876">
                  <c:v>281.67259999999999</c:v>
                </c:pt>
                <c:pt idx="3877">
                  <c:v>281.64870000000002</c:v>
                </c:pt>
                <c:pt idx="3878">
                  <c:v>281.70339999999999</c:v>
                </c:pt>
                <c:pt idx="3879">
                  <c:v>281.7645</c:v>
                </c:pt>
                <c:pt idx="3880">
                  <c:v>281.7971</c:v>
                </c:pt>
                <c:pt idx="3881">
                  <c:v>281.89350000000002</c:v>
                </c:pt>
                <c:pt idx="3882">
                  <c:v>281.91969999999998</c:v>
                </c:pt>
                <c:pt idx="3883">
                  <c:v>281.95979999999997</c:v>
                </c:pt>
                <c:pt idx="3884">
                  <c:v>282.04450000000003</c:v>
                </c:pt>
                <c:pt idx="3885">
                  <c:v>282.21859999999998</c:v>
                </c:pt>
                <c:pt idx="3886">
                  <c:v>282.22730000000001</c:v>
                </c:pt>
                <c:pt idx="3887">
                  <c:v>282.23599999999999</c:v>
                </c:pt>
                <c:pt idx="3888">
                  <c:v>282.28449999999998</c:v>
                </c:pt>
                <c:pt idx="3889">
                  <c:v>282.35480000000001</c:v>
                </c:pt>
                <c:pt idx="3890">
                  <c:v>282.53129999999999</c:v>
                </c:pt>
                <c:pt idx="3891">
                  <c:v>282.62240000000003</c:v>
                </c:pt>
                <c:pt idx="3892">
                  <c:v>282.70960000000002</c:v>
                </c:pt>
                <c:pt idx="3893">
                  <c:v>282.75569999999999</c:v>
                </c:pt>
                <c:pt idx="3894">
                  <c:v>282.81040000000002</c:v>
                </c:pt>
                <c:pt idx="3895">
                  <c:v>282.89850000000001</c:v>
                </c:pt>
                <c:pt idx="3896">
                  <c:v>282.96559999999999</c:v>
                </c:pt>
                <c:pt idx="3897">
                  <c:v>283.0652</c:v>
                </c:pt>
                <c:pt idx="3898">
                  <c:v>283.26119999999997</c:v>
                </c:pt>
                <c:pt idx="3899">
                  <c:v>283.29300000000001</c:v>
                </c:pt>
                <c:pt idx="3900">
                  <c:v>283.22699999999998</c:v>
                </c:pt>
                <c:pt idx="3901">
                  <c:v>283.32029999999997</c:v>
                </c:pt>
                <c:pt idx="3902">
                  <c:v>283.42360000000002</c:v>
                </c:pt>
                <c:pt idx="3903">
                  <c:v>283.44080000000002</c:v>
                </c:pt>
                <c:pt idx="3904">
                  <c:v>283.57040000000001</c:v>
                </c:pt>
                <c:pt idx="3905">
                  <c:v>283.69080000000002</c:v>
                </c:pt>
                <c:pt idx="3906">
                  <c:v>283.73660000000001</c:v>
                </c:pt>
                <c:pt idx="3907">
                  <c:v>283.80860000000001</c:v>
                </c:pt>
                <c:pt idx="3908">
                  <c:v>283.9212</c:v>
                </c:pt>
                <c:pt idx="3909">
                  <c:v>283.87439999999998</c:v>
                </c:pt>
                <c:pt idx="3910">
                  <c:v>283.86130000000003</c:v>
                </c:pt>
                <c:pt idx="3911">
                  <c:v>283.93680000000001</c:v>
                </c:pt>
                <c:pt idx="3912">
                  <c:v>284.00150000000002</c:v>
                </c:pt>
                <c:pt idx="3913">
                  <c:v>284.07420000000002</c:v>
                </c:pt>
                <c:pt idx="3914">
                  <c:v>284.1404</c:v>
                </c:pt>
                <c:pt idx="3915">
                  <c:v>284.28890000000001</c:v>
                </c:pt>
                <c:pt idx="3916">
                  <c:v>284.29930000000002</c:v>
                </c:pt>
                <c:pt idx="3917">
                  <c:v>284.39400000000001</c:v>
                </c:pt>
                <c:pt idx="3918">
                  <c:v>284.4522</c:v>
                </c:pt>
                <c:pt idx="3919">
                  <c:v>284.55180000000001</c:v>
                </c:pt>
                <c:pt idx="3920">
                  <c:v>284.59199999999998</c:v>
                </c:pt>
                <c:pt idx="3921">
                  <c:v>284.6644</c:v>
                </c:pt>
                <c:pt idx="3922">
                  <c:v>284.66160000000002</c:v>
                </c:pt>
                <c:pt idx="3923">
                  <c:v>284.71019999999999</c:v>
                </c:pt>
                <c:pt idx="3924">
                  <c:v>284.82299999999998</c:v>
                </c:pt>
                <c:pt idx="3925">
                  <c:v>284.83350000000002</c:v>
                </c:pt>
                <c:pt idx="3926">
                  <c:v>284.88600000000002</c:v>
                </c:pt>
                <c:pt idx="3927">
                  <c:v>284.8954</c:v>
                </c:pt>
                <c:pt idx="3928">
                  <c:v>284.97640000000001</c:v>
                </c:pt>
                <c:pt idx="3929">
                  <c:v>285.10399999999998</c:v>
                </c:pt>
                <c:pt idx="3930">
                  <c:v>285.22149999999999</c:v>
                </c:pt>
                <c:pt idx="3931">
                  <c:v>285.23970000000003</c:v>
                </c:pt>
                <c:pt idx="3932">
                  <c:v>285.3141</c:v>
                </c:pt>
                <c:pt idx="3933">
                  <c:v>285.40199999999999</c:v>
                </c:pt>
                <c:pt idx="3934">
                  <c:v>285.45999999999998</c:v>
                </c:pt>
                <c:pt idx="3935">
                  <c:v>285.52749999999997</c:v>
                </c:pt>
                <c:pt idx="3936">
                  <c:v>285.60950000000003</c:v>
                </c:pt>
                <c:pt idx="3937">
                  <c:v>285.61360000000002</c:v>
                </c:pt>
                <c:pt idx="3938">
                  <c:v>285.68029999999999</c:v>
                </c:pt>
                <c:pt idx="3939">
                  <c:v>285.80099999999999</c:v>
                </c:pt>
                <c:pt idx="3940">
                  <c:v>285.92059999999998</c:v>
                </c:pt>
                <c:pt idx="3941">
                  <c:v>285.97559999999999</c:v>
                </c:pt>
                <c:pt idx="3942">
                  <c:v>285.95800000000003</c:v>
                </c:pt>
                <c:pt idx="3943">
                  <c:v>286.01659999999998</c:v>
                </c:pt>
                <c:pt idx="3944">
                  <c:v>286.07499999999999</c:v>
                </c:pt>
                <c:pt idx="3945">
                  <c:v>286.07190000000003</c:v>
                </c:pt>
                <c:pt idx="3946">
                  <c:v>286.17320000000001</c:v>
                </c:pt>
                <c:pt idx="3947">
                  <c:v>286.4151</c:v>
                </c:pt>
                <c:pt idx="3948">
                  <c:v>286.49529999999999</c:v>
                </c:pt>
                <c:pt idx="3949">
                  <c:v>286.51580000000001</c:v>
                </c:pt>
                <c:pt idx="3950">
                  <c:v>286.48379999999997</c:v>
                </c:pt>
                <c:pt idx="3951">
                  <c:v>286.51949999999999</c:v>
                </c:pt>
                <c:pt idx="3952">
                  <c:v>286.68</c:v>
                </c:pt>
                <c:pt idx="3953">
                  <c:v>286.72719999999998</c:v>
                </c:pt>
                <c:pt idx="3954">
                  <c:v>286.78590000000003</c:v>
                </c:pt>
                <c:pt idx="3955">
                  <c:v>286.76859999999999</c:v>
                </c:pt>
                <c:pt idx="3956">
                  <c:v>286.88189999999997</c:v>
                </c:pt>
                <c:pt idx="3957">
                  <c:v>286.92649999999998</c:v>
                </c:pt>
                <c:pt idx="3958">
                  <c:v>286.95330000000001</c:v>
                </c:pt>
                <c:pt idx="3959">
                  <c:v>287.01420000000002</c:v>
                </c:pt>
                <c:pt idx="3960">
                  <c:v>287.13380000000001</c:v>
                </c:pt>
                <c:pt idx="3961">
                  <c:v>287.14850000000001</c:v>
                </c:pt>
                <c:pt idx="3962">
                  <c:v>287.21570000000003</c:v>
                </c:pt>
                <c:pt idx="3963">
                  <c:v>287.3066</c:v>
                </c:pt>
                <c:pt idx="3964">
                  <c:v>287.3809</c:v>
                </c:pt>
                <c:pt idx="3965">
                  <c:v>287.50799999999998</c:v>
                </c:pt>
                <c:pt idx="3966">
                  <c:v>287.52</c:v>
                </c:pt>
                <c:pt idx="3967">
                  <c:v>287.58839999999998</c:v>
                </c:pt>
                <c:pt idx="3968">
                  <c:v>287.60000000000002</c:v>
                </c:pt>
                <c:pt idx="3969">
                  <c:v>287.78710000000001</c:v>
                </c:pt>
                <c:pt idx="3970">
                  <c:v>287.82900000000001</c:v>
                </c:pt>
                <c:pt idx="3971">
                  <c:v>287.8691</c:v>
                </c:pt>
                <c:pt idx="3972">
                  <c:v>287.92779999999999</c:v>
                </c:pt>
                <c:pt idx="3973">
                  <c:v>288.08420000000001</c:v>
                </c:pt>
                <c:pt idx="3974">
                  <c:v>288.17739999999998</c:v>
                </c:pt>
                <c:pt idx="3975">
                  <c:v>288.27760000000001</c:v>
                </c:pt>
                <c:pt idx="3976">
                  <c:v>288.31299999999999</c:v>
                </c:pt>
                <c:pt idx="3977">
                  <c:v>288.3836</c:v>
                </c:pt>
                <c:pt idx="3978">
                  <c:v>288.43970000000002</c:v>
                </c:pt>
                <c:pt idx="3979">
                  <c:v>288.4941</c:v>
                </c:pt>
                <c:pt idx="3980">
                  <c:v>288.62509999999997</c:v>
                </c:pt>
                <c:pt idx="3981">
                  <c:v>288.62810000000002</c:v>
                </c:pt>
                <c:pt idx="3982">
                  <c:v>288.77800000000002</c:v>
                </c:pt>
                <c:pt idx="3983">
                  <c:v>288.83339999999998</c:v>
                </c:pt>
                <c:pt idx="3984">
                  <c:v>288.89499999999998</c:v>
                </c:pt>
                <c:pt idx="3985">
                  <c:v>288.89819999999997</c:v>
                </c:pt>
                <c:pt idx="3986">
                  <c:v>289.03160000000003</c:v>
                </c:pt>
                <c:pt idx="3987">
                  <c:v>289.101</c:v>
                </c:pt>
                <c:pt idx="3988">
                  <c:v>289.10000000000002</c:v>
                </c:pt>
                <c:pt idx="3989">
                  <c:v>289.16640000000001</c:v>
                </c:pt>
                <c:pt idx="3990">
                  <c:v>289.28379999999999</c:v>
                </c:pt>
                <c:pt idx="3991">
                  <c:v>289.32279999999997</c:v>
                </c:pt>
                <c:pt idx="3992">
                  <c:v>289.37900000000002</c:v>
                </c:pt>
                <c:pt idx="3993">
                  <c:v>289.39319999999998</c:v>
                </c:pt>
                <c:pt idx="3994">
                  <c:v>289.48320000000001</c:v>
                </c:pt>
                <c:pt idx="3995">
                  <c:v>289.56169999999997</c:v>
                </c:pt>
                <c:pt idx="3996">
                  <c:v>289.6327</c:v>
                </c:pt>
                <c:pt idx="3997">
                  <c:v>289.70760000000001</c:v>
                </c:pt>
                <c:pt idx="3998">
                  <c:v>289.74720000000002</c:v>
                </c:pt>
                <c:pt idx="3999">
                  <c:v>289.8014</c:v>
                </c:pt>
                <c:pt idx="4000">
                  <c:v>289.9443</c:v>
                </c:pt>
                <c:pt idx="4001">
                  <c:v>290.08409999999998</c:v>
                </c:pt>
                <c:pt idx="4002">
                  <c:v>290.12720000000002</c:v>
                </c:pt>
                <c:pt idx="4003">
                  <c:v>290.18799999999999</c:v>
                </c:pt>
                <c:pt idx="4004">
                  <c:v>290.22340000000003</c:v>
                </c:pt>
                <c:pt idx="4005">
                  <c:v>290.2235</c:v>
                </c:pt>
                <c:pt idx="4006">
                  <c:v>290.29599999999999</c:v>
                </c:pt>
                <c:pt idx="4007">
                  <c:v>290.42509999999999</c:v>
                </c:pt>
                <c:pt idx="4008">
                  <c:v>290.43169999999998</c:v>
                </c:pt>
                <c:pt idx="4009">
                  <c:v>290.49919999999997</c:v>
                </c:pt>
                <c:pt idx="4010">
                  <c:v>290.54790000000003</c:v>
                </c:pt>
                <c:pt idx="4011">
                  <c:v>290.63900000000001</c:v>
                </c:pt>
                <c:pt idx="4012">
                  <c:v>290.69959999999998</c:v>
                </c:pt>
                <c:pt idx="4013">
                  <c:v>290.79219999999998</c:v>
                </c:pt>
                <c:pt idx="4014">
                  <c:v>290.87150000000003</c:v>
                </c:pt>
                <c:pt idx="4015">
                  <c:v>290.90609999999998</c:v>
                </c:pt>
                <c:pt idx="4016">
                  <c:v>291.00299999999999</c:v>
                </c:pt>
                <c:pt idx="4017">
                  <c:v>291.07400000000001</c:v>
                </c:pt>
                <c:pt idx="4018">
                  <c:v>291.1687</c:v>
                </c:pt>
                <c:pt idx="4019">
                  <c:v>291.2654</c:v>
                </c:pt>
                <c:pt idx="4020">
                  <c:v>291.30829999999997</c:v>
                </c:pt>
                <c:pt idx="4021">
                  <c:v>291.36959999999999</c:v>
                </c:pt>
                <c:pt idx="4022">
                  <c:v>291.44279999999998</c:v>
                </c:pt>
                <c:pt idx="4023">
                  <c:v>291.49259999999998</c:v>
                </c:pt>
                <c:pt idx="4024">
                  <c:v>291.48719999999997</c:v>
                </c:pt>
                <c:pt idx="4025">
                  <c:v>291.51889999999997</c:v>
                </c:pt>
                <c:pt idx="4026">
                  <c:v>291.61279999999999</c:v>
                </c:pt>
                <c:pt idx="4027">
                  <c:v>291.67660000000001</c:v>
                </c:pt>
                <c:pt idx="4028">
                  <c:v>291.75740000000002</c:v>
                </c:pt>
                <c:pt idx="4029">
                  <c:v>291.81240000000003</c:v>
                </c:pt>
                <c:pt idx="4030">
                  <c:v>291.8836</c:v>
                </c:pt>
                <c:pt idx="4031">
                  <c:v>291.95280000000002</c:v>
                </c:pt>
                <c:pt idx="4032">
                  <c:v>292.096</c:v>
                </c:pt>
                <c:pt idx="4033">
                  <c:v>292.27640000000002</c:v>
                </c:pt>
                <c:pt idx="4034">
                  <c:v>292.32249999999999</c:v>
                </c:pt>
                <c:pt idx="4035">
                  <c:v>292.23360000000002</c:v>
                </c:pt>
                <c:pt idx="4036">
                  <c:v>292.2516</c:v>
                </c:pt>
                <c:pt idx="4037">
                  <c:v>292.30279999999999</c:v>
                </c:pt>
                <c:pt idx="4038">
                  <c:v>292.40179999999998</c:v>
                </c:pt>
                <c:pt idx="4039">
                  <c:v>292.52730000000003</c:v>
                </c:pt>
                <c:pt idx="4040">
                  <c:v>292.57799999999997</c:v>
                </c:pt>
                <c:pt idx="4041">
                  <c:v>292.6653</c:v>
                </c:pt>
                <c:pt idx="4042">
                  <c:v>292.80930000000001</c:v>
                </c:pt>
                <c:pt idx="4043">
                  <c:v>292.8295</c:v>
                </c:pt>
                <c:pt idx="4044">
                  <c:v>292.94159999999999</c:v>
                </c:pt>
                <c:pt idx="4045">
                  <c:v>292.90460000000002</c:v>
                </c:pt>
                <c:pt idx="4046">
                  <c:v>292.94450000000001</c:v>
                </c:pt>
                <c:pt idx="4047">
                  <c:v>293.05720000000002</c:v>
                </c:pt>
                <c:pt idx="4048">
                  <c:v>293.08879999999999</c:v>
                </c:pt>
                <c:pt idx="4049">
                  <c:v>293.21910000000003</c:v>
                </c:pt>
                <c:pt idx="4050">
                  <c:v>293.20240000000001</c:v>
                </c:pt>
                <c:pt idx="4051">
                  <c:v>293.2842</c:v>
                </c:pt>
                <c:pt idx="4052">
                  <c:v>293.30200000000002</c:v>
                </c:pt>
                <c:pt idx="4053">
                  <c:v>293.37939999999998</c:v>
                </c:pt>
                <c:pt idx="4054">
                  <c:v>293.38459999999998</c:v>
                </c:pt>
                <c:pt idx="4055">
                  <c:v>293.47559999999999</c:v>
                </c:pt>
                <c:pt idx="4056">
                  <c:v>293.608</c:v>
                </c:pt>
                <c:pt idx="4057">
                  <c:v>293.78300000000002</c:v>
                </c:pt>
                <c:pt idx="4058">
                  <c:v>293.76280000000003</c:v>
                </c:pt>
                <c:pt idx="4059">
                  <c:v>293.77050000000003</c:v>
                </c:pt>
                <c:pt idx="4060">
                  <c:v>293.82749999999999</c:v>
                </c:pt>
                <c:pt idx="4061">
                  <c:v>293.87310000000002</c:v>
                </c:pt>
                <c:pt idx="4062">
                  <c:v>293.93959999999998</c:v>
                </c:pt>
                <c:pt idx="4063">
                  <c:v>293.99829999999997</c:v>
                </c:pt>
                <c:pt idx="4064">
                  <c:v>294.1943</c:v>
                </c:pt>
                <c:pt idx="4065">
                  <c:v>294.26510000000002</c:v>
                </c:pt>
                <c:pt idx="4066">
                  <c:v>294.28859999999997</c:v>
                </c:pt>
                <c:pt idx="4067">
                  <c:v>294.44439999999997</c:v>
                </c:pt>
                <c:pt idx="4068">
                  <c:v>294.44220000000001</c:v>
                </c:pt>
                <c:pt idx="4069">
                  <c:v>294.4794</c:v>
                </c:pt>
                <c:pt idx="4070">
                  <c:v>294.51</c:v>
                </c:pt>
                <c:pt idx="4071">
                  <c:v>294.59719999999999</c:v>
                </c:pt>
                <c:pt idx="4072">
                  <c:v>294.6395</c:v>
                </c:pt>
                <c:pt idx="4073">
                  <c:v>294.71980000000002</c:v>
                </c:pt>
                <c:pt idx="4074">
                  <c:v>294.77409999999998</c:v>
                </c:pt>
                <c:pt idx="4075">
                  <c:v>294.81259999999997</c:v>
                </c:pt>
                <c:pt idx="4076">
                  <c:v>294.8698</c:v>
                </c:pt>
                <c:pt idx="4077">
                  <c:v>294.9898</c:v>
                </c:pt>
                <c:pt idx="4078">
                  <c:v>295.03019999999998</c:v>
                </c:pt>
                <c:pt idx="4079">
                  <c:v>295.15789999999998</c:v>
                </c:pt>
                <c:pt idx="4080">
                  <c:v>295.15899999999999</c:v>
                </c:pt>
                <c:pt idx="4081">
                  <c:v>295.23340000000002</c:v>
                </c:pt>
                <c:pt idx="4082">
                  <c:v>295.39819999999997</c:v>
                </c:pt>
                <c:pt idx="4083">
                  <c:v>295.35969999999998</c:v>
                </c:pt>
                <c:pt idx="4084">
                  <c:v>295.40230000000003</c:v>
                </c:pt>
                <c:pt idx="4085">
                  <c:v>295.50799999999998</c:v>
                </c:pt>
                <c:pt idx="4086">
                  <c:v>295.53570000000002</c:v>
                </c:pt>
                <c:pt idx="4087">
                  <c:v>295.59089999999998</c:v>
                </c:pt>
                <c:pt idx="4088">
                  <c:v>295.6567</c:v>
                </c:pt>
                <c:pt idx="4089">
                  <c:v>295.73320000000001</c:v>
                </c:pt>
                <c:pt idx="4090">
                  <c:v>295.79450000000003</c:v>
                </c:pt>
                <c:pt idx="4091">
                  <c:v>295.89100000000002</c:v>
                </c:pt>
                <c:pt idx="4092">
                  <c:v>296.01600000000002</c:v>
                </c:pt>
                <c:pt idx="4093">
                  <c:v>296.12180000000001</c:v>
                </c:pt>
                <c:pt idx="4094">
                  <c:v>296.19319999999999</c:v>
                </c:pt>
                <c:pt idx="4095">
                  <c:v>296.2072</c:v>
                </c:pt>
                <c:pt idx="4096">
                  <c:v>296.30040000000002</c:v>
                </c:pt>
                <c:pt idx="4097">
                  <c:v>296.36529999999999</c:v>
                </c:pt>
                <c:pt idx="4098">
                  <c:v>296.44260000000003</c:v>
                </c:pt>
                <c:pt idx="4099">
                  <c:v>296.50959999999998</c:v>
                </c:pt>
                <c:pt idx="4100">
                  <c:v>296.57130000000001</c:v>
                </c:pt>
                <c:pt idx="4101">
                  <c:v>296.70780000000002</c:v>
                </c:pt>
                <c:pt idx="4102">
                  <c:v>296.70240000000001</c:v>
                </c:pt>
                <c:pt idx="4103">
                  <c:v>296.75479999999999</c:v>
                </c:pt>
                <c:pt idx="4104">
                  <c:v>296.8646</c:v>
                </c:pt>
                <c:pt idx="4105">
                  <c:v>296.94510000000002</c:v>
                </c:pt>
                <c:pt idx="4106">
                  <c:v>297.07380000000001</c:v>
                </c:pt>
                <c:pt idx="4107">
                  <c:v>297.16910000000001</c:v>
                </c:pt>
                <c:pt idx="4108">
                  <c:v>297.19</c:v>
                </c:pt>
                <c:pt idx="4109">
                  <c:v>297.21910000000003</c:v>
                </c:pt>
                <c:pt idx="4110">
                  <c:v>297.29669999999999</c:v>
                </c:pt>
                <c:pt idx="4111">
                  <c:v>297.3716</c:v>
                </c:pt>
                <c:pt idx="4112">
                  <c:v>297.42660000000001</c:v>
                </c:pt>
                <c:pt idx="4113">
                  <c:v>297.46449999999999</c:v>
                </c:pt>
                <c:pt idx="4114">
                  <c:v>297.5437</c:v>
                </c:pt>
                <c:pt idx="4115">
                  <c:v>297.62560000000002</c:v>
                </c:pt>
                <c:pt idx="4116">
                  <c:v>297.69099999999997</c:v>
                </c:pt>
                <c:pt idx="4117">
                  <c:v>297.75839999999999</c:v>
                </c:pt>
                <c:pt idx="4118">
                  <c:v>297.77539999999999</c:v>
                </c:pt>
                <c:pt idx="4119">
                  <c:v>297.85730000000001</c:v>
                </c:pt>
                <c:pt idx="4120">
                  <c:v>297.90640000000002</c:v>
                </c:pt>
                <c:pt idx="4121">
                  <c:v>298.05520000000001</c:v>
                </c:pt>
                <c:pt idx="4122">
                  <c:v>298.15910000000002</c:v>
                </c:pt>
                <c:pt idx="4123">
                  <c:v>298.1447</c:v>
                </c:pt>
                <c:pt idx="4124">
                  <c:v>298.16449999999998</c:v>
                </c:pt>
              </c:numCache>
            </c:numRef>
          </c:xVal>
          <c:yVal>
            <c:numRef>
              <c:f>'Silver 25'!$H$57:$H$4181</c:f>
              <c:numCache>
                <c:formatCode>General</c:formatCode>
                <c:ptCount val="4125"/>
                <c:pt idx="0">
                  <c:v>-0.18460650000000001</c:v>
                </c:pt>
                <c:pt idx="1">
                  <c:v>-0.18504670000000001</c:v>
                </c:pt>
                <c:pt idx="2">
                  <c:v>-0.18564140000000001</c:v>
                </c:pt>
                <c:pt idx="3">
                  <c:v>-0.1861544</c:v>
                </c:pt>
                <c:pt idx="4">
                  <c:v>-0.1865203</c:v>
                </c:pt>
                <c:pt idx="5">
                  <c:v>-0.18703359999999999</c:v>
                </c:pt>
                <c:pt idx="6">
                  <c:v>-0.18750829999999999</c:v>
                </c:pt>
                <c:pt idx="7">
                  <c:v>-0.18790380000000001</c:v>
                </c:pt>
                <c:pt idx="8">
                  <c:v>-0.1884258</c:v>
                </c:pt>
                <c:pt idx="9">
                  <c:v>-0.18892510000000001</c:v>
                </c:pt>
                <c:pt idx="10">
                  <c:v>-0.189332</c:v>
                </c:pt>
                <c:pt idx="11">
                  <c:v>-0.18986649999999999</c:v>
                </c:pt>
                <c:pt idx="12">
                  <c:v>-0.19023619999999999</c:v>
                </c:pt>
                <c:pt idx="13">
                  <c:v>-0.190715</c:v>
                </c:pt>
                <c:pt idx="14">
                  <c:v>-0.19111239999999999</c:v>
                </c:pt>
                <c:pt idx="15">
                  <c:v>-0.1915492</c:v>
                </c:pt>
                <c:pt idx="16">
                  <c:v>-0.1920174</c:v>
                </c:pt>
                <c:pt idx="17">
                  <c:v>-0.1925414</c:v>
                </c:pt>
                <c:pt idx="18">
                  <c:v>-0.19284979999999999</c:v>
                </c:pt>
                <c:pt idx="19">
                  <c:v>-0.19325129999999999</c:v>
                </c:pt>
                <c:pt idx="20">
                  <c:v>-0.19377330000000001</c:v>
                </c:pt>
                <c:pt idx="21">
                  <c:v>-0.19409879999999999</c:v>
                </c:pt>
                <c:pt idx="22">
                  <c:v>-0.1945143</c:v>
                </c:pt>
                <c:pt idx="23">
                  <c:v>-0.19496550000000001</c:v>
                </c:pt>
                <c:pt idx="24">
                  <c:v>-0.19536819999999999</c:v>
                </c:pt>
                <c:pt idx="25">
                  <c:v>-0.19577700000000001</c:v>
                </c:pt>
                <c:pt idx="26">
                  <c:v>-0.19622619999999999</c:v>
                </c:pt>
                <c:pt idx="27">
                  <c:v>-0.1966869</c:v>
                </c:pt>
                <c:pt idx="28">
                  <c:v>-0.19708880000000001</c:v>
                </c:pt>
                <c:pt idx="29">
                  <c:v>-0.19741</c:v>
                </c:pt>
                <c:pt idx="30">
                  <c:v>-0.1978142</c:v>
                </c:pt>
                <c:pt idx="31">
                  <c:v>-0.1982025</c:v>
                </c:pt>
                <c:pt idx="32">
                  <c:v>-0.19862340000000001</c:v>
                </c:pt>
                <c:pt idx="33">
                  <c:v>-0.19903860000000001</c:v>
                </c:pt>
                <c:pt idx="34">
                  <c:v>-0.1993269</c:v>
                </c:pt>
                <c:pt idx="35">
                  <c:v>-0.19971559999999999</c:v>
                </c:pt>
                <c:pt idx="36">
                  <c:v>-0.20005390000000001</c:v>
                </c:pt>
                <c:pt idx="37">
                  <c:v>-0.20052700000000001</c:v>
                </c:pt>
                <c:pt idx="38">
                  <c:v>-0.20085810000000001</c:v>
                </c:pt>
                <c:pt idx="39">
                  <c:v>-0.2012631</c:v>
                </c:pt>
                <c:pt idx="40">
                  <c:v>-0.20161699999999999</c:v>
                </c:pt>
                <c:pt idx="41">
                  <c:v>-0.2020139</c:v>
                </c:pt>
                <c:pt idx="42">
                  <c:v>-0.2023788</c:v>
                </c:pt>
                <c:pt idx="43">
                  <c:v>-0.2028432</c:v>
                </c:pt>
                <c:pt idx="44">
                  <c:v>-0.20317460000000001</c:v>
                </c:pt>
                <c:pt idx="45">
                  <c:v>-0.2034338</c:v>
                </c:pt>
                <c:pt idx="46">
                  <c:v>-0.20381299999999999</c:v>
                </c:pt>
                <c:pt idx="47">
                  <c:v>-0.2041645</c:v>
                </c:pt>
                <c:pt idx="48">
                  <c:v>-0.20454749999999999</c:v>
                </c:pt>
                <c:pt idx="49">
                  <c:v>-0.20499229999999999</c:v>
                </c:pt>
                <c:pt idx="50">
                  <c:v>-0.2051597</c:v>
                </c:pt>
                <c:pt idx="51">
                  <c:v>-0.20559160000000001</c:v>
                </c:pt>
                <c:pt idx="52">
                  <c:v>-0.2059927</c:v>
                </c:pt>
                <c:pt idx="53">
                  <c:v>-0.2063382</c:v>
                </c:pt>
                <c:pt idx="54">
                  <c:v>-0.20658109999999999</c:v>
                </c:pt>
                <c:pt idx="55">
                  <c:v>-0.2069773</c:v>
                </c:pt>
                <c:pt idx="56">
                  <c:v>-0.20727619999999999</c:v>
                </c:pt>
                <c:pt idx="57">
                  <c:v>-0.20776720000000001</c:v>
                </c:pt>
                <c:pt idx="58">
                  <c:v>-0.20802100000000001</c:v>
                </c:pt>
                <c:pt idx="59">
                  <c:v>-0.2082032</c:v>
                </c:pt>
                <c:pt idx="60">
                  <c:v>-0.20870320000000001</c:v>
                </c:pt>
                <c:pt idx="61">
                  <c:v>-0.20897679999999999</c:v>
                </c:pt>
                <c:pt idx="62">
                  <c:v>-0.20939730000000001</c:v>
                </c:pt>
                <c:pt idx="63">
                  <c:v>-0.2097522</c:v>
                </c:pt>
                <c:pt idx="64">
                  <c:v>-0.2101652</c:v>
                </c:pt>
                <c:pt idx="65">
                  <c:v>-0.210427</c:v>
                </c:pt>
                <c:pt idx="66">
                  <c:v>-0.2106402</c:v>
                </c:pt>
                <c:pt idx="67">
                  <c:v>-0.21100840000000001</c:v>
                </c:pt>
                <c:pt idx="68">
                  <c:v>-0.21134520000000001</c:v>
                </c:pt>
                <c:pt idx="69">
                  <c:v>-0.21160280000000001</c:v>
                </c:pt>
                <c:pt idx="70">
                  <c:v>-0.21197289999999999</c:v>
                </c:pt>
                <c:pt idx="71">
                  <c:v>-0.21225479999999999</c:v>
                </c:pt>
                <c:pt idx="72">
                  <c:v>-0.21257899999999999</c:v>
                </c:pt>
                <c:pt idx="73">
                  <c:v>-0.21292749999999999</c:v>
                </c:pt>
                <c:pt idx="74">
                  <c:v>-0.21341889999999999</c:v>
                </c:pt>
                <c:pt idx="75">
                  <c:v>-0.2136738</c:v>
                </c:pt>
                <c:pt idx="76">
                  <c:v>-0.21385380000000001</c:v>
                </c:pt>
                <c:pt idx="77">
                  <c:v>-0.214111</c:v>
                </c:pt>
                <c:pt idx="78">
                  <c:v>-0.2144326</c:v>
                </c:pt>
                <c:pt idx="79">
                  <c:v>-0.2148573</c:v>
                </c:pt>
                <c:pt idx="80">
                  <c:v>-0.21525240000000001</c:v>
                </c:pt>
                <c:pt idx="81">
                  <c:v>-0.21549109999999999</c:v>
                </c:pt>
                <c:pt idx="82">
                  <c:v>-0.21584</c:v>
                </c:pt>
                <c:pt idx="83">
                  <c:v>-0.21618809999999999</c:v>
                </c:pt>
                <c:pt idx="84">
                  <c:v>-0.21648319999999999</c:v>
                </c:pt>
                <c:pt idx="85">
                  <c:v>-0.21677869999999999</c:v>
                </c:pt>
                <c:pt idx="86">
                  <c:v>-0.21726100000000001</c:v>
                </c:pt>
                <c:pt idx="87">
                  <c:v>-0.21753829999999999</c:v>
                </c:pt>
                <c:pt idx="88">
                  <c:v>-0.2177364</c:v>
                </c:pt>
                <c:pt idx="89">
                  <c:v>-0.2181804</c:v>
                </c:pt>
                <c:pt idx="90">
                  <c:v>-0.2184922</c:v>
                </c:pt>
                <c:pt idx="91">
                  <c:v>-0.21869369999999999</c:v>
                </c:pt>
                <c:pt idx="92">
                  <c:v>-0.21921309999999999</c:v>
                </c:pt>
                <c:pt idx="93">
                  <c:v>-0.2194354</c:v>
                </c:pt>
                <c:pt idx="94">
                  <c:v>-0.21956200000000001</c:v>
                </c:pt>
                <c:pt idx="95">
                  <c:v>-0.22009300000000001</c:v>
                </c:pt>
                <c:pt idx="96">
                  <c:v>-0.22035859999999999</c:v>
                </c:pt>
                <c:pt idx="97">
                  <c:v>-0.22054280000000001</c:v>
                </c:pt>
                <c:pt idx="98">
                  <c:v>-0.22100069999999999</c:v>
                </c:pt>
                <c:pt idx="99">
                  <c:v>-0.2213088</c:v>
                </c:pt>
                <c:pt idx="100">
                  <c:v>-0.2214527</c:v>
                </c:pt>
                <c:pt idx="101">
                  <c:v>-0.22174279999999999</c:v>
                </c:pt>
                <c:pt idx="102">
                  <c:v>-0.22226979999999999</c:v>
                </c:pt>
                <c:pt idx="103">
                  <c:v>-0.22251599999999999</c:v>
                </c:pt>
                <c:pt idx="104">
                  <c:v>-0.22285579999999999</c:v>
                </c:pt>
                <c:pt idx="105">
                  <c:v>-0.2231002</c:v>
                </c:pt>
                <c:pt idx="106">
                  <c:v>-0.22327820000000001</c:v>
                </c:pt>
                <c:pt idx="107">
                  <c:v>-0.2236245</c:v>
                </c:pt>
                <c:pt idx="108">
                  <c:v>-0.2238609</c:v>
                </c:pt>
                <c:pt idx="109">
                  <c:v>-0.22412679999999999</c:v>
                </c:pt>
                <c:pt idx="110">
                  <c:v>-0.2242798</c:v>
                </c:pt>
                <c:pt idx="111">
                  <c:v>-0.22449839999999999</c:v>
                </c:pt>
                <c:pt idx="112">
                  <c:v>-0.2250511</c:v>
                </c:pt>
                <c:pt idx="113">
                  <c:v>-0.22522349999999999</c:v>
                </c:pt>
                <c:pt idx="114">
                  <c:v>-0.22547700000000001</c:v>
                </c:pt>
                <c:pt idx="115">
                  <c:v>-0.2258558</c:v>
                </c:pt>
                <c:pt idx="116">
                  <c:v>-0.22602929999999999</c:v>
                </c:pt>
                <c:pt idx="117">
                  <c:v>-0.22651950000000001</c:v>
                </c:pt>
                <c:pt idx="118">
                  <c:v>-0.22678799999999999</c:v>
                </c:pt>
                <c:pt idx="119">
                  <c:v>-0.22702749999999999</c:v>
                </c:pt>
                <c:pt idx="120">
                  <c:v>-0.22728880000000001</c:v>
                </c:pt>
                <c:pt idx="121">
                  <c:v>-0.2277158</c:v>
                </c:pt>
                <c:pt idx="122">
                  <c:v>-0.22804050000000001</c:v>
                </c:pt>
                <c:pt idx="123">
                  <c:v>-0.2282322</c:v>
                </c:pt>
                <c:pt idx="124">
                  <c:v>-0.2287023</c:v>
                </c:pt>
                <c:pt idx="125">
                  <c:v>-0.2289474</c:v>
                </c:pt>
                <c:pt idx="126">
                  <c:v>-0.2291569</c:v>
                </c:pt>
                <c:pt idx="127">
                  <c:v>-0.2293152</c:v>
                </c:pt>
                <c:pt idx="128">
                  <c:v>-0.2295922</c:v>
                </c:pt>
                <c:pt idx="129">
                  <c:v>-0.22981599999999999</c:v>
                </c:pt>
                <c:pt idx="130">
                  <c:v>-0.23001640000000001</c:v>
                </c:pt>
                <c:pt idx="131">
                  <c:v>-0.23042969999999999</c:v>
                </c:pt>
                <c:pt idx="132">
                  <c:v>-0.2308548</c:v>
                </c:pt>
                <c:pt idx="133">
                  <c:v>-0.23098050000000001</c:v>
                </c:pt>
                <c:pt idx="134">
                  <c:v>-0.23141020000000001</c:v>
                </c:pt>
                <c:pt idx="135">
                  <c:v>-0.2318742</c:v>
                </c:pt>
                <c:pt idx="136">
                  <c:v>-0.23185720000000001</c:v>
                </c:pt>
                <c:pt idx="137">
                  <c:v>-0.23214399999999999</c:v>
                </c:pt>
                <c:pt idx="138">
                  <c:v>-0.2324542</c:v>
                </c:pt>
                <c:pt idx="139">
                  <c:v>-0.23279359999999999</c:v>
                </c:pt>
                <c:pt idx="140">
                  <c:v>-0.23293800000000001</c:v>
                </c:pt>
                <c:pt idx="141">
                  <c:v>-0.2335035</c:v>
                </c:pt>
                <c:pt idx="142">
                  <c:v>-0.2337032</c:v>
                </c:pt>
                <c:pt idx="143">
                  <c:v>-0.2338982</c:v>
                </c:pt>
                <c:pt idx="144">
                  <c:v>-0.2341309</c:v>
                </c:pt>
                <c:pt idx="145">
                  <c:v>-0.2343373</c:v>
                </c:pt>
                <c:pt idx="146">
                  <c:v>-0.234709</c:v>
                </c:pt>
                <c:pt idx="147">
                  <c:v>-0.2349424</c:v>
                </c:pt>
                <c:pt idx="148">
                  <c:v>-0.2352234</c:v>
                </c:pt>
                <c:pt idx="149">
                  <c:v>-0.23574020000000001</c:v>
                </c:pt>
                <c:pt idx="150">
                  <c:v>-0.2357602</c:v>
                </c:pt>
                <c:pt idx="151">
                  <c:v>-0.23614470000000001</c:v>
                </c:pt>
                <c:pt idx="152">
                  <c:v>-0.23631479999999999</c:v>
                </c:pt>
                <c:pt idx="153">
                  <c:v>-0.23675119999999999</c:v>
                </c:pt>
                <c:pt idx="154">
                  <c:v>-0.23705390000000001</c:v>
                </c:pt>
                <c:pt idx="155">
                  <c:v>-0.23722289999999999</c:v>
                </c:pt>
                <c:pt idx="156">
                  <c:v>-0.23741000000000001</c:v>
                </c:pt>
                <c:pt idx="157">
                  <c:v>-0.2378237</c:v>
                </c:pt>
                <c:pt idx="158">
                  <c:v>-0.23810319999999999</c:v>
                </c:pt>
                <c:pt idx="159">
                  <c:v>-0.23830860000000001</c:v>
                </c:pt>
                <c:pt idx="160">
                  <c:v>-0.23855560000000001</c:v>
                </c:pt>
                <c:pt idx="161">
                  <c:v>-0.23894689999999999</c:v>
                </c:pt>
                <c:pt idx="162">
                  <c:v>-0.23910870000000001</c:v>
                </c:pt>
                <c:pt idx="163">
                  <c:v>-0.2394242</c:v>
                </c:pt>
                <c:pt idx="164">
                  <c:v>-0.239867</c:v>
                </c:pt>
                <c:pt idx="165">
                  <c:v>-0.23995569999999999</c:v>
                </c:pt>
                <c:pt idx="166">
                  <c:v>-0.24036560000000001</c:v>
                </c:pt>
                <c:pt idx="167">
                  <c:v>-0.2403497</c:v>
                </c:pt>
                <c:pt idx="168">
                  <c:v>-0.24066979999999999</c:v>
                </c:pt>
                <c:pt idx="169">
                  <c:v>-0.2411324</c:v>
                </c:pt>
                <c:pt idx="170">
                  <c:v>-0.2412975</c:v>
                </c:pt>
                <c:pt idx="171">
                  <c:v>-0.24160580000000001</c:v>
                </c:pt>
                <c:pt idx="172">
                  <c:v>-0.24206159999999999</c:v>
                </c:pt>
                <c:pt idx="173">
                  <c:v>-0.2421063</c:v>
                </c:pt>
                <c:pt idx="174">
                  <c:v>-0.24216879999999999</c:v>
                </c:pt>
                <c:pt idx="175">
                  <c:v>-0.24282000000000001</c:v>
                </c:pt>
                <c:pt idx="176">
                  <c:v>-0.2429306</c:v>
                </c:pt>
                <c:pt idx="177">
                  <c:v>-0.24319470000000001</c:v>
                </c:pt>
                <c:pt idx="178">
                  <c:v>-0.24363789999999999</c:v>
                </c:pt>
                <c:pt idx="179">
                  <c:v>-0.24395420000000001</c:v>
                </c:pt>
                <c:pt idx="180">
                  <c:v>-0.2439027</c:v>
                </c:pt>
                <c:pt idx="181">
                  <c:v>-0.24434359999999999</c:v>
                </c:pt>
                <c:pt idx="182">
                  <c:v>-0.24435080000000001</c:v>
                </c:pt>
                <c:pt idx="183">
                  <c:v>-0.24485509999999999</c:v>
                </c:pt>
                <c:pt idx="184">
                  <c:v>-0.2454017</c:v>
                </c:pt>
                <c:pt idx="185">
                  <c:v>-0.2456642</c:v>
                </c:pt>
                <c:pt idx="186">
                  <c:v>-0.2457154</c:v>
                </c:pt>
                <c:pt idx="187">
                  <c:v>-0.246173</c:v>
                </c:pt>
                <c:pt idx="188">
                  <c:v>-0.24624579999999999</c:v>
                </c:pt>
                <c:pt idx="189">
                  <c:v>-0.24701329999999999</c:v>
                </c:pt>
                <c:pt idx="190">
                  <c:v>-0.24708060000000001</c:v>
                </c:pt>
                <c:pt idx="191">
                  <c:v>-0.2468496</c:v>
                </c:pt>
                <c:pt idx="192">
                  <c:v>-0.2472364</c:v>
                </c:pt>
                <c:pt idx="193">
                  <c:v>-0.24780659999999999</c:v>
                </c:pt>
                <c:pt idx="194">
                  <c:v>-0.2479266</c:v>
                </c:pt>
                <c:pt idx="195">
                  <c:v>-0.24839700000000001</c:v>
                </c:pt>
                <c:pt idx="196">
                  <c:v>-0.24857180000000001</c:v>
                </c:pt>
                <c:pt idx="197">
                  <c:v>-0.24867249999999999</c:v>
                </c:pt>
                <c:pt idx="198">
                  <c:v>-0.2489275</c:v>
                </c:pt>
                <c:pt idx="199">
                  <c:v>-0.24925549999999999</c:v>
                </c:pt>
                <c:pt idx="200">
                  <c:v>-0.24946650000000001</c:v>
                </c:pt>
                <c:pt idx="201">
                  <c:v>-0.2498184</c:v>
                </c:pt>
                <c:pt idx="202">
                  <c:v>-0.2500734</c:v>
                </c:pt>
                <c:pt idx="203">
                  <c:v>-0.25057010000000002</c:v>
                </c:pt>
                <c:pt idx="204">
                  <c:v>-0.2509383</c:v>
                </c:pt>
                <c:pt idx="205">
                  <c:v>-0.25109930000000003</c:v>
                </c:pt>
                <c:pt idx="206">
                  <c:v>-0.25133800000000001</c:v>
                </c:pt>
                <c:pt idx="207">
                  <c:v>-0.25160159999999998</c:v>
                </c:pt>
                <c:pt idx="208">
                  <c:v>-0.25148120000000002</c:v>
                </c:pt>
                <c:pt idx="209">
                  <c:v>-0.25185920000000001</c:v>
                </c:pt>
                <c:pt idx="210">
                  <c:v>-0.25230279999999999</c:v>
                </c:pt>
                <c:pt idx="211">
                  <c:v>-0.25261270000000002</c:v>
                </c:pt>
                <c:pt idx="212">
                  <c:v>-0.25286579999999997</c:v>
                </c:pt>
                <c:pt idx="213">
                  <c:v>-0.25320290000000001</c:v>
                </c:pt>
                <c:pt idx="214">
                  <c:v>-0.25334499999999999</c:v>
                </c:pt>
                <c:pt idx="215">
                  <c:v>-0.25383020000000001</c:v>
                </c:pt>
                <c:pt idx="216">
                  <c:v>-0.25419320000000001</c:v>
                </c:pt>
                <c:pt idx="217">
                  <c:v>-0.2542314</c:v>
                </c:pt>
                <c:pt idx="218">
                  <c:v>-0.25432539999999998</c:v>
                </c:pt>
                <c:pt idx="219">
                  <c:v>-0.2546834</c:v>
                </c:pt>
                <c:pt idx="220">
                  <c:v>-0.25514019999999998</c:v>
                </c:pt>
                <c:pt idx="221">
                  <c:v>-0.25556380000000001</c:v>
                </c:pt>
                <c:pt idx="222">
                  <c:v>-0.25585279999999999</c:v>
                </c:pt>
                <c:pt idx="223">
                  <c:v>-0.25592900000000002</c:v>
                </c:pt>
                <c:pt idx="224">
                  <c:v>-0.25650210000000001</c:v>
                </c:pt>
                <c:pt idx="225">
                  <c:v>-0.25621569999999999</c:v>
                </c:pt>
                <c:pt idx="226">
                  <c:v>-0.25676500000000002</c:v>
                </c:pt>
                <c:pt idx="227">
                  <c:v>-0.25734119999999999</c:v>
                </c:pt>
                <c:pt idx="228">
                  <c:v>-0.25722299999999998</c:v>
                </c:pt>
                <c:pt idx="229">
                  <c:v>-0.25767190000000001</c:v>
                </c:pt>
                <c:pt idx="230">
                  <c:v>-0.25797910000000002</c:v>
                </c:pt>
                <c:pt idx="231">
                  <c:v>-0.2580905</c:v>
                </c:pt>
                <c:pt idx="232">
                  <c:v>-0.25855299999999998</c:v>
                </c:pt>
                <c:pt idx="233">
                  <c:v>-0.25883299999999998</c:v>
                </c:pt>
                <c:pt idx="234">
                  <c:v>-0.25908799999999998</c:v>
                </c:pt>
                <c:pt idx="235">
                  <c:v>-0.25934370000000001</c:v>
                </c:pt>
                <c:pt idx="236">
                  <c:v>-0.25975470000000001</c:v>
                </c:pt>
                <c:pt idx="237">
                  <c:v>-0.26004300000000002</c:v>
                </c:pt>
                <c:pt idx="238">
                  <c:v>-0.26044899999999999</c:v>
                </c:pt>
                <c:pt idx="239">
                  <c:v>-0.26073059999999998</c:v>
                </c:pt>
                <c:pt idx="240">
                  <c:v>-0.26073550000000001</c:v>
                </c:pt>
                <c:pt idx="241">
                  <c:v>-0.2610094</c:v>
                </c:pt>
                <c:pt idx="242">
                  <c:v>-0.26171139999999998</c:v>
                </c:pt>
                <c:pt idx="243">
                  <c:v>-0.26194469999999997</c:v>
                </c:pt>
                <c:pt idx="244">
                  <c:v>-0.26194889999999998</c:v>
                </c:pt>
                <c:pt idx="245">
                  <c:v>-0.2623375</c:v>
                </c:pt>
                <c:pt idx="246">
                  <c:v>-0.26281719999999997</c:v>
                </c:pt>
                <c:pt idx="247">
                  <c:v>-0.26283339999999999</c:v>
                </c:pt>
                <c:pt idx="248">
                  <c:v>-0.26297199999999998</c:v>
                </c:pt>
                <c:pt idx="249">
                  <c:v>-0.26319720000000002</c:v>
                </c:pt>
                <c:pt idx="250">
                  <c:v>-0.26354860000000002</c:v>
                </c:pt>
                <c:pt idx="251">
                  <c:v>-0.26403739999999998</c:v>
                </c:pt>
                <c:pt idx="252">
                  <c:v>-0.26426500000000003</c:v>
                </c:pt>
                <c:pt idx="253">
                  <c:v>-0.2646192</c:v>
                </c:pt>
                <c:pt idx="254">
                  <c:v>-0.26493899999999998</c:v>
                </c:pt>
                <c:pt idx="255">
                  <c:v>-0.26503320000000002</c:v>
                </c:pt>
                <c:pt idx="256">
                  <c:v>-0.26535219999999998</c:v>
                </c:pt>
                <c:pt idx="257">
                  <c:v>-0.26592009999999999</c:v>
                </c:pt>
                <c:pt idx="258">
                  <c:v>-0.26626</c:v>
                </c:pt>
                <c:pt idx="259">
                  <c:v>-0.26632810000000001</c:v>
                </c:pt>
                <c:pt idx="260">
                  <c:v>-0.2667119</c:v>
                </c:pt>
                <c:pt idx="261">
                  <c:v>-0.266733</c:v>
                </c:pt>
                <c:pt idx="262">
                  <c:v>-0.26714490000000002</c:v>
                </c:pt>
                <c:pt idx="263">
                  <c:v>-0.26740930000000002</c:v>
                </c:pt>
                <c:pt idx="264">
                  <c:v>-0.26782899999999998</c:v>
                </c:pt>
                <c:pt idx="265">
                  <c:v>-0.26831240000000001</c:v>
                </c:pt>
                <c:pt idx="266">
                  <c:v>-0.26852189999999998</c:v>
                </c:pt>
                <c:pt idx="267">
                  <c:v>-0.26865519999999998</c:v>
                </c:pt>
                <c:pt idx="268">
                  <c:v>-0.2690072</c:v>
                </c:pt>
                <c:pt idx="269">
                  <c:v>-0.26963530000000002</c:v>
                </c:pt>
                <c:pt idx="270">
                  <c:v>-0.26977430000000002</c:v>
                </c:pt>
                <c:pt idx="271">
                  <c:v>-0.26994220000000002</c:v>
                </c:pt>
                <c:pt idx="272">
                  <c:v>-0.27002199999999998</c:v>
                </c:pt>
                <c:pt idx="273">
                  <c:v>-0.27041939999999998</c:v>
                </c:pt>
                <c:pt idx="274">
                  <c:v>-0.27079370000000003</c:v>
                </c:pt>
                <c:pt idx="275">
                  <c:v>-0.27104040000000001</c:v>
                </c:pt>
                <c:pt idx="276">
                  <c:v>-0.27111229999999997</c:v>
                </c:pt>
                <c:pt idx="277">
                  <c:v>-0.27156039999999998</c:v>
                </c:pt>
                <c:pt idx="278">
                  <c:v>-0.27191500000000002</c:v>
                </c:pt>
                <c:pt idx="279">
                  <c:v>-0.27231699999999998</c:v>
                </c:pt>
                <c:pt idx="280">
                  <c:v>-0.27230939999999998</c:v>
                </c:pt>
                <c:pt idx="281">
                  <c:v>-0.27277040000000002</c:v>
                </c:pt>
                <c:pt idx="282">
                  <c:v>-0.27329779999999998</c:v>
                </c:pt>
                <c:pt idx="283">
                  <c:v>-0.27357130000000002</c:v>
                </c:pt>
                <c:pt idx="284">
                  <c:v>-0.27357619999999999</c:v>
                </c:pt>
                <c:pt idx="285">
                  <c:v>-0.27386680000000002</c:v>
                </c:pt>
                <c:pt idx="286">
                  <c:v>-0.2739762</c:v>
                </c:pt>
                <c:pt idx="287">
                  <c:v>-0.27462439999999999</c:v>
                </c:pt>
                <c:pt idx="288">
                  <c:v>-0.2754105</c:v>
                </c:pt>
                <c:pt idx="289">
                  <c:v>-0.27515210000000001</c:v>
                </c:pt>
                <c:pt idx="290">
                  <c:v>-0.27531879999999997</c:v>
                </c:pt>
                <c:pt idx="291">
                  <c:v>-0.27590219999999999</c:v>
                </c:pt>
                <c:pt idx="292">
                  <c:v>-0.27637679999999998</c:v>
                </c:pt>
                <c:pt idx="293">
                  <c:v>-0.27651399999999998</c:v>
                </c:pt>
                <c:pt idx="294">
                  <c:v>-0.2768254</c:v>
                </c:pt>
                <c:pt idx="295">
                  <c:v>-0.27712959999999998</c:v>
                </c:pt>
                <c:pt idx="296">
                  <c:v>-0.27759319999999998</c:v>
                </c:pt>
                <c:pt idx="297">
                  <c:v>-0.27798539999999999</c:v>
                </c:pt>
                <c:pt idx="298">
                  <c:v>-0.27776410000000001</c:v>
                </c:pt>
                <c:pt idx="299">
                  <c:v>-0.2783506</c:v>
                </c:pt>
                <c:pt idx="300">
                  <c:v>-0.27879110000000001</c:v>
                </c:pt>
                <c:pt idx="301">
                  <c:v>-0.27913399999999999</c:v>
                </c:pt>
                <c:pt idx="302">
                  <c:v>-0.27935939999999998</c:v>
                </c:pt>
                <c:pt idx="303">
                  <c:v>-0.2797905</c:v>
                </c:pt>
                <c:pt idx="304">
                  <c:v>-0.28032040000000003</c:v>
                </c:pt>
                <c:pt idx="305">
                  <c:v>-0.28029589999999999</c:v>
                </c:pt>
                <c:pt idx="306">
                  <c:v>-0.28076220000000002</c:v>
                </c:pt>
                <c:pt idx="307">
                  <c:v>-0.28091519999999998</c:v>
                </c:pt>
                <c:pt idx="308">
                  <c:v>-0.28088489999999999</c:v>
                </c:pt>
                <c:pt idx="309">
                  <c:v>-0.28128039999999999</c:v>
                </c:pt>
                <c:pt idx="310">
                  <c:v>-0.28150700000000001</c:v>
                </c:pt>
                <c:pt idx="311">
                  <c:v>-0.28192260000000002</c:v>
                </c:pt>
                <c:pt idx="312">
                  <c:v>-0.28212670000000001</c:v>
                </c:pt>
                <c:pt idx="313">
                  <c:v>-0.28259000000000001</c:v>
                </c:pt>
                <c:pt idx="314">
                  <c:v>-0.28282040000000003</c:v>
                </c:pt>
                <c:pt idx="315">
                  <c:v>-0.2831784</c:v>
                </c:pt>
                <c:pt idx="316">
                  <c:v>-0.28373100000000001</c:v>
                </c:pt>
                <c:pt idx="317">
                  <c:v>-0.2839701</c:v>
                </c:pt>
                <c:pt idx="318">
                  <c:v>-0.28420260000000003</c:v>
                </c:pt>
                <c:pt idx="319">
                  <c:v>-0.28386139999999999</c:v>
                </c:pt>
                <c:pt idx="320">
                  <c:v>-0.28450389999999998</c:v>
                </c:pt>
                <c:pt idx="321">
                  <c:v>-0.28509139999999999</c:v>
                </c:pt>
                <c:pt idx="322">
                  <c:v>-0.28528500000000001</c:v>
                </c:pt>
                <c:pt idx="323">
                  <c:v>-0.28505009999999997</c:v>
                </c:pt>
                <c:pt idx="324">
                  <c:v>-0.28597139999999999</c:v>
                </c:pt>
                <c:pt idx="325">
                  <c:v>-0.28647220000000001</c:v>
                </c:pt>
                <c:pt idx="326">
                  <c:v>-0.28627940000000002</c:v>
                </c:pt>
                <c:pt idx="327">
                  <c:v>-0.28641309999999998</c:v>
                </c:pt>
                <c:pt idx="328">
                  <c:v>-0.28694609999999998</c:v>
                </c:pt>
                <c:pt idx="329">
                  <c:v>-0.28754089999999999</c:v>
                </c:pt>
                <c:pt idx="330">
                  <c:v>-0.28764849999999997</c:v>
                </c:pt>
                <c:pt idx="331">
                  <c:v>-0.28803640000000003</c:v>
                </c:pt>
                <c:pt idx="332">
                  <c:v>-0.2880781</c:v>
                </c:pt>
                <c:pt idx="333">
                  <c:v>-0.28844439999999999</c:v>
                </c:pt>
                <c:pt idx="334">
                  <c:v>-0.28900350000000002</c:v>
                </c:pt>
                <c:pt idx="335">
                  <c:v>-0.28928920000000002</c:v>
                </c:pt>
                <c:pt idx="336">
                  <c:v>-0.28934670000000001</c:v>
                </c:pt>
                <c:pt idx="337">
                  <c:v>-0.28981760000000001</c:v>
                </c:pt>
                <c:pt idx="338">
                  <c:v>-0.29002559999999999</c:v>
                </c:pt>
                <c:pt idx="339">
                  <c:v>-0.29021239999999998</c:v>
                </c:pt>
                <c:pt idx="340">
                  <c:v>-0.29065299999999999</c:v>
                </c:pt>
                <c:pt idx="341">
                  <c:v>-0.29051199999999999</c:v>
                </c:pt>
                <c:pt idx="342">
                  <c:v>-0.29118820000000001</c:v>
                </c:pt>
                <c:pt idx="343">
                  <c:v>-0.29160720000000001</c:v>
                </c:pt>
                <c:pt idx="344">
                  <c:v>-0.29185</c:v>
                </c:pt>
                <c:pt idx="345">
                  <c:v>-0.29217399999999999</c:v>
                </c:pt>
                <c:pt idx="346">
                  <c:v>-0.29258719999999999</c:v>
                </c:pt>
                <c:pt idx="347">
                  <c:v>-0.2931339</c:v>
                </c:pt>
                <c:pt idx="348">
                  <c:v>-0.29332740000000002</c:v>
                </c:pt>
                <c:pt idx="349">
                  <c:v>-0.29361619999999999</c:v>
                </c:pt>
                <c:pt idx="350">
                  <c:v>-0.29408859999999998</c:v>
                </c:pt>
                <c:pt idx="351">
                  <c:v>-0.29391650000000002</c:v>
                </c:pt>
                <c:pt idx="352">
                  <c:v>-0.29466059999999999</c:v>
                </c:pt>
                <c:pt idx="353">
                  <c:v>-0.29483300000000001</c:v>
                </c:pt>
                <c:pt idx="354">
                  <c:v>-0.2950837</c:v>
                </c:pt>
                <c:pt idx="355">
                  <c:v>-0.29582239999999999</c:v>
                </c:pt>
                <c:pt idx="356">
                  <c:v>-0.29597200000000001</c:v>
                </c:pt>
                <c:pt idx="357">
                  <c:v>-0.29594900000000002</c:v>
                </c:pt>
                <c:pt idx="358">
                  <c:v>-0.29654399999999997</c:v>
                </c:pt>
                <c:pt idx="359">
                  <c:v>-0.29715520000000001</c:v>
                </c:pt>
                <c:pt idx="360">
                  <c:v>-0.2973673</c:v>
                </c:pt>
                <c:pt idx="361">
                  <c:v>-0.29711419999999999</c:v>
                </c:pt>
                <c:pt idx="362">
                  <c:v>-0.29726229999999998</c:v>
                </c:pt>
                <c:pt idx="363">
                  <c:v>-0.29801430000000001</c:v>
                </c:pt>
                <c:pt idx="364">
                  <c:v>-0.29836059999999998</c:v>
                </c:pt>
                <c:pt idx="365">
                  <c:v>-0.29856199999999999</c:v>
                </c:pt>
                <c:pt idx="366">
                  <c:v>-0.29884169999999999</c:v>
                </c:pt>
                <c:pt idx="367">
                  <c:v>-0.29935270000000003</c:v>
                </c:pt>
                <c:pt idx="368">
                  <c:v>-0.29965009999999997</c:v>
                </c:pt>
                <c:pt idx="369">
                  <c:v>-0.300066</c:v>
                </c:pt>
                <c:pt idx="370">
                  <c:v>-0.30027019999999999</c:v>
                </c:pt>
                <c:pt idx="371">
                  <c:v>-0.30012129999999998</c:v>
                </c:pt>
                <c:pt idx="372">
                  <c:v>-0.30081350000000001</c:v>
                </c:pt>
                <c:pt idx="373">
                  <c:v>-0.30127599999999999</c:v>
                </c:pt>
                <c:pt idx="374">
                  <c:v>-0.30180899999999999</c:v>
                </c:pt>
                <c:pt idx="375">
                  <c:v>-0.30176960000000003</c:v>
                </c:pt>
                <c:pt idx="376">
                  <c:v>-0.3024792</c:v>
                </c:pt>
                <c:pt idx="377">
                  <c:v>-0.3024712</c:v>
                </c:pt>
                <c:pt idx="378">
                  <c:v>-0.30269740000000001</c:v>
                </c:pt>
                <c:pt idx="379">
                  <c:v>-0.30291059999999997</c:v>
                </c:pt>
                <c:pt idx="380">
                  <c:v>-0.30341859999999998</c:v>
                </c:pt>
                <c:pt idx="381">
                  <c:v>-0.30356109999999997</c:v>
                </c:pt>
                <c:pt idx="382">
                  <c:v>-0.30416349999999998</c:v>
                </c:pt>
                <c:pt idx="383">
                  <c:v>-0.30473159999999999</c:v>
                </c:pt>
                <c:pt idx="384">
                  <c:v>-0.30492219999999998</c:v>
                </c:pt>
                <c:pt idx="385">
                  <c:v>-0.30520700000000001</c:v>
                </c:pt>
                <c:pt idx="386">
                  <c:v>-0.30545939999999999</c:v>
                </c:pt>
                <c:pt idx="387">
                  <c:v>-0.30545260000000002</c:v>
                </c:pt>
                <c:pt idx="388">
                  <c:v>-0.30605450000000001</c:v>
                </c:pt>
                <c:pt idx="389">
                  <c:v>-0.3069558</c:v>
                </c:pt>
                <c:pt idx="390">
                  <c:v>-0.30714399999999997</c:v>
                </c:pt>
                <c:pt idx="391">
                  <c:v>-0.30744369999999999</c:v>
                </c:pt>
                <c:pt idx="392">
                  <c:v>-0.30740089999999998</c:v>
                </c:pt>
                <c:pt idx="393">
                  <c:v>-0.3079596</c:v>
                </c:pt>
                <c:pt idx="394">
                  <c:v>-0.307807</c:v>
                </c:pt>
                <c:pt idx="395">
                  <c:v>-0.30810700000000002</c:v>
                </c:pt>
                <c:pt idx="396">
                  <c:v>-0.30881960000000003</c:v>
                </c:pt>
                <c:pt idx="397">
                  <c:v>-0.30938480000000002</c:v>
                </c:pt>
                <c:pt idx="398">
                  <c:v>-0.30957000000000001</c:v>
                </c:pt>
                <c:pt idx="399">
                  <c:v>-0.3095485</c:v>
                </c:pt>
                <c:pt idx="400">
                  <c:v>-0.31020690000000001</c:v>
                </c:pt>
                <c:pt idx="401">
                  <c:v>-0.31089899999999998</c:v>
                </c:pt>
                <c:pt idx="402">
                  <c:v>-0.31139260000000002</c:v>
                </c:pt>
                <c:pt idx="403">
                  <c:v>-0.31153690000000001</c:v>
                </c:pt>
                <c:pt idx="404">
                  <c:v>-0.31158960000000002</c:v>
                </c:pt>
                <c:pt idx="405">
                  <c:v>-0.31168279999999998</c:v>
                </c:pt>
                <c:pt idx="406">
                  <c:v>-0.31210549999999998</c:v>
                </c:pt>
                <c:pt idx="407">
                  <c:v>-0.31240250000000003</c:v>
                </c:pt>
                <c:pt idx="408">
                  <c:v>-0.3127086</c:v>
                </c:pt>
                <c:pt idx="409">
                  <c:v>-0.31327759999999999</c:v>
                </c:pt>
                <c:pt idx="410">
                  <c:v>-0.31410500000000002</c:v>
                </c:pt>
                <c:pt idx="411">
                  <c:v>-0.31473459999999998</c:v>
                </c:pt>
                <c:pt idx="412">
                  <c:v>-0.31451489999999999</c:v>
                </c:pt>
                <c:pt idx="413">
                  <c:v>-0.31454520000000002</c:v>
                </c:pt>
                <c:pt idx="414">
                  <c:v>-0.31468000000000002</c:v>
                </c:pt>
                <c:pt idx="415">
                  <c:v>-0.31545499999999999</c:v>
                </c:pt>
                <c:pt idx="416">
                  <c:v>-0.31583810000000001</c:v>
                </c:pt>
                <c:pt idx="417">
                  <c:v>-0.3160404</c:v>
                </c:pt>
                <c:pt idx="418">
                  <c:v>-0.31636540000000002</c:v>
                </c:pt>
                <c:pt idx="419">
                  <c:v>-0.3168144</c:v>
                </c:pt>
                <c:pt idx="420">
                  <c:v>-0.31724049999999998</c:v>
                </c:pt>
                <c:pt idx="421">
                  <c:v>-0.31753369999999997</c:v>
                </c:pt>
                <c:pt idx="422">
                  <c:v>-0.31709349999999997</c:v>
                </c:pt>
                <c:pt idx="423">
                  <c:v>-0.317608</c:v>
                </c:pt>
                <c:pt idx="424">
                  <c:v>-0.31858880000000001</c:v>
                </c:pt>
                <c:pt idx="425">
                  <c:v>-0.31921460000000002</c:v>
                </c:pt>
                <c:pt idx="426">
                  <c:v>-0.3191483</c:v>
                </c:pt>
                <c:pt idx="427">
                  <c:v>-0.31960139999999998</c:v>
                </c:pt>
                <c:pt idx="428">
                  <c:v>-0.32006960000000001</c:v>
                </c:pt>
                <c:pt idx="429">
                  <c:v>-0.32025029999999999</c:v>
                </c:pt>
                <c:pt idx="430">
                  <c:v>-0.32041019999999998</c:v>
                </c:pt>
                <c:pt idx="431">
                  <c:v>-0.32054840000000001</c:v>
                </c:pt>
                <c:pt idx="432">
                  <c:v>-0.32066020000000001</c:v>
                </c:pt>
                <c:pt idx="433">
                  <c:v>-0.32143709999999998</c:v>
                </c:pt>
                <c:pt idx="434">
                  <c:v>-0.32197809999999999</c:v>
                </c:pt>
                <c:pt idx="435">
                  <c:v>-0.3225615</c:v>
                </c:pt>
                <c:pt idx="436">
                  <c:v>-0.32259339999999997</c:v>
                </c:pt>
                <c:pt idx="437">
                  <c:v>-0.32316879999999998</c:v>
                </c:pt>
                <c:pt idx="438">
                  <c:v>-0.32410450000000002</c:v>
                </c:pt>
                <c:pt idx="439">
                  <c:v>-0.32420870000000002</c:v>
                </c:pt>
                <c:pt idx="440">
                  <c:v>-0.32411960000000001</c:v>
                </c:pt>
                <c:pt idx="441">
                  <c:v>-0.32473449999999998</c:v>
                </c:pt>
                <c:pt idx="442">
                  <c:v>-0.32514660000000001</c:v>
                </c:pt>
                <c:pt idx="443">
                  <c:v>-0.32567740000000001</c:v>
                </c:pt>
                <c:pt idx="444">
                  <c:v>-0.3260593</c:v>
                </c:pt>
                <c:pt idx="445">
                  <c:v>-0.32645550000000001</c:v>
                </c:pt>
                <c:pt idx="446">
                  <c:v>-0.32664979999999999</c:v>
                </c:pt>
                <c:pt idx="447">
                  <c:v>-0.32735399999999998</c:v>
                </c:pt>
                <c:pt idx="448">
                  <c:v>-0.32737260000000001</c:v>
                </c:pt>
                <c:pt idx="449">
                  <c:v>-0.32776499999999997</c:v>
                </c:pt>
                <c:pt idx="450">
                  <c:v>-0.32799460000000003</c:v>
                </c:pt>
                <c:pt idx="451">
                  <c:v>-0.32826559999999999</c:v>
                </c:pt>
                <c:pt idx="452">
                  <c:v>-0.3290766</c:v>
                </c:pt>
                <c:pt idx="453">
                  <c:v>-0.32914300000000002</c:v>
                </c:pt>
                <c:pt idx="454">
                  <c:v>-0.32945999999999998</c:v>
                </c:pt>
                <c:pt idx="455">
                  <c:v>-0.32979059999999999</c:v>
                </c:pt>
                <c:pt idx="456">
                  <c:v>-0.33070739999999998</c:v>
                </c:pt>
                <c:pt idx="457">
                  <c:v>-0.33085100000000001</c:v>
                </c:pt>
                <c:pt idx="458">
                  <c:v>-0.331173</c:v>
                </c:pt>
                <c:pt idx="459">
                  <c:v>-0.33233479999999999</c:v>
                </c:pt>
                <c:pt idx="460">
                  <c:v>-0.3320265</c:v>
                </c:pt>
                <c:pt idx="461">
                  <c:v>-0.33182840000000002</c:v>
                </c:pt>
                <c:pt idx="462">
                  <c:v>-0.33196439999999999</c:v>
                </c:pt>
                <c:pt idx="463">
                  <c:v>-0.33244319999999999</c:v>
                </c:pt>
                <c:pt idx="464">
                  <c:v>-0.33294099999999999</c:v>
                </c:pt>
                <c:pt idx="465">
                  <c:v>-0.33356839999999999</c:v>
                </c:pt>
                <c:pt idx="466">
                  <c:v>-0.3342078</c:v>
                </c:pt>
                <c:pt idx="467">
                  <c:v>-0.33435510000000002</c:v>
                </c:pt>
                <c:pt idx="468">
                  <c:v>-0.334343</c:v>
                </c:pt>
                <c:pt idx="469">
                  <c:v>-0.33499580000000001</c:v>
                </c:pt>
                <c:pt idx="470">
                  <c:v>-0.33570420000000001</c:v>
                </c:pt>
                <c:pt idx="471">
                  <c:v>-0.3361114</c:v>
                </c:pt>
                <c:pt idx="472">
                  <c:v>-0.33618219999999999</c:v>
                </c:pt>
                <c:pt idx="473">
                  <c:v>-0.3366478</c:v>
                </c:pt>
                <c:pt idx="474">
                  <c:v>-0.33699780000000001</c:v>
                </c:pt>
                <c:pt idx="475">
                  <c:v>-0.33701789999999998</c:v>
                </c:pt>
                <c:pt idx="476">
                  <c:v>-0.33760509999999999</c:v>
                </c:pt>
                <c:pt idx="477">
                  <c:v>-0.33800249999999998</c:v>
                </c:pt>
                <c:pt idx="478">
                  <c:v>-0.337951</c:v>
                </c:pt>
                <c:pt idx="479">
                  <c:v>-0.3383544</c:v>
                </c:pt>
                <c:pt idx="480">
                  <c:v>-0.33872259999999998</c:v>
                </c:pt>
                <c:pt idx="481">
                  <c:v>-0.33936060000000001</c:v>
                </c:pt>
                <c:pt idx="482">
                  <c:v>-0.33940500000000001</c:v>
                </c:pt>
                <c:pt idx="483">
                  <c:v>-0.34026000000000001</c:v>
                </c:pt>
                <c:pt idx="484">
                  <c:v>-0.34019250000000001</c:v>
                </c:pt>
                <c:pt idx="485">
                  <c:v>-0.3406979</c:v>
                </c:pt>
                <c:pt idx="486">
                  <c:v>-0.34176719999999999</c:v>
                </c:pt>
                <c:pt idx="487">
                  <c:v>-0.34167829999999999</c:v>
                </c:pt>
                <c:pt idx="488">
                  <c:v>-0.34180969999999999</c:v>
                </c:pt>
                <c:pt idx="489">
                  <c:v>-0.34245979999999998</c:v>
                </c:pt>
                <c:pt idx="490">
                  <c:v>-0.34254390000000001</c:v>
                </c:pt>
                <c:pt idx="491">
                  <c:v>-0.34362809999999999</c:v>
                </c:pt>
                <c:pt idx="492">
                  <c:v>-0.34427210000000003</c:v>
                </c:pt>
                <c:pt idx="493">
                  <c:v>-0.34450960000000003</c:v>
                </c:pt>
                <c:pt idx="494">
                  <c:v>-0.34462860000000001</c:v>
                </c:pt>
                <c:pt idx="495">
                  <c:v>-0.34456799999999999</c:v>
                </c:pt>
                <c:pt idx="496">
                  <c:v>-0.34488459999999999</c:v>
                </c:pt>
                <c:pt idx="497">
                  <c:v>-0.34535399999999999</c:v>
                </c:pt>
                <c:pt idx="498">
                  <c:v>-0.34599580000000002</c:v>
                </c:pt>
                <c:pt idx="499">
                  <c:v>-0.3462942</c:v>
                </c:pt>
                <c:pt idx="500">
                  <c:v>-0.34689130000000001</c:v>
                </c:pt>
                <c:pt idx="501">
                  <c:v>-0.34745239999999999</c:v>
                </c:pt>
                <c:pt idx="502">
                  <c:v>-0.3477652</c:v>
                </c:pt>
                <c:pt idx="503">
                  <c:v>-0.34814479999999998</c:v>
                </c:pt>
                <c:pt idx="504">
                  <c:v>-0.34834789999999999</c:v>
                </c:pt>
                <c:pt idx="505">
                  <c:v>-0.3486725</c:v>
                </c:pt>
                <c:pt idx="506">
                  <c:v>-0.34880250000000002</c:v>
                </c:pt>
                <c:pt idx="507">
                  <c:v>-0.34919040000000001</c:v>
                </c:pt>
                <c:pt idx="508">
                  <c:v>-0.34949000000000002</c:v>
                </c:pt>
                <c:pt idx="509">
                  <c:v>-0.34976810000000003</c:v>
                </c:pt>
                <c:pt idx="510">
                  <c:v>-0.35024319999999998</c:v>
                </c:pt>
                <c:pt idx="511">
                  <c:v>-0.35099619999999998</c:v>
                </c:pt>
                <c:pt idx="512">
                  <c:v>-0.35165200000000002</c:v>
                </c:pt>
                <c:pt idx="513">
                  <c:v>-0.35235240000000001</c:v>
                </c:pt>
                <c:pt idx="514">
                  <c:v>-0.35215920000000001</c:v>
                </c:pt>
                <c:pt idx="515">
                  <c:v>-0.3525354</c:v>
                </c:pt>
                <c:pt idx="516">
                  <c:v>-0.35333890000000001</c:v>
                </c:pt>
                <c:pt idx="517">
                  <c:v>-0.35321239999999998</c:v>
                </c:pt>
                <c:pt idx="518">
                  <c:v>-0.3536609</c:v>
                </c:pt>
                <c:pt idx="519">
                  <c:v>-0.35440680000000002</c:v>
                </c:pt>
                <c:pt idx="520">
                  <c:v>-0.35442309999999999</c:v>
                </c:pt>
                <c:pt idx="521">
                  <c:v>-0.3554792</c:v>
                </c:pt>
                <c:pt idx="522">
                  <c:v>-0.35648809999999997</c:v>
                </c:pt>
                <c:pt idx="523">
                  <c:v>-0.35709419999999997</c:v>
                </c:pt>
                <c:pt idx="524">
                  <c:v>-0.3580602</c:v>
                </c:pt>
                <c:pt idx="525">
                  <c:v>-0.35803299999999999</c:v>
                </c:pt>
                <c:pt idx="526">
                  <c:v>-0.35878650000000001</c:v>
                </c:pt>
                <c:pt idx="527">
                  <c:v>-0.35908879999999999</c:v>
                </c:pt>
                <c:pt idx="528">
                  <c:v>-0.35959150000000001</c:v>
                </c:pt>
                <c:pt idx="529">
                  <c:v>-0.36089919999999998</c:v>
                </c:pt>
                <c:pt idx="530">
                  <c:v>-0.36146060000000002</c:v>
                </c:pt>
                <c:pt idx="531">
                  <c:v>-0.3613825</c:v>
                </c:pt>
                <c:pt idx="532">
                  <c:v>-0.36194470000000001</c:v>
                </c:pt>
                <c:pt idx="533">
                  <c:v>-0.36331459999999999</c:v>
                </c:pt>
                <c:pt idx="534">
                  <c:v>-0.36381649999999999</c:v>
                </c:pt>
                <c:pt idx="535">
                  <c:v>-0.36402499999999999</c:v>
                </c:pt>
                <c:pt idx="536">
                  <c:v>-0.365259</c:v>
                </c:pt>
                <c:pt idx="537">
                  <c:v>-0.36546139999999999</c:v>
                </c:pt>
                <c:pt idx="538">
                  <c:v>-0.36573899999999998</c:v>
                </c:pt>
                <c:pt idx="539">
                  <c:v>-0.36703839999999999</c:v>
                </c:pt>
                <c:pt idx="540">
                  <c:v>-0.36678539999999998</c:v>
                </c:pt>
                <c:pt idx="541">
                  <c:v>-0.36752220000000002</c:v>
                </c:pt>
                <c:pt idx="542">
                  <c:v>-0.36849199999999999</c:v>
                </c:pt>
                <c:pt idx="543">
                  <c:v>-0.3687185</c:v>
                </c:pt>
                <c:pt idx="544">
                  <c:v>-0.37021189999999998</c:v>
                </c:pt>
                <c:pt idx="545">
                  <c:v>-0.37097599999999997</c:v>
                </c:pt>
                <c:pt idx="546">
                  <c:v>-0.37105470000000002</c:v>
                </c:pt>
                <c:pt idx="547">
                  <c:v>-0.37195669999999997</c:v>
                </c:pt>
                <c:pt idx="548">
                  <c:v>-0.37307000000000001</c:v>
                </c:pt>
                <c:pt idx="549">
                  <c:v>-0.3742085</c:v>
                </c:pt>
                <c:pt idx="550">
                  <c:v>-0.37426150000000002</c:v>
                </c:pt>
                <c:pt idx="551">
                  <c:v>-0.37473659999999998</c:v>
                </c:pt>
                <c:pt idx="552">
                  <c:v>-0.37600260000000002</c:v>
                </c:pt>
                <c:pt idx="553">
                  <c:v>-0.37738949999999999</c:v>
                </c:pt>
                <c:pt idx="554">
                  <c:v>-0.3771311</c:v>
                </c:pt>
                <c:pt idx="555">
                  <c:v>-0.37766870000000002</c:v>
                </c:pt>
                <c:pt idx="556">
                  <c:v>-0.37912040000000002</c:v>
                </c:pt>
                <c:pt idx="557">
                  <c:v>-0.3789806</c:v>
                </c:pt>
                <c:pt idx="558">
                  <c:v>-0.37950440000000002</c:v>
                </c:pt>
                <c:pt idx="559">
                  <c:v>-0.38048110000000002</c:v>
                </c:pt>
                <c:pt idx="560">
                  <c:v>-0.38161869999999998</c:v>
                </c:pt>
                <c:pt idx="561">
                  <c:v>-0.38190740000000001</c:v>
                </c:pt>
                <c:pt idx="562">
                  <c:v>-0.38275300000000001</c:v>
                </c:pt>
                <c:pt idx="563">
                  <c:v>-0.38391019999999998</c:v>
                </c:pt>
                <c:pt idx="564">
                  <c:v>-0.3843686</c:v>
                </c:pt>
                <c:pt idx="565">
                  <c:v>-0.3848956</c:v>
                </c:pt>
                <c:pt idx="566">
                  <c:v>-0.38565860000000002</c:v>
                </c:pt>
                <c:pt idx="567">
                  <c:v>-0.38630300000000001</c:v>
                </c:pt>
                <c:pt idx="568">
                  <c:v>-0.38721250000000002</c:v>
                </c:pt>
                <c:pt idx="569">
                  <c:v>-0.38752880000000001</c:v>
                </c:pt>
                <c:pt idx="570">
                  <c:v>-0.388768</c:v>
                </c:pt>
                <c:pt idx="571">
                  <c:v>-0.38899109999999998</c:v>
                </c:pt>
                <c:pt idx="572">
                  <c:v>-0.38956879999999999</c:v>
                </c:pt>
                <c:pt idx="573">
                  <c:v>-0.3904416</c:v>
                </c:pt>
                <c:pt idx="574">
                  <c:v>-0.39171060000000002</c:v>
                </c:pt>
                <c:pt idx="575">
                  <c:v>-0.39169700000000002</c:v>
                </c:pt>
                <c:pt idx="576">
                  <c:v>-0.39178800000000003</c:v>
                </c:pt>
                <c:pt idx="577">
                  <c:v>-0.39254489999999997</c:v>
                </c:pt>
                <c:pt idx="578">
                  <c:v>-0.39376240000000001</c:v>
                </c:pt>
                <c:pt idx="579">
                  <c:v>-0.39321460000000003</c:v>
                </c:pt>
                <c:pt idx="580">
                  <c:v>-0.39381850000000002</c:v>
                </c:pt>
                <c:pt idx="581">
                  <c:v>-0.39550800000000003</c:v>
                </c:pt>
                <c:pt idx="582">
                  <c:v>-0.39643430000000002</c:v>
                </c:pt>
                <c:pt idx="583">
                  <c:v>-0.39622859999999999</c:v>
                </c:pt>
                <c:pt idx="584">
                  <c:v>-0.39582129999999999</c:v>
                </c:pt>
                <c:pt idx="585">
                  <c:v>-0.39694489999999999</c:v>
                </c:pt>
                <c:pt idx="586">
                  <c:v>-0.39875119999999997</c:v>
                </c:pt>
                <c:pt idx="587">
                  <c:v>-0.39820719999999998</c:v>
                </c:pt>
                <c:pt idx="588">
                  <c:v>-0.39877279999999998</c:v>
                </c:pt>
                <c:pt idx="589">
                  <c:v>-0.39971380000000001</c:v>
                </c:pt>
                <c:pt idx="590">
                  <c:v>-0.40090520000000002</c:v>
                </c:pt>
                <c:pt idx="591">
                  <c:v>-0.40214050000000001</c:v>
                </c:pt>
                <c:pt idx="592">
                  <c:v>-0.40238190000000001</c:v>
                </c:pt>
                <c:pt idx="593">
                  <c:v>-0.40308460000000002</c:v>
                </c:pt>
                <c:pt idx="594">
                  <c:v>-0.40354250000000003</c:v>
                </c:pt>
                <c:pt idx="595">
                  <c:v>-0.40425060000000002</c:v>
                </c:pt>
                <c:pt idx="596">
                  <c:v>-0.40521699999999999</c:v>
                </c:pt>
                <c:pt idx="597">
                  <c:v>-0.4054121</c:v>
                </c:pt>
                <c:pt idx="598">
                  <c:v>-0.40512759999999998</c:v>
                </c:pt>
                <c:pt idx="599">
                  <c:v>-0.40680159999999999</c:v>
                </c:pt>
                <c:pt idx="600">
                  <c:v>-0.40749439999999998</c:v>
                </c:pt>
                <c:pt idx="601">
                  <c:v>-0.40772249999999999</c:v>
                </c:pt>
                <c:pt idx="602">
                  <c:v>-0.40858549999999999</c:v>
                </c:pt>
                <c:pt idx="603">
                  <c:v>-0.40915190000000001</c:v>
                </c:pt>
                <c:pt idx="604">
                  <c:v>-0.40968480000000002</c:v>
                </c:pt>
                <c:pt idx="605">
                  <c:v>-0.4105857</c:v>
                </c:pt>
                <c:pt idx="606">
                  <c:v>-0.41089179999999997</c:v>
                </c:pt>
                <c:pt idx="607">
                  <c:v>-0.411468</c:v>
                </c:pt>
                <c:pt idx="608">
                  <c:v>-0.41191460000000002</c:v>
                </c:pt>
                <c:pt idx="609">
                  <c:v>-0.41279280000000002</c:v>
                </c:pt>
                <c:pt idx="610">
                  <c:v>-0.41362959999999999</c:v>
                </c:pt>
                <c:pt idx="611">
                  <c:v>-0.41419020000000001</c:v>
                </c:pt>
                <c:pt idx="612">
                  <c:v>-0.41467890000000002</c:v>
                </c:pt>
                <c:pt idx="613">
                  <c:v>-0.4152634</c:v>
                </c:pt>
                <c:pt idx="614">
                  <c:v>-0.41557179999999999</c:v>
                </c:pt>
                <c:pt idx="615">
                  <c:v>-0.41581950000000001</c:v>
                </c:pt>
                <c:pt idx="616">
                  <c:v>-0.41659239999999997</c:v>
                </c:pt>
                <c:pt idx="617">
                  <c:v>-0.41712880000000002</c:v>
                </c:pt>
                <c:pt idx="618">
                  <c:v>-0.41728900000000002</c:v>
                </c:pt>
                <c:pt idx="619">
                  <c:v>-0.41794559999999997</c:v>
                </c:pt>
                <c:pt idx="620">
                  <c:v>-0.4181262</c:v>
                </c:pt>
                <c:pt idx="621">
                  <c:v>-0.41881639999999998</c:v>
                </c:pt>
                <c:pt idx="622">
                  <c:v>-0.41995710000000003</c:v>
                </c:pt>
                <c:pt idx="623">
                  <c:v>-0.4194272</c:v>
                </c:pt>
                <c:pt idx="624">
                  <c:v>-0.41977940000000002</c:v>
                </c:pt>
                <c:pt idx="625">
                  <c:v>-0.42090270000000002</c:v>
                </c:pt>
                <c:pt idx="626">
                  <c:v>-0.4211974</c:v>
                </c:pt>
                <c:pt idx="627">
                  <c:v>-0.42111860000000001</c:v>
                </c:pt>
                <c:pt idx="628">
                  <c:v>-0.4222766</c:v>
                </c:pt>
                <c:pt idx="629">
                  <c:v>-0.42297459999999998</c:v>
                </c:pt>
                <c:pt idx="630">
                  <c:v>-0.42257260000000002</c:v>
                </c:pt>
                <c:pt idx="631">
                  <c:v>-0.42315779999999997</c:v>
                </c:pt>
                <c:pt idx="632">
                  <c:v>-0.42452459999999997</c:v>
                </c:pt>
                <c:pt idx="633">
                  <c:v>-0.42480960000000001</c:v>
                </c:pt>
                <c:pt idx="634">
                  <c:v>-0.4247088</c:v>
                </c:pt>
                <c:pt idx="635">
                  <c:v>-0.4257532</c:v>
                </c:pt>
                <c:pt idx="636">
                  <c:v>-0.42688199999999998</c:v>
                </c:pt>
                <c:pt idx="637">
                  <c:v>-0.42723739999999999</c:v>
                </c:pt>
                <c:pt idx="638">
                  <c:v>-0.42775160000000001</c:v>
                </c:pt>
                <c:pt idx="639">
                  <c:v>-0.42878519999999998</c:v>
                </c:pt>
                <c:pt idx="640">
                  <c:v>-0.42905389999999999</c:v>
                </c:pt>
                <c:pt idx="641">
                  <c:v>-0.4299017</c:v>
                </c:pt>
                <c:pt idx="642">
                  <c:v>-0.43069839999999998</c:v>
                </c:pt>
                <c:pt idx="643">
                  <c:v>-0.43123359999999999</c:v>
                </c:pt>
                <c:pt idx="644">
                  <c:v>-0.43225639999999999</c:v>
                </c:pt>
                <c:pt idx="645">
                  <c:v>-0.43377139999999997</c:v>
                </c:pt>
                <c:pt idx="646">
                  <c:v>-0.43402180000000001</c:v>
                </c:pt>
                <c:pt idx="647">
                  <c:v>-0.43390279999999998</c:v>
                </c:pt>
                <c:pt idx="648">
                  <c:v>-0.43463279999999999</c:v>
                </c:pt>
                <c:pt idx="649">
                  <c:v>-0.43579839999999997</c:v>
                </c:pt>
                <c:pt idx="650">
                  <c:v>-0.43637619999999999</c:v>
                </c:pt>
                <c:pt idx="651">
                  <c:v>-0.43607200000000002</c:v>
                </c:pt>
                <c:pt idx="652">
                  <c:v>-0.43680960000000002</c:v>
                </c:pt>
                <c:pt idx="653">
                  <c:v>-0.43769639999999999</c:v>
                </c:pt>
                <c:pt idx="654">
                  <c:v>-0.43862760000000001</c:v>
                </c:pt>
                <c:pt idx="655">
                  <c:v>-0.43860529999999998</c:v>
                </c:pt>
                <c:pt idx="656">
                  <c:v>-0.43859690000000001</c:v>
                </c:pt>
                <c:pt idx="657">
                  <c:v>-0.43914399999999998</c:v>
                </c:pt>
                <c:pt idx="658">
                  <c:v>-0.43983299999999997</c:v>
                </c:pt>
                <c:pt idx="659">
                  <c:v>-0.4407123</c:v>
                </c:pt>
                <c:pt idx="660">
                  <c:v>-0.4412104</c:v>
                </c:pt>
                <c:pt idx="661">
                  <c:v>-0.44174279999999999</c:v>
                </c:pt>
                <c:pt idx="662">
                  <c:v>-0.44190109999999999</c:v>
                </c:pt>
                <c:pt idx="663">
                  <c:v>-0.44230520000000001</c:v>
                </c:pt>
                <c:pt idx="664">
                  <c:v>-0.44328149999999999</c:v>
                </c:pt>
                <c:pt idx="665">
                  <c:v>-0.44359100000000001</c:v>
                </c:pt>
                <c:pt idx="666">
                  <c:v>-0.444077</c:v>
                </c:pt>
                <c:pt idx="667">
                  <c:v>-0.44469219999999998</c:v>
                </c:pt>
                <c:pt idx="668">
                  <c:v>-0.44502520000000001</c:v>
                </c:pt>
                <c:pt idx="669">
                  <c:v>-0.44539260000000003</c:v>
                </c:pt>
                <c:pt idx="670">
                  <c:v>-0.4463606</c:v>
                </c:pt>
                <c:pt idx="671">
                  <c:v>-0.44677240000000001</c:v>
                </c:pt>
                <c:pt idx="672">
                  <c:v>-0.44705539999999999</c:v>
                </c:pt>
                <c:pt idx="673">
                  <c:v>-0.44751299999999999</c:v>
                </c:pt>
                <c:pt idx="674">
                  <c:v>-0.44857370000000002</c:v>
                </c:pt>
                <c:pt idx="675">
                  <c:v>-0.44900820000000002</c:v>
                </c:pt>
                <c:pt idx="676">
                  <c:v>-0.4495844</c:v>
                </c:pt>
                <c:pt idx="677">
                  <c:v>-0.45041540000000002</c:v>
                </c:pt>
                <c:pt idx="678">
                  <c:v>-0.45068720000000001</c:v>
                </c:pt>
                <c:pt idx="679">
                  <c:v>-0.45112999999999998</c:v>
                </c:pt>
                <c:pt idx="680">
                  <c:v>-0.45161220000000002</c:v>
                </c:pt>
                <c:pt idx="681">
                  <c:v>-0.45207819999999999</c:v>
                </c:pt>
                <c:pt idx="682">
                  <c:v>-0.45223200000000002</c:v>
                </c:pt>
                <c:pt idx="683">
                  <c:v>-0.45299</c:v>
                </c:pt>
                <c:pt idx="684">
                  <c:v>-0.45376060000000001</c:v>
                </c:pt>
                <c:pt idx="685">
                  <c:v>-0.45409699999999997</c:v>
                </c:pt>
                <c:pt idx="686">
                  <c:v>-0.45512239999999998</c:v>
                </c:pt>
                <c:pt idx="687">
                  <c:v>-0.45562059999999999</c:v>
                </c:pt>
                <c:pt idx="688">
                  <c:v>-0.45587299999999997</c:v>
                </c:pt>
                <c:pt idx="689">
                  <c:v>-0.45667459999999999</c:v>
                </c:pt>
                <c:pt idx="690">
                  <c:v>-0.45754280000000003</c:v>
                </c:pt>
                <c:pt idx="691">
                  <c:v>-0.45818140000000002</c:v>
                </c:pt>
                <c:pt idx="692">
                  <c:v>-0.45876220000000001</c:v>
                </c:pt>
                <c:pt idx="693">
                  <c:v>-0.45904600000000001</c:v>
                </c:pt>
                <c:pt idx="694">
                  <c:v>-0.45968809999999999</c:v>
                </c:pt>
                <c:pt idx="695">
                  <c:v>-0.46027869999999999</c:v>
                </c:pt>
                <c:pt idx="696">
                  <c:v>-0.46043279999999998</c:v>
                </c:pt>
                <c:pt idx="697">
                  <c:v>-0.46110380000000001</c:v>
                </c:pt>
                <c:pt idx="698">
                  <c:v>-0.46185120000000002</c:v>
                </c:pt>
                <c:pt idx="699">
                  <c:v>-0.46220309999999998</c:v>
                </c:pt>
                <c:pt idx="700">
                  <c:v>-0.4628891</c:v>
                </c:pt>
                <c:pt idx="701">
                  <c:v>-0.46337129999999999</c:v>
                </c:pt>
                <c:pt idx="702">
                  <c:v>-0.46369080000000001</c:v>
                </c:pt>
                <c:pt idx="703">
                  <c:v>-0.4645068</c:v>
                </c:pt>
                <c:pt idx="704">
                  <c:v>-0.46528000000000003</c:v>
                </c:pt>
                <c:pt idx="705">
                  <c:v>-0.46593109999999999</c:v>
                </c:pt>
                <c:pt idx="706">
                  <c:v>-0.46643839999999998</c:v>
                </c:pt>
                <c:pt idx="707">
                  <c:v>-0.46700320000000001</c:v>
                </c:pt>
                <c:pt idx="708">
                  <c:v>-0.46757680000000001</c:v>
                </c:pt>
                <c:pt idx="709">
                  <c:v>-0.46818029999999999</c:v>
                </c:pt>
                <c:pt idx="710">
                  <c:v>-0.46862609999999999</c:v>
                </c:pt>
                <c:pt idx="711">
                  <c:v>-0.46895530000000002</c:v>
                </c:pt>
                <c:pt idx="712">
                  <c:v>-0.46980240000000001</c:v>
                </c:pt>
                <c:pt idx="713">
                  <c:v>-0.47027140000000001</c:v>
                </c:pt>
                <c:pt idx="714">
                  <c:v>-0.47095619999999999</c:v>
                </c:pt>
                <c:pt idx="715">
                  <c:v>-0.4714006</c:v>
                </c:pt>
                <c:pt idx="716">
                  <c:v>-0.47157979999999999</c:v>
                </c:pt>
                <c:pt idx="717">
                  <c:v>-0.47237390000000001</c:v>
                </c:pt>
                <c:pt idx="718">
                  <c:v>-0.47296640000000001</c:v>
                </c:pt>
                <c:pt idx="719">
                  <c:v>-0.47329860000000001</c:v>
                </c:pt>
                <c:pt idx="720">
                  <c:v>-0.47372019999999998</c:v>
                </c:pt>
                <c:pt idx="721">
                  <c:v>-0.4743926</c:v>
                </c:pt>
                <c:pt idx="722">
                  <c:v>-0.475132</c:v>
                </c:pt>
                <c:pt idx="723">
                  <c:v>-0.47542040000000002</c:v>
                </c:pt>
                <c:pt idx="724">
                  <c:v>-0.47613030000000001</c:v>
                </c:pt>
                <c:pt idx="725">
                  <c:v>-0.4768115</c:v>
                </c:pt>
                <c:pt idx="726">
                  <c:v>-0.47752620000000001</c:v>
                </c:pt>
                <c:pt idx="727">
                  <c:v>-0.47795100000000001</c:v>
                </c:pt>
                <c:pt idx="728">
                  <c:v>-0.47855779999999998</c:v>
                </c:pt>
                <c:pt idx="729">
                  <c:v>-0.47925410000000002</c:v>
                </c:pt>
                <c:pt idx="730">
                  <c:v>-0.47948299999999999</c:v>
                </c:pt>
                <c:pt idx="731">
                  <c:v>-0.48013519999999998</c:v>
                </c:pt>
                <c:pt idx="732">
                  <c:v>-0.4805796</c:v>
                </c:pt>
                <c:pt idx="733">
                  <c:v>-0.48139500000000002</c:v>
                </c:pt>
                <c:pt idx="734">
                  <c:v>-0.48161080000000001</c:v>
                </c:pt>
                <c:pt idx="735">
                  <c:v>-0.48249239999999999</c:v>
                </c:pt>
                <c:pt idx="736">
                  <c:v>-0.48308479999999998</c:v>
                </c:pt>
                <c:pt idx="737">
                  <c:v>-0.4836898</c:v>
                </c:pt>
                <c:pt idx="738">
                  <c:v>-0.48422470000000001</c:v>
                </c:pt>
                <c:pt idx="739">
                  <c:v>-0.48486800000000002</c:v>
                </c:pt>
                <c:pt idx="740">
                  <c:v>-0.48548049999999998</c:v>
                </c:pt>
                <c:pt idx="741">
                  <c:v>-0.48591839999999997</c:v>
                </c:pt>
                <c:pt idx="742">
                  <c:v>-0.48657529999999999</c:v>
                </c:pt>
                <c:pt idx="743">
                  <c:v>-0.4869735</c:v>
                </c:pt>
                <c:pt idx="744">
                  <c:v>-0.4878883</c:v>
                </c:pt>
                <c:pt idx="745">
                  <c:v>-0.48833080000000001</c:v>
                </c:pt>
                <c:pt idx="746">
                  <c:v>-0.48880040000000002</c:v>
                </c:pt>
                <c:pt idx="747">
                  <c:v>-0.48920659999999999</c:v>
                </c:pt>
                <c:pt idx="748">
                  <c:v>-0.4899366</c:v>
                </c:pt>
                <c:pt idx="749">
                  <c:v>-0.49054880000000001</c:v>
                </c:pt>
                <c:pt idx="750">
                  <c:v>-0.49091940000000001</c:v>
                </c:pt>
                <c:pt idx="751">
                  <c:v>-0.49147020000000002</c:v>
                </c:pt>
                <c:pt idx="752">
                  <c:v>-0.49248579999999997</c:v>
                </c:pt>
                <c:pt idx="753">
                  <c:v>-0.49280059999999998</c:v>
                </c:pt>
                <c:pt idx="754">
                  <c:v>-0.4932783</c:v>
                </c:pt>
                <c:pt idx="755">
                  <c:v>-0.49402689999999999</c:v>
                </c:pt>
                <c:pt idx="756">
                  <c:v>-0.4948784</c:v>
                </c:pt>
                <c:pt idx="757">
                  <c:v>-0.49545280000000003</c:v>
                </c:pt>
                <c:pt idx="758">
                  <c:v>-0.49557699999999999</c:v>
                </c:pt>
                <c:pt idx="759">
                  <c:v>-0.49639640000000002</c:v>
                </c:pt>
                <c:pt idx="760">
                  <c:v>-0.4970734</c:v>
                </c:pt>
                <c:pt idx="761">
                  <c:v>-0.49743100000000001</c:v>
                </c:pt>
                <c:pt idx="762">
                  <c:v>-0.49805460000000001</c:v>
                </c:pt>
                <c:pt idx="763">
                  <c:v>-0.499191</c:v>
                </c:pt>
                <c:pt idx="764">
                  <c:v>-0.4992974</c:v>
                </c:pt>
                <c:pt idx="765">
                  <c:v>-0.49993500000000002</c:v>
                </c:pt>
                <c:pt idx="766">
                  <c:v>-0.5007431</c:v>
                </c:pt>
                <c:pt idx="767">
                  <c:v>-0.50108980000000003</c:v>
                </c:pt>
                <c:pt idx="768">
                  <c:v>-0.50197999999999998</c:v>
                </c:pt>
                <c:pt idx="769">
                  <c:v>-0.50255340000000004</c:v>
                </c:pt>
                <c:pt idx="770">
                  <c:v>-0.50272890000000003</c:v>
                </c:pt>
                <c:pt idx="771">
                  <c:v>-0.50359419999999999</c:v>
                </c:pt>
                <c:pt idx="772">
                  <c:v>-0.50399300000000002</c:v>
                </c:pt>
                <c:pt idx="773">
                  <c:v>-0.50432909999999997</c:v>
                </c:pt>
                <c:pt idx="774">
                  <c:v>-0.50533830000000002</c:v>
                </c:pt>
                <c:pt idx="775">
                  <c:v>-0.50605679999999997</c:v>
                </c:pt>
                <c:pt idx="776">
                  <c:v>-0.50646899999999995</c:v>
                </c:pt>
                <c:pt idx="777">
                  <c:v>-0.507243</c:v>
                </c:pt>
                <c:pt idx="778">
                  <c:v>-0.50770219999999999</c:v>
                </c:pt>
                <c:pt idx="779">
                  <c:v>-0.50811320000000004</c:v>
                </c:pt>
                <c:pt idx="780">
                  <c:v>-0.50912690000000005</c:v>
                </c:pt>
                <c:pt idx="781">
                  <c:v>-0.50971639999999996</c:v>
                </c:pt>
                <c:pt idx="782">
                  <c:v>-0.51038539999999999</c:v>
                </c:pt>
                <c:pt idx="783">
                  <c:v>-0.51123390000000002</c:v>
                </c:pt>
                <c:pt idx="784">
                  <c:v>-0.51166579999999995</c:v>
                </c:pt>
                <c:pt idx="785">
                  <c:v>-0.51263219999999998</c:v>
                </c:pt>
                <c:pt idx="786">
                  <c:v>-0.51305659999999997</c:v>
                </c:pt>
                <c:pt idx="787">
                  <c:v>-0.51349060000000002</c:v>
                </c:pt>
                <c:pt idx="788">
                  <c:v>-0.5145054</c:v>
                </c:pt>
                <c:pt idx="789">
                  <c:v>-0.51472439999999997</c:v>
                </c:pt>
                <c:pt idx="790">
                  <c:v>-0.51541760000000003</c:v>
                </c:pt>
                <c:pt idx="791">
                  <c:v>-0.51632880000000003</c:v>
                </c:pt>
                <c:pt idx="792">
                  <c:v>-0.5167602</c:v>
                </c:pt>
                <c:pt idx="793">
                  <c:v>-0.51720880000000002</c:v>
                </c:pt>
                <c:pt idx="794">
                  <c:v>-0.51797780000000004</c:v>
                </c:pt>
                <c:pt idx="795">
                  <c:v>-0.51837979999999995</c:v>
                </c:pt>
                <c:pt idx="796">
                  <c:v>-0.519154</c:v>
                </c:pt>
                <c:pt idx="797">
                  <c:v>-0.51985409999999999</c:v>
                </c:pt>
                <c:pt idx="798">
                  <c:v>-0.52034919999999996</c:v>
                </c:pt>
                <c:pt idx="799">
                  <c:v>-0.52080579999999999</c:v>
                </c:pt>
                <c:pt idx="800">
                  <c:v>-0.52153240000000001</c:v>
                </c:pt>
                <c:pt idx="801">
                  <c:v>-0.52215630000000002</c:v>
                </c:pt>
                <c:pt idx="802">
                  <c:v>-0.52306280000000005</c:v>
                </c:pt>
                <c:pt idx="803">
                  <c:v>-0.52357310000000001</c:v>
                </c:pt>
                <c:pt idx="804">
                  <c:v>-0.52404470000000003</c:v>
                </c:pt>
                <c:pt idx="805">
                  <c:v>-0.52489439999999998</c:v>
                </c:pt>
                <c:pt idx="806">
                  <c:v>-0.52495840000000005</c:v>
                </c:pt>
                <c:pt idx="807">
                  <c:v>-0.52574339999999997</c:v>
                </c:pt>
                <c:pt idx="808">
                  <c:v>-0.52673740000000002</c:v>
                </c:pt>
                <c:pt idx="809">
                  <c:v>-0.52738600000000002</c:v>
                </c:pt>
                <c:pt idx="810">
                  <c:v>-0.5281247</c:v>
                </c:pt>
                <c:pt idx="811">
                  <c:v>-0.52864429999999996</c:v>
                </c:pt>
                <c:pt idx="812">
                  <c:v>-0.52935129999999997</c:v>
                </c:pt>
                <c:pt idx="813">
                  <c:v>-0.53018430000000005</c:v>
                </c:pt>
                <c:pt idx="814">
                  <c:v>-0.53078820000000004</c:v>
                </c:pt>
                <c:pt idx="815">
                  <c:v>-0.53156400000000004</c:v>
                </c:pt>
                <c:pt idx="816">
                  <c:v>-0.53212700000000002</c:v>
                </c:pt>
                <c:pt idx="817">
                  <c:v>-0.53264370000000005</c:v>
                </c:pt>
                <c:pt idx="818">
                  <c:v>-0.53335279999999996</c:v>
                </c:pt>
                <c:pt idx="819">
                  <c:v>-0.53389260000000005</c:v>
                </c:pt>
                <c:pt idx="820">
                  <c:v>-0.53445260000000006</c:v>
                </c:pt>
                <c:pt idx="821">
                  <c:v>-0.53540160000000003</c:v>
                </c:pt>
                <c:pt idx="822">
                  <c:v>-0.53593239999999998</c:v>
                </c:pt>
                <c:pt idx="823">
                  <c:v>-0.53628659999999995</c:v>
                </c:pt>
                <c:pt idx="824">
                  <c:v>-0.53737029999999997</c:v>
                </c:pt>
                <c:pt idx="825">
                  <c:v>-0.53794430000000004</c:v>
                </c:pt>
                <c:pt idx="826">
                  <c:v>-0.53863680000000003</c:v>
                </c:pt>
                <c:pt idx="827">
                  <c:v>-0.53907850000000002</c:v>
                </c:pt>
                <c:pt idx="828">
                  <c:v>-0.53968899999999997</c:v>
                </c:pt>
                <c:pt idx="829">
                  <c:v>-0.5402536</c:v>
                </c:pt>
                <c:pt idx="830">
                  <c:v>-0.54130029999999996</c:v>
                </c:pt>
                <c:pt idx="831">
                  <c:v>-0.5416067</c:v>
                </c:pt>
                <c:pt idx="832">
                  <c:v>-0.54231980000000002</c:v>
                </c:pt>
                <c:pt idx="833">
                  <c:v>-0.54307430000000001</c:v>
                </c:pt>
                <c:pt idx="834">
                  <c:v>-0.54352060000000002</c:v>
                </c:pt>
                <c:pt idx="835">
                  <c:v>-0.54398049999999998</c:v>
                </c:pt>
                <c:pt idx="836">
                  <c:v>-0.54506279999999996</c:v>
                </c:pt>
                <c:pt idx="837">
                  <c:v>-0.54556059999999995</c:v>
                </c:pt>
                <c:pt idx="838">
                  <c:v>-0.5461492</c:v>
                </c:pt>
                <c:pt idx="839">
                  <c:v>-0.54707660000000002</c:v>
                </c:pt>
                <c:pt idx="840">
                  <c:v>-0.54787260000000004</c:v>
                </c:pt>
                <c:pt idx="841">
                  <c:v>-0.54825480000000004</c:v>
                </c:pt>
                <c:pt idx="842">
                  <c:v>-0.54896739999999999</c:v>
                </c:pt>
                <c:pt idx="843">
                  <c:v>-0.54974699999999999</c:v>
                </c:pt>
                <c:pt idx="844">
                  <c:v>-0.5499849</c:v>
                </c:pt>
                <c:pt idx="845">
                  <c:v>-0.55067060000000001</c:v>
                </c:pt>
                <c:pt idx="846">
                  <c:v>-0.55150549999999998</c:v>
                </c:pt>
                <c:pt idx="847">
                  <c:v>-0.55218999999999996</c:v>
                </c:pt>
                <c:pt idx="848">
                  <c:v>-0.55259420000000004</c:v>
                </c:pt>
                <c:pt idx="849">
                  <c:v>-0.55329240000000002</c:v>
                </c:pt>
                <c:pt idx="850">
                  <c:v>-0.55429399999999995</c:v>
                </c:pt>
                <c:pt idx="851">
                  <c:v>-0.55502249999999997</c:v>
                </c:pt>
                <c:pt idx="852">
                  <c:v>-0.55536569999999996</c:v>
                </c:pt>
                <c:pt idx="853">
                  <c:v>-0.55618559999999995</c:v>
                </c:pt>
                <c:pt idx="854">
                  <c:v>-0.55701129999999999</c:v>
                </c:pt>
                <c:pt idx="855">
                  <c:v>-0.55736260000000004</c:v>
                </c:pt>
                <c:pt idx="856">
                  <c:v>-0.5580792</c:v>
                </c:pt>
                <c:pt idx="857">
                  <c:v>-0.55905439999999995</c:v>
                </c:pt>
                <c:pt idx="858">
                  <c:v>-0.55934419999999996</c:v>
                </c:pt>
                <c:pt idx="859">
                  <c:v>-0.56018699999999999</c:v>
                </c:pt>
                <c:pt idx="860">
                  <c:v>-0.56093340000000003</c:v>
                </c:pt>
                <c:pt idx="861">
                  <c:v>-0.56130519999999995</c:v>
                </c:pt>
                <c:pt idx="862">
                  <c:v>-0.56187929999999997</c:v>
                </c:pt>
                <c:pt idx="863">
                  <c:v>-0.56290859999999998</c:v>
                </c:pt>
                <c:pt idx="864">
                  <c:v>-0.56361430000000001</c:v>
                </c:pt>
                <c:pt idx="865">
                  <c:v>-0.5637799</c:v>
                </c:pt>
                <c:pt idx="866">
                  <c:v>-0.56494250000000001</c:v>
                </c:pt>
                <c:pt idx="867">
                  <c:v>-0.56569329999999995</c:v>
                </c:pt>
                <c:pt idx="868">
                  <c:v>-0.56574259999999998</c:v>
                </c:pt>
                <c:pt idx="869">
                  <c:v>-0.56664190000000003</c:v>
                </c:pt>
                <c:pt idx="870">
                  <c:v>-0.56757639999999998</c:v>
                </c:pt>
                <c:pt idx="871">
                  <c:v>-0.56779500000000005</c:v>
                </c:pt>
                <c:pt idx="872">
                  <c:v>-0.56875500000000001</c:v>
                </c:pt>
                <c:pt idx="873">
                  <c:v>-0.56952510000000001</c:v>
                </c:pt>
                <c:pt idx="874">
                  <c:v>-0.56970620000000005</c:v>
                </c:pt>
                <c:pt idx="875">
                  <c:v>-0.57078359999999995</c:v>
                </c:pt>
                <c:pt idx="876">
                  <c:v>-0.57162840000000004</c:v>
                </c:pt>
                <c:pt idx="877">
                  <c:v>-0.57170410000000005</c:v>
                </c:pt>
                <c:pt idx="878">
                  <c:v>-0.57284210000000002</c:v>
                </c:pt>
                <c:pt idx="879">
                  <c:v>-0.5737968</c:v>
                </c:pt>
                <c:pt idx="880">
                  <c:v>-0.57417940000000001</c:v>
                </c:pt>
                <c:pt idx="881">
                  <c:v>-0.57489159999999995</c:v>
                </c:pt>
                <c:pt idx="882">
                  <c:v>-0.57582619999999995</c:v>
                </c:pt>
                <c:pt idx="883">
                  <c:v>-0.57592849999999995</c:v>
                </c:pt>
                <c:pt idx="884">
                  <c:v>-0.57696720000000001</c:v>
                </c:pt>
                <c:pt idx="885">
                  <c:v>-0.57784760000000002</c:v>
                </c:pt>
                <c:pt idx="886">
                  <c:v>-0.57845299999999999</c:v>
                </c:pt>
                <c:pt idx="887">
                  <c:v>-0.57889400000000002</c:v>
                </c:pt>
                <c:pt idx="888">
                  <c:v>-0.57982060000000002</c:v>
                </c:pt>
                <c:pt idx="889">
                  <c:v>-0.58031149999999998</c:v>
                </c:pt>
                <c:pt idx="890">
                  <c:v>-0.58100359999999995</c:v>
                </c:pt>
                <c:pt idx="891">
                  <c:v>-0.58199080000000003</c:v>
                </c:pt>
                <c:pt idx="892">
                  <c:v>-0.58245990000000003</c:v>
                </c:pt>
                <c:pt idx="893">
                  <c:v>-0.58296210000000004</c:v>
                </c:pt>
                <c:pt idx="894">
                  <c:v>-0.58369859999999996</c:v>
                </c:pt>
                <c:pt idx="895">
                  <c:v>-0.58494120000000005</c:v>
                </c:pt>
                <c:pt idx="896">
                  <c:v>-0.58531200000000005</c:v>
                </c:pt>
                <c:pt idx="897">
                  <c:v>-0.58544649999999998</c:v>
                </c:pt>
                <c:pt idx="898">
                  <c:v>-0.58641929999999998</c:v>
                </c:pt>
                <c:pt idx="899">
                  <c:v>-0.58757199999999998</c:v>
                </c:pt>
                <c:pt idx="900">
                  <c:v>-0.58750840000000004</c:v>
                </c:pt>
                <c:pt idx="901">
                  <c:v>-0.58832890000000004</c:v>
                </c:pt>
                <c:pt idx="902">
                  <c:v>-0.58946580000000004</c:v>
                </c:pt>
                <c:pt idx="903">
                  <c:v>-0.59035110000000002</c:v>
                </c:pt>
                <c:pt idx="904">
                  <c:v>-0.59046869999999996</c:v>
                </c:pt>
                <c:pt idx="905">
                  <c:v>-0.59113079999999996</c:v>
                </c:pt>
                <c:pt idx="906">
                  <c:v>-0.59221650000000003</c:v>
                </c:pt>
                <c:pt idx="907">
                  <c:v>-0.59298240000000002</c:v>
                </c:pt>
                <c:pt idx="908">
                  <c:v>-0.5937867</c:v>
                </c:pt>
                <c:pt idx="909">
                  <c:v>-0.59421020000000002</c:v>
                </c:pt>
                <c:pt idx="910">
                  <c:v>-0.59478880000000001</c:v>
                </c:pt>
                <c:pt idx="911">
                  <c:v>-0.59571799999999997</c:v>
                </c:pt>
                <c:pt idx="912">
                  <c:v>-0.59612600000000004</c:v>
                </c:pt>
                <c:pt idx="913">
                  <c:v>-0.59626239999999997</c:v>
                </c:pt>
                <c:pt idx="914">
                  <c:v>-0.59751240000000005</c:v>
                </c:pt>
                <c:pt idx="915">
                  <c:v>-0.59841940000000005</c:v>
                </c:pt>
                <c:pt idx="916">
                  <c:v>-0.59878039999999999</c:v>
                </c:pt>
                <c:pt idx="917">
                  <c:v>-0.59957970000000005</c:v>
                </c:pt>
                <c:pt idx="918">
                  <c:v>-0.60033130000000001</c:v>
                </c:pt>
                <c:pt idx="919">
                  <c:v>-0.60029339999999998</c:v>
                </c:pt>
                <c:pt idx="920">
                  <c:v>-0.60108819999999996</c:v>
                </c:pt>
                <c:pt idx="921">
                  <c:v>-0.60260840000000004</c:v>
                </c:pt>
                <c:pt idx="922">
                  <c:v>-0.60339790000000004</c:v>
                </c:pt>
                <c:pt idx="923">
                  <c:v>-0.60335970000000005</c:v>
                </c:pt>
                <c:pt idx="924">
                  <c:v>-0.60450630000000005</c:v>
                </c:pt>
                <c:pt idx="925">
                  <c:v>-0.605325</c:v>
                </c:pt>
                <c:pt idx="926">
                  <c:v>-0.60559850000000004</c:v>
                </c:pt>
                <c:pt idx="927">
                  <c:v>-0.60674320000000004</c:v>
                </c:pt>
                <c:pt idx="928">
                  <c:v>-0.60727640000000005</c:v>
                </c:pt>
                <c:pt idx="929">
                  <c:v>-0.60768319999999998</c:v>
                </c:pt>
                <c:pt idx="930">
                  <c:v>-0.60861129999999997</c:v>
                </c:pt>
                <c:pt idx="931">
                  <c:v>-0.60959430000000003</c:v>
                </c:pt>
                <c:pt idx="932">
                  <c:v>-0.610016</c:v>
                </c:pt>
                <c:pt idx="933">
                  <c:v>-0.61044120000000002</c:v>
                </c:pt>
                <c:pt idx="934">
                  <c:v>-0.61158789999999996</c:v>
                </c:pt>
                <c:pt idx="935">
                  <c:v>-0.61201510000000003</c:v>
                </c:pt>
                <c:pt idx="936">
                  <c:v>-0.61257799999999996</c:v>
                </c:pt>
                <c:pt idx="937">
                  <c:v>-0.61319699999999999</c:v>
                </c:pt>
                <c:pt idx="938">
                  <c:v>-0.61380279999999998</c:v>
                </c:pt>
                <c:pt idx="939">
                  <c:v>-0.61395239999999995</c:v>
                </c:pt>
                <c:pt idx="940">
                  <c:v>-0.61511839999999995</c:v>
                </c:pt>
                <c:pt idx="941">
                  <c:v>-0.61607420000000002</c:v>
                </c:pt>
                <c:pt idx="942">
                  <c:v>-0.61679019999999996</c:v>
                </c:pt>
                <c:pt idx="943">
                  <c:v>-0.61717699999999998</c:v>
                </c:pt>
                <c:pt idx="944">
                  <c:v>-0.61817180000000005</c:v>
                </c:pt>
                <c:pt idx="945">
                  <c:v>-0.61846920000000005</c:v>
                </c:pt>
                <c:pt idx="946">
                  <c:v>-0.61902679999999999</c:v>
                </c:pt>
                <c:pt idx="947">
                  <c:v>-0.62026179999999997</c:v>
                </c:pt>
                <c:pt idx="948">
                  <c:v>-0.62096039999999997</c:v>
                </c:pt>
                <c:pt idx="949">
                  <c:v>-0.62151230000000002</c:v>
                </c:pt>
                <c:pt idx="950">
                  <c:v>-0.62198200000000003</c:v>
                </c:pt>
                <c:pt idx="951">
                  <c:v>-0.62273999999999996</c:v>
                </c:pt>
                <c:pt idx="952">
                  <c:v>-0.62391439999999998</c:v>
                </c:pt>
                <c:pt idx="953">
                  <c:v>-0.62420120000000001</c:v>
                </c:pt>
                <c:pt idx="954">
                  <c:v>-0.62497100000000005</c:v>
                </c:pt>
                <c:pt idx="955">
                  <c:v>-0.62596459999999998</c:v>
                </c:pt>
                <c:pt idx="956">
                  <c:v>-0.62674200000000002</c:v>
                </c:pt>
                <c:pt idx="957">
                  <c:v>-0.62696739999999995</c:v>
                </c:pt>
                <c:pt idx="958">
                  <c:v>-0.62791710000000001</c:v>
                </c:pt>
                <c:pt idx="959">
                  <c:v>-0.62847620000000004</c:v>
                </c:pt>
                <c:pt idx="960">
                  <c:v>-0.62897369999999997</c:v>
                </c:pt>
                <c:pt idx="961">
                  <c:v>-0.62985409999999997</c:v>
                </c:pt>
                <c:pt idx="962">
                  <c:v>-0.63063179999999996</c:v>
                </c:pt>
                <c:pt idx="963">
                  <c:v>-0.63112840000000003</c:v>
                </c:pt>
                <c:pt idx="964">
                  <c:v>-0.6316754</c:v>
                </c:pt>
                <c:pt idx="965">
                  <c:v>-0.63298540000000003</c:v>
                </c:pt>
                <c:pt idx="966">
                  <c:v>-0.6331968</c:v>
                </c:pt>
                <c:pt idx="967">
                  <c:v>-0.63370680000000001</c:v>
                </c:pt>
                <c:pt idx="968">
                  <c:v>-0.63483520000000004</c:v>
                </c:pt>
                <c:pt idx="969">
                  <c:v>-0.63547399999999998</c:v>
                </c:pt>
                <c:pt idx="970">
                  <c:v>-0.63602899999999996</c:v>
                </c:pt>
                <c:pt idx="971">
                  <c:v>-0.63702190000000003</c:v>
                </c:pt>
                <c:pt idx="972">
                  <c:v>-0.63774299999999995</c:v>
                </c:pt>
                <c:pt idx="973">
                  <c:v>-0.63808359999999997</c:v>
                </c:pt>
                <c:pt idx="974">
                  <c:v>-0.63898140000000003</c:v>
                </c:pt>
                <c:pt idx="975">
                  <c:v>-0.63970119999999997</c:v>
                </c:pt>
                <c:pt idx="976">
                  <c:v>-0.64088590000000001</c:v>
                </c:pt>
                <c:pt idx="977">
                  <c:v>-0.64097979999999999</c:v>
                </c:pt>
                <c:pt idx="978">
                  <c:v>-0.6417022</c:v>
                </c:pt>
                <c:pt idx="979">
                  <c:v>-0.64283029999999997</c:v>
                </c:pt>
                <c:pt idx="980">
                  <c:v>-0.6432464</c:v>
                </c:pt>
                <c:pt idx="981">
                  <c:v>-0.64403880000000002</c:v>
                </c:pt>
                <c:pt idx="982">
                  <c:v>-0.64503659999999996</c:v>
                </c:pt>
                <c:pt idx="983">
                  <c:v>-0.64562379999999997</c:v>
                </c:pt>
                <c:pt idx="984">
                  <c:v>-0.64600199999999997</c:v>
                </c:pt>
                <c:pt idx="985">
                  <c:v>-0.64652960000000004</c:v>
                </c:pt>
                <c:pt idx="986">
                  <c:v>-0.64795469999999999</c:v>
                </c:pt>
                <c:pt idx="987">
                  <c:v>-0.64817259999999999</c:v>
                </c:pt>
                <c:pt idx="988">
                  <c:v>-0.64901779999999998</c:v>
                </c:pt>
                <c:pt idx="989">
                  <c:v>-0.64992090000000002</c:v>
                </c:pt>
                <c:pt idx="990">
                  <c:v>-0.6504434</c:v>
                </c:pt>
                <c:pt idx="991">
                  <c:v>-0.65128949999999997</c:v>
                </c:pt>
                <c:pt idx="992">
                  <c:v>-0.65211719999999995</c:v>
                </c:pt>
                <c:pt idx="993">
                  <c:v>-0.65241059999999995</c:v>
                </c:pt>
                <c:pt idx="994">
                  <c:v>-0.65351599999999999</c:v>
                </c:pt>
                <c:pt idx="995">
                  <c:v>-0.65452659999999996</c:v>
                </c:pt>
                <c:pt idx="996">
                  <c:v>-0.65502899999999997</c:v>
                </c:pt>
                <c:pt idx="997">
                  <c:v>-0.65566089999999999</c:v>
                </c:pt>
                <c:pt idx="998">
                  <c:v>-0.65687200000000001</c:v>
                </c:pt>
                <c:pt idx="999">
                  <c:v>-0.65748410000000002</c:v>
                </c:pt>
                <c:pt idx="1000">
                  <c:v>-0.65775240000000001</c:v>
                </c:pt>
                <c:pt idx="1001">
                  <c:v>-0.65901719999999997</c:v>
                </c:pt>
                <c:pt idx="1002">
                  <c:v>-0.65986619999999996</c:v>
                </c:pt>
                <c:pt idx="1003">
                  <c:v>-0.65996809999999995</c:v>
                </c:pt>
                <c:pt idx="1004">
                  <c:v>-0.66106319999999996</c:v>
                </c:pt>
                <c:pt idx="1005">
                  <c:v>-0.66198800000000002</c:v>
                </c:pt>
                <c:pt idx="1006">
                  <c:v>-0.66224680000000002</c:v>
                </c:pt>
                <c:pt idx="1007">
                  <c:v>-0.66327259999999999</c:v>
                </c:pt>
                <c:pt idx="1008">
                  <c:v>-0.66452420000000001</c:v>
                </c:pt>
                <c:pt idx="1009">
                  <c:v>-0.66535010000000006</c:v>
                </c:pt>
                <c:pt idx="1010">
                  <c:v>-0.66527700000000001</c:v>
                </c:pt>
                <c:pt idx="1011">
                  <c:v>-0.66635929999999999</c:v>
                </c:pt>
                <c:pt idx="1012">
                  <c:v>-0.66753059999999997</c:v>
                </c:pt>
                <c:pt idx="1013">
                  <c:v>-0.66792649999999998</c:v>
                </c:pt>
                <c:pt idx="1014">
                  <c:v>-0.66899969999999997</c:v>
                </c:pt>
                <c:pt idx="1015">
                  <c:v>-0.6698134</c:v>
                </c:pt>
                <c:pt idx="1016">
                  <c:v>-0.67014039999999997</c:v>
                </c:pt>
                <c:pt idx="1017">
                  <c:v>-0.67129099999999997</c:v>
                </c:pt>
                <c:pt idx="1018">
                  <c:v>-0.67199850000000005</c:v>
                </c:pt>
                <c:pt idx="1019">
                  <c:v>-0.67295459999999996</c:v>
                </c:pt>
                <c:pt idx="1020">
                  <c:v>-0.67338659999999995</c:v>
                </c:pt>
                <c:pt idx="1021">
                  <c:v>-0.67401800000000001</c:v>
                </c:pt>
                <c:pt idx="1022">
                  <c:v>-0.67491999999999996</c:v>
                </c:pt>
                <c:pt idx="1023">
                  <c:v>-0.67580119999999999</c:v>
                </c:pt>
                <c:pt idx="1024">
                  <c:v>-0.67636529999999995</c:v>
                </c:pt>
                <c:pt idx="1025">
                  <c:v>-0.67710630000000005</c:v>
                </c:pt>
                <c:pt idx="1026">
                  <c:v>-0.67824079999999998</c:v>
                </c:pt>
                <c:pt idx="1027">
                  <c:v>-0.67887549999999997</c:v>
                </c:pt>
                <c:pt idx="1028">
                  <c:v>-0.67937130000000001</c:v>
                </c:pt>
                <c:pt idx="1029">
                  <c:v>-0.68056110000000003</c:v>
                </c:pt>
                <c:pt idx="1030">
                  <c:v>-0.68136010000000002</c:v>
                </c:pt>
                <c:pt idx="1031">
                  <c:v>-0.68147639999999998</c:v>
                </c:pt>
                <c:pt idx="1032">
                  <c:v>-0.68272529999999998</c:v>
                </c:pt>
                <c:pt idx="1033">
                  <c:v>-0.68363640000000003</c:v>
                </c:pt>
                <c:pt idx="1034">
                  <c:v>-0.68406109999999998</c:v>
                </c:pt>
                <c:pt idx="1035">
                  <c:v>-0.68488700000000002</c:v>
                </c:pt>
                <c:pt idx="1036">
                  <c:v>-0.68635559999999995</c:v>
                </c:pt>
                <c:pt idx="1037">
                  <c:v>-0.68656249999999996</c:v>
                </c:pt>
                <c:pt idx="1038">
                  <c:v>-0.68713939999999996</c:v>
                </c:pt>
                <c:pt idx="1039">
                  <c:v>-0.68846379999999996</c:v>
                </c:pt>
                <c:pt idx="1040">
                  <c:v>-0.68912649999999998</c:v>
                </c:pt>
                <c:pt idx="1041">
                  <c:v>-0.68938109999999997</c:v>
                </c:pt>
                <c:pt idx="1042">
                  <c:v>-0.69062959999999995</c:v>
                </c:pt>
                <c:pt idx="1043">
                  <c:v>-0.69182600000000005</c:v>
                </c:pt>
                <c:pt idx="1044">
                  <c:v>-0.69198839999999995</c:v>
                </c:pt>
                <c:pt idx="1045">
                  <c:v>-0.6925962</c:v>
                </c:pt>
                <c:pt idx="1046">
                  <c:v>-0.69399469999999996</c:v>
                </c:pt>
                <c:pt idx="1047">
                  <c:v>-0.69494869999999997</c:v>
                </c:pt>
                <c:pt idx="1048">
                  <c:v>-0.69545849999999998</c:v>
                </c:pt>
                <c:pt idx="1049">
                  <c:v>-0.6959999</c:v>
                </c:pt>
                <c:pt idx="1050">
                  <c:v>-0.69719960000000003</c:v>
                </c:pt>
                <c:pt idx="1051">
                  <c:v>-0.69826790000000005</c:v>
                </c:pt>
                <c:pt idx="1052">
                  <c:v>-0.69865500000000003</c:v>
                </c:pt>
                <c:pt idx="1053">
                  <c:v>-0.69969000000000003</c:v>
                </c:pt>
                <c:pt idx="1054">
                  <c:v>-0.70091780000000004</c:v>
                </c:pt>
                <c:pt idx="1055">
                  <c:v>-0.70134739999999995</c:v>
                </c:pt>
                <c:pt idx="1056">
                  <c:v>-0.70168940000000002</c:v>
                </c:pt>
                <c:pt idx="1057">
                  <c:v>-0.70314109999999996</c:v>
                </c:pt>
                <c:pt idx="1058">
                  <c:v>-0.70388240000000002</c:v>
                </c:pt>
                <c:pt idx="1059">
                  <c:v>-0.70420559999999999</c:v>
                </c:pt>
                <c:pt idx="1060">
                  <c:v>-0.70542780000000005</c:v>
                </c:pt>
                <c:pt idx="1061">
                  <c:v>-0.70613110000000001</c:v>
                </c:pt>
                <c:pt idx="1062">
                  <c:v>-0.70638909999999999</c:v>
                </c:pt>
                <c:pt idx="1063">
                  <c:v>-0.70774079999999995</c:v>
                </c:pt>
                <c:pt idx="1064">
                  <c:v>-0.70866320000000005</c:v>
                </c:pt>
                <c:pt idx="1065">
                  <c:v>-0.70902620000000005</c:v>
                </c:pt>
                <c:pt idx="1066">
                  <c:v>-0.71024779999999998</c:v>
                </c:pt>
                <c:pt idx="1067">
                  <c:v>-0.71103700000000003</c:v>
                </c:pt>
                <c:pt idx="1068">
                  <c:v>-0.71220220000000001</c:v>
                </c:pt>
                <c:pt idx="1069">
                  <c:v>-0.71306709999999995</c:v>
                </c:pt>
                <c:pt idx="1070">
                  <c:v>-0.71334839999999999</c:v>
                </c:pt>
                <c:pt idx="1071">
                  <c:v>-0.71451050000000005</c:v>
                </c:pt>
                <c:pt idx="1072">
                  <c:v>-0.71565939999999995</c:v>
                </c:pt>
                <c:pt idx="1073">
                  <c:v>-0.71609860000000003</c:v>
                </c:pt>
                <c:pt idx="1074">
                  <c:v>-0.71691899999999997</c:v>
                </c:pt>
                <c:pt idx="1075">
                  <c:v>-0.71805509999999995</c:v>
                </c:pt>
                <c:pt idx="1076">
                  <c:v>-0.71889740000000002</c:v>
                </c:pt>
                <c:pt idx="1077">
                  <c:v>-0.71954439999999997</c:v>
                </c:pt>
                <c:pt idx="1078">
                  <c:v>-0.72049680000000005</c:v>
                </c:pt>
                <c:pt idx="1079">
                  <c:v>-0.72127439999999998</c:v>
                </c:pt>
                <c:pt idx="1080">
                  <c:v>-0.72186159999999999</c:v>
                </c:pt>
                <c:pt idx="1081">
                  <c:v>-0.72268739999999998</c:v>
                </c:pt>
                <c:pt idx="1082">
                  <c:v>-0.72380690000000003</c:v>
                </c:pt>
                <c:pt idx="1083">
                  <c:v>-0.72428800000000004</c:v>
                </c:pt>
                <c:pt idx="1084">
                  <c:v>-0.72525139999999999</c:v>
                </c:pt>
                <c:pt idx="1085">
                  <c:v>-0.72601260000000001</c:v>
                </c:pt>
                <c:pt idx="1086">
                  <c:v>-0.72639580000000004</c:v>
                </c:pt>
                <c:pt idx="1087">
                  <c:v>-0.72774930000000004</c:v>
                </c:pt>
                <c:pt idx="1088">
                  <c:v>-0.72834370000000004</c:v>
                </c:pt>
                <c:pt idx="1089">
                  <c:v>-0.7287884</c:v>
                </c:pt>
                <c:pt idx="1090">
                  <c:v>-0.73003249999999997</c:v>
                </c:pt>
                <c:pt idx="1091">
                  <c:v>-0.73089059999999995</c:v>
                </c:pt>
                <c:pt idx="1092">
                  <c:v>-0.7314792</c:v>
                </c:pt>
                <c:pt idx="1093">
                  <c:v>-0.73268999999999995</c:v>
                </c:pt>
                <c:pt idx="1094">
                  <c:v>-0.73345490000000002</c:v>
                </c:pt>
                <c:pt idx="1095">
                  <c:v>-0.73397610000000002</c:v>
                </c:pt>
                <c:pt idx="1096">
                  <c:v>-0.73483980000000004</c:v>
                </c:pt>
                <c:pt idx="1097">
                  <c:v>-0.73600620000000005</c:v>
                </c:pt>
                <c:pt idx="1098">
                  <c:v>-0.73646160000000005</c:v>
                </c:pt>
                <c:pt idx="1099">
                  <c:v>-0.73721199999999998</c:v>
                </c:pt>
                <c:pt idx="1100">
                  <c:v>-0.73824780000000001</c:v>
                </c:pt>
                <c:pt idx="1101">
                  <c:v>-0.73895880000000003</c:v>
                </c:pt>
                <c:pt idx="1102">
                  <c:v>-0.7397842</c:v>
                </c:pt>
                <c:pt idx="1103">
                  <c:v>-0.74044940000000004</c:v>
                </c:pt>
                <c:pt idx="1104">
                  <c:v>-0.74126619999999999</c:v>
                </c:pt>
                <c:pt idx="1105">
                  <c:v>-0.74254750000000003</c:v>
                </c:pt>
                <c:pt idx="1106">
                  <c:v>-0.74327200000000004</c:v>
                </c:pt>
                <c:pt idx="1107">
                  <c:v>-0.74369819999999998</c:v>
                </c:pt>
                <c:pt idx="1108">
                  <c:v>-0.74495109999999998</c:v>
                </c:pt>
                <c:pt idx="1109">
                  <c:v>-0.74594309999999997</c:v>
                </c:pt>
                <c:pt idx="1110">
                  <c:v>-0.74651149999999999</c:v>
                </c:pt>
                <c:pt idx="1111">
                  <c:v>-0.74737260000000005</c:v>
                </c:pt>
                <c:pt idx="1112">
                  <c:v>-0.74863780000000002</c:v>
                </c:pt>
                <c:pt idx="1113">
                  <c:v>-0.74889510000000004</c:v>
                </c:pt>
                <c:pt idx="1114">
                  <c:v>-0.7493822</c:v>
                </c:pt>
                <c:pt idx="1115">
                  <c:v>-0.75087400000000004</c:v>
                </c:pt>
                <c:pt idx="1116">
                  <c:v>-0.75172070000000002</c:v>
                </c:pt>
                <c:pt idx="1117">
                  <c:v>-0.75243059999999995</c:v>
                </c:pt>
                <c:pt idx="1118">
                  <c:v>-0.75336619999999999</c:v>
                </c:pt>
                <c:pt idx="1119">
                  <c:v>-0.75424630000000004</c:v>
                </c:pt>
                <c:pt idx="1120">
                  <c:v>-0.75500699999999998</c:v>
                </c:pt>
                <c:pt idx="1121">
                  <c:v>-0.75606399999999996</c:v>
                </c:pt>
                <c:pt idx="1122">
                  <c:v>-0.75695559999999995</c:v>
                </c:pt>
                <c:pt idx="1123">
                  <c:v>-0.75774850000000005</c:v>
                </c:pt>
                <c:pt idx="1124">
                  <c:v>-0.75861080000000003</c:v>
                </c:pt>
                <c:pt idx="1125">
                  <c:v>-0.75957949999999996</c:v>
                </c:pt>
                <c:pt idx="1126">
                  <c:v>-0.76042920000000003</c:v>
                </c:pt>
                <c:pt idx="1127">
                  <c:v>-0.76151679999999999</c:v>
                </c:pt>
                <c:pt idx="1128">
                  <c:v>-0.76207219999999998</c:v>
                </c:pt>
                <c:pt idx="1129">
                  <c:v>-0.76299119999999998</c:v>
                </c:pt>
                <c:pt idx="1130">
                  <c:v>-0.76395760000000001</c:v>
                </c:pt>
                <c:pt idx="1131">
                  <c:v>-0.76481109999999997</c:v>
                </c:pt>
                <c:pt idx="1132">
                  <c:v>-0.76540889999999995</c:v>
                </c:pt>
                <c:pt idx="1133">
                  <c:v>-0.76648059999999996</c:v>
                </c:pt>
                <c:pt idx="1134">
                  <c:v>-0.76726209999999995</c:v>
                </c:pt>
                <c:pt idx="1135">
                  <c:v>-0.76829860000000005</c:v>
                </c:pt>
                <c:pt idx="1136">
                  <c:v>-0.76913350000000003</c:v>
                </c:pt>
                <c:pt idx="1137">
                  <c:v>-0.76989640000000004</c:v>
                </c:pt>
                <c:pt idx="1138">
                  <c:v>-0.77089390000000002</c:v>
                </c:pt>
                <c:pt idx="1139">
                  <c:v>-0.77171339999999999</c:v>
                </c:pt>
                <c:pt idx="1140">
                  <c:v>-0.77266000000000001</c:v>
                </c:pt>
                <c:pt idx="1141">
                  <c:v>-0.77341340000000003</c:v>
                </c:pt>
                <c:pt idx="1142">
                  <c:v>-0.77421439999999997</c:v>
                </c:pt>
                <c:pt idx="1143">
                  <c:v>-0.77514179999999999</c:v>
                </c:pt>
                <c:pt idx="1144">
                  <c:v>-0.77623719999999996</c:v>
                </c:pt>
                <c:pt idx="1145">
                  <c:v>-0.7768176</c:v>
                </c:pt>
                <c:pt idx="1146">
                  <c:v>-0.77771420000000002</c:v>
                </c:pt>
                <c:pt idx="1147">
                  <c:v>-0.77881250000000002</c:v>
                </c:pt>
                <c:pt idx="1148">
                  <c:v>-0.77985159999999998</c:v>
                </c:pt>
                <c:pt idx="1149">
                  <c:v>-0.78033059999999999</c:v>
                </c:pt>
                <c:pt idx="1150">
                  <c:v>-0.78135399999999999</c:v>
                </c:pt>
                <c:pt idx="1151">
                  <c:v>-0.78246629999999995</c:v>
                </c:pt>
                <c:pt idx="1152">
                  <c:v>-0.782883</c:v>
                </c:pt>
                <c:pt idx="1153">
                  <c:v>-0.78390559999999998</c:v>
                </c:pt>
                <c:pt idx="1154">
                  <c:v>-0.78488029999999998</c:v>
                </c:pt>
                <c:pt idx="1155">
                  <c:v>-0.78576809999999997</c:v>
                </c:pt>
                <c:pt idx="1156">
                  <c:v>-0.78660300000000005</c:v>
                </c:pt>
                <c:pt idx="1157">
                  <c:v>-0.78725469999999997</c:v>
                </c:pt>
                <c:pt idx="1158">
                  <c:v>-0.78846740000000004</c:v>
                </c:pt>
                <c:pt idx="1159">
                  <c:v>-0.78967960000000004</c:v>
                </c:pt>
                <c:pt idx="1160">
                  <c:v>-0.79027309999999995</c:v>
                </c:pt>
                <c:pt idx="1161">
                  <c:v>-0.79131530000000005</c:v>
                </c:pt>
                <c:pt idx="1162">
                  <c:v>-0.79248289999999999</c:v>
                </c:pt>
                <c:pt idx="1163">
                  <c:v>-0.79341249999999997</c:v>
                </c:pt>
                <c:pt idx="1164">
                  <c:v>-0.79417959999999999</c:v>
                </c:pt>
                <c:pt idx="1165">
                  <c:v>-0.79515049999999998</c:v>
                </c:pt>
                <c:pt idx="1166">
                  <c:v>-0.79603550000000001</c:v>
                </c:pt>
                <c:pt idx="1167">
                  <c:v>-0.79713630000000002</c:v>
                </c:pt>
                <c:pt idx="1168">
                  <c:v>-0.79793080000000005</c:v>
                </c:pt>
                <c:pt idx="1169">
                  <c:v>-0.79858839999999998</c:v>
                </c:pt>
                <c:pt idx="1170">
                  <c:v>-0.79960819999999999</c:v>
                </c:pt>
                <c:pt idx="1171">
                  <c:v>-0.80074880000000004</c:v>
                </c:pt>
                <c:pt idx="1172">
                  <c:v>-0.80149400000000004</c:v>
                </c:pt>
                <c:pt idx="1173">
                  <c:v>-0.80238679999999996</c:v>
                </c:pt>
                <c:pt idx="1174">
                  <c:v>-0.8034405</c:v>
                </c:pt>
                <c:pt idx="1175">
                  <c:v>-0.80434280000000002</c:v>
                </c:pt>
                <c:pt idx="1176">
                  <c:v>-0.80545920000000004</c:v>
                </c:pt>
                <c:pt idx="1177">
                  <c:v>-0.80649219999999999</c:v>
                </c:pt>
                <c:pt idx="1178">
                  <c:v>-0.80715590000000004</c:v>
                </c:pt>
                <c:pt idx="1179">
                  <c:v>-0.80794889999999997</c:v>
                </c:pt>
                <c:pt idx="1180">
                  <c:v>-0.80910990000000005</c:v>
                </c:pt>
                <c:pt idx="1181">
                  <c:v>-0.80981449999999999</c:v>
                </c:pt>
                <c:pt idx="1182">
                  <c:v>-0.8107818</c:v>
                </c:pt>
                <c:pt idx="1183">
                  <c:v>-0.81186210000000003</c:v>
                </c:pt>
                <c:pt idx="1184">
                  <c:v>-0.81270690000000001</c:v>
                </c:pt>
                <c:pt idx="1185">
                  <c:v>-0.81373530000000005</c:v>
                </c:pt>
                <c:pt idx="1186">
                  <c:v>-0.81465600000000005</c:v>
                </c:pt>
                <c:pt idx="1187">
                  <c:v>-0.81558439999999999</c:v>
                </c:pt>
                <c:pt idx="1188">
                  <c:v>-0.81659680000000001</c:v>
                </c:pt>
                <c:pt idx="1189">
                  <c:v>-0.81795620000000002</c:v>
                </c:pt>
                <c:pt idx="1190">
                  <c:v>-0.81885640000000004</c:v>
                </c:pt>
                <c:pt idx="1191">
                  <c:v>-0.81959309999999996</c:v>
                </c:pt>
                <c:pt idx="1192">
                  <c:v>-0.82062279999999999</c:v>
                </c:pt>
                <c:pt idx="1193">
                  <c:v>-0.82166609999999995</c:v>
                </c:pt>
                <c:pt idx="1194">
                  <c:v>-0.82209560000000004</c:v>
                </c:pt>
                <c:pt idx="1195">
                  <c:v>-0.82332099999999997</c:v>
                </c:pt>
                <c:pt idx="1196">
                  <c:v>-0.82453310000000002</c:v>
                </c:pt>
                <c:pt idx="1197">
                  <c:v>-0.82541549999999997</c:v>
                </c:pt>
                <c:pt idx="1198">
                  <c:v>-0.82615360000000004</c:v>
                </c:pt>
                <c:pt idx="1199">
                  <c:v>-0.82725919999999997</c:v>
                </c:pt>
                <c:pt idx="1200">
                  <c:v>-0.82813499999999995</c:v>
                </c:pt>
                <c:pt idx="1201">
                  <c:v>-0.82882820000000001</c:v>
                </c:pt>
                <c:pt idx="1202">
                  <c:v>-0.83005300000000004</c:v>
                </c:pt>
                <c:pt idx="1203">
                  <c:v>-0.83109010000000005</c:v>
                </c:pt>
                <c:pt idx="1204">
                  <c:v>-0.83197860000000001</c:v>
                </c:pt>
                <c:pt idx="1205">
                  <c:v>-0.83288200000000001</c:v>
                </c:pt>
                <c:pt idx="1206">
                  <c:v>-0.83404120000000004</c:v>
                </c:pt>
                <c:pt idx="1207">
                  <c:v>-0.83497469999999996</c:v>
                </c:pt>
                <c:pt idx="1208">
                  <c:v>-0.83589990000000003</c:v>
                </c:pt>
                <c:pt idx="1209">
                  <c:v>-0.83679380000000003</c:v>
                </c:pt>
                <c:pt idx="1210">
                  <c:v>-0.83766600000000002</c:v>
                </c:pt>
                <c:pt idx="1211">
                  <c:v>-0.83870310000000003</c:v>
                </c:pt>
                <c:pt idx="1212">
                  <c:v>-0.8395184</c:v>
                </c:pt>
                <c:pt idx="1213">
                  <c:v>-0.84036999999999995</c:v>
                </c:pt>
                <c:pt idx="1214">
                  <c:v>-0.84179959999999998</c:v>
                </c:pt>
                <c:pt idx="1215">
                  <c:v>-0.84263189999999999</c:v>
                </c:pt>
                <c:pt idx="1216">
                  <c:v>-0.84328579999999997</c:v>
                </c:pt>
                <c:pt idx="1217">
                  <c:v>-0.8444062</c:v>
                </c:pt>
                <c:pt idx="1218">
                  <c:v>-0.84540009999999999</c:v>
                </c:pt>
                <c:pt idx="1219">
                  <c:v>-0.84611939999999997</c:v>
                </c:pt>
                <c:pt idx="1220">
                  <c:v>-0.84711239999999999</c:v>
                </c:pt>
                <c:pt idx="1221">
                  <c:v>-0.84833029999999998</c:v>
                </c:pt>
                <c:pt idx="1222">
                  <c:v>-0.84900640000000005</c:v>
                </c:pt>
                <c:pt idx="1223">
                  <c:v>-0.84996450000000001</c:v>
                </c:pt>
                <c:pt idx="1224">
                  <c:v>-0.85105940000000002</c:v>
                </c:pt>
                <c:pt idx="1225">
                  <c:v>-0.85198859999999998</c:v>
                </c:pt>
                <c:pt idx="1226">
                  <c:v>-0.85296590000000005</c:v>
                </c:pt>
                <c:pt idx="1227">
                  <c:v>-0.85410470000000005</c:v>
                </c:pt>
                <c:pt idx="1228">
                  <c:v>-0.85488920000000002</c:v>
                </c:pt>
                <c:pt idx="1229">
                  <c:v>-0.85573790000000005</c:v>
                </c:pt>
                <c:pt idx="1230">
                  <c:v>-0.85701749999999999</c:v>
                </c:pt>
                <c:pt idx="1231">
                  <c:v>-0.85799599999999998</c:v>
                </c:pt>
                <c:pt idx="1232">
                  <c:v>-0.85860300000000001</c:v>
                </c:pt>
                <c:pt idx="1233">
                  <c:v>-0.85968560000000005</c:v>
                </c:pt>
                <c:pt idx="1234">
                  <c:v>-0.86064459999999998</c:v>
                </c:pt>
                <c:pt idx="1235">
                  <c:v>-0.86147149999999995</c:v>
                </c:pt>
                <c:pt idx="1236">
                  <c:v>-0.8628325</c:v>
                </c:pt>
                <c:pt idx="1237">
                  <c:v>-0.86381699999999995</c:v>
                </c:pt>
                <c:pt idx="1238">
                  <c:v>-0.86476260000000005</c:v>
                </c:pt>
                <c:pt idx="1239">
                  <c:v>-0.86567680000000002</c:v>
                </c:pt>
                <c:pt idx="1240">
                  <c:v>-0.86677740000000003</c:v>
                </c:pt>
                <c:pt idx="1241">
                  <c:v>-0.86775820000000004</c:v>
                </c:pt>
                <c:pt idx="1242">
                  <c:v>-0.8685486</c:v>
                </c:pt>
                <c:pt idx="1243">
                  <c:v>-0.86968350000000005</c:v>
                </c:pt>
                <c:pt idx="1244">
                  <c:v>-0.87068630000000002</c:v>
                </c:pt>
                <c:pt idx="1245">
                  <c:v>-0.87157700000000005</c:v>
                </c:pt>
                <c:pt idx="1246">
                  <c:v>-0.87284019999999995</c:v>
                </c:pt>
                <c:pt idx="1247">
                  <c:v>-0.87388560000000004</c:v>
                </c:pt>
                <c:pt idx="1248">
                  <c:v>-0.87434239999999996</c:v>
                </c:pt>
                <c:pt idx="1249">
                  <c:v>-0.87540189999999996</c:v>
                </c:pt>
                <c:pt idx="1250">
                  <c:v>-0.87670400000000004</c:v>
                </c:pt>
                <c:pt idx="1251">
                  <c:v>-0.87755680000000003</c:v>
                </c:pt>
                <c:pt idx="1252">
                  <c:v>-0.87836919999999996</c:v>
                </c:pt>
                <c:pt idx="1253">
                  <c:v>-0.87991030000000003</c:v>
                </c:pt>
                <c:pt idx="1254">
                  <c:v>-0.88084189999999996</c:v>
                </c:pt>
                <c:pt idx="1255">
                  <c:v>-0.88137500000000002</c:v>
                </c:pt>
                <c:pt idx="1256">
                  <c:v>-0.88264960000000003</c:v>
                </c:pt>
                <c:pt idx="1257">
                  <c:v>-0.88392510000000002</c:v>
                </c:pt>
                <c:pt idx="1258">
                  <c:v>-0.88445010000000002</c:v>
                </c:pt>
                <c:pt idx="1259">
                  <c:v>-0.88536550000000003</c:v>
                </c:pt>
                <c:pt idx="1260">
                  <c:v>-0.8868608</c:v>
                </c:pt>
                <c:pt idx="1261">
                  <c:v>-0.88781719999999997</c:v>
                </c:pt>
                <c:pt idx="1262">
                  <c:v>-0.8887408</c:v>
                </c:pt>
                <c:pt idx="1263">
                  <c:v>-0.88986940000000003</c:v>
                </c:pt>
                <c:pt idx="1264">
                  <c:v>-0.89088990000000001</c:v>
                </c:pt>
                <c:pt idx="1265">
                  <c:v>-0.89191050000000005</c:v>
                </c:pt>
                <c:pt idx="1266">
                  <c:v>-0.89284090000000005</c:v>
                </c:pt>
                <c:pt idx="1267">
                  <c:v>-0.89378369999999996</c:v>
                </c:pt>
                <c:pt idx="1268">
                  <c:v>-0.89483740000000001</c:v>
                </c:pt>
                <c:pt idx="1269">
                  <c:v>-0.89551879999999995</c:v>
                </c:pt>
                <c:pt idx="1270">
                  <c:v>-0.8966113</c:v>
                </c:pt>
                <c:pt idx="1271">
                  <c:v>-0.89782499999999998</c:v>
                </c:pt>
                <c:pt idx="1272">
                  <c:v>-0.89895400000000003</c:v>
                </c:pt>
                <c:pt idx="1273">
                  <c:v>-0.89979279999999995</c:v>
                </c:pt>
                <c:pt idx="1274">
                  <c:v>-0.9009144</c:v>
                </c:pt>
                <c:pt idx="1275">
                  <c:v>-0.90171939999999995</c:v>
                </c:pt>
                <c:pt idx="1276">
                  <c:v>-0.9028716</c:v>
                </c:pt>
                <c:pt idx="1277">
                  <c:v>-0.90392309999999998</c:v>
                </c:pt>
                <c:pt idx="1278">
                  <c:v>-0.90483749999999996</c:v>
                </c:pt>
                <c:pt idx="1279">
                  <c:v>-0.90580579999999999</c:v>
                </c:pt>
                <c:pt idx="1280">
                  <c:v>-0.90687490000000004</c:v>
                </c:pt>
                <c:pt idx="1281">
                  <c:v>-0.90793140000000006</c:v>
                </c:pt>
                <c:pt idx="1282">
                  <c:v>-0.90888000000000002</c:v>
                </c:pt>
                <c:pt idx="1283">
                  <c:v>-0.90979379999999999</c:v>
                </c:pt>
                <c:pt idx="1284">
                  <c:v>-0.91087580000000001</c:v>
                </c:pt>
                <c:pt idx="1285">
                  <c:v>-0.91166400000000003</c:v>
                </c:pt>
                <c:pt idx="1286">
                  <c:v>-0.91281950000000001</c:v>
                </c:pt>
                <c:pt idx="1287">
                  <c:v>-0.91390780000000005</c:v>
                </c:pt>
                <c:pt idx="1288">
                  <c:v>-0.91472690000000001</c:v>
                </c:pt>
                <c:pt idx="1289">
                  <c:v>-0.91563139999999998</c:v>
                </c:pt>
                <c:pt idx="1290">
                  <c:v>-0.91650620000000005</c:v>
                </c:pt>
                <c:pt idx="1291">
                  <c:v>-0.91791120000000004</c:v>
                </c:pt>
                <c:pt idx="1292">
                  <c:v>-0.91877450000000005</c:v>
                </c:pt>
                <c:pt idx="1293">
                  <c:v>-0.91956210000000005</c:v>
                </c:pt>
                <c:pt idx="1294">
                  <c:v>-0.92073280000000002</c:v>
                </c:pt>
                <c:pt idx="1295">
                  <c:v>-0.92190059999999996</c:v>
                </c:pt>
                <c:pt idx="1296">
                  <c:v>-0.92267949999999999</c:v>
                </c:pt>
                <c:pt idx="1297">
                  <c:v>-0.9237168</c:v>
                </c:pt>
                <c:pt idx="1298">
                  <c:v>-0.92489180000000004</c:v>
                </c:pt>
                <c:pt idx="1299">
                  <c:v>-0.92582529999999996</c:v>
                </c:pt>
                <c:pt idx="1300">
                  <c:v>-0.92686760000000001</c:v>
                </c:pt>
                <c:pt idx="1301">
                  <c:v>-0.92781910000000001</c:v>
                </c:pt>
                <c:pt idx="1302">
                  <c:v>-0.9291642</c:v>
                </c:pt>
                <c:pt idx="1303">
                  <c:v>-0.93015380000000003</c:v>
                </c:pt>
                <c:pt idx="1304">
                  <c:v>-0.93110470000000001</c:v>
                </c:pt>
                <c:pt idx="1305">
                  <c:v>-0.93218350000000005</c:v>
                </c:pt>
                <c:pt idx="1306">
                  <c:v>-0.93300139999999998</c:v>
                </c:pt>
                <c:pt idx="1307">
                  <c:v>-0.93412689999999998</c:v>
                </c:pt>
                <c:pt idx="1308">
                  <c:v>-0.93526609999999999</c:v>
                </c:pt>
                <c:pt idx="1309">
                  <c:v>-0.93570660000000005</c:v>
                </c:pt>
                <c:pt idx="1310">
                  <c:v>-0.93670640000000005</c:v>
                </c:pt>
                <c:pt idx="1311">
                  <c:v>-0.93795470000000003</c:v>
                </c:pt>
                <c:pt idx="1312">
                  <c:v>-0.93879489999999999</c:v>
                </c:pt>
                <c:pt idx="1313">
                  <c:v>-0.93959060000000005</c:v>
                </c:pt>
                <c:pt idx="1314">
                  <c:v>-0.94076890000000002</c:v>
                </c:pt>
                <c:pt idx="1315">
                  <c:v>-0.94179809999999997</c:v>
                </c:pt>
                <c:pt idx="1316">
                  <c:v>-0.9428626</c:v>
                </c:pt>
                <c:pt idx="1317">
                  <c:v>-0.94380249999999999</c:v>
                </c:pt>
                <c:pt idx="1318">
                  <c:v>-0.94481999999999999</c:v>
                </c:pt>
                <c:pt idx="1319">
                  <c:v>-0.94602319999999995</c:v>
                </c:pt>
                <c:pt idx="1320">
                  <c:v>-0.94697940000000003</c:v>
                </c:pt>
                <c:pt idx="1321">
                  <c:v>-0.94802379999999997</c:v>
                </c:pt>
                <c:pt idx="1322">
                  <c:v>-0.94910159999999999</c:v>
                </c:pt>
                <c:pt idx="1323">
                  <c:v>-0.9502138</c:v>
                </c:pt>
                <c:pt idx="1324">
                  <c:v>-0.95131390000000005</c:v>
                </c:pt>
                <c:pt idx="1325">
                  <c:v>-0.95210340000000004</c:v>
                </c:pt>
                <c:pt idx="1326">
                  <c:v>-0.95323159999999996</c:v>
                </c:pt>
                <c:pt idx="1327">
                  <c:v>-0.95458549999999998</c:v>
                </c:pt>
                <c:pt idx="1328">
                  <c:v>-0.95539719999999995</c:v>
                </c:pt>
                <c:pt idx="1329">
                  <c:v>-0.95631370000000004</c:v>
                </c:pt>
                <c:pt idx="1330">
                  <c:v>-0.95757700000000001</c:v>
                </c:pt>
                <c:pt idx="1331">
                  <c:v>-0.9587116</c:v>
                </c:pt>
                <c:pt idx="1332">
                  <c:v>-0.95944580000000002</c:v>
                </c:pt>
                <c:pt idx="1333">
                  <c:v>-0.96057409999999999</c:v>
                </c:pt>
                <c:pt idx="1334">
                  <c:v>-0.96176640000000002</c:v>
                </c:pt>
                <c:pt idx="1335">
                  <c:v>-0.96277000000000001</c:v>
                </c:pt>
                <c:pt idx="1336">
                  <c:v>-0.96367809999999998</c:v>
                </c:pt>
                <c:pt idx="1337">
                  <c:v>-0.96485620000000005</c:v>
                </c:pt>
                <c:pt idx="1338">
                  <c:v>-0.96583059999999998</c:v>
                </c:pt>
                <c:pt idx="1339">
                  <c:v>-0.96673679999999995</c:v>
                </c:pt>
                <c:pt idx="1340">
                  <c:v>-0.96785189999999999</c:v>
                </c:pt>
                <c:pt idx="1341">
                  <c:v>-0.96894069999999999</c:v>
                </c:pt>
                <c:pt idx="1342">
                  <c:v>-0.96989360000000002</c:v>
                </c:pt>
                <c:pt idx="1343">
                  <c:v>-0.97104179999999995</c:v>
                </c:pt>
                <c:pt idx="1344">
                  <c:v>-0.97225660000000003</c:v>
                </c:pt>
                <c:pt idx="1345">
                  <c:v>-0.97338179999999996</c:v>
                </c:pt>
                <c:pt idx="1346">
                  <c:v>-0.97443060000000004</c:v>
                </c:pt>
                <c:pt idx="1347">
                  <c:v>-0.97547280000000003</c:v>
                </c:pt>
                <c:pt idx="1348">
                  <c:v>-0.97671240000000004</c:v>
                </c:pt>
                <c:pt idx="1349">
                  <c:v>-0.97779499999999997</c:v>
                </c:pt>
                <c:pt idx="1350">
                  <c:v>-0.97888560000000002</c:v>
                </c:pt>
                <c:pt idx="1351">
                  <c:v>-0.97990049999999995</c:v>
                </c:pt>
                <c:pt idx="1352">
                  <c:v>-0.98108510000000004</c:v>
                </c:pt>
                <c:pt idx="1353">
                  <c:v>-0.98220430000000003</c:v>
                </c:pt>
                <c:pt idx="1354">
                  <c:v>-0.98311910000000002</c:v>
                </c:pt>
                <c:pt idx="1355">
                  <c:v>-0.9841915</c:v>
                </c:pt>
                <c:pt idx="1356">
                  <c:v>-0.98516740000000003</c:v>
                </c:pt>
                <c:pt idx="1357">
                  <c:v>-0.98638879999999995</c:v>
                </c:pt>
                <c:pt idx="1358">
                  <c:v>-0.98724559999999995</c:v>
                </c:pt>
                <c:pt idx="1359">
                  <c:v>-0.98841780000000001</c:v>
                </c:pt>
                <c:pt idx="1360">
                  <c:v>-0.98979550000000005</c:v>
                </c:pt>
                <c:pt idx="1361">
                  <c:v>-0.99059489999999994</c:v>
                </c:pt>
                <c:pt idx="1362">
                  <c:v>-0.99134449999999996</c:v>
                </c:pt>
                <c:pt idx="1363">
                  <c:v>-0.99254279999999995</c:v>
                </c:pt>
                <c:pt idx="1364">
                  <c:v>-0.99350760000000005</c:v>
                </c:pt>
                <c:pt idx="1365">
                  <c:v>-0.99460309999999996</c:v>
                </c:pt>
                <c:pt idx="1366">
                  <c:v>-0.99594570000000004</c:v>
                </c:pt>
                <c:pt idx="1367">
                  <c:v>-0.99698299999999995</c:v>
                </c:pt>
                <c:pt idx="1368">
                  <c:v>-0.99818079999999998</c:v>
                </c:pt>
                <c:pt idx="1369">
                  <c:v>-0.9991525</c:v>
                </c:pt>
                <c:pt idx="1370">
                  <c:v>-1.000129</c:v>
                </c:pt>
                <c:pt idx="1371">
                  <c:v>-1.0014540000000001</c:v>
                </c:pt>
                <c:pt idx="1372">
                  <c:v>-1.002526</c:v>
                </c:pt>
                <c:pt idx="1373">
                  <c:v>-1.003528</c:v>
                </c:pt>
                <c:pt idx="1374">
                  <c:v>-1.0045519999999999</c:v>
                </c:pt>
                <c:pt idx="1375">
                  <c:v>-1.005741</c:v>
                </c:pt>
                <c:pt idx="1376">
                  <c:v>-1.006928</c:v>
                </c:pt>
                <c:pt idx="1377">
                  <c:v>-1.008081</c:v>
                </c:pt>
                <c:pt idx="1378">
                  <c:v>-1.0090410000000001</c:v>
                </c:pt>
                <c:pt idx="1379">
                  <c:v>-1.010311</c:v>
                </c:pt>
                <c:pt idx="1380">
                  <c:v>-1.011601</c:v>
                </c:pt>
                <c:pt idx="1381">
                  <c:v>-1.0126219999999999</c:v>
                </c:pt>
                <c:pt idx="1382">
                  <c:v>-1.0135940000000001</c:v>
                </c:pt>
                <c:pt idx="1383">
                  <c:v>-1.014761</c:v>
                </c:pt>
                <c:pt idx="1384">
                  <c:v>-1.0160260000000001</c:v>
                </c:pt>
                <c:pt idx="1385">
                  <c:v>-1.016939</c:v>
                </c:pt>
                <c:pt idx="1386">
                  <c:v>-1.018033</c:v>
                </c:pt>
                <c:pt idx="1387">
                  <c:v>-1.0192909999999999</c:v>
                </c:pt>
                <c:pt idx="1388">
                  <c:v>-1.020276</c:v>
                </c:pt>
                <c:pt idx="1389">
                  <c:v>-1.0212760000000001</c:v>
                </c:pt>
                <c:pt idx="1390">
                  <c:v>-1.0223739999999999</c:v>
                </c:pt>
                <c:pt idx="1391">
                  <c:v>-1.023528</c:v>
                </c:pt>
                <c:pt idx="1392">
                  <c:v>-1.024413</c:v>
                </c:pt>
                <c:pt idx="1393">
                  <c:v>-1.025638</c:v>
                </c:pt>
                <c:pt idx="1394">
                  <c:v>-1.0269790000000001</c:v>
                </c:pt>
                <c:pt idx="1395">
                  <c:v>-1.028062</c:v>
                </c:pt>
                <c:pt idx="1396">
                  <c:v>-1.0293460000000001</c:v>
                </c:pt>
                <c:pt idx="1397">
                  <c:v>-1.0303770000000001</c:v>
                </c:pt>
                <c:pt idx="1398">
                  <c:v>-1.031463</c:v>
                </c:pt>
                <c:pt idx="1399">
                  <c:v>-1.0326820000000001</c:v>
                </c:pt>
                <c:pt idx="1400">
                  <c:v>-1.033747</c:v>
                </c:pt>
                <c:pt idx="1401">
                  <c:v>-1.0348200000000001</c:v>
                </c:pt>
                <c:pt idx="1402">
                  <c:v>-1.036033</c:v>
                </c:pt>
                <c:pt idx="1403">
                  <c:v>-1.037012</c:v>
                </c:pt>
                <c:pt idx="1404">
                  <c:v>-1.0381469999999999</c:v>
                </c:pt>
                <c:pt idx="1405">
                  <c:v>-1.0393870000000001</c:v>
                </c:pt>
                <c:pt idx="1406">
                  <c:v>-1.0405150000000001</c:v>
                </c:pt>
                <c:pt idx="1407">
                  <c:v>-1.041588</c:v>
                </c:pt>
                <c:pt idx="1408">
                  <c:v>-1.0426930000000001</c:v>
                </c:pt>
                <c:pt idx="1409">
                  <c:v>-1.0438000000000001</c:v>
                </c:pt>
                <c:pt idx="1410">
                  <c:v>-1.0447500000000001</c:v>
                </c:pt>
                <c:pt idx="1411">
                  <c:v>-1.0460609999999999</c:v>
                </c:pt>
                <c:pt idx="1412">
                  <c:v>-1.0474220000000001</c:v>
                </c:pt>
                <c:pt idx="1413">
                  <c:v>-1.048095</c:v>
                </c:pt>
                <c:pt idx="1414">
                  <c:v>-1.0491919999999999</c:v>
                </c:pt>
                <c:pt idx="1415">
                  <c:v>-1.0505070000000001</c:v>
                </c:pt>
                <c:pt idx="1416">
                  <c:v>-1.051652</c:v>
                </c:pt>
                <c:pt idx="1417">
                  <c:v>-1.052861</c:v>
                </c:pt>
                <c:pt idx="1418">
                  <c:v>-1.053993</c:v>
                </c:pt>
                <c:pt idx="1419">
                  <c:v>-1.055207</c:v>
                </c:pt>
                <c:pt idx="1420">
                  <c:v>-1.0565370000000001</c:v>
                </c:pt>
                <c:pt idx="1421">
                  <c:v>-1.0577220000000001</c:v>
                </c:pt>
                <c:pt idx="1422">
                  <c:v>-1.0588949999999999</c:v>
                </c:pt>
                <c:pt idx="1423">
                  <c:v>-1.0601080000000001</c:v>
                </c:pt>
                <c:pt idx="1424">
                  <c:v>-1.061369</c:v>
                </c:pt>
                <c:pt idx="1425">
                  <c:v>-1.062411</c:v>
                </c:pt>
                <c:pt idx="1426">
                  <c:v>-1.0635289999999999</c:v>
                </c:pt>
                <c:pt idx="1427">
                  <c:v>-1.0647409999999999</c:v>
                </c:pt>
                <c:pt idx="1428">
                  <c:v>-1.0659700000000001</c:v>
                </c:pt>
                <c:pt idx="1429">
                  <c:v>-1.0672429999999999</c:v>
                </c:pt>
                <c:pt idx="1430">
                  <c:v>-1.0682590000000001</c:v>
                </c:pt>
                <c:pt idx="1431">
                  <c:v>-1.06931</c:v>
                </c:pt>
                <c:pt idx="1432">
                  <c:v>-1.070562</c:v>
                </c:pt>
                <c:pt idx="1433">
                  <c:v>-1.0717190000000001</c:v>
                </c:pt>
                <c:pt idx="1434">
                  <c:v>-1.0728690000000001</c:v>
                </c:pt>
                <c:pt idx="1435">
                  <c:v>-1.0740639999999999</c:v>
                </c:pt>
                <c:pt idx="1436">
                  <c:v>-1.075332</c:v>
                </c:pt>
                <c:pt idx="1437">
                  <c:v>-1.0764959999999999</c:v>
                </c:pt>
                <c:pt idx="1438">
                  <c:v>-1.0774570000000001</c:v>
                </c:pt>
                <c:pt idx="1439">
                  <c:v>-1.0787260000000001</c:v>
                </c:pt>
                <c:pt idx="1440">
                  <c:v>-1.079779</c:v>
                </c:pt>
                <c:pt idx="1441">
                  <c:v>-1.0810010000000001</c:v>
                </c:pt>
                <c:pt idx="1442">
                  <c:v>-1.082298</c:v>
                </c:pt>
                <c:pt idx="1443">
                  <c:v>-1.083483</c:v>
                </c:pt>
                <c:pt idx="1444">
                  <c:v>-1.084649</c:v>
                </c:pt>
                <c:pt idx="1445">
                  <c:v>-1.0858779999999999</c:v>
                </c:pt>
                <c:pt idx="1446">
                  <c:v>-1.0869679999999999</c:v>
                </c:pt>
                <c:pt idx="1447">
                  <c:v>-1.0882400000000001</c:v>
                </c:pt>
                <c:pt idx="1448">
                  <c:v>-1.0893539999999999</c:v>
                </c:pt>
                <c:pt idx="1449">
                  <c:v>-1.0908279999999999</c:v>
                </c:pt>
                <c:pt idx="1450">
                  <c:v>-1.092163</c:v>
                </c:pt>
                <c:pt idx="1451">
                  <c:v>-1.0933619999999999</c:v>
                </c:pt>
                <c:pt idx="1452">
                  <c:v>-1.0945229999999999</c:v>
                </c:pt>
                <c:pt idx="1453">
                  <c:v>-1.095809</c:v>
                </c:pt>
                <c:pt idx="1454">
                  <c:v>-1.0969990000000001</c:v>
                </c:pt>
                <c:pt idx="1455">
                  <c:v>-1.098101</c:v>
                </c:pt>
                <c:pt idx="1456">
                  <c:v>-1.0994679999999999</c:v>
                </c:pt>
                <c:pt idx="1457">
                  <c:v>-1.100746</c:v>
                </c:pt>
                <c:pt idx="1458">
                  <c:v>-1.1017140000000001</c:v>
                </c:pt>
                <c:pt idx="1459">
                  <c:v>-1.1027929999999999</c:v>
                </c:pt>
                <c:pt idx="1460">
                  <c:v>-1.104166</c:v>
                </c:pt>
                <c:pt idx="1461">
                  <c:v>-1.1056649999999999</c:v>
                </c:pt>
                <c:pt idx="1462">
                  <c:v>-1.106822</c:v>
                </c:pt>
                <c:pt idx="1463">
                  <c:v>-1.1080019999999999</c:v>
                </c:pt>
                <c:pt idx="1464">
                  <c:v>-1.109186</c:v>
                </c:pt>
                <c:pt idx="1465">
                  <c:v>-1.1104320000000001</c:v>
                </c:pt>
                <c:pt idx="1466">
                  <c:v>-1.111686</c:v>
                </c:pt>
                <c:pt idx="1467">
                  <c:v>-1.1129640000000001</c:v>
                </c:pt>
                <c:pt idx="1468">
                  <c:v>-1.114174</c:v>
                </c:pt>
                <c:pt idx="1469">
                  <c:v>-1.1153740000000001</c:v>
                </c:pt>
                <c:pt idx="1470">
                  <c:v>-1.116298</c:v>
                </c:pt>
                <c:pt idx="1471">
                  <c:v>-1.1175839999999999</c:v>
                </c:pt>
                <c:pt idx="1472">
                  <c:v>-1.118924</c:v>
                </c:pt>
                <c:pt idx="1473">
                  <c:v>-1.12001</c:v>
                </c:pt>
                <c:pt idx="1474">
                  <c:v>-1.121211</c:v>
                </c:pt>
                <c:pt idx="1475">
                  <c:v>-1.122465</c:v>
                </c:pt>
                <c:pt idx="1476">
                  <c:v>-1.123586</c:v>
                </c:pt>
                <c:pt idx="1477">
                  <c:v>-1.124749</c:v>
                </c:pt>
                <c:pt idx="1478">
                  <c:v>-1.1258699999999999</c:v>
                </c:pt>
                <c:pt idx="1479">
                  <c:v>-1.127237</c:v>
                </c:pt>
                <c:pt idx="1480">
                  <c:v>-1.1285529999999999</c:v>
                </c:pt>
                <c:pt idx="1481">
                  <c:v>-1.129866</c:v>
                </c:pt>
                <c:pt idx="1482">
                  <c:v>-1.1309640000000001</c:v>
                </c:pt>
                <c:pt idx="1483">
                  <c:v>-1.1321540000000001</c:v>
                </c:pt>
                <c:pt idx="1484">
                  <c:v>-1.133499</c:v>
                </c:pt>
                <c:pt idx="1485">
                  <c:v>-1.1346620000000001</c:v>
                </c:pt>
                <c:pt idx="1486">
                  <c:v>-1.1358999999999999</c:v>
                </c:pt>
                <c:pt idx="1487">
                  <c:v>-1.13717</c:v>
                </c:pt>
                <c:pt idx="1488">
                  <c:v>-1.138404</c:v>
                </c:pt>
                <c:pt idx="1489">
                  <c:v>-1.139688</c:v>
                </c:pt>
                <c:pt idx="1490">
                  <c:v>-1.14073</c:v>
                </c:pt>
                <c:pt idx="1491">
                  <c:v>-1.1418360000000001</c:v>
                </c:pt>
                <c:pt idx="1492">
                  <c:v>-1.143146</c:v>
                </c:pt>
                <c:pt idx="1493">
                  <c:v>-1.144496</c:v>
                </c:pt>
                <c:pt idx="1494">
                  <c:v>-1.1458699999999999</c:v>
                </c:pt>
                <c:pt idx="1495">
                  <c:v>-1.147157</c:v>
                </c:pt>
                <c:pt idx="1496">
                  <c:v>-1.1484209999999999</c:v>
                </c:pt>
                <c:pt idx="1497">
                  <c:v>-1.149672</c:v>
                </c:pt>
                <c:pt idx="1498">
                  <c:v>-1.151025</c:v>
                </c:pt>
                <c:pt idx="1499">
                  <c:v>-1.152412</c:v>
                </c:pt>
                <c:pt idx="1500">
                  <c:v>-1.1536820000000001</c:v>
                </c:pt>
                <c:pt idx="1501">
                  <c:v>-1.1549290000000001</c:v>
                </c:pt>
                <c:pt idx="1502">
                  <c:v>-1.156172</c:v>
                </c:pt>
                <c:pt idx="1503">
                  <c:v>-1.1574739999999999</c:v>
                </c:pt>
                <c:pt idx="1504">
                  <c:v>-1.1589130000000001</c:v>
                </c:pt>
                <c:pt idx="1505">
                  <c:v>-1.160032</c:v>
                </c:pt>
                <c:pt idx="1506">
                  <c:v>-1.1612130000000001</c:v>
                </c:pt>
                <c:pt idx="1507">
                  <c:v>-1.162539</c:v>
                </c:pt>
                <c:pt idx="1508">
                  <c:v>-1.164045</c:v>
                </c:pt>
                <c:pt idx="1509">
                  <c:v>-1.165268</c:v>
                </c:pt>
                <c:pt idx="1510">
                  <c:v>-1.166388</c:v>
                </c:pt>
                <c:pt idx="1511">
                  <c:v>-1.1677839999999999</c:v>
                </c:pt>
                <c:pt idx="1512">
                  <c:v>-1.16923</c:v>
                </c:pt>
                <c:pt idx="1513">
                  <c:v>-1.1705239999999999</c:v>
                </c:pt>
                <c:pt idx="1514">
                  <c:v>-1.171678</c:v>
                </c:pt>
                <c:pt idx="1515">
                  <c:v>-1.1729179999999999</c:v>
                </c:pt>
                <c:pt idx="1516">
                  <c:v>-1.174213</c:v>
                </c:pt>
                <c:pt idx="1517">
                  <c:v>-1.175559</c:v>
                </c:pt>
                <c:pt idx="1518">
                  <c:v>-1.176609</c:v>
                </c:pt>
                <c:pt idx="1519">
                  <c:v>-1.1779930000000001</c:v>
                </c:pt>
                <c:pt idx="1520">
                  <c:v>-1.179343</c:v>
                </c:pt>
                <c:pt idx="1521">
                  <c:v>-1.1805300000000001</c:v>
                </c:pt>
                <c:pt idx="1522">
                  <c:v>-1.1818409999999999</c:v>
                </c:pt>
                <c:pt idx="1523">
                  <c:v>-1.1833309999999999</c:v>
                </c:pt>
                <c:pt idx="1524">
                  <c:v>-1.184882</c:v>
                </c:pt>
                <c:pt idx="1525">
                  <c:v>-1.1860580000000001</c:v>
                </c:pt>
                <c:pt idx="1526">
                  <c:v>-1.1872180000000001</c:v>
                </c:pt>
                <c:pt idx="1527">
                  <c:v>-1.1885559999999999</c:v>
                </c:pt>
                <c:pt idx="1528">
                  <c:v>-1.189568</c:v>
                </c:pt>
                <c:pt idx="1529">
                  <c:v>-1.1910320000000001</c:v>
                </c:pt>
                <c:pt idx="1530">
                  <c:v>-1.192426</c:v>
                </c:pt>
                <c:pt idx="1531">
                  <c:v>-1.193683</c:v>
                </c:pt>
                <c:pt idx="1532">
                  <c:v>-1.195031</c:v>
                </c:pt>
                <c:pt idx="1533">
                  <c:v>-1.1963600000000001</c:v>
                </c:pt>
                <c:pt idx="1534">
                  <c:v>-1.197889</c:v>
                </c:pt>
                <c:pt idx="1535">
                  <c:v>-1.19936</c:v>
                </c:pt>
                <c:pt idx="1536">
                  <c:v>-1.2006220000000001</c:v>
                </c:pt>
                <c:pt idx="1537">
                  <c:v>-1.2017659999999999</c:v>
                </c:pt>
                <c:pt idx="1538">
                  <c:v>-1.2030700000000001</c:v>
                </c:pt>
                <c:pt idx="1539">
                  <c:v>-1.2043839999999999</c:v>
                </c:pt>
                <c:pt idx="1540">
                  <c:v>-1.2057599999999999</c:v>
                </c:pt>
                <c:pt idx="1541">
                  <c:v>-1.207009</c:v>
                </c:pt>
                <c:pt idx="1542">
                  <c:v>-1.208283</c:v>
                </c:pt>
                <c:pt idx="1543">
                  <c:v>-1.2095750000000001</c:v>
                </c:pt>
                <c:pt idx="1544">
                  <c:v>-1.21088</c:v>
                </c:pt>
                <c:pt idx="1545">
                  <c:v>-1.212269</c:v>
                </c:pt>
                <c:pt idx="1546">
                  <c:v>-1.2137610000000001</c:v>
                </c:pt>
                <c:pt idx="1547">
                  <c:v>-1.215077</c:v>
                </c:pt>
                <c:pt idx="1548">
                  <c:v>-1.216461</c:v>
                </c:pt>
                <c:pt idx="1549">
                  <c:v>-1.2177150000000001</c:v>
                </c:pt>
                <c:pt idx="1550">
                  <c:v>-1.218888</c:v>
                </c:pt>
                <c:pt idx="1551">
                  <c:v>-1.2201550000000001</c:v>
                </c:pt>
                <c:pt idx="1552">
                  <c:v>-1.2216009999999999</c:v>
                </c:pt>
                <c:pt idx="1553">
                  <c:v>-1.22312</c:v>
                </c:pt>
                <c:pt idx="1554">
                  <c:v>-1.2242850000000001</c:v>
                </c:pt>
                <c:pt idx="1555">
                  <c:v>-1.2255739999999999</c:v>
                </c:pt>
                <c:pt idx="1556">
                  <c:v>-1.227028</c:v>
                </c:pt>
                <c:pt idx="1557">
                  <c:v>-1.2284900000000001</c:v>
                </c:pt>
                <c:pt idx="1558">
                  <c:v>-1.2298880000000001</c:v>
                </c:pt>
                <c:pt idx="1559">
                  <c:v>-1.231428</c:v>
                </c:pt>
                <c:pt idx="1560">
                  <c:v>-1.2324740000000001</c:v>
                </c:pt>
                <c:pt idx="1561">
                  <c:v>-1.2337689999999999</c:v>
                </c:pt>
                <c:pt idx="1562">
                  <c:v>-1.2353860000000001</c:v>
                </c:pt>
                <c:pt idx="1563">
                  <c:v>-1.236788</c:v>
                </c:pt>
                <c:pt idx="1564">
                  <c:v>-1.238132</c:v>
                </c:pt>
                <c:pt idx="1565">
                  <c:v>-1.239498</c:v>
                </c:pt>
                <c:pt idx="1566">
                  <c:v>-1.2408790000000001</c:v>
                </c:pt>
                <c:pt idx="1567">
                  <c:v>-1.242191</c:v>
                </c:pt>
                <c:pt idx="1568">
                  <c:v>-1.243654</c:v>
                </c:pt>
                <c:pt idx="1569">
                  <c:v>-1.245079</c:v>
                </c:pt>
                <c:pt idx="1570">
                  <c:v>-1.2463249999999999</c:v>
                </c:pt>
                <c:pt idx="1571">
                  <c:v>-1.247655</c:v>
                </c:pt>
                <c:pt idx="1572">
                  <c:v>-1.248966</c:v>
                </c:pt>
                <c:pt idx="1573">
                  <c:v>-1.2505090000000001</c:v>
                </c:pt>
                <c:pt idx="1574">
                  <c:v>-1.2519039999999999</c:v>
                </c:pt>
                <c:pt idx="1575">
                  <c:v>-1.2533259999999999</c:v>
                </c:pt>
                <c:pt idx="1576">
                  <c:v>-1.2547379999999999</c:v>
                </c:pt>
                <c:pt idx="1577">
                  <c:v>-1.256267</c:v>
                </c:pt>
                <c:pt idx="1578">
                  <c:v>-1.257714</c:v>
                </c:pt>
                <c:pt idx="1579">
                  <c:v>-1.2592000000000001</c:v>
                </c:pt>
                <c:pt idx="1580">
                  <c:v>-1.260448</c:v>
                </c:pt>
                <c:pt idx="1581">
                  <c:v>-1.261649</c:v>
                </c:pt>
                <c:pt idx="1582">
                  <c:v>-1.2631330000000001</c:v>
                </c:pt>
                <c:pt idx="1583">
                  <c:v>-1.2645360000000001</c:v>
                </c:pt>
                <c:pt idx="1584">
                  <c:v>-1.265836</c:v>
                </c:pt>
                <c:pt idx="1585">
                  <c:v>-1.2674300000000001</c:v>
                </c:pt>
                <c:pt idx="1586">
                  <c:v>-1.2688299999999999</c:v>
                </c:pt>
                <c:pt idx="1587">
                  <c:v>-1.270127</c:v>
                </c:pt>
                <c:pt idx="1588">
                  <c:v>-1.2714460000000001</c:v>
                </c:pt>
                <c:pt idx="1589">
                  <c:v>-1.2730710000000001</c:v>
                </c:pt>
                <c:pt idx="1590">
                  <c:v>-1.274376</c:v>
                </c:pt>
                <c:pt idx="1591">
                  <c:v>-1.275695</c:v>
                </c:pt>
                <c:pt idx="1592">
                  <c:v>-1.2770779999999999</c:v>
                </c:pt>
                <c:pt idx="1593">
                  <c:v>-1.278616</c:v>
                </c:pt>
                <c:pt idx="1594">
                  <c:v>-1.28009</c:v>
                </c:pt>
                <c:pt idx="1595">
                  <c:v>-1.28156</c:v>
                </c:pt>
                <c:pt idx="1596">
                  <c:v>-1.2827249999999999</c:v>
                </c:pt>
                <c:pt idx="1597">
                  <c:v>-1.284297</c:v>
                </c:pt>
                <c:pt idx="1598">
                  <c:v>-1.2856559999999999</c:v>
                </c:pt>
                <c:pt idx="1599">
                  <c:v>-1.286915</c:v>
                </c:pt>
                <c:pt idx="1600">
                  <c:v>-1.2883830000000001</c:v>
                </c:pt>
                <c:pt idx="1601">
                  <c:v>-1.2898069999999999</c:v>
                </c:pt>
                <c:pt idx="1602">
                  <c:v>-1.291194</c:v>
                </c:pt>
                <c:pt idx="1603">
                  <c:v>-1.2925249999999999</c:v>
                </c:pt>
                <c:pt idx="1604">
                  <c:v>-1.293868</c:v>
                </c:pt>
                <c:pt idx="1605">
                  <c:v>-1.295304</c:v>
                </c:pt>
                <c:pt idx="1606">
                  <c:v>-1.2967960000000001</c:v>
                </c:pt>
                <c:pt idx="1607">
                  <c:v>-1.2982899999999999</c:v>
                </c:pt>
                <c:pt idx="1608">
                  <c:v>-1.2998499999999999</c:v>
                </c:pt>
                <c:pt idx="1609">
                  <c:v>-1.301248</c:v>
                </c:pt>
                <c:pt idx="1610">
                  <c:v>-1.3026660000000001</c:v>
                </c:pt>
                <c:pt idx="1611">
                  <c:v>-1.3042119999999999</c:v>
                </c:pt>
                <c:pt idx="1612">
                  <c:v>-1.305758</c:v>
                </c:pt>
                <c:pt idx="1613">
                  <c:v>-1.3071410000000001</c:v>
                </c:pt>
                <c:pt idx="1614">
                  <c:v>-1.3086310000000001</c:v>
                </c:pt>
                <c:pt idx="1615">
                  <c:v>-1.3099989999999999</c:v>
                </c:pt>
                <c:pt idx="1616">
                  <c:v>-1.311264</c:v>
                </c:pt>
                <c:pt idx="1617">
                  <c:v>-1.3127759999999999</c:v>
                </c:pt>
                <c:pt idx="1618">
                  <c:v>-1.3143800000000001</c:v>
                </c:pt>
                <c:pt idx="1619">
                  <c:v>-1.3158049999999999</c:v>
                </c:pt>
                <c:pt idx="1620">
                  <c:v>-1.317204</c:v>
                </c:pt>
                <c:pt idx="1621">
                  <c:v>-1.318743</c:v>
                </c:pt>
                <c:pt idx="1622">
                  <c:v>-1.3203199999999999</c:v>
                </c:pt>
                <c:pt idx="1623">
                  <c:v>-1.3219939999999999</c:v>
                </c:pt>
                <c:pt idx="1624">
                  <c:v>-1.3235349999999999</c:v>
                </c:pt>
                <c:pt idx="1625">
                  <c:v>-1.324748</c:v>
                </c:pt>
                <c:pt idx="1626">
                  <c:v>-1.3259080000000001</c:v>
                </c:pt>
                <c:pt idx="1627">
                  <c:v>-1.3273299999999999</c:v>
                </c:pt>
                <c:pt idx="1628">
                  <c:v>-1.328786</c:v>
                </c:pt>
                <c:pt idx="1629">
                  <c:v>-1.3302879999999999</c:v>
                </c:pt>
                <c:pt idx="1630">
                  <c:v>-1.3317300000000001</c:v>
                </c:pt>
                <c:pt idx="1631">
                  <c:v>-1.333386</c:v>
                </c:pt>
                <c:pt idx="1632">
                  <c:v>-1.3349070000000001</c:v>
                </c:pt>
                <c:pt idx="1633">
                  <c:v>-1.3362689999999999</c:v>
                </c:pt>
                <c:pt idx="1634">
                  <c:v>-1.3377429999999999</c:v>
                </c:pt>
                <c:pt idx="1635">
                  <c:v>-1.339267</c:v>
                </c:pt>
                <c:pt idx="1636">
                  <c:v>-1.34077</c:v>
                </c:pt>
                <c:pt idx="1637">
                  <c:v>-1.3421860000000001</c:v>
                </c:pt>
                <c:pt idx="1638">
                  <c:v>-1.3435299999999999</c:v>
                </c:pt>
                <c:pt idx="1639">
                  <c:v>-1.3449850000000001</c:v>
                </c:pt>
                <c:pt idx="1640">
                  <c:v>-1.346306</c:v>
                </c:pt>
                <c:pt idx="1641">
                  <c:v>-1.3475760000000001</c:v>
                </c:pt>
                <c:pt idx="1642">
                  <c:v>-1.3490500000000001</c:v>
                </c:pt>
                <c:pt idx="1643">
                  <c:v>-1.3505419999999999</c:v>
                </c:pt>
                <c:pt idx="1644">
                  <c:v>-1.3522940000000001</c:v>
                </c:pt>
                <c:pt idx="1645">
                  <c:v>-1.3536790000000001</c:v>
                </c:pt>
                <c:pt idx="1646">
                  <c:v>-1.355221</c:v>
                </c:pt>
                <c:pt idx="1647">
                  <c:v>-1.356687</c:v>
                </c:pt>
                <c:pt idx="1648">
                  <c:v>-1.3579349999999999</c:v>
                </c:pt>
                <c:pt idx="1649">
                  <c:v>-1.35945</c:v>
                </c:pt>
                <c:pt idx="1650">
                  <c:v>-1.3610139999999999</c:v>
                </c:pt>
                <c:pt idx="1651">
                  <c:v>-1.362555</c:v>
                </c:pt>
                <c:pt idx="1652">
                  <c:v>-1.363856</c:v>
                </c:pt>
                <c:pt idx="1653">
                  <c:v>-1.3652010000000001</c:v>
                </c:pt>
                <c:pt idx="1654">
                  <c:v>-1.3666739999999999</c:v>
                </c:pt>
                <c:pt idx="1655">
                  <c:v>-1.368179</c:v>
                </c:pt>
                <c:pt idx="1656">
                  <c:v>-1.369664</c:v>
                </c:pt>
                <c:pt idx="1657">
                  <c:v>-1.37124</c:v>
                </c:pt>
                <c:pt idx="1658">
                  <c:v>-1.372673</c:v>
                </c:pt>
                <c:pt idx="1659">
                  <c:v>-1.3740699999999999</c:v>
                </c:pt>
                <c:pt idx="1660">
                  <c:v>-1.3757600000000001</c:v>
                </c:pt>
                <c:pt idx="1661">
                  <c:v>-1.3772489999999999</c:v>
                </c:pt>
                <c:pt idx="1662">
                  <c:v>-1.3787830000000001</c:v>
                </c:pt>
                <c:pt idx="1663">
                  <c:v>-1.38029</c:v>
                </c:pt>
                <c:pt idx="1664">
                  <c:v>-1.3815519999999999</c:v>
                </c:pt>
                <c:pt idx="1665">
                  <c:v>-1.383032</c:v>
                </c:pt>
                <c:pt idx="1666">
                  <c:v>-1.384506</c:v>
                </c:pt>
                <c:pt idx="1667">
                  <c:v>-1.3858699999999999</c:v>
                </c:pt>
                <c:pt idx="1668">
                  <c:v>-1.3872640000000001</c:v>
                </c:pt>
                <c:pt idx="1669">
                  <c:v>-1.3887499999999999</c:v>
                </c:pt>
                <c:pt idx="1670">
                  <c:v>-1.390328</c:v>
                </c:pt>
                <c:pt idx="1671">
                  <c:v>-1.391966</c:v>
                </c:pt>
                <c:pt idx="1672">
                  <c:v>-1.3932599999999999</c:v>
                </c:pt>
                <c:pt idx="1673">
                  <c:v>-1.394487</c:v>
                </c:pt>
                <c:pt idx="1674">
                  <c:v>-1.396126</c:v>
                </c:pt>
                <c:pt idx="1675">
                  <c:v>-1.397748</c:v>
                </c:pt>
                <c:pt idx="1676">
                  <c:v>-1.3990640000000001</c:v>
                </c:pt>
                <c:pt idx="1677">
                  <c:v>-1.4006890000000001</c:v>
                </c:pt>
                <c:pt idx="1678">
                  <c:v>-1.4018930000000001</c:v>
                </c:pt>
                <c:pt idx="1679">
                  <c:v>-1.4032739999999999</c:v>
                </c:pt>
                <c:pt idx="1680">
                  <c:v>-1.404703</c:v>
                </c:pt>
                <c:pt idx="1681">
                  <c:v>-1.406104</c:v>
                </c:pt>
                <c:pt idx="1682">
                  <c:v>-1.407545</c:v>
                </c:pt>
                <c:pt idx="1683">
                  <c:v>-1.409009</c:v>
                </c:pt>
                <c:pt idx="1684">
                  <c:v>-1.4106300000000001</c:v>
                </c:pt>
                <c:pt idx="1685">
                  <c:v>-1.412226</c:v>
                </c:pt>
                <c:pt idx="1686">
                  <c:v>-1.413889</c:v>
                </c:pt>
                <c:pt idx="1687">
                  <c:v>-1.415314</c:v>
                </c:pt>
                <c:pt idx="1688">
                  <c:v>-1.416736</c:v>
                </c:pt>
                <c:pt idx="1689">
                  <c:v>-1.4181649999999999</c:v>
                </c:pt>
                <c:pt idx="1690">
                  <c:v>-1.419694</c:v>
                </c:pt>
                <c:pt idx="1691">
                  <c:v>-1.4211739999999999</c:v>
                </c:pt>
                <c:pt idx="1692">
                  <c:v>-1.4227669999999999</c:v>
                </c:pt>
                <c:pt idx="1693">
                  <c:v>-1.4243509999999999</c:v>
                </c:pt>
                <c:pt idx="1694">
                  <c:v>-1.425592</c:v>
                </c:pt>
                <c:pt idx="1695">
                  <c:v>-1.4270160000000001</c:v>
                </c:pt>
                <c:pt idx="1696">
                  <c:v>-1.4284840000000001</c:v>
                </c:pt>
                <c:pt idx="1697">
                  <c:v>-1.43004</c:v>
                </c:pt>
                <c:pt idx="1698">
                  <c:v>-1.4315</c:v>
                </c:pt>
                <c:pt idx="1699">
                  <c:v>-1.4330339999999999</c:v>
                </c:pt>
                <c:pt idx="1700">
                  <c:v>-1.434555</c:v>
                </c:pt>
                <c:pt idx="1701">
                  <c:v>-1.4359200000000001</c:v>
                </c:pt>
                <c:pt idx="1702">
                  <c:v>-1.437316</c:v>
                </c:pt>
                <c:pt idx="1703">
                  <c:v>-1.438644</c:v>
                </c:pt>
                <c:pt idx="1704">
                  <c:v>-1.4399789999999999</c:v>
                </c:pt>
                <c:pt idx="1705">
                  <c:v>-1.4415180000000001</c:v>
                </c:pt>
                <c:pt idx="1706">
                  <c:v>-1.4430130000000001</c:v>
                </c:pt>
                <c:pt idx="1707">
                  <c:v>-1.444537</c:v>
                </c:pt>
                <c:pt idx="1708">
                  <c:v>-1.4460409999999999</c:v>
                </c:pt>
                <c:pt idx="1709">
                  <c:v>-1.447471</c:v>
                </c:pt>
                <c:pt idx="1710">
                  <c:v>-1.4488220000000001</c:v>
                </c:pt>
                <c:pt idx="1711">
                  <c:v>-1.450305</c:v>
                </c:pt>
                <c:pt idx="1712">
                  <c:v>-1.451816</c:v>
                </c:pt>
                <c:pt idx="1713">
                  <c:v>-1.4534290000000001</c:v>
                </c:pt>
                <c:pt idx="1714">
                  <c:v>-1.4548559999999999</c:v>
                </c:pt>
                <c:pt idx="1715">
                  <c:v>-1.4563820000000001</c:v>
                </c:pt>
                <c:pt idx="1716">
                  <c:v>-1.457856</c:v>
                </c:pt>
                <c:pt idx="1717">
                  <c:v>-1.4593700000000001</c:v>
                </c:pt>
                <c:pt idx="1718">
                  <c:v>-1.460683</c:v>
                </c:pt>
                <c:pt idx="1719">
                  <c:v>-1.462224</c:v>
                </c:pt>
                <c:pt idx="1720">
                  <c:v>-1.463935</c:v>
                </c:pt>
                <c:pt idx="1721">
                  <c:v>-1.4653590000000001</c:v>
                </c:pt>
                <c:pt idx="1722">
                  <c:v>-1.4668049999999999</c:v>
                </c:pt>
                <c:pt idx="1723">
                  <c:v>-1.468189</c:v>
                </c:pt>
                <c:pt idx="1724">
                  <c:v>-1.4697610000000001</c:v>
                </c:pt>
                <c:pt idx="1725">
                  <c:v>-1.4713160000000001</c:v>
                </c:pt>
                <c:pt idx="1726">
                  <c:v>-1.4727619999999999</c:v>
                </c:pt>
                <c:pt idx="1727">
                  <c:v>-1.474388</c:v>
                </c:pt>
                <c:pt idx="1728">
                  <c:v>-1.4760439999999999</c:v>
                </c:pt>
                <c:pt idx="1729">
                  <c:v>-1.4775160000000001</c:v>
                </c:pt>
                <c:pt idx="1730">
                  <c:v>-1.4788920000000001</c:v>
                </c:pt>
                <c:pt idx="1731">
                  <c:v>-1.480248</c:v>
                </c:pt>
                <c:pt idx="1732">
                  <c:v>-1.481768</c:v>
                </c:pt>
                <c:pt idx="1733">
                  <c:v>-1.4832240000000001</c:v>
                </c:pt>
                <c:pt idx="1734">
                  <c:v>-1.4847969999999999</c:v>
                </c:pt>
                <c:pt idx="1735">
                  <c:v>-1.486172</c:v>
                </c:pt>
                <c:pt idx="1736">
                  <c:v>-1.487778</c:v>
                </c:pt>
                <c:pt idx="1737">
                  <c:v>-1.4893989999999999</c:v>
                </c:pt>
                <c:pt idx="1738">
                  <c:v>-1.490944</c:v>
                </c:pt>
                <c:pt idx="1739">
                  <c:v>-1.4924649999999999</c:v>
                </c:pt>
                <c:pt idx="1740">
                  <c:v>-1.493997</c:v>
                </c:pt>
                <c:pt idx="1741">
                  <c:v>-1.495285</c:v>
                </c:pt>
                <c:pt idx="1742">
                  <c:v>-1.4968939999999999</c:v>
                </c:pt>
                <c:pt idx="1743">
                  <c:v>-1.4982979999999999</c:v>
                </c:pt>
                <c:pt idx="1744">
                  <c:v>-1.4996670000000001</c:v>
                </c:pt>
                <c:pt idx="1745">
                  <c:v>-1.5013000000000001</c:v>
                </c:pt>
                <c:pt idx="1746">
                  <c:v>-1.502861</c:v>
                </c:pt>
                <c:pt idx="1747">
                  <c:v>-1.5044580000000001</c:v>
                </c:pt>
                <c:pt idx="1748">
                  <c:v>-1.5058849999999999</c:v>
                </c:pt>
                <c:pt idx="1749">
                  <c:v>-1.5073300000000001</c:v>
                </c:pt>
                <c:pt idx="1750">
                  <c:v>-1.5090440000000001</c:v>
                </c:pt>
                <c:pt idx="1751">
                  <c:v>-1.5104770000000001</c:v>
                </c:pt>
                <c:pt idx="1752">
                  <c:v>-1.5120020000000001</c:v>
                </c:pt>
                <c:pt idx="1753">
                  <c:v>-1.513601</c:v>
                </c:pt>
                <c:pt idx="1754">
                  <c:v>-1.515066</c:v>
                </c:pt>
                <c:pt idx="1755">
                  <c:v>-1.5166219999999999</c:v>
                </c:pt>
                <c:pt idx="1756">
                  <c:v>-1.5181070000000001</c:v>
                </c:pt>
                <c:pt idx="1757">
                  <c:v>-1.5197160000000001</c:v>
                </c:pt>
                <c:pt idx="1758">
                  <c:v>-1.521312</c:v>
                </c:pt>
                <c:pt idx="1759">
                  <c:v>-1.5229809999999999</c:v>
                </c:pt>
                <c:pt idx="1760">
                  <c:v>-1.5245340000000001</c:v>
                </c:pt>
                <c:pt idx="1761">
                  <c:v>-1.5259750000000001</c:v>
                </c:pt>
                <c:pt idx="1762">
                  <c:v>-1.527444</c:v>
                </c:pt>
                <c:pt idx="1763">
                  <c:v>-1.5288740000000001</c:v>
                </c:pt>
                <c:pt idx="1764">
                  <c:v>-1.5303180000000001</c:v>
                </c:pt>
                <c:pt idx="1765">
                  <c:v>-1.53186</c:v>
                </c:pt>
                <c:pt idx="1766">
                  <c:v>-1.5334140000000001</c:v>
                </c:pt>
                <c:pt idx="1767">
                  <c:v>-1.535202</c:v>
                </c:pt>
                <c:pt idx="1768">
                  <c:v>-1.5364720000000001</c:v>
                </c:pt>
                <c:pt idx="1769">
                  <c:v>-1.538079</c:v>
                </c:pt>
                <c:pt idx="1770">
                  <c:v>-1.5396700000000001</c:v>
                </c:pt>
                <c:pt idx="1771">
                  <c:v>-1.541269</c:v>
                </c:pt>
                <c:pt idx="1772">
                  <c:v>-1.5427310000000001</c:v>
                </c:pt>
                <c:pt idx="1773">
                  <c:v>-1.544252</c:v>
                </c:pt>
                <c:pt idx="1774">
                  <c:v>-1.545687</c:v>
                </c:pt>
                <c:pt idx="1775">
                  <c:v>-1.5472619999999999</c:v>
                </c:pt>
                <c:pt idx="1776">
                  <c:v>-1.548756</c:v>
                </c:pt>
                <c:pt idx="1777">
                  <c:v>-1.5503720000000001</c:v>
                </c:pt>
                <c:pt idx="1778">
                  <c:v>-1.552022</c:v>
                </c:pt>
                <c:pt idx="1779">
                  <c:v>-1.553666</c:v>
                </c:pt>
                <c:pt idx="1780">
                  <c:v>-1.555218</c:v>
                </c:pt>
                <c:pt idx="1781">
                  <c:v>-1.556737</c:v>
                </c:pt>
                <c:pt idx="1782">
                  <c:v>-1.5581659999999999</c:v>
                </c:pt>
                <c:pt idx="1783">
                  <c:v>-1.559509</c:v>
                </c:pt>
                <c:pt idx="1784">
                  <c:v>-1.56111</c:v>
                </c:pt>
                <c:pt idx="1785">
                  <c:v>-1.5624229999999999</c:v>
                </c:pt>
                <c:pt idx="1786">
                  <c:v>-1.5640940000000001</c:v>
                </c:pt>
                <c:pt idx="1787">
                  <c:v>-1.5658430000000001</c:v>
                </c:pt>
                <c:pt idx="1788">
                  <c:v>-1.5673239999999999</c:v>
                </c:pt>
                <c:pt idx="1789">
                  <c:v>-1.5688690000000001</c:v>
                </c:pt>
                <c:pt idx="1790">
                  <c:v>-1.5702659999999999</c:v>
                </c:pt>
                <c:pt idx="1791">
                  <c:v>-1.5718209999999999</c:v>
                </c:pt>
                <c:pt idx="1792">
                  <c:v>-1.573302</c:v>
                </c:pt>
                <c:pt idx="1793">
                  <c:v>-1.5749029999999999</c:v>
                </c:pt>
                <c:pt idx="1794">
                  <c:v>-1.5764849999999999</c:v>
                </c:pt>
                <c:pt idx="1795">
                  <c:v>-1.578119</c:v>
                </c:pt>
                <c:pt idx="1796">
                  <c:v>-1.579494</c:v>
                </c:pt>
                <c:pt idx="1797">
                  <c:v>-1.5812189999999999</c:v>
                </c:pt>
                <c:pt idx="1798">
                  <c:v>-1.5825610000000001</c:v>
                </c:pt>
                <c:pt idx="1799">
                  <c:v>-1.5842099999999999</c:v>
                </c:pt>
                <c:pt idx="1800">
                  <c:v>-1.585658</c:v>
                </c:pt>
                <c:pt idx="1801">
                  <c:v>-1.5871580000000001</c:v>
                </c:pt>
                <c:pt idx="1802">
                  <c:v>-1.5885849999999999</c:v>
                </c:pt>
                <c:pt idx="1803">
                  <c:v>-1.590166</c:v>
                </c:pt>
                <c:pt idx="1804">
                  <c:v>-1.5916440000000001</c:v>
                </c:pt>
                <c:pt idx="1805">
                  <c:v>-1.593146</c:v>
                </c:pt>
                <c:pt idx="1806">
                  <c:v>-1.59477</c:v>
                </c:pt>
                <c:pt idx="1807">
                  <c:v>-1.596366</c:v>
                </c:pt>
                <c:pt idx="1808">
                  <c:v>-1.5981529999999999</c:v>
                </c:pt>
                <c:pt idx="1809">
                  <c:v>-1.599564</c:v>
                </c:pt>
                <c:pt idx="1810">
                  <c:v>-1.601353</c:v>
                </c:pt>
                <c:pt idx="1811">
                  <c:v>-1.6028420000000001</c:v>
                </c:pt>
                <c:pt idx="1812">
                  <c:v>-1.604392</c:v>
                </c:pt>
                <c:pt idx="1813">
                  <c:v>-1.605969</c:v>
                </c:pt>
                <c:pt idx="1814">
                  <c:v>-1.6074569999999999</c:v>
                </c:pt>
                <c:pt idx="1815">
                  <c:v>-1.6091329999999999</c:v>
                </c:pt>
                <c:pt idx="1816">
                  <c:v>-1.61063</c:v>
                </c:pt>
                <c:pt idx="1817">
                  <c:v>-1.6120460000000001</c:v>
                </c:pt>
                <c:pt idx="1818">
                  <c:v>-1.6136900000000001</c:v>
                </c:pt>
                <c:pt idx="1819">
                  <c:v>-1.6151580000000001</c:v>
                </c:pt>
                <c:pt idx="1820">
                  <c:v>-1.6166579999999999</c:v>
                </c:pt>
                <c:pt idx="1821">
                  <c:v>-1.618468</c:v>
                </c:pt>
                <c:pt idx="1822">
                  <c:v>-1.6198429999999999</c:v>
                </c:pt>
                <c:pt idx="1823">
                  <c:v>-1.621615</c:v>
                </c:pt>
                <c:pt idx="1824">
                  <c:v>-1.6233139999999999</c:v>
                </c:pt>
                <c:pt idx="1825">
                  <c:v>-1.6250469999999999</c:v>
                </c:pt>
                <c:pt idx="1826">
                  <c:v>-1.6265620000000001</c:v>
                </c:pt>
                <c:pt idx="1827">
                  <c:v>-1.6281330000000001</c:v>
                </c:pt>
                <c:pt idx="1828">
                  <c:v>-1.6297550000000001</c:v>
                </c:pt>
                <c:pt idx="1829">
                  <c:v>-1.631257</c:v>
                </c:pt>
                <c:pt idx="1830">
                  <c:v>-1.632944</c:v>
                </c:pt>
                <c:pt idx="1831">
                  <c:v>-1.634417</c:v>
                </c:pt>
                <c:pt idx="1832">
                  <c:v>-1.636128</c:v>
                </c:pt>
                <c:pt idx="1833">
                  <c:v>-1.6376059999999999</c:v>
                </c:pt>
                <c:pt idx="1834">
                  <c:v>-1.639038</c:v>
                </c:pt>
                <c:pt idx="1835">
                  <c:v>-1.6405719999999999</c:v>
                </c:pt>
                <c:pt idx="1836">
                  <c:v>-1.6420490000000001</c:v>
                </c:pt>
                <c:pt idx="1837">
                  <c:v>-1.643723</c:v>
                </c:pt>
                <c:pt idx="1838">
                  <c:v>-1.6454230000000001</c:v>
                </c:pt>
                <c:pt idx="1839">
                  <c:v>-1.6469370000000001</c:v>
                </c:pt>
                <c:pt idx="1840">
                  <c:v>-1.648363</c:v>
                </c:pt>
                <c:pt idx="1841">
                  <c:v>-1.650261</c:v>
                </c:pt>
                <c:pt idx="1842">
                  <c:v>-1.6519250000000001</c:v>
                </c:pt>
                <c:pt idx="1843">
                  <c:v>-1.653578</c:v>
                </c:pt>
                <c:pt idx="1844">
                  <c:v>-1.6552089999999999</c:v>
                </c:pt>
                <c:pt idx="1845">
                  <c:v>-1.656768</c:v>
                </c:pt>
                <c:pt idx="1846">
                  <c:v>-1.657899</c:v>
                </c:pt>
                <c:pt idx="1847">
                  <c:v>-1.6596329999999999</c:v>
                </c:pt>
                <c:pt idx="1848">
                  <c:v>-1.6614530000000001</c:v>
                </c:pt>
                <c:pt idx="1849">
                  <c:v>-1.6631100000000001</c:v>
                </c:pt>
                <c:pt idx="1850">
                  <c:v>-1.6645700000000001</c:v>
                </c:pt>
                <c:pt idx="1851">
                  <c:v>-1.6659649999999999</c:v>
                </c:pt>
                <c:pt idx="1852">
                  <c:v>-1.667319</c:v>
                </c:pt>
                <c:pt idx="1853">
                  <c:v>-1.6688400000000001</c:v>
                </c:pt>
                <c:pt idx="1854">
                  <c:v>-1.6701839999999999</c:v>
                </c:pt>
                <c:pt idx="1855">
                  <c:v>-1.6720699999999999</c:v>
                </c:pt>
                <c:pt idx="1856">
                  <c:v>-1.6736329999999999</c:v>
                </c:pt>
                <c:pt idx="1857">
                  <c:v>-1.675216</c:v>
                </c:pt>
                <c:pt idx="1858">
                  <c:v>-1.6767989999999999</c:v>
                </c:pt>
                <c:pt idx="1859">
                  <c:v>-1.678418</c:v>
                </c:pt>
                <c:pt idx="1860">
                  <c:v>-1.6801140000000001</c:v>
                </c:pt>
                <c:pt idx="1861">
                  <c:v>-1.6817340000000001</c:v>
                </c:pt>
                <c:pt idx="1862">
                  <c:v>-1.683438</c:v>
                </c:pt>
                <c:pt idx="1863">
                  <c:v>-1.6849190000000001</c:v>
                </c:pt>
                <c:pt idx="1864">
                  <c:v>-1.686242</c:v>
                </c:pt>
                <c:pt idx="1865">
                  <c:v>-1.687894</c:v>
                </c:pt>
                <c:pt idx="1866">
                  <c:v>-1.6896530000000001</c:v>
                </c:pt>
                <c:pt idx="1867">
                  <c:v>-1.6912879999999999</c:v>
                </c:pt>
                <c:pt idx="1868">
                  <c:v>-1.692774</c:v>
                </c:pt>
                <c:pt idx="1869">
                  <c:v>-1.6943170000000001</c:v>
                </c:pt>
                <c:pt idx="1870">
                  <c:v>-1.6959930000000001</c:v>
                </c:pt>
                <c:pt idx="1871">
                  <c:v>-1.6975119999999999</c:v>
                </c:pt>
                <c:pt idx="1872">
                  <c:v>-1.6992039999999999</c:v>
                </c:pt>
                <c:pt idx="1873">
                  <c:v>-1.700842</c:v>
                </c:pt>
                <c:pt idx="1874">
                  <c:v>-1.7025170000000001</c:v>
                </c:pt>
                <c:pt idx="1875">
                  <c:v>-1.704051</c:v>
                </c:pt>
                <c:pt idx="1876">
                  <c:v>-1.7056560000000001</c:v>
                </c:pt>
                <c:pt idx="1877">
                  <c:v>-1.7070810000000001</c:v>
                </c:pt>
                <c:pt idx="1878">
                  <c:v>-1.7085539999999999</c:v>
                </c:pt>
                <c:pt idx="1879">
                  <c:v>-1.710421</c:v>
                </c:pt>
                <c:pt idx="1880">
                  <c:v>-1.7118899999999999</c:v>
                </c:pt>
                <c:pt idx="1881">
                  <c:v>-1.713238</c:v>
                </c:pt>
                <c:pt idx="1882">
                  <c:v>-1.714907</c:v>
                </c:pt>
                <c:pt idx="1883">
                  <c:v>-1.716488</c:v>
                </c:pt>
                <c:pt idx="1884">
                  <c:v>-1.7181230000000001</c:v>
                </c:pt>
                <c:pt idx="1885">
                  <c:v>-1.719713</c:v>
                </c:pt>
                <c:pt idx="1886">
                  <c:v>-1.721268</c:v>
                </c:pt>
                <c:pt idx="1887">
                  <c:v>-1.7227060000000001</c:v>
                </c:pt>
                <c:pt idx="1888">
                  <c:v>-1.7240279999999999</c:v>
                </c:pt>
                <c:pt idx="1889">
                  <c:v>-1.7255990000000001</c:v>
                </c:pt>
                <c:pt idx="1890">
                  <c:v>-1.7275400000000001</c:v>
                </c:pt>
                <c:pt idx="1891">
                  <c:v>-1.7291639999999999</c:v>
                </c:pt>
                <c:pt idx="1892">
                  <c:v>-1.730656</c:v>
                </c:pt>
                <c:pt idx="1893">
                  <c:v>-1.732116</c:v>
                </c:pt>
                <c:pt idx="1894">
                  <c:v>-1.733792</c:v>
                </c:pt>
                <c:pt idx="1895">
                  <c:v>-1.735231</c:v>
                </c:pt>
                <c:pt idx="1896">
                  <c:v>-1.7369159999999999</c:v>
                </c:pt>
                <c:pt idx="1897">
                  <c:v>-1.738604</c:v>
                </c:pt>
                <c:pt idx="1898">
                  <c:v>-1.7402059999999999</c:v>
                </c:pt>
                <c:pt idx="1899">
                  <c:v>-1.741889</c:v>
                </c:pt>
                <c:pt idx="1900">
                  <c:v>-1.7436879999999999</c:v>
                </c:pt>
                <c:pt idx="1901">
                  <c:v>-1.7450859999999999</c:v>
                </c:pt>
                <c:pt idx="1902">
                  <c:v>-1.746783</c:v>
                </c:pt>
                <c:pt idx="1903">
                  <c:v>-1.7484170000000001</c:v>
                </c:pt>
                <c:pt idx="1904">
                  <c:v>-1.75024</c:v>
                </c:pt>
                <c:pt idx="1905">
                  <c:v>-1.75193</c:v>
                </c:pt>
                <c:pt idx="1906">
                  <c:v>-1.7534799999999999</c:v>
                </c:pt>
                <c:pt idx="1907">
                  <c:v>-1.7552639999999999</c:v>
                </c:pt>
                <c:pt idx="1908">
                  <c:v>-1.7570570000000001</c:v>
                </c:pt>
                <c:pt idx="1909">
                  <c:v>-1.7585329999999999</c:v>
                </c:pt>
                <c:pt idx="1910">
                  <c:v>-1.760229</c:v>
                </c:pt>
                <c:pt idx="1911">
                  <c:v>-1.7615719999999999</c:v>
                </c:pt>
                <c:pt idx="1912">
                  <c:v>-1.76294</c:v>
                </c:pt>
                <c:pt idx="1913">
                  <c:v>-1.7646029999999999</c:v>
                </c:pt>
                <c:pt idx="1914">
                  <c:v>-1.766384</c:v>
                </c:pt>
                <c:pt idx="1915">
                  <c:v>-1.7680659999999999</c:v>
                </c:pt>
                <c:pt idx="1916">
                  <c:v>-1.7697879999999999</c:v>
                </c:pt>
                <c:pt idx="1917">
                  <c:v>-1.7714859999999999</c:v>
                </c:pt>
                <c:pt idx="1918">
                  <c:v>-1.7731669999999999</c:v>
                </c:pt>
                <c:pt idx="1919">
                  <c:v>-1.7745899999999999</c:v>
                </c:pt>
                <c:pt idx="1920">
                  <c:v>-1.7761119999999999</c:v>
                </c:pt>
                <c:pt idx="1921">
                  <c:v>-1.7777160000000001</c:v>
                </c:pt>
                <c:pt idx="1922">
                  <c:v>-1.779433</c:v>
                </c:pt>
                <c:pt idx="1923">
                  <c:v>-1.781029</c:v>
                </c:pt>
                <c:pt idx="1924">
                  <c:v>-1.782551</c:v>
                </c:pt>
                <c:pt idx="1925">
                  <c:v>-1.7842359999999999</c:v>
                </c:pt>
                <c:pt idx="1926">
                  <c:v>-1.786014</c:v>
                </c:pt>
                <c:pt idx="1927">
                  <c:v>-1.787947</c:v>
                </c:pt>
                <c:pt idx="1928">
                  <c:v>-1.7893589999999999</c:v>
                </c:pt>
                <c:pt idx="1929">
                  <c:v>-1.7909280000000001</c:v>
                </c:pt>
                <c:pt idx="1930">
                  <c:v>-1.792556</c:v>
                </c:pt>
                <c:pt idx="1931">
                  <c:v>-1.7940970000000001</c:v>
                </c:pt>
                <c:pt idx="1932">
                  <c:v>-1.7957240000000001</c:v>
                </c:pt>
                <c:pt idx="1933">
                  <c:v>-1.797174</c:v>
                </c:pt>
                <c:pt idx="1934">
                  <c:v>-1.7985610000000001</c:v>
                </c:pt>
                <c:pt idx="1935">
                  <c:v>-1.800203</c:v>
                </c:pt>
                <c:pt idx="1936">
                  <c:v>-1.8017970000000001</c:v>
                </c:pt>
                <c:pt idx="1937">
                  <c:v>-1.803512</c:v>
                </c:pt>
                <c:pt idx="1938">
                  <c:v>-1.805226</c:v>
                </c:pt>
                <c:pt idx="1939">
                  <c:v>-1.8066230000000001</c:v>
                </c:pt>
                <c:pt idx="1940">
                  <c:v>-1.808352</c:v>
                </c:pt>
                <c:pt idx="1941">
                  <c:v>-1.810044</c:v>
                </c:pt>
                <c:pt idx="1942">
                  <c:v>-1.811696</c:v>
                </c:pt>
                <c:pt idx="1943">
                  <c:v>-1.8133509999999999</c:v>
                </c:pt>
                <c:pt idx="1944">
                  <c:v>-1.815018</c:v>
                </c:pt>
                <c:pt idx="1945">
                  <c:v>-1.8168089999999999</c:v>
                </c:pt>
                <c:pt idx="1946">
                  <c:v>-1.8184119999999999</c:v>
                </c:pt>
                <c:pt idx="1947">
                  <c:v>-1.819861</c:v>
                </c:pt>
                <c:pt idx="1948">
                  <c:v>-1.821455</c:v>
                </c:pt>
                <c:pt idx="1949">
                  <c:v>-1.823312</c:v>
                </c:pt>
                <c:pt idx="1950">
                  <c:v>-1.8249489999999999</c:v>
                </c:pt>
                <c:pt idx="1951">
                  <c:v>-1.8264149999999999</c:v>
                </c:pt>
                <c:pt idx="1952">
                  <c:v>-1.827995</c:v>
                </c:pt>
                <c:pt idx="1953">
                  <c:v>-1.8296889999999999</c:v>
                </c:pt>
                <c:pt idx="1954">
                  <c:v>-1.831305</c:v>
                </c:pt>
                <c:pt idx="1955">
                  <c:v>-1.832959</c:v>
                </c:pt>
                <c:pt idx="1956">
                  <c:v>-1.8348100000000001</c:v>
                </c:pt>
                <c:pt idx="1957">
                  <c:v>-1.836362</c:v>
                </c:pt>
                <c:pt idx="1958">
                  <c:v>-1.8379160000000001</c:v>
                </c:pt>
                <c:pt idx="1959">
                  <c:v>-1.839323</c:v>
                </c:pt>
                <c:pt idx="1960">
                  <c:v>-1.8409340000000001</c:v>
                </c:pt>
                <c:pt idx="1961">
                  <c:v>-1.842506</c:v>
                </c:pt>
                <c:pt idx="1962">
                  <c:v>-1.8440879999999999</c:v>
                </c:pt>
                <c:pt idx="1963">
                  <c:v>-1.8458810000000001</c:v>
                </c:pt>
                <c:pt idx="1964">
                  <c:v>-1.8473660000000001</c:v>
                </c:pt>
                <c:pt idx="1965">
                  <c:v>-1.8493139999999999</c:v>
                </c:pt>
                <c:pt idx="1966">
                  <c:v>-1.850897</c:v>
                </c:pt>
                <c:pt idx="1967">
                  <c:v>-1.8524620000000001</c:v>
                </c:pt>
                <c:pt idx="1968">
                  <c:v>-1.854239</c:v>
                </c:pt>
                <c:pt idx="1969">
                  <c:v>-1.856058</c:v>
                </c:pt>
                <c:pt idx="1970">
                  <c:v>-1.857594</c:v>
                </c:pt>
                <c:pt idx="1971">
                  <c:v>-1.8592249999999999</c:v>
                </c:pt>
                <c:pt idx="1972">
                  <c:v>-1.86114</c:v>
                </c:pt>
                <c:pt idx="1973">
                  <c:v>-1.8630359999999999</c:v>
                </c:pt>
                <c:pt idx="1974">
                  <c:v>-1.8646430000000001</c:v>
                </c:pt>
                <c:pt idx="1975">
                  <c:v>-1.866428</c:v>
                </c:pt>
                <c:pt idx="1976">
                  <c:v>-1.868053</c:v>
                </c:pt>
                <c:pt idx="1977">
                  <c:v>-1.869605</c:v>
                </c:pt>
                <c:pt idx="1978">
                  <c:v>-1.8711880000000001</c:v>
                </c:pt>
                <c:pt idx="1979">
                  <c:v>-1.8730979999999999</c:v>
                </c:pt>
                <c:pt idx="1980">
                  <c:v>-1.8747480000000001</c:v>
                </c:pt>
                <c:pt idx="1981">
                  <c:v>-1.8763300000000001</c:v>
                </c:pt>
                <c:pt idx="1982">
                  <c:v>-1.877926</c:v>
                </c:pt>
                <c:pt idx="1983">
                  <c:v>-1.8795930000000001</c:v>
                </c:pt>
                <c:pt idx="1984">
                  <c:v>-1.8811199999999999</c:v>
                </c:pt>
                <c:pt idx="1985">
                  <c:v>-1.882582</c:v>
                </c:pt>
                <c:pt idx="1986">
                  <c:v>-1.884552</c:v>
                </c:pt>
                <c:pt idx="1987">
                  <c:v>-1.886064</c:v>
                </c:pt>
                <c:pt idx="1988">
                  <c:v>-1.8879440000000001</c:v>
                </c:pt>
                <c:pt idx="1989">
                  <c:v>-1.88978</c:v>
                </c:pt>
                <c:pt idx="1990">
                  <c:v>-1.8913359999999999</c:v>
                </c:pt>
                <c:pt idx="1991">
                  <c:v>-1.8931359999999999</c:v>
                </c:pt>
                <c:pt idx="1992">
                  <c:v>-1.8945909999999999</c:v>
                </c:pt>
                <c:pt idx="1993">
                  <c:v>-1.896326</c:v>
                </c:pt>
                <c:pt idx="1994">
                  <c:v>-1.8981189999999999</c:v>
                </c:pt>
                <c:pt idx="1995">
                  <c:v>-1.899742</c:v>
                </c:pt>
                <c:pt idx="1996">
                  <c:v>-1.901437</c:v>
                </c:pt>
                <c:pt idx="1997">
                  <c:v>-1.9030629999999999</c:v>
                </c:pt>
                <c:pt idx="1998">
                  <c:v>-1.9046149999999999</c:v>
                </c:pt>
                <c:pt idx="1999">
                  <c:v>-1.9059969999999999</c:v>
                </c:pt>
                <c:pt idx="2000">
                  <c:v>-1.9075960000000001</c:v>
                </c:pt>
                <c:pt idx="2001">
                  <c:v>-1.9091480000000001</c:v>
                </c:pt>
                <c:pt idx="2002">
                  <c:v>-1.9107970000000001</c:v>
                </c:pt>
                <c:pt idx="2003">
                  <c:v>-1.912544</c:v>
                </c:pt>
                <c:pt idx="2004">
                  <c:v>-1.913988</c:v>
                </c:pt>
                <c:pt idx="2005">
                  <c:v>-1.9157310000000001</c:v>
                </c:pt>
                <c:pt idx="2006">
                  <c:v>-1.917411</c:v>
                </c:pt>
                <c:pt idx="2007">
                  <c:v>-1.9189229999999999</c:v>
                </c:pt>
                <c:pt idx="2008">
                  <c:v>-1.9205840000000001</c:v>
                </c:pt>
                <c:pt idx="2009">
                  <c:v>-1.922199</c:v>
                </c:pt>
                <c:pt idx="2010">
                  <c:v>-1.9236930000000001</c:v>
                </c:pt>
                <c:pt idx="2011">
                  <c:v>-1.925284</c:v>
                </c:pt>
                <c:pt idx="2012">
                  <c:v>-1.927197</c:v>
                </c:pt>
                <c:pt idx="2013">
                  <c:v>-1.929028</c:v>
                </c:pt>
                <c:pt idx="2014">
                  <c:v>-1.930658</c:v>
                </c:pt>
                <c:pt idx="2015">
                  <c:v>-1.9324079999999999</c:v>
                </c:pt>
                <c:pt idx="2016">
                  <c:v>-1.934504</c:v>
                </c:pt>
                <c:pt idx="2017">
                  <c:v>-1.9363379999999999</c:v>
                </c:pt>
                <c:pt idx="2018">
                  <c:v>-1.9379869999999999</c:v>
                </c:pt>
                <c:pt idx="2019">
                  <c:v>-1.939713</c:v>
                </c:pt>
                <c:pt idx="2020">
                  <c:v>-1.9414640000000001</c:v>
                </c:pt>
                <c:pt idx="2021">
                  <c:v>-1.943157</c:v>
                </c:pt>
                <c:pt idx="2022">
                  <c:v>-1.9449000000000001</c:v>
                </c:pt>
                <c:pt idx="2023">
                  <c:v>-1.946841</c:v>
                </c:pt>
                <c:pt idx="2024">
                  <c:v>-1.9482120000000001</c:v>
                </c:pt>
                <c:pt idx="2025">
                  <c:v>-1.9496789999999999</c:v>
                </c:pt>
                <c:pt idx="2026">
                  <c:v>-1.9514590000000001</c:v>
                </c:pt>
                <c:pt idx="2027">
                  <c:v>-1.9531780000000001</c:v>
                </c:pt>
                <c:pt idx="2028">
                  <c:v>-1.9547939999999999</c:v>
                </c:pt>
                <c:pt idx="2029">
                  <c:v>-1.9565509999999999</c:v>
                </c:pt>
                <c:pt idx="2030">
                  <c:v>-1.9583740000000001</c:v>
                </c:pt>
                <c:pt idx="2031">
                  <c:v>-1.9600299999999999</c:v>
                </c:pt>
                <c:pt idx="2032">
                  <c:v>-1.9617610000000001</c:v>
                </c:pt>
                <c:pt idx="2033">
                  <c:v>-1.9636400000000001</c:v>
                </c:pt>
                <c:pt idx="2034">
                  <c:v>-1.965403</c:v>
                </c:pt>
                <c:pt idx="2035">
                  <c:v>-1.967287</c:v>
                </c:pt>
                <c:pt idx="2036">
                  <c:v>-1.969238</c:v>
                </c:pt>
                <c:pt idx="2037">
                  <c:v>-1.970866</c:v>
                </c:pt>
                <c:pt idx="2038">
                  <c:v>-1.9726220000000001</c:v>
                </c:pt>
                <c:pt idx="2039">
                  <c:v>-1.97461</c:v>
                </c:pt>
                <c:pt idx="2040">
                  <c:v>-1.9763839999999999</c:v>
                </c:pt>
                <c:pt idx="2041">
                  <c:v>-1.978035</c:v>
                </c:pt>
                <c:pt idx="2042">
                  <c:v>-1.9795579999999999</c:v>
                </c:pt>
                <c:pt idx="2043">
                  <c:v>-1.9811540000000001</c:v>
                </c:pt>
                <c:pt idx="2044">
                  <c:v>-1.982674</c:v>
                </c:pt>
                <c:pt idx="2045">
                  <c:v>-1.9849479999999999</c:v>
                </c:pt>
                <c:pt idx="2046">
                  <c:v>-1.9865839999999999</c:v>
                </c:pt>
                <c:pt idx="2047">
                  <c:v>-1.9882660000000001</c:v>
                </c:pt>
                <c:pt idx="2048">
                  <c:v>-1.9899020000000001</c:v>
                </c:pt>
                <c:pt idx="2049">
                  <c:v>-1.991514</c:v>
                </c:pt>
                <c:pt idx="2050">
                  <c:v>-1.9931749999999999</c:v>
                </c:pt>
                <c:pt idx="2051">
                  <c:v>-1.994753</c:v>
                </c:pt>
                <c:pt idx="2052">
                  <c:v>-1.9965489999999999</c:v>
                </c:pt>
                <c:pt idx="2053">
                  <c:v>-1.998237</c:v>
                </c:pt>
                <c:pt idx="2054">
                  <c:v>-1.9995430000000001</c:v>
                </c:pt>
                <c:pt idx="2055">
                  <c:v>-2.0012650000000001</c:v>
                </c:pt>
                <c:pt idx="2056">
                  <c:v>-2.0028069999999998</c:v>
                </c:pt>
                <c:pt idx="2057">
                  <c:v>-2.0044780000000002</c:v>
                </c:pt>
                <c:pt idx="2058">
                  <c:v>-2.006014</c:v>
                </c:pt>
                <c:pt idx="2059">
                  <c:v>-2.0077639999999999</c:v>
                </c:pt>
                <c:pt idx="2060">
                  <c:v>-2.0092859999999999</c:v>
                </c:pt>
                <c:pt idx="2061">
                  <c:v>-2.0110549999999998</c:v>
                </c:pt>
                <c:pt idx="2062">
                  <c:v>-2.0127630000000001</c:v>
                </c:pt>
                <c:pt idx="2063">
                  <c:v>-2.0145390000000001</c:v>
                </c:pt>
                <c:pt idx="2064">
                  <c:v>-2.0162599999999999</c:v>
                </c:pt>
                <c:pt idx="2065">
                  <c:v>-2.0179040000000001</c:v>
                </c:pt>
                <c:pt idx="2066">
                  <c:v>-2.0197069999999999</c:v>
                </c:pt>
                <c:pt idx="2067">
                  <c:v>-2.021709</c:v>
                </c:pt>
                <c:pt idx="2068">
                  <c:v>-2.023552</c:v>
                </c:pt>
                <c:pt idx="2069">
                  <c:v>-2.0251209999999999</c:v>
                </c:pt>
                <c:pt idx="2070">
                  <c:v>-2.0268739999999998</c:v>
                </c:pt>
                <c:pt idx="2071">
                  <c:v>-2.0285859999999998</c:v>
                </c:pt>
                <c:pt idx="2072">
                  <c:v>-2.0303339999999999</c:v>
                </c:pt>
                <c:pt idx="2073">
                  <c:v>-2.032165</c:v>
                </c:pt>
                <c:pt idx="2074">
                  <c:v>-2.033677</c:v>
                </c:pt>
                <c:pt idx="2075">
                  <c:v>-2.0353520000000001</c:v>
                </c:pt>
                <c:pt idx="2076">
                  <c:v>-2.0374919999999999</c:v>
                </c:pt>
                <c:pt idx="2077">
                  <c:v>-2.0392160000000001</c:v>
                </c:pt>
                <c:pt idx="2078">
                  <c:v>-2.0408390000000001</c:v>
                </c:pt>
                <c:pt idx="2079">
                  <c:v>-2.04264</c:v>
                </c:pt>
                <c:pt idx="2080">
                  <c:v>-2.044448</c:v>
                </c:pt>
                <c:pt idx="2081">
                  <c:v>-2.0461819999999999</c:v>
                </c:pt>
                <c:pt idx="2082">
                  <c:v>-2.048152</c:v>
                </c:pt>
                <c:pt idx="2083">
                  <c:v>-2.0498769999999999</c:v>
                </c:pt>
                <c:pt idx="2084">
                  <c:v>-2.0515099999999999</c:v>
                </c:pt>
                <c:pt idx="2085">
                  <c:v>-2.0531920000000001</c:v>
                </c:pt>
                <c:pt idx="2086">
                  <c:v>-2.0547300000000002</c:v>
                </c:pt>
                <c:pt idx="2087">
                  <c:v>-2.056073</c:v>
                </c:pt>
                <c:pt idx="2088">
                  <c:v>-2.057677</c:v>
                </c:pt>
                <c:pt idx="2089">
                  <c:v>-2.059288</c:v>
                </c:pt>
                <c:pt idx="2090">
                  <c:v>-2.0609120000000001</c:v>
                </c:pt>
                <c:pt idx="2091">
                  <c:v>-2.0627870000000001</c:v>
                </c:pt>
                <c:pt idx="2092">
                  <c:v>-2.0643980000000002</c:v>
                </c:pt>
                <c:pt idx="2093">
                  <c:v>-2.0663019999999999</c:v>
                </c:pt>
                <c:pt idx="2094">
                  <c:v>-2.067955</c:v>
                </c:pt>
                <c:pt idx="2095">
                  <c:v>-2.0697510000000001</c:v>
                </c:pt>
                <c:pt idx="2096">
                  <c:v>-2.0712299999999999</c:v>
                </c:pt>
                <c:pt idx="2097">
                  <c:v>-2.0730059999999999</c:v>
                </c:pt>
                <c:pt idx="2098">
                  <c:v>-2.0749</c:v>
                </c:pt>
                <c:pt idx="2099">
                  <c:v>-2.0766429999999998</c:v>
                </c:pt>
                <c:pt idx="2100">
                  <c:v>-2.0780799999999999</c:v>
                </c:pt>
                <c:pt idx="2101">
                  <c:v>-2.0798199999999998</c:v>
                </c:pt>
                <c:pt idx="2102">
                  <c:v>-2.0816650000000001</c:v>
                </c:pt>
                <c:pt idx="2103">
                  <c:v>-2.0835300000000001</c:v>
                </c:pt>
                <c:pt idx="2104">
                  <c:v>-2.085181</c:v>
                </c:pt>
                <c:pt idx="2105">
                  <c:v>-2.0864199999999999</c:v>
                </c:pt>
                <c:pt idx="2106">
                  <c:v>-2.0884209999999999</c:v>
                </c:pt>
                <c:pt idx="2107">
                  <c:v>-2.089931</c:v>
                </c:pt>
                <c:pt idx="2108">
                  <c:v>-2.0915910000000002</c:v>
                </c:pt>
                <c:pt idx="2109">
                  <c:v>-2.0937459999999999</c:v>
                </c:pt>
                <c:pt idx="2110">
                  <c:v>-2.0954609999999998</c:v>
                </c:pt>
                <c:pt idx="2111">
                  <c:v>-2.0972490000000001</c:v>
                </c:pt>
                <c:pt idx="2112">
                  <c:v>-2.0989339999999999</c:v>
                </c:pt>
                <c:pt idx="2113">
                  <c:v>-2.1003530000000001</c:v>
                </c:pt>
                <c:pt idx="2114">
                  <c:v>-2.1022799999999999</c:v>
                </c:pt>
                <c:pt idx="2115">
                  <c:v>-2.1039119999999998</c:v>
                </c:pt>
                <c:pt idx="2116">
                  <c:v>-2.1053679999999999</c:v>
                </c:pt>
                <c:pt idx="2117">
                  <c:v>-2.1072440000000001</c:v>
                </c:pt>
                <c:pt idx="2118">
                  <c:v>-2.1088830000000001</c:v>
                </c:pt>
                <c:pt idx="2119">
                  <c:v>-2.1103260000000001</c:v>
                </c:pt>
                <c:pt idx="2120">
                  <c:v>-2.1122510000000001</c:v>
                </c:pt>
                <c:pt idx="2121">
                  <c:v>-2.1140289999999999</c:v>
                </c:pt>
                <c:pt idx="2122">
                  <c:v>-2.115713</c:v>
                </c:pt>
                <c:pt idx="2123">
                  <c:v>-2.1173199999999999</c:v>
                </c:pt>
                <c:pt idx="2124">
                  <c:v>-2.1189559999999998</c:v>
                </c:pt>
                <c:pt idx="2125">
                  <c:v>-2.12087</c:v>
                </c:pt>
                <c:pt idx="2126">
                  <c:v>-2.1224759999999998</c:v>
                </c:pt>
                <c:pt idx="2127">
                  <c:v>-2.1242079999999999</c:v>
                </c:pt>
                <c:pt idx="2128">
                  <c:v>-2.1261939999999999</c:v>
                </c:pt>
                <c:pt idx="2129">
                  <c:v>-2.1280320000000001</c:v>
                </c:pt>
                <c:pt idx="2130">
                  <c:v>-2.1297839999999999</c:v>
                </c:pt>
                <c:pt idx="2131">
                  <c:v>-2.1317200000000001</c:v>
                </c:pt>
                <c:pt idx="2132">
                  <c:v>-2.133521</c:v>
                </c:pt>
                <c:pt idx="2133">
                  <c:v>-2.1351450000000001</c:v>
                </c:pt>
                <c:pt idx="2134">
                  <c:v>-2.1366860000000001</c:v>
                </c:pt>
                <c:pt idx="2135">
                  <c:v>-2.1384859999999999</c:v>
                </c:pt>
                <c:pt idx="2136">
                  <c:v>-2.140326</c:v>
                </c:pt>
                <c:pt idx="2137">
                  <c:v>-2.141985</c:v>
                </c:pt>
                <c:pt idx="2138">
                  <c:v>-2.1441080000000001</c:v>
                </c:pt>
                <c:pt idx="2139">
                  <c:v>-2.1457350000000002</c:v>
                </c:pt>
                <c:pt idx="2140">
                  <c:v>-2.1474880000000001</c:v>
                </c:pt>
                <c:pt idx="2141">
                  <c:v>-2.1493199999999999</c:v>
                </c:pt>
                <c:pt idx="2142">
                  <c:v>-2.1512600000000002</c:v>
                </c:pt>
                <c:pt idx="2143">
                  <c:v>-2.1533000000000002</c:v>
                </c:pt>
                <c:pt idx="2144">
                  <c:v>-2.1548289999999999</c:v>
                </c:pt>
                <c:pt idx="2145">
                  <c:v>-2.1565660000000002</c:v>
                </c:pt>
                <c:pt idx="2146">
                  <c:v>-2.1583299999999999</c:v>
                </c:pt>
                <c:pt idx="2147">
                  <c:v>-2.1599819999999998</c:v>
                </c:pt>
                <c:pt idx="2148">
                  <c:v>-2.1616529999999998</c:v>
                </c:pt>
                <c:pt idx="2149">
                  <c:v>-2.1633900000000001</c:v>
                </c:pt>
                <c:pt idx="2150">
                  <c:v>-2.1653769999999999</c:v>
                </c:pt>
                <c:pt idx="2151">
                  <c:v>-2.167084</c:v>
                </c:pt>
                <c:pt idx="2152">
                  <c:v>-2.1687889999999999</c:v>
                </c:pt>
                <c:pt idx="2153">
                  <c:v>-2.1706080000000001</c:v>
                </c:pt>
                <c:pt idx="2154">
                  <c:v>-2.1727240000000001</c:v>
                </c:pt>
                <c:pt idx="2155">
                  <c:v>-2.174436</c:v>
                </c:pt>
                <c:pt idx="2156">
                  <c:v>-2.176396</c:v>
                </c:pt>
                <c:pt idx="2157">
                  <c:v>-2.1783109999999999</c:v>
                </c:pt>
                <c:pt idx="2158">
                  <c:v>-2.18018</c:v>
                </c:pt>
                <c:pt idx="2159">
                  <c:v>-2.1818900000000001</c:v>
                </c:pt>
                <c:pt idx="2160">
                  <c:v>-2.1836280000000001</c:v>
                </c:pt>
                <c:pt idx="2161">
                  <c:v>-2.1854789999999999</c:v>
                </c:pt>
                <c:pt idx="2162">
                  <c:v>-2.1872880000000001</c:v>
                </c:pt>
                <c:pt idx="2163">
                  <c:v>-2.1891620000000001</c:v>
                </c:pt>
                <c:pt idx="2164">
                  <c:v>-2.1909169999999998</c:v>
                </c:pt>
                <c:pt idx="2165">
                  <c:v>-2.1925849999999998</c:v>
                </c:pt>
                <c:pt idx="2166">
                  <c:v>-2.1939799999999998</c:v>
                </c:pt>
                <c:pt idx="2167">
                  <c:v>-2.1956419999999999</c:v>
                </c:pt>
                <c:pt idx="2168">
                  <c:v>-2.197352</c:v>
                </c:pt>
                <c:pt idx="2169">
                  <c:v>-2.1993819999999999</c:v>
                </c:pt>
                <c:pt idx="2170">
                  <c:v>-2.2007979999999998</c:v>
                </c:pt>
                <c:pt idx="2171">
                  <c:v>-2.2025779999999999</c:v>
                </c:pt>
                <c:pt idx="2172">
                  <c:v>-2.2042440000000001</c:v>
                </c:pt>
                <c:pt idx="2173">
                  <c:v>-2.2062889999999999</c:v>
                </c:pt>
                <c:pt idx="2174">
                  <c:v>-2.208151</c:v>
                </c:pt>
                <c:pt idx="2175">
                  <c:v>-2.2098629999999999</c:v>
                </c:pt>
                <c:pt idx="2176">
                  <c:v>-2.2118829999999998</c:v>
                </c:pt>
                <c:pt idx="2177">
                  <c:v>-2.2138049999999998</c:v>
                </c:pt>
                <c:pt idx="2178">
                  <c:v>-2.2155339999999999</c:v>
                </c:pt>
                <c:pt idx="2179">
                  <c:v>-2.2172559999999999</c:v>
                </c:pt>
                <c:pt idx="2180">
                  <c:v>-2.2186750000000002</c:v>
                </c:pt>
                <c:pt idx="2181">
                  <c:v>-2.2206190000000001</c:v>
                </c:pt>
                <c:pt idx="2182">
                  <c:v>-2.2225860000000002</c:v>
                </c:pt>
                <c:pt idx="2183">
                  <c:v>-2.2245780000000002</c:v>
                </c:pt>
                <c:pt idx="2184">
                  <c:v>-2.2265090000000001</c:v>
                </c:pt>
                <c:pt idx="2185">
                  <c:v>-2.22803</c:v>
                </c:pt>
                <c:pt idx="2186">
                  <c:v>-2.2296520000000002</c:v>
                </c:pt>
                <c:pt idx="2187">
                  <c:v>-2.2314259999999999</c:v>
                </c:pt>
                <c:pt idx="2188">
                  <c:v>-2.2329150000000002</c:v>
                </c:pt>
                <c:pt idx="2189">
                  <c:v>-2.2347600000000001</c:v>
                </c:pt>
                <c:pt idx="2190">
                  <c:v>-2.2367349999999999</c:v>
                </c:pt>
                <c:pt idx="2191">
                  <c:v>-2.238642</c:v>
                </c:pt>
                <c:pt idx="2192">
                  <c:v>-2.240332</c:v>
                </c:pt>
                <c:pt idx="2193">
                  <c:v>-2.24194</c:v>
                </c:pt>
                <c:pt idx="2194">
                  <c:v>-2.243757</c:v>
                </c:pt>
                <c:pt idx="2195">
                  <c:v>-2.2454540000000001</c:v>
                </c:pt>
                <c:pt idx="2196">
                  <c:v>-2.2475200000000002</c:v>
                </c:pt>
                <c:pt idx="2197">
                  <c:v>-2.249279</c:v>
                </c:pt>
                <c:pt idx="2198">
                  <c:v>-2.2512180000000002</c:v>
                </c:pt>
                <c:pt idx="2199">
                  <c:v>-2.2529659999999998</c:v>
                </c:pt>
                <c:pt idx="2200">
                  <c:v>-2.2546330000000001</c:v>
                </c:pt>
                <c:pt idx="2201">
                  <c:v>-2.2566320000000002</c:v>
                </c:pt>
                <c:pt idx="2202">
                  <c:v>-2.2582879999999999</c:v>
                </c:pt>
                <c:pt idx="2203">
                  <c:v>-2.2598600000000002</c:v>
                </c:pt>
                <c:pt idx="2204">
                  <c:v>-2.262114</c:v>
                </c:pt>
                <c:pt idx="2205">
                  <c:v>-2.2638310000000001</c:v>
                </c:pt>
                <c:pt idx="2206">
                  <c:v>-2.2654869999999998</c:v>
                </c:pt>
                <c:pt idx="2207">
                  <c:v>-2.2674189999999999</c:v>
                </c:pt>
                <c:pt idx="2208">
                  <c:v>-2.268961</c:v>
                </c:pt>
                <c:pt idx="2209">
                  <c:v>-2.2707850000000001</c:v>
                </c:pt>
                <c:pt idx="2210">
                  <c:v>-2.2724310000000001</c:v>
                </c:pt>
                <c:pt idx="2211">
                  <c:v>-2.2742290000000001</c:v>
                </c:pt>
                <c:pt idx="2212">
                  <c:v>-2.2759459999999998</c:v>
                </c:pt>
                <c:pt idx="2213">
                  <c:v>-2.2778420000000001</c:v>
                </c:pt>
                <c:pt idx="2214">
                  <c:v>-2.2796129999999999</c:v>
                </c:pt>
                <c:pt idx="2215">
                  <c:v>-2.281212</c:v>
                </c:pt>
                <c:pt idx="2216">
                  <c:v>-2.2827869999999999</c:v>
                </c:pt>
                <c:pt idx="2217">
                  <c:v>-2.2842539999999998</c:v>
                </c:pt>
                <c:pt idx="2218">
                  <c:v>-2.2859219999999998</c:v>
                </c:pt>
                <c:pt idx="2219">
                  <c:v>-2.28776</c:v>
                </c:pt>
                <c:pt idx="2220">
                  <c:v>-2.2895279999999998</c:v>
                </c:pt>
                <c:pt idx="2221">
                  <c:v>-2.2913359999999998</c:v>
                </c:pt>
                <c:pt idx="2222">
                  <c:v>-2.2930779999999999</c:v>
                </c:pt>
                <c:pt idx="2223">
                  <c:v>-2.295296</c:v>
                </c:pt>
                <c:pt idx="2224">
                  <c:v>-2.2972619999999999</c:v>
                </c:pt>
                <c:pt idx="2225">
                  <c:v>-2.2987359999999999</c:v>
                </c:pt>
                <c:pt idx="2226">
                  <c:v>-2.3005200000000001</c:v>
                </c:pt>
                <c:pt idx="2227">
                  <c:v>-2.302549</c:v>
                </c:pt>
                <c:pt idx="2228">
                  <c:v>-2.3046920000000002</c:v>
                </c:pt>
                <c:pt idx="2229">
                  <c:v>-2.3064399999999998</c:v>
                </c:pt>
                <c:pt idx="2230">
                  <c:v>-2.3080769999999999</c:v>
                </c:pt>
                <c:pt idx="2231">
                  <c:v>-2.309628</c:v>
                </c:pt>
                <c:pt idx="2232">
                  <c:v>-2.3115019999999999</c:v>
                </c:pt>
                <c:pt idx="2233">
                  <c:v>-2.3133300000000001</c:v>
                </c:pt>
                <c:pt idx="2234">
                  <c:v>-2.3151269999999999</c:v>
                </c:pt>
                <c:pt idx="2235">
                  <c:v>-2.316961</c:v>
                </c:pt>
                <c:pt idx="2236">
                  <c:v>-2.3187129999999998</c:v>
                </c:pt>
                <c:pt idx="2237">
                  <c:v>-2.3204220000000002</c:v>
                </c:pt>
                <c:pt idx="2238">
                  <c:v>-2.3222459999999998</c:v>
                </c:pt>
                <c:pt idx="2239">
                  <c:v>-2.3241999999999998</c:v>
                </c:pt>
                <c:pt idx="2240">
                  <c:v>-2.3261660000000002</c:v>
                </c:pt>
                <c:pt idx="2241">
                  <c:v>-2.3280379999999998</c:v>
                </c:pt>
                <c:pt idx="2242">
                  <c:v>-2.3300420000000002</c:v>
                </c:pt>
                <c:pt idx="2243">
                  <c:v>-2.3315700000000001</c:v>
                </c:pt>
                <c:pt idx="2244">
                  <c:v>-2.3331010000000001</c:v>
                </c:pt>
                <c:pt idx="2245">
                  <c:v>-2.3346</c:v>
                </c:pt>
                <c:pt idx="2246">
                  <c:v>-2.3363740000000002</c:v>
                </c:pt>
                <c:pt idx="2247">
                  <c:v>-2.3384299999999998</c:v>
                </c:pt>
                <c:pt idx="2248">
                  <c:v>-2.3402340000000001</c:v>
                </c:pt>
                <c:pt idx="2249">
                  <c:v>-2.3419569999999998</c:v>
                </c:pt>
                <c:pt idx="2250">
                  <c:v>-2.3438409999999998</c:v>
                </c:pt>
                <c:pt idx="2251">
                  <c:v>-2.345675</c:v>
                </c:pt>
                <c:pt idx="2252">
                  <c:v>-2.3474539999999999</c:v>
                </c:pt>
                <c:pt idx="2253">
                  <c:v>-2.349256</c:v>
                </c:pt>
                <c:pt idx="2254">
                  <c:v>-2.3512309999999998</c:v>
                </c:pt>
                <c:pt idx="2255">
                  <c:v>-2.3529979999999999</c:v>
                </c:pt>
                <c:pt idx="2256">
                  <c:v>-2.35473</c:v>
                </c:pt>
                <c:pt idx="2257">
                  <c:v>-2.356328</c:v>
                </c:pt>
                <c:pt idx="2258">
                  <c:v>-2.358495</c:v>
                </c:pt>
                <c:pt idx="2259">
                  <c:v>-2.3603130000000001</c:v>
                </c:pt>
                <c:pt idx="2260">
                  <c:v>-2.3620999999999999</c:v>
                </c:pt>
                <c:pt idx="2261">
                  <c:v>-2.3642089999999998</c:v>
                </c:pt>
                <c:pt idx="2262">
                  <c:v>-2.3656519999999999</c:v>
                </c:pt>
                <c:pt idx="2263">
                  <c:v>-2.367229</c:v>
                </c:pt>
                <c:pt idx="2264">
                  <c:v>-2.3688669999999998</c:v>
                </c:pt>
                <c:pt idx="2265">
                  <c:v>-2.370593</c:v>
                </c:pt>
                <c:pt idx="2266">
                  <c:v>-2.3722780000000001</c:v>
                </c:pt>
                <c:pt idx="2267">
                  <c:v>-2.3742350000000001</c:v>
                </c:pt>
                <c:pt idx="2268">
                  <c:v>-2.3762500000000002</c:v>
                </c:pt>
                <c:pt idx="2269">
                  <c:v>-2.3781669999999999</c:v>
                </c:pt>
                <c:pt idx="2270">
                  <c:v>-2.3799939999999999</c:v>
                </c:pt>
                <c:pt idx="2271">
                  <c:v>-2.3816799999999998</c:v>
                </c:pt>
                <c:pt idx="2272">
                  <c:v>-2.3835679999999999</c:v>
                </c:pt>
                <c:pt idx="2273">
                  <c:v>-2.3850570000000002</c:v>
                </c:pt>
                <c:pt idx="2274">
                  <c:v>-2.386695</c:v>
                </c:pt>
                <c:pt idx="2275">
                  <c:v>-2.3886750000000001</c:v>
                </c:pt>
                <c:pt idx="2276">
                  <c:v>-2.3903479999999999</c:v>
                </c:pt>
                <c:pt idx="2277">
                  <c:v>-2.392296</c:v>
                </c:pt>
                <c:pt idx="2278">
                  <c:v>-2.394015</c:v>
                </c:pt>
                <c:pt idx="2279">
                  <c:v>-2.3958080000000002</c:v>
                </c:pt>
                <c:pt idx="2280">
                  <c:v>-2.3974169999999999</c:v>
                </c:pt>
                <c:pt idx="2281">
                  <c:v>-2.3990200000000002</c:v>
                </c:pt>
                <c:pt idx="2282">
                  <c:v>-2.4006919999999998</c:v>
                </c:pt>
                <c:pt idx="2283">
                  <c:v>-2.4023219999999998</c:v>
                </c:pt>
                <c:pt idx="2284">
                  <c:v>-2.4041380000000001</c:v>
                </c:pt>
                <c:pt idx="2285">
                  <c:v>-2.4060169999999999</c:v>
                </c:pt>
                <c:pt idx="2286">
                  <c:v>-2.4078900000000001</c:v>
                </c:pt>
                <c:pt idx="2287">
                  <c:v>-2.4098700000000002</c:v>
                </c:pt>
                <c:pt idx="2288">
                  <c:v>-2.4116749999999998</c:v>
                </c:pt>
                <c:pt idx="2289">
                  <c:v>-2.4131459999999998</c:v>
                </c:pt>
                <c:pt idx="2290">
                  <c:v>-2.4149569999999998</c:v>
                </c:pt>
                <c:pt idx="2291">
                  <c:v>-2.4166989999999999</c:v>
                </c:pt>
                <c:pt idx="2292">
                  <c:v>-2.4186100000000001</c:v>
                </c:pt>
                <c:pt idx="2293">
                  <c:v>-2.420569</c:v>
                </c:pt>
                <c:pt idx="2294">
                  <c:v>-2.4223249999999998</c:v>
                </c:pt>
                <c:pt idx="2295">
                  <c:v>-2.4240490000000001</c:v>
                </c:pt>
                <c:pt idx="2296">
                  <c:v>-2.425891</c:v>
                </c:pt>
                <c:pt idx="2297">
                  <c:v>-2.4276059999999999</c:v>
                </c:pt>
                <c:pt idx="2298">
                  <c:v>-2.429551</c:v>
                </c:pt>
                <c:pt idx="2299">
                  <c:v>-2.4309919999999998</c:v>
                </c:pt>
                <c:pt idx="2300">
                  <c:v>-2.43248</c:v>
                </c:pt>
                <c:pt idx="2301">
                  <c:v>-2.4340229999999998</c:v>
                </c:pt>
                <c:pt idx="2302">
                  <c:v>-2.435594</c:v>
                </c:pt>
                <c:pt idx="2303">
                  <c:v>-2.4373779999999998</c:v>
                </c:pt>
                <c:pt idx="2304">
                  <c:v>-2.4392800000000001</c:v>
                </c:pt>
                <c:pt idx="2305">
                  <c:v>-2.4409329999999998</c:v>
                </c:pt>
                <c:pt idx="2306">
                  <c:v>-2.4429940000000001</c:v>
                </c:pt>
                <c:pt idx="2307">
                  <c:v>-2.4446099999999999</c:v>
                </c:pt>
                <c:pt idx="2308">
                  <c:v>-2.4462959999999998</c:v>
                </c:pt>
                <c:pt idx="2309">
                  <c:v>-2.4480819999999999</c:v>
                </c:pt>
                <c:pt idx="2310">
                  <c:v>-2.4496419999999999</c:v>
                </c:pt>
                <c:pt idx="2311">
                  <c:v>-2.451457</c:v>
                </c:pt>
                <c:pt idx="2312">
                  <c:v>-2.4528859999999999</c:v>
                </c:pt>
                <c:pt idx="2313">
                  <c:v>-2.454799</c:v>
                </c:pt>
                <c:pt idx="2314">
                  <c:v>-2.4566029999999999</c:v>
                </c:pt>
                <c:pt idx="2315">
                  <c:v>-2.4582839999999999</c:v>
                </c:pt>
                <c:pt idx="2316">
                  <c:v>-2.4600149999999998</c:v>
                </c:pt>
                <c:pt idx="2317">
                  <c:v>-2.4617580000000001</c:v>
                </c:pt>
                <c:pt idx="2318">
                  <c:v>-2.4632749999999999</c:v>
                </c:pt>
                <c:pt idx="2319">
                  <c:v>-2.4651420000000002</c:v>
                </c:pt>
                <c:pt idx="2320">
                  <c:v>-2.466815</c:v>
                </c:pt>
                <c:pt idx="2321">
                  <c:v>-2.4684300000000001</c:v>
                </c:pt>
                <c:pt idx="2322">
                  <c:v>-2.470116</c:v>
                </c:pt>
                <c:pt idx="2323">
                  <c:v>-2.4716770000000001</c:v>
                </c:pt>
                <c:pt idx="2324">
                  <c:v>-2.4734959999999999</c:v>
                </c:pt>
                <c:pt idx="2325">
                  <c:v>-2.475098</c:v>
                </c:pt>
                <c:pt idx="2326">
                  <c:v>-2.477052</c:v>
                </c:pt>
                <c:pt idx="2327">
                  <c:v>-2.4789439999999998</c:v>
                </c:pt>
                <c:pt idx="2328">
                  <c:v>-2.4803139999999999</c:v>
                </c:pt>
                <c:pt idx="2329">
                  <c:v>-2.4825159999999999</c:v>
                </c:pt>
                <c:pt idx="2330">
                  <c:v>-2.4842620000000002</c:v>
                </c:pt>
                <c:pt idx="2331">
                  <c:v>-2.4862280000000001</c:v>
                </c:pt>
                <c:pt idx="2332">
                  <c:v>-2.4876</c:v>
                </c:pt>
                <c:pt idx="2333">
                  <c:v>-2.4893079999999999</c:v>
                </c:pt>
                <c:pt idx="2334">
                  <c:v>-2.490926</c:v>
                </c:pt>
                <c:pt idx="2335">
                  <c:v>-2.4927169999999998</c:v>
                </c:pt>
                <c:pt idx="2336">
                  <c:v>-2.4944679999999999</c:v>
                </c:pt>
                <c:pt idx="2337">
                  <c:v>-2.49594</c:v>
                </c:pt>
                <c:pt idx="2338">
                  <c:v>-2.4975960000000001</c:v>
                </c:pt>
                <c:pt idx="2339">
                  <c:v>-2.499396</c:v>
                </c:pt>
                <c:pt idx="2340">
                  <c:v>-2.5013800000000002</c:v>
                </c:pt>
                <c:pt idx="2341">
                  <c:v>-2.5031330000000001</c:v>
                </c:pt>
                <c:pt idx="2342">
                  <c:v>-2.504607</c:v>
                </c:pt>
                <c:pt idx="2343">
                  <c:v>-2.5063689999999998</c:v>
                </c:pt>
                <c:pt idx="2344">
                  <c:v>-2.508032</c:v>
                </c:pt>
                <c:pt idx="2345">
                  <c:v>-2.5096340000000001</c:v>
                </c:pt>
                <c:pt idx="2346">
                  <c:v>-2.5110980000000001</c:v>
                </c:pt>
                <c:pt idx="2347">
                  <c:v>-2.512629</c:v>
                </c:pt>
                <c:pt idx="2348">
                  <c:v>-2.5145849999999998</c:v>
                </c:pt>
                <c:pt idx="2349">
                  <c:v>-2.5164879999999998</c:v>
                </c:pt>
                <c:pt idx="2350">
                  <c:v>-2.5182959999999999</c:v>
                </c:pt>
                <c:pt idx="2351">
                  <c:v>-2.5202339999999999</c:v>
                </c:pt>
                <c:pt idx="2352">
                  <c:v>-2.522068</c:v>
                </c:pt>
                <c:pt idx="2353">
                  <c:v>-2.523692</c:v>
                </c:pt>
                <c:pt idx="2354">
                  <c:v>-2.5254050000000001</c:v>
                </c:pt>
                <c:pt idx="2355">
                  <c:v>-2.5270109999999999</c:v>
                </c:pt>
                <c:pt idx="2356">
                  <c:v>-2.528702</c:v>
                </c:pt>
                <c:pt idx="2357">
                  <c:v>-2.5308679999999999</c:v>
                </c:pt>
                <c:pt idx="2358">
                  <c:v>-2.5328499999999998</c:v>
                </c:pt>
                <c:pt idx="2359">
                  <c:v>-2.5348799999999998</c:v>
                </c:pt>
                <c:pt idx="2360">
                  <c:v>-2.5363600000000002</c:v>
                </c:pt>
                <c:pt idx="2361">
                  <c:v>-2.5379109999999998</c:v>
                </c:pt>
                <c:pt idx="2362">
                  <c:v>-2.5397620000000001</c:v>
                </c:pt>
                <c:pt idx="2363">
                  <c:v>-2.5414819999999998</c:v>
                </c:pt>
                <c:pt idx="2364">
                  <c:v>-2.5432429999999999</c:v>
                </c:pt>
                <c:pt idx="2365">
                  <c:v>-2.5452919999999999</c:v>
                </c:pt>
                <c:pt idx="2366">
                  <c:v>-2.5471439999999999</c:v>
                </c:pt>
                <c:pt idx="2367">
                  <c:v>-2.5489489999999999</c:v>
                </c:pt>
                <c:pt idx="2368">
                  <c:v>-2.5505170000000001</c:v>
                </c:pt>
                <c:pt idx="2369">
                  <c:v>-2.5520260000000001</c:v>
                </c:pt>
                <c:pt idx="2370">
                  <c:v>-2.5543689999999999</c:v>
                </c:pt>
                <c:pt idx="2371">
                  <c:v>-2.5559699999999999</c:v>
                </c:pt>
                <c:pt idx="2372">
                  <c:v>-2.5573670000000002</c:v>
                </c:pt>
                <c:pt idx="2373">
                  <c:v>-2.5589430000000002</c:v>
                </c:pt>
                <c:pt idx="2374">
                  <c:v>-2.5609250000000001</c:v>
                </c:pt>
                <c:pt idx="2375">
                  <c:v>-2.563005</c:v>
                </c:pt>
                <c:pt idx="2376">
                  <c:v>-2.5643600000000002</c:v>
                </c:pt>
                <c:pt idx="2377">
                  <c:v>-2.5659540000000001</c:v>
                </c:pt>
                <c:pt idx="2378">
                  <c:v>-2.5673859999999999</c:v>
                </c:pt>
                <c:pt idx="2379">
                  <c:v>-2.5690770000000001</c:v>
                </c:pt>
                <c:pt idx="2380">
                  <c:v>-2.5709870000000001</c:v>
                </c:pt>
                <c:pt idx="2381">
                  <c:v>-2.5727139999999999</c:v>
                </c:pt>
                <c:pt idx="2382">
                  <c:v>-2.5743360000000002</c:v>
                </c:pt>
                <c:pt idx="2383">
                  <c:v>-2.5762580000000002</c:v>
                </c:pt>
                <c:pt idx="2384">
                  <c:v>-2.5781740000000002</c:v>
                </c:pt>
                <c:pt idx="2385">
                  <c:v>-2.5799219999999998</c:v>
                </c:pt>
                <c:pt idx="2386">
                  <c:v>-2.5817399999999999</c:v>
                </c:pt>
                <c:pt idx="2387">
                  <c:v>-2.5831580000000001</c:v>
                </c:pt>
                <c:pt idx="2388">
                  <c:v>-2.58466</c:v>
                </c:pt>
                <c:pt idx="2389">
                  <c:v>-2.5864449999999999</c:v>
                </c:pt>
                <c:pt idx="2390">
                  <c:v>-2.5882339999999999</c:v>
                </c:pt>
                <c:pt idx="2391">
                  <c:v>-2.5899390000000002</c:v>
                </c:pt>
                <c:pt idx="2392">
                  <c:v>-2.5916229999999998</c:v>
                </c:pt>
                <c:pt idx="2393">
                  <c:v>-2.5935139999999999</c:v>
                </c:pt>
                <c:pt idx="2394">
                  <c:v>-2.5950519999999999</c:v>
                </c:pt>
                <c:pt idx="2395">
                  <c:v>-2.596695</c:v>
                </c:pt>
                <c:pt idx="2396">
                  <c:v>-2.598379</c:v>
                </c:pt>
                <c:pt idx="2397">
                  <c:v>-2.6003250000000002</c:v>
                </c:pt>
                <c:pt idx="2398">
                  <c:v>-2.601918</c:v>
                </c:pt>
                <c:pt idx="2399">
                  <c:v>-2.6034030000000001</c:v>
                </c:pt>
                <c:pt idx="2400">
                  <c:v>-2.6053799999999998</c:v>
                </c:pt>
                <c:pt idx="2401">
                  <c:v>-2.6073200000000001</c:v>
                </c:pt>
                <c:pt idx="2402">
                  <c:v>-2.609003</c:v>
                </c:pt>
                <c:pt idx="2403">
                  <c:v>-2.610951</c:v>
                </c:pt>
                <c:pt idx="2404">
                  <c:v>-2.6127280000000002</c:v>
                </c:pt>
                <c:pt idx="2405">
                  <c:v>-2.6140159999999999</c:v>
                </c:pt>
                <c:pt idx="2406">
                  <c:v>-2.6155719999999998</c:v>
                </c:pt>
                <c:pt idx="2407">
                  <c:v>-2.617829</c:v>
                </c:pt>
                <c:pt idx="2408">
                  <c:v>-2.6195599999999999</c:v>
                </c:pt>
                <c:pt idx="2409">
                  <c:v>-2.621445</c:v>
                </c:pt>
                <c:pt idx="2410">
                  <c:v>-2.62304</c:v>
                </c:pt>
                <c:pt idx="2411">
                  <c:v>-2.6252620000000002</c:v>
                </c:pt>
                <c:pt idx="2412">
                  <c:v>-2.626938</c:v>
                </c:pt>
                <c:pt idx="2413">
                  <c:v>-2.628838</c:v>
                </c:pt>
                <c:pt idx="2414">
                  <c:v>-2.6309559999999999</c:v>
                </c:pt>
                <c:pt idx="2415">
                  <c:v>-2.6326849999999999</c:v>
                </c:pt>
                <c:pt idx="2416">
                  <c:v>-2.6343920000000001</c:v>
                </c:pt>
                <c:pt idx="2417">
                  <c:v>-2.636317</c:v>
                </c:pt>
                <c:pt idx="2418">
                  <c:v>-2.6380720000000002</c:v>
                </c:pt>
                <c:pt idx="2419">
                  <c:v>-2.6397599999999999</c:v>
                </c:pt>
                <c:pt idx="2420">
                  <c:v>-2.641778</c:v>
                </c:pt>
                <c:pt idx="2421">
                  <c:v>-2.6435599999999999</c:v>
                </c:pt>
                <c:pt idx="2422">
                  <c:v>-2.6452059999999999</c:v>
                </c:pt>
                <c:pt idx="2423">
                  <c:v>-2.6477949999999999</c:v>
                </c:pt>
                <c:pt idx="2424">
                  <c:v>-2.649559</c:v>
                </c:pt>
                <c:pt idx="2425">
                  <c:v>-2.6514570000000002</c:v>
                </c:pt>
                <c:pt idx="2426">
                  <c:v>-2.6532939999999998</c:v>
                </c:pt>
                <c:pt idx="2427">
                  <c:v>-2.6550630000000002</c:v>
                </c:pt>
                <c:pt idx="2428">
                  <c:v>-2.6567699999999999</c:v>
                </c:pt>
                <c:pt idx="2429">
                  <c:v>-2.658229</c:v>
                </c:pt>
                <c:pt idx="2430">
                  <c:v>-2.6596000000000002</c:v>
                </c:pt>
                <c:pt idx="2431">
                  <c:v>-2.661124</c:v>
                </c:pt>
                <c:pt idx="2432">
                  <c:v>-2.6628479999999999</c:v>
                </c:pt>
                <c:pt idx="2433">
                  <c:v>-2.66499</c:v>
                </c:pt>
                <c:pt idx="2434">
                  <c:v>-2.6666639999999999</c:v>
                </c:pt>
                <c:pt idx="2435">
                  <c:v>-2.6681080000000001</c:v>
                </c:pt>
                <c:pt idx="2436">
                  <c:v>-2.6701899999999998</c:v>
                </c:pt>
                <c:pt idx="2437">
                  <c:v>-2.6724199999999998</c:v>
                </c:pt>
                <c:pt idx="2438">
                  <c:v>-2.674153</c:v>
                </c:pt>
                <c:pt idx="2439">
                  <c:v>-2.6755620000000002</c:v>
                </c:pt>
                <c:pt idx="2440">
                  <c:v>-2.6774460000000002</c:v>
                </c:pt>
                <c:pt idx="2441">
                  <c:v>-2.6791969999999998</c:v>
                </c:pt>
                <c:pt idx="2442">
                  <c:v>-2.6807639999999999</c:v>
                </c:pt>
                <c:pt idx="2443">
                  <c:v>-2.682385</c:v>
                </c:pt>
                <c:pt idx="2444">
                  <c:v>-2.6840899999999999</c:v>
                </c:pt>
                <c:pt idx="2445">
                  <c:v>-2.685594</c:v>
                </c:pt>
                <c:pt idx="2446">
                  <c:v>-2.6876199999999999</c:v>
                </c:pt>
                <c:pt idx="2447">
                  <c:v>-2.68926</c:v>
                </c:pt>
                <c:pt idx="2448">
                  <c:v>-2.690979</c:v>
                </c:pt>
                <c:pt idx="2449">
                  <c:v>-2.6926929999999998</c:v>
                </c:pt>
                <c:pt idx="2450">
                  <c:v>-2.694458</c:v>
                </c:pt>
                <c:pt idx="2451">
                  <c:v>-2.696116</c:v>
                </c:pt>
                <c:pt idx="2452">
                  <c:v>-2.6981980000000001</c:v>
                </c:pt>
                <c:pt idx="2453">
                  <c:v>-2.700386</c:v>
                </c:pt>
                <c:pt idx="2454">
                  <c:v>-2.7020360000000001</c:v>
                </c:pt>
                <c:pt idx="2455">
                  <c:v>-2.7037260000000001</c:v>
                </c:pt>
                <c:pt idx="2456">
                  <c:v>-2.7058339999999999</c:v>
                </c:pt>
                <c:pt idx="2457">
                  <c:v>-2.7079360000000001</c:v>
                </c:pt>
                <c:pt idx="2458">
                  <c:v>-2.7095389999999999</c:v>
                </c:pt>
                <c:pt idx="2459">
                  <c:v>-2.7112039999999999</c:v>
                </c:pt>
                <c:pt idx="2460">
                  <c:v>-2.7124359999999998</c:v>
                </c:pt>
                <c:pt idx="2461">
                  <c:v>-2.7141060000000001</c:v>
                </c:pt>
                <c:pt idx="2462">
                  <c:v>-2.7162310000000001</c:v>
                </c:pt>
                <c:pt idx="2463">
                  <c:v>-2.7182189999999999</c:v>
                </c:pt>
                <c:pt idx="2464">
                  <c:v>-2.7197800000000001</c:v>
                </c:pt>
                <c:pt idx="2465">
                  <c:v>-2.7215750000000001</c:v>
                </c:pt>
                <c:pt idx="2466">
                  <c:v>-2.723309</c:v>
                </c:pt>
                <c:pt idx="2467">
                  <c:v>-2.725044</c:v>
                </c:pt>
                <c:pt idx="2468">
                  <c:v>-2.726963</c:v>
                </c:pt>
                <c:pt idx="2469">
                  <c:v>-2.7286229999999998</c:v>
                </c:pt>
                <c:pt idx="2470">
                  <c:v>-2.7303280000000001</c:v>
                </c:pt>
                <c:pt idx="2471">
                  <c:v>-2.7322039999999999</c:v>
                </c:pt>
                <c:pt idx="2472">
                  <c:v>-2.7340010000000001</c:v>
                </c:pt>
                <c:pt idx="2473">
                  <c:v>-2.7359040000000001</c:v>
                </c:pt>
                <c:pt idx="2474">
                  <c:v>-2.7377400000000001</c:v>
                </c:pt>
                <c:pt idx="2475">
                  <c:v>-2.7393779999999999</c:v>
                </c:pt>
                <c:pt idx="2476">
                  <c:v>-2.7410559999999999</c:v>
                </c:pt>
                <c:pt idx="2477">
                  <c:v>-2.7429160000000001</c:v>
                </c:pt>
                <c:pt idx="2478">
                  <c:v>-2.7451620000000001</c:v>
                </c:pt>
                <c:pt idx="2479">
                  <c:v>-2.7466710000000001</c:v>
                </c:pt>
                <c:pt idx="2480">
                  <c:v>-2.7486480000000002</c:v>
                </c:pt>
                <c:pt idx="2481">
                  <c:v>-2.750353</c:v>
                </c:pt>
                <c:pt idx="2482">
                  <c:v>-2.7517459999999998</c:v>
                </c:pt>
                <c:pt idx="2483">
                  <c:v>-2.7533319999999999</c:v>
                </c:pt>
                <c:pt idx="2484">
                  <c:v>-2.755096</c:v>
                </c:pt>
                <c:pt idx="2485">
                  <c:v>-2.757056</c:v>
                </c:pt>
                <c:pt idx="2486">
                  <c:v>-2.7588200000000001</c:v>
                </c:pt>
                <c:pt idx="2487">
                  <c:v>-2.7605940000000002</c:v>
                </c:pt>
                <c:pt idx="2488">
                  <c:v>-2.76241</c:v>
                </c:pt>
                <c:pt idx="2489">
                  <c:v>-2.7643390000000001</c:v>
                </c:pt>
                <c:pt idx="2490">
                  <c:v>-2.7662659999999999</c:v>
                </c:pt>
                <c:pt idx="2491">
                  <c:v>-2.7680380000000002</c:v>
                </c:pt>
                <c:pt idx="2492">
                  <c:v>-2.7698200000000002</c:v>
                </c:pt>
                <c:pt idx="2493">
                  <c:v>-2.7717900000000002</c:v>
                </c:pt>
                <c:pt idx="2494">
                  <c:v>-2.7737660000000002</c:v>
                </c:pt>
                <c:pt idx="2495">
                  <c:v>-2.775388</c:v>
                </c:pt>
                <c:pt idx="2496">
                  <c:v>-2.7775759999999998</c:v>
                </c:pt>
                <c:pt idx="2497">
                  <c:v>-2.7798080000000001</c:v>
                </c:pt>
                <c:pt idx="2498">
                  <c:v>-2.7814800000000002</c:v>
                </c:pt>
                <c:pt idx="2499">
                  <c:v>-2.7833749999999999</c:v>
                </c:pt>
                <c:pt idx="2500">
                  <c:v>-2.7853759999999999</c:v>
                </c:pt>
                <c:pt idx="2501">
                  <c:v>-2.7869700000000002</c:v>
                </c:pt>
                <c:pt idx="2502">
                  <c:v>-2.788834</c:v>
                </c:pt>
                <c:pt idx="2503">
                  <c:v>-2.790476</c:v>
                </c:pt>
                <c:pt idx="2504">
                  <c:v>-2.7923650000000002</c:v>
                </c:pt>
                <c:pt idx="2505">
                  <c:v>-2.7940489999999998</c:v>
                </c:pt>
                <c:pt idx="2506">
                  <c:v>-2.795868</c:v>
                </c:pt>
                <c:pt idx="2507">
                  <c:v>-2.7975569999999998</c:v>
                </c:pt>
                <c:pt idx="2508">
                  <c:v>-2.7994330000000001</c:v>
                </c:pt>
                <c:pt idx="2509">
                  <c:v>-2.8011529999999998</c:v>
                </c:pt>
                <c:pt idx="2510">
                  <c:v>-2.8028460000000002</c:v>
                </c:pt>
                <c:pt idx="2511">
                  <c:v>-2.8045100000000001</c:v>
                </c:pt>
                <c:pt idx="2512">
                  <c:v>-2.8063210000000001</c:v>
                </c:pt>
                <c:pt idx="2513">
                  <c:v>-2.8078829999999999</c:v>
                </c:pt>
                <c:pt idx="2514">
                  <c:v>-2.8095979999999998</c:v>
                </c:pt>
                <c:pt idx="2515">
                  <c:v>-2.8115429999999999</c:v>
                </c:pt>
                <c:pt idx="2516">
                  <c:v>-2.813399</c:v>
                </c:pt>
                <c:pt idx="2517">
                  <c:v>-2.81507</c:v>
                </c:pt>
                <c:pt idx="2518">
                  <c:v>-2.816808</c:v>
                </c:pt>
                <c:pt idx="2519">
                  <c:v>-2.8184200000000001</c:v>
                </c:pt>
                <c:pt idx="2520">
                  <c:v>-2.820522</c:v>
                </c:pt>
                <c:pt idx="2521">
                  <c:v>-2.8225199999999999</c:v>
                </c:pt>
                <c:pt idx="2522">
                  <c:v>-2.824287</c:v>
                </c:pt>
                <c:pt idx="2523">
                  <c:v>-2.8263479999999999</c:v>
                </c:pt>
                <c:pt idx="2524">
                  <c:v>-2.828468</c:v>
                </c:pt>
                <c:pt idx="2525">
                  <c:v>-2.83053</c:v>
                </c:pt>
                <c:pt idx="2526">
                  <c:v>-2.8323740000000002</c:v>
                </c:pt>
                <c:pt idx="2527">
                  <c:v>-2.834149</c:v>
                </c:pt>
                <c:pt idx="2528">
                  <c:v>-2.8359610000000002</c:v>
                </c:pt>
                <c:pt idx="2529">
                  <c:v>-2.8379799999999999</c:v>
                </c:pt>
                <c:pt idx="2530">
                  <c:v>-2.8396340000000002</c:v>
                </c:pt>
                <c:pt idx="2531">
                  <c:v>-2.841383</c:v>
                </c:pt>
                <c:pt idx="2532">
                  <c:v>-2.8431660000000001</c:v>
                </c:pt>
                <c:pt idx="2533">
                  <c:v>-2.845008</c:v>
                </c:pt>
                <c:pt idx="2534">
                  <c:v>-2.8469920000000002</c:v>
                </c:pt>
                <c:pt idx="2535">
                  <c:v>-2.8485469999999999</c:v>
                </c:pt>
                <c:pt idx="2536">
                  <c:v>-2.8506619999999998</c:v>
                </c:pt>
                <c:pt idx="2537">
                  <c:v>-2.8525320000000001</c:v>
                </c:pt>
                <c:pt idx="2538">
                  <c:v>-2.8543959999999999</c:v>
                </c:pt>
                <c:pt idx="2539">
                  <c:v>-2.856052</c:v>
                </c:pt>
                <c:pt idx="2540">
                  <c:v>-2.8582399999999999</c:v>
                </c:pt>
                <c:pt idx="2541">
                  <c:v>-2.8601610000000002</c:v>
                </c:pt>
                <c:pt idx="2542">
                  <c:v>-2.8620359999999998</c:v>
                </c:pt>
                <c:pt idx="2543">
                  <c:v>-2.8635869999999999</c:v>
                </c:pt>
                <c:pt idx="2544">
                  <c:v>-2.865291</c:v>
                </c:pt>
                <c:pt idx="2545">
                  <c:v>-2.8670170000000001</c:v>
                </c:pt>
                <c:pt idx="2546">
                  <c:v>-2.8689300000000002</c:v>
                </c:pt>
                <c:pt idx="2547">
                  <c:v>-2.8708469999999999</c:v>
                </c:pt>
                <c:pt idx="2548">
                  <c:v>-2.8729040000000001</c:v>
                </c:pt>
                <c:pt idx="2549">
                  <c:v>-2.8747280000000002</c:v>
                </c:pt>
                <c:pt idx="2550">
                  <c:v>-2.876474</c:v>
                </c:pt>
                <c:pt idx="2551">
                  <c:v>-2.8780760000000001</c:v>
                </c:pt>
                <c:pt idx="2552">
                  <c:v>-2.8797329999999999</c:v>
                </c:pt>
                <c:pt idx="2553">
                  <c:v>-2.8815309999999998</c:v>
                </c:pt>
                <c:pt idx="2554">
                  <c:v>-2.8830870000000002</c:v>
                </c:pt>
                <c:pt idx="2555">
                  <c:v>-2.8848829999999999</c:v>
                </c:pt>
                <c:pt idx="2556">
                  <c:v>-2.8865379999999998</c:v>
                </c:pt>
                <c:pt idx="2557">
                  <c:v>-2.88862</c:v>
                </c:pt>
                <c:pt idx="2558">
                  <c:v>-2.8901880000000002</c:v>
                </c:pt>
                <c:pt idx="2559">
                  <c:v>-2.8919329999999999</c:v>
                </c:pt>
                <c:pt idx="2560">
                  <c:v>-2.8939339999999998</c:v>
                </c:pt>
                <c:pt idx="2561">
                  <c:v>-2.8957419999999998</c:v>
                </c:pt>
                <c:pt idx="2562">
                  <c:v>-2.8971969999999998</c:v>
                </c:pt>
                <c:pt idx="2563">
                  <c:v>-2.8991820000000001</c:v>
                </c:pt>
                <c:pt idx="2564">
                  <c:v>-2.9008349999999998</c:v>
                </c:pt>
                <c:pt idx="2565">
                  <c:v>-2.9025919999999998</c:v>
                </c:pt>
                <c:pt idx="2566">
                  <c:v>-2.9045290000000001</c:v>
                </c:pt>
                <c:pt idx="2567">
                  <c:v>-2.906285</c:v>
                </c:pt>
                <c:pt idx="2568">
                  <c:v>-2.9077190000000002</c:v>
                </c:pt>
                <c:pt idx="2569">
                  <c:v>-2.9093300000000002</c:v>
                </c:pt>
                <c:pt idx="2570">
                  <c:v>-2.9109219999999998</c:v>
                </c:pt>
                <c:pt idx="2571">
                  <c:v>-2.9129290000000001</c:v>
                </c:pt>
                <c:pt idx="2572">
                  <c:v>-2.9152130000000001</c:v>
                </c:pt>
                <c:pt idx="2573">
                  <c:v>-2.9169369999999999</c:v>
                </c:pt>
                <c:pt idx="2574">
                  <c:v>-2.918679</c:v>
                </c:pt>
                <c:pt idx="2575">
                  <c:v>-2.9210440000000002</c:v>
                </c:pt>
                <c:pt idx="2576">
                  <c:v>-2.9228260000000001</c:v>
                </c:pt>
                <c:pt idx="2577">
                  <c:v>-2.9247299999999998</c:v>
                </c:pt>
                <c:pt idx="2578">
                  <c:v>-2.9268519999999998</c:v>
                </c:pt>
                <c:pt idx="2579">
                  <c:v>-2.9284240000000001</c:v>
                </c:pt>
                <c:pt idx="2580">
                  <c:v>-2.9297279999999999</c:v>
                </c:pt>
                <c:pt idx="2581">
                  <c:v>-2.9313259999999999</c:v>
                </c:pt>
                <c:pt idx="2582">
                  <c:v>-2.9333070000000001</c:v>
                </c:pt>
                <c:pt idx="2583">
                  <c:v>-2.9351180000000001</c:v>
                </c:pt>
                <c:pt idx="2584">
                  <c:v>-2.9370799999999999</c:v>
                </c:pt>
                <c:pt idx="2585">
                  <c:v>-2.939066</c:v>
                </c:pt>
                <c:pt idx="2586">
                  <c:v>-2.9404219999999999</c:v>
                </c:pt>
                <c:pt idx="2587">
                  <c:v>-2.9422440000000001</c:v>
                </c:pt>
                <c:pt idx="2588">
                  <c:v>-2.944156</c:v>
                </c:pt>
                <c:pt idx="2589">
                  <c:v>-2.9455879999999999</c:v>
                </c:pt>
                <c:pt idx="2590">
                  <c:v>-2.947514</c:v>
                </c:pt>
                <c:pt idx="2591">
                  <c:v>-2.9491930000000002</c:v>
                </c:pt>
                <c:pt idx="2592">
                  <c:v>-2.9511509999999999</c:v>
                </c:pt>
                <c:pt idx="2593">
                  <c:v>-2.953004</c:v>
                </c:pt>
                <c:pt idx="2594">
                  <c:v>-2.9549300000000001</c:v>
                </c:pt>
                <c:pt idx="2595">
                  <c:v>-2.9567009999999998</c:v>
                </c:pt>
                <c:pt idx="2596">
                  <c:v>-2.958758</c:v>
                </c:pt>
                <c:pt idx="2597">
                  <c:v>-2.9602900000000001</c:v>
                </c:pt>
                <c:pt idx="2598">
                  <c:v>-2.962072</c:v>
                </c:pt>
                <c:pt idx="2599">
                  <c:v>-2.9637020000000001</c:v>
                </c:pt>
                <c:pt idx="2600">
                  <c:v>-2.9656820000000002</c:v>
                </c:pt>
                <c:pt idx="2601">
                  <c:v>-2.9675950000000002</c:v>
                </c:pt>
                <c:pt idx="2602">
                  <c:v>-2.969487</c:v>
                </c:pt>
                <c:pt idx="2603">
                  <c:v>-2.9712390000000002</c:v>
                </c:pt>
                <c:pt idx="2604">
                  <c:v>-2.9731420000000002</c:v>
                </c:pt>
                <c:pt idx="2605">
                  <c:v>-2.9746510000000002</c:v>
                </c:pt>
                <c:pt idx="2606">
                  <c:v>-2.976315</c:v>
                </c:pt>
                <c:pt idx="2607">
                  <c:v>-2.9783680000000001</c:v>
                </c:pt>
                <c:pt idx="2608">
                  <c:v>-2.9801799999999998</c:v>
                </c:pt>
                <c:pt idx="2609">
                  <c:v>-2.981957</c:v>
                </c:pt>
                <c:pt idx="2610">
                  <c:v>-2.9842629999999999</c:v>
                </c:pt>
                <c:pt idx="2611">
                  <c:v>-2.9859939999999998</c:v>
                </c:pt>
                <c:pt idx="2612">
                  <c:v>-2.9876450000000001</c:v>
                </c:pt>
                <c:pt idx="2613">
                  <c:v>-2.9891719999999999</c:v>
                </c:pt>
                <c:pt idx="2614">
                  <c:v>-2.99085</c:v>
                </c:pt>
                <c:pt idx="2615">
                  <c:v>-2.9925540000000002</c:v>
                </c:pt>
                <c:pt idx="2616">
                  <c:v>-2.9941430000000002</c:v>
                </c:pt>
                <c:pt idx="2617">
                  <c:v>-2.9958279999999999</c:v>
                </c:pt>
                <c:pt idx="2618">
                  <c:v>-2.9975420000000002</c:v>
                </c:pt>
                <c:pt idx="2619">
                  <c:v>-2.9993940000000001</c:v>
                </c:pt>
                <c:pt idx="2620">
                  <c:v>-3.0013380000000001</c:v>
                </c:pt>
                <c:pt idx="2621">
                  <c:v>-3.0030399999999999</c:v>
                </c:pt>
                <c:pt idx="2622">
                  <c:v>-3.0048349999999999</c:v>
                </c:pt>
                <c:pt idx="2623">
                  <c:v>-3.006672</c:v>
                </c:pt>
                <c:pt idx="2624">
                  <c:v>-3.008216</c:v>
                </c:pt>
                <c:pt idx="2625">
                  <c:v>-3.0100530000000001</c:v>
                </c:pt>
                <c:pt idx="2626">
                  <c:v>-3.0118279999999999</c:v>
                </c:pt>
                <c:pt idx="2627">
                  <c:v>-3.0139680000000002</c:v>
                </c:pt>
                <c:pt idx="2628">
                  <c:v>-3.0153560000000001</c:v>
                </c:pt>
                <c:pt idx="2629">
                  <c:v>-3.0171939999999999</c:v>
                </c:pt>
                <c:pt idx="2630">
                  <c:v>-3.0188959999999998</c:v>
                </c:pt>
                <c:pt idx="2631">
                  <c:v>-3.0206019999999998</c:v>
                </c:pt>
                <c:pt idx="2632">
                  <c:v>-3.0219779999999998</c:v>
                </c:pt>
                <c:pt idx="2633">
                  <c:v>-3.0238550000000002</c:v>
                </c:pt>
                <c:pt idx="2634">
                  <c:v>-3.026243</c:v>
                </c:pt>
                <c:pt idx="2635">
                  <c:v>-3.028076</c:v>
                </c:pt>
                <c:pt idx="2636">
                  <c:v>-3.0299870000000002</c:v>
                </c:pt>
                <c:pt idx="2637">
                  <c:v>-3.0316399999999999</c:v>
                </c:pt>
                <c:pt idx="2638">
                  <c:v>-3.0328210000000002</c:v>
                </c:pt>
                <c:pt idx="2639">
                  <c:v>-3.0342899999999999</c:v>
                </c:pt>
                <c:pt idx="2640">
                  <c:v>-3.0360809999999998</c:v>
                </c:pt>
                <c:pt idx="2641">
                  <c:v>-3.0374439999999998</c:v>
                </c:pt>
                <c:pt idx="2642">
                  <c:v>-3.0394350000000001</c:v>
                </c:pt>
                <c:pt idx="2643">
                  <c:v>-3.0416089999999998</c:v>
                </c:pt>
                <c:pt idx="2644">
                  <c:v>-3.0432320000000002</c:v>
                </c:pt>
                <c:pt idx="2645">
                  <c:v>-3.0452840000000001</c:v>
                </c:pt>
                <c:pt idx="2646">
                  <c:v>-3.0471240000000002</c:v>
                </c:pt>
                <c:pt idx="2647">
                  <c:v>-3.0489310000000001</c:v>
                </c:pt>
                <c:pt idx="2648">
                  <c:v>-3.0507179999999998</c:v>
                </c:pt>
                <c:pt idx="2649">
                  <c:v>-3.0523500000000001</c:v>
                </c:pt>
                <c:pt idx="2650">
                  <c:v>-3.0541399999999999</c:v>
                </c:pt>
                <c:pt idx="2651">
                  <c:v>-3.055704</c:v>
                </c:pt>
                <c:pt idx="2652">
                  <c:v>-3.0575030000000001</c:v>
                </c:pt>
                <c:pt idx="2653">
                  <c:v>-3.0592670000000002</c:v>
                </c:pt>
                <c:pt idx="2654">
                  <c:v>-3.0609959999999998</c:v>
                </c:pt>
                <c:pt idx="2655">
                  <c:v>-3.0625659999999999</c:v>
                </c:pt>
                <c:pt idx="2656">
                  <c:v>-3.0643769999999999</c:v>
                </c:pt>
                <c:pt idx="2657">
                  <c:v>-3.0661619999999998</c:v>
                </c:pt>
                <c:pt idx="2658">
                  <c:v>-3.0683240000000001</c:v>
                </c:pt>
                <c:pt idx="2659">
                  <c:v>-3.0700029999999998</c:v>
                </c:pt>
                <c:pt idx="2660">
                  <c:v>-3.0718290000000001</c:v>
                </c:pt>
                <c:pt idx="2661">
                  <c:v>-3.0740159999999999</c:v>
                </c:pt>
                <c:pt idx="2662">
                  <c:v>-3.0761799999999999</c:v>
                </c:pt>
                <c:pt idx="2663">
                  <c:v>-3.078182</c:v>
                </c:pt>
                <c:pt idx="2664">
                  <c:v>-3.0798640000000002</c:v>
                </c:pt>
                <c:pt idx="2665">
                  <c:v>-3.0819019999999999</c:v>
                </c:pt>
                <c:pt idx="2666">
                  <c:v>-3.083412</c:v>
                </c:pt>
                <c:pt idx="2667">
                  <c:v>-3.0849739999999999</c:v>
                </c:pt>
                <c:pt idx="2668">
                  <c:v>-3.0869749999999998</c:v>
                </c:pt>
                <c:pt idx="2669">
                  <c:v>-3.0885720000000001</c:v>
                </c:pt>
                <c:pt idx="2670">
                  <c:v>-3.0903550000000002</c:v>
                </c:pt>
                <c:pt idx="2671">
                  <c:v>-3.0922809999999998</c:v>
                </c:pt>
                <c:pt idx="2672">
                  <c:v>-3.094633</c:v>
                </c:pt>
                <c:pt idx="2673">
                  <c:v>-3.0963479999999999</c:v>
                </c:pt>
                <c:pt idx="2674">
                  <c:v>-3.0982850000000002</c:v>
                </c:pt>
                <c:pt idx="2675">
                  <c:v>-3.0999560000000002</c:v>
                </c:pt>
                <c:pt idx="2676">
                  <c:v>-3.101264</c:v>
                </c:pt>
                <c:pt idx="2677">
                  <c:v>-3.1027740000000001</c:v>
                </c:pt>
                <c:pt idx="2678">
                  <c:v>-3.1048939999999998</c:v>
                </c:pt>
                <c:pt idx="2679">
                  <c:v>-3.1071439999999999</c:v>
                </c:pt>
                <c:pt idx="2680">
                  <c:v>-3.1094439999999999</c:v>
                </c:pt>
                <c:pt idx="2681">
                  <c:v>-3.1112310000000001</c:v>
                </c:pt>
                <c:pt idx="2682">
                  <c:v>-3.1126140000000002</c:v>
                </c:pt>
                <c:pt idx="2683">
                  <c:v>-3.114392</c:v>
                </c:pt>
                <c:pt idx="2684">
                  <c:v>-3.1163759999999998</c:v>
                </c:pt>
                <c:pt idx="2685">
                  <c:v>-3.1181960000000002</c:v>
                </c:pt>
                <c:pt idx="2686">
                  <c:v>-3.1202540000000001</c:v>
                </c:pt>
                <c:pt idx="2687">
                  <c:v>-3.1225529999999999</c:v>
                </c:pt>
                <c:pt idx="2688">
                  <c:v>-3.1243289999999999</c:v>
                </c:pt>
                <c:pt idx="2689">
                  <c:v>-3.126064</c:v>
                </c:pt>
                <c:pt idx="2690">
                  <c:v>-3.1278440000000001</c:v>
                </c:pt>
                <c:pt idx="2691">
                  <c:v>-3.1298490000000001</c:v>
                </c:pt>
                <c:pt idx="2692">
                  <c:v>-3.1314060000000001</c:v>
                </c:pt>
                <c:pt idx="2693">
                  <c:v>-3.133346</c:v>
                </c:pt>
                <c:pt idx="2694">
                  <c:v>-3.1353680000000002</c:v>
                </c:pt>
                <c:pt idx="2695">
                  <c:v>-3.1374119999999999</c:v>
                </c:pt>
                <c:pt idx="2696">
                  <c:v>-3.139059</c:v>
                </c:pt>
                <c:pt idx="2697">
                  <c:v>-3.1407500000000002</c:v>
                </c:pt>
                <c:pt idx="2698">
                  <c:v>-3.1423869999999998</c:v>
                </c:pt>
                <c:pt idx="2699">
                  <c:v>-3.1442299999999999</c:v>
                </c:pt>
                <c:pt idx="2700">
                  <c:v>-3.1461450000000002</c:v>
                </c:pt>
                <c:pt idx="2701">
                  <c:v>-3.1474199999999999</c:v>
                </c:pt>
                <c:pt idx="2702">
                  <c:v>-3.1491899999999999</c:v>
                </c:pt>
                <c:pt idx="2703">
                  <c:v>-3.1513930000000001</c:v>
                </c:pt>
                <c:pt idx="2704">
                  <c:v>-3.1532209999999998</c:v>
                </c:pt>
                <c:pt idx="2705">
                  <c:v>-3.15544</c:v>
                </c:pt>
                <c:pt idx="2706">
                  <c:v>-3.157165</c:v>
                </c:pt>
                <c:pt idx="2707">
                  <c:v>-3.1588039999999999</c:v>
                </c:pt>
                <c:pt idx="2708">
                  <c:v>-3.16011</c:v>
                </c:pt>
                <c:pt idx="2709">
                  <c:v>-3.1620539999999999</c:v>
                </c:pt>
                <c:pt idx="2710">
                  <c:v>-3.1637</c:v>
                </c:pt>
                <c:pt idx="2711">
                  <c:v>-3.165886</c:v>
                </c:pt>
                <c:pt idx="2712">
                  <c:v>-3.1678299999999999</c:v>
                </c:pt>
                <c:pt idx="2713">
                  <c:v>-3.1699099999999998</c:v>
                </c:pt>
                <c:pt idx="2714">
                  <c:v>-3.1720259999999998</c:v>
                </c:pt>
                <c:pt idx="2715">
                  <c:v>-3.1739609999999998</c:v>
                </c:pt>
                <c:pt idx="2716">
                  <c:v>-3.1756350000000002</c:v>
                </c:pt>
                <c:pt idx="2717">
                  <c:v>-3.1776589999999998</c:v>
                </c:pt>
                <c:pt idx="2718">
                  <c:v>-3.1795580000000001</c:v>
                </c:pt>
                <c:pt idx="2719">
                  <c:v>-3.1813880000000001</c:v>
                </c:pt>
                <c:pt idx="2720">
                  <c:v>-3.1833300000000002</c:v>
                </c:pt>
                <c:pt idx="2721">
                  <c:v>-3.1855370000000001</c:v>
                </c:pt>
                <c:pt idx="2722">
                  <c:v>-3.187802</c:v>
                </c:pt>
                <c:pt idx="2723">
                  <c:v>-3.1901839999999999</c:v>
                </c:pt>
                <c:pt idx="2724">
                  <c:v>-3.1920259999999998</c:v>
                </c:pt>
                <c:pt idx="2725">
                  <c:v>-3.1937600000000002</c:v>
                </c:pt>
                <c:pt idx="2726">
                  <c:v>-3.1957279999999999</c:v>
                </c:pt>
                <c:pt idx="2727">
                  <c:v>-3.1975910000000001</c:v>
                </c:pt>
                <c:pt idx="2728">
                  <c:v>-3.1992400000000001</c:v>
                </c:pt>
                <c:pt idx="2729">
                  <c:v>-3.2007059999999998</c:v>
                </c:pt>
                <c:pt idx="2730">
                  <c:v>-3.2026840000000001</c:v>
                </c:pt>
                <c:pt idx="2731">
                  <c:v>-3.2045659999999998</c:v>
                </c:pt>
                <c:pt idx="2732">
                  <c:v>-3.2062849999999998</c:v>
                </c:pt>
                <c:pt idx="2733">
                  <c:v>-3.208234</c:v>
                </c:pt>
                <c:pt idx="2734">
                  <c:v>-3.209762</c:v>
                </c:pt>
                <c:pt idx="2735">
                  <c:v>-3.2117390000000001</c:v>
                </c:pt>
                <c:pt idx="2736">
                  <c:v>-3.2138949999999999</c:v>
                </c:pt>
                <c:pt idx="2737">
                  <c:v>-3.2151260000000002</c:v>
                </c:pt>
                <c:pt idx="2738">
                  <c:v>-3.217041</c:v>
                </c:pt>
                <c:pt idx="2739">
                  <c:v>-3.2195200000000002</c:v>
                </c:pt>
                <c:pt idx="2740">
                  <c:v>-3.2215120000000002</c:v>
                </c:pt>
                <c:pt idx="2741">
                  <c:v>-3.2232479999999999</c:v>
                </c:pt>
                <c:pt idx="2742">
                  <c:v>-3.2252619999999999</c:v>
                </c:pt>
                <c:pt idx="2743">
                  <c:v>-3.2271570000000001</c:v>
                </c:pt>
                <c:pt idx="2744">
                  <c:v>-3.2292960000000002</c:v>
                </c:pt>
                <c:pt idx="2745">
                  <c:v>-3.2316289999999999</c:v>
                </c:pt>
                <c:pt idx="2746">
                  <c:v>-3.2334589999999999</c:v>
                </c:pt>
                <c:pt idx="2747">
                  <c:v>-3.2353360000000002</c:v>
                </c:pt>
                <c:pt idx="2748">
                  <c:v>-3.237336</c:v>
                </c:pt>
                <c:pt idx="2749">
                  <c:v>-3.238982</c:v>
                </c:pt>
                <c:pt idx="2750">
                  <c:v>-3.2406890000000002</c:v>
                </c:pt>
                <c:pt idx="2751">
                  <c:v>-3.2426499999999998</c:v>
                </c:pt>
                <c:pt idx="2752">
                  <c:v>-3.2445379999999999</c:v>
                </c:pt>
                <c:pt idx="2753">
                  <c:v>-3.246534</c:v>
                </c:pt>
                <c:pt idx="2754">
                  <c:v>-3.2485550000000001</c:v>
                </c:pt>
                <c:pt idx="2755">
                  <c:v>-3.2505160000000002</c:v>
                </c:pt>
                <c:pt idx="2756">
                  <c:v>-3.2524320000000002</c:v>
                </c:pt>
                <c:pt idx="2757">
                  <c:v>-3.2544010000000001</c:v>
                </c:pt>
                <c:pt idx="2758">
                  <c:v>-3.2561619999999998</c:v>
                </c:pt>
                <c:pt idx="2759">
                  <c:v>-3.258105</c:v>
                </c:pt>
                <c:pt idx="2760">
                  <c:v>-3.2602280000000001</c:v>
                </c:pt>
                <c:pt idx="2761">
                  <c:v>-3.2622520000000002</c:v>
                </c:pt>
                <c:pt idx="2762">
                  <c:v>-3.2643460000000002</c:v>
                </c:pt>
                <c:pt idx="2763">
                  <c:v>-3.2663859999999998</c:v>
                </c:pt>
                <c:pt idx="2764">
                  <c:v>-3.2682709999999999</c:v>
                </c:pt>
                <c:pt idx="2765">
                  <c:v>-3.2700840000000002</c:v>
                </c:pt>
                <c:pt idx="2766">
                  <c:v>-3.2715550000000002</c:v>
                </c:pt>
                <c:pt idx="2767">
                  <c:v>-3.273666</c:v>
                </c:pt>
                <c:pt idx="2768">
                  <c:v>-3.2757420000000002</c:v>
                </c:pt>
                <c:pt idx="2769">
                  <c:v>-3.2777940000000001</c:v>
                </c:pt>
                <c:pt idx="2770">
                  <c:v>-3.2795679999999998</c:v>
                </c:pt>
                <c:pt idx="2771">
                  <c:v>-3.281679</c:v>
                </c:pt>
                <c:pt idx="2772">
                  <c:v>-3.2835190000000001</c:v>
                </c:pt>
                <c:pt idx="2773">
                  <c:v>-3.2851880000000002</c:v>
                </c:pt>
                <c:pt idx="2774">
                  <c:v>-3.2871649999999999</c:v>
                </c:pt>
                <c:pt idx="2775">
                  <c:v>-3.2886199999999999</c:v>
                </c:pt>
                <c:pt idx="2776">
                  <c:v>-3.2904520000000002</c:v>
                </c:pt>
                <c:pt idx="2777">
                  <c:v>-3.2929349999999999</c:v>
                </c:pt>
                <c:pt idx="2778">
                  <c:v>-3.2950710000000001</c:v>
                </c:pt>
                <c:pt idx="2779">
                  <c:v>-3.2969879999999998</c:v>
                </c:pt>
                <c:pt idx="2780">
                  <c:v>-3.2987099999999998</c:v>
                </c:pt>
                <c:pt idx="2781">
                  <c:v>-3.3001070000000001</c:v>
                </c:pt>
                <c:pt idx="2782">
                  <c:v>-3.3019020000000001</c:v>
                </c:pt>
                <c:pt idx="2783">
                  <c:v>-3.3036319999999999</c:v>
                </c:pt>
                <c:pt idx="2784">
                  <c:v>-3.3053840000000001</c:v>
                </c:pt>
                <c:pt idx="2785">
                  <c:v>-3.3076859999999999</c:v>
                </c:pt>
                <c:pt idx="2786">
                  <c:v>-3.3094480000000002</c:v>
                </c:pt>
                <c:pt idx="2787">
                  <c:v>-3.3114279999999998</c:v>
                </c:pt>
                <c:pt idx="2788">
                  <c:v>-3.3133880000000002</c:v>
                </c:pt>
                <c:pt idx="2789">
                  <c:v>-3.3151649999999999</c:v>
                </c:pt>
                <c:pt idx="2790">
                  <c:v>-3.3171949999999999</c:v>
                </c:pt>
                <c:pt idx="2791">
                  <c:v>-3.3188780000000002</c:v>
                </c:pt>
                <c:pt idx="2792">
                  <c:v>-3.3210030000000001</c:v>
                </c:pt>
                <c:pt idx="2793">
                  <c:v>-3.3230300000000002</c:v>
                </c:pt>
                <c:pt idx="2794">
                  <c:v>-3.3247779999999998</c:v>
                </c:pt>
                <c:pt idx="2795">
                  <c:v>-3.3267099999999998</c:v>
                </c:pt>
                <c:pt idx="2796">
                  <c:v>-3.3278240000000001</c:v>
                </c:pt>
                <c:pt idx="2797">
                  <c:v>-3.3293219999999999</c:v>
                </c:pt>
                <c:pt idx="2798">
                  <c:v>-3.3307820000000001</c:v>
                </c:pt>
                <c:pt idx="2799">
                  <c:v>-3.3324440000000002</c:v>
                </c:pt>
                <c:pt idx="2800">
                  <c:v>-3.3344040000000001</c:v>
                </c:pt>
                <c:pt idx="2801">
                  <c:v>-3.3363740000000002</c:v>
                </c:pt>
                <c:pt idx="2802">
                  <c:v>-3.3380700000000001</c:v>
                </c:pt>
                <c:pt idx="2803">
                  <c:v>-3.3401169999999998</c:v>
                </c:pt>
                <c:pt idx="2804">
                  <c:v>-3.3421750000000001</c:v>
                </c:pt>
                <c:pt idx="2805">
                  <c:v>-3.3439700000000001</c:v>
                </c:pt>
                <c:pt idx="2806">
                  <c:v>-3.3457189999999999</c:v>
                </c:pt>
                <c:pt idx="2807">
                  <c:v>-3.3474499999999998</c:v>
                </c:pt>
                <c:pt idx="2808">
                  <c:v>-3.349065</c:v>
                </c:pt>
                <c:pt idx="2809">
                  <c:v>-3.351108</c:v>
                </c:pt>
                <c:pt idx="2810">
                  <c:v>-3.3526609999999999</c:v>
                </c:pt>
                <c:pt idx="2811">
                  <c:v>-3.3549349999999998</c:v>
                </c:pt>
                <c:pt idx="2812">
                  <c:v>-3.3567010000000002</c:v>
                </c:pt>
                <c:pt idx="2813">
                  <c:v>-3.3586529999999999</c:v>
                </c:pt>
                <c:pt idx="2814">
                  <c:v>-3.360757</c:v>
                </c:pt>
                <c:pt idx="2815">
                  <c:v>-3.362511</c:v>
                </c:pt>
                <c:pt idx="2816">
                  <c:v>-3.3642099999999999</c:v>
                </c:pt>
                <c:pt idx="2817">
                  <c:v>-3.3663660000000002</c:v>
                </c:pt>
                <c:pt idx="2818">
                  <c:v>-3.3688560000000001</c:v>
                </c:pt>
                <c:pt idx="2819">
                  <c:v>-3.3705940000000001</c:v>
                </c:pt>
                <c:pt idx="2820">
                  <c:v>-3.3723809999999999</c:v>
                </c:pt>
                <c:pt idx="2821">
                  <c:v>-3.3744160000000001</c:v>
                </c:pt>
                <c:pt idx="2822">
                  <c:v>-3.3763260000000002</c:v>
                </c:pt>
                <c:pt idx="2823">
                  <c:v>-3.378012</c:v>
                </c:pt>
                <c:pt idx="2824">
                  <c:v>-3.3799139999999999</c:v>
                </c:pt>
                <c:pt idx="2825">
                  <c:v>-3.3822230000000002</c:v>
                </c:pt>
                <c:pt idx="2826">
                  <c:v>-3.3838400000000002</c:v>
                </c:pt>
                <c:pt idx="2827">
                  <c:v>-3.3855620000000002</c:v>
                </c:pt>
                <c:pt idx="2828">
                  <c:v>-3.387222</c:v>
                </c:pt>
                <c:pt idx="2829">
                  <c:v>-3.3887239999999998</c:v>
                </c:pt>
                <c:pt idx="2830">
                  <c:v>-3.3900139999999999</c:v>
                </c:pt>
                <c:pt idx="2831">
                  <c:v>-3.3919239999999999</c:v>
                </c:pt>
                <c:pt idx="2832">
                  <c:v>-3.3942410000000001</c:v>
                </c:pt>
                <c:pt idx="2833">
                  <c:v>-3.3963420000000002</c:v>
                </c:pt>
                <c:pt idx="2834">
                  <c:v>-3.3983720000000002</c:v>
                </c:pt>
                <c:pt idx="2835">
                  <c:v>-3.4006099999999999</c:v>
                </c:pt>
                <c:pt idx="2836">
                  <c:v>-3.4027370000000001</c:v>
                </c:pt>
                <c:pt idx="2837">
                  <c:v>-3.404439</c:v>
                </c:pt>
                <c:pt idx="2838">
                  <c:v>-3.4062320000000001</c:v>
                </c:pt>
                <c:pt idx="2839">
                  <c:v>-3.4078919999999999</c:v>
                </c:pt>
                <c:pt idx="2840">
                  <c:v>-3.4101759999999999</c:v>
                </c:pt>
                <c:pt idx="2841">
                  <c:v>-3.4125000000000001</c:v>
                </c:pt>
                <c:pt idx="2842">
                  <c:v>-3.4147539999999998</c:v>
                </c:pt>
                <c:pt idx="2843">
                  <c:v>-3.4166379999999998</c:v>
                </c:pt>
                <c:pt idx="2844">
                  <c:v>-3.4182779999999999</c:v>
                </c:pt>
                <c:pt idx="2845">
                  <c:v>-3.4198599999999999</c:v>
                </c:pt>
                <c:pt idx="2846">
                  <c:v>-3.4221300000000001</c:v>
                </c:pt>
                <c:pt idx="2847">
                  <c:v>-3.4240210000000002</c:v>
                </c:pt>
                <c:pt idx="2848">
                  <c:v>-3.4259629999999999</c:v>
                </c:pt>
                <c:pt idx="2849">
                  <c:v>-3.4277449999999998</c:v>
                </c:pt>
                <c:pt idx="2850">
                  <c:v>-3.4296920000000002</c:v>
                </c:pt>
                <c:pt idx="2851">
                  <c:v>-3.431918</c:v>
                </c:pt>
                <c:pt idx="2852">
                  <c:v>-3.433856</c:v>
                </c:pt>
                <c:pt idx="2853">
                  <c:v>-3.4359359999999999</c:v>
                </c:pt>
                <c:pt idx="2854">
                  <c:v>-3.4378700000000002</c:v>
                </c:pt>
                <c:pt idx="2855">
                  <c:v>-3.439082</c:v>
                </c:pt>
                <c:pt idx="2856">
                  <c:v>-3.4408460000000001</c:v>
                </c:pt>
                <c:pt idx="2857">
                  <c:v>-3.4426580000000002</c:v>
                </c:pt>
                <c:pt idx="2858">
                  <c:v>-3.444833</c:v>
                </c:pt>
                <c:pt idx="2859">
                  <c:v>-3.4465940000000002</c:v>
                </c:pt>
                <c:pt idx="2860">
                  <c:v>-3.448588</c:v>
                </c:pt>
                <c:pt idx="2861">
                  <c:v>-3.4507400000000001</c:v>
                </c:pt>
                <c:pt idx="2862">
                  <c:v>-3.4525540000000001</c:v>
                </c:pt>
                <c:pt idx="2863">
                  <c:v>-3.4545439999999998</c:v>
                </c:pt>
                <c:pt idx="2864">
                  <c:v>-3.4566880000000002</c:v>
                </c:pt>
                <c:pt idx="2865">
                  <c:v>-3.45865</c:v>
                </c:pt>
                <c:pt idx="2866">
                  <c:v>-3.4605229999999998</c:v>
                </c:pt>
                <c:pt idx="2867">
                  <c:v>-3.4626579999999998</c:v>
                </c:pt>
                <c:pt idx="2868">
                  <c:v>-3.46428</c:v>
                </c:pt>
                <c:pt idx="2869">
                  <c:v>-3.466488</c:v>
                </c:pt>
                <c:pt idx="2870">
                  <c:v>-3.4687389999999998</c:v>
                </c:pt>
                <c:pt idx="2871">
                  <c:v>-3.4701240000000002</c:v>
                </c:pt>
                <c:pt idx="2872">
                  <c:v>-3.471797</c:v>
                </c:pt>
                <c:pt idx="2873">
                  <c:v>-3.4738739999999999</c:v>
                </c:pt>
                <c:pt idx="2874">
                  <c:v>-3.4756450000000001</c:v>
                </c:pt>
                <c:pt idx="2875">
                  <c:v>-3.477859</c:v>
                </c:pt>
                <c:pt idx="2876">
                  <c:v>-3.4801760000000002</c:v>
                </c:pt>
                <c:pt idx="2877">
                  <c:v>-3.4822630000000001</c:v>
                </c:pt>
                <c:pt idx="2878">
                  <c:v>-3.4842979999999999</c:v>
                </c:pt>
                <c:pt idx="2879">
                  <c:v>-3.4861879999999998</c:v>
                </c:pt>
                <c:pt idx="2880">
                  <c:v>-3.4880490000000002</c:v>
                </c:pt>
                <c:pt idx="2881">
                  <c:v>-3.490294</c:v>
                </c:pt>
                <c:pt idx="2882">
                  <c:v>-3.492489</c:v>
                </c:pt>
                <c:pt idx="2883">
                  <c:v>-3.494243</c:v>
                </c:pt>
                <c:pt idx="2884">
                  <c:v>-3.4967459999999999</c:v>
                </c:pt>
                <c:pt idx="2885">
                  <c:v>-3.4990260000000002</c:v>
                </c:pt>
                <c:pt idx="2886">
                  <c:v>-3.5009670000000002</c:v>
                </c:pt>
                <c:pt idx="2887">
                  <c:v>-3.5029499999999998</c:v>
                </c:pt>
                <c:pt idx="2888">
                  <c:v>-3.505217</c:v>
                </c:pt>
                <c:pt idx="2889">
                  <c:v>-3.5070549999999998</c:v>
                </c:pt>
                <c:pt idx="2890">
                  <c:v>-3.5091060000000001</c:v>
                </c:pt>
                <c:pt idx="2891">
                  <c:v>-3.5112559999999999</c:v>
                </c:pt>
                <c:pt idx="2892">
                  <c:v>-3.5132629999999998</c:v>
                </c:pt>
                <c:pt idx="2893">
                  <c:v>-3.51511</c:v>
                </c:pt>
                <c:pt idx="2894">
                  <c:v>-3.5170539999999999</c:v>
                </c:pt>
                <c:pt idx="2895">
                  <c:v>-3.5191499999999998</c:v>
                </c:pt>
                <c:pt idx="2896">
                  <c:v>-3.5207869999999999</c:v>
                </c:pt>
                <c:pt idx="2897">
                  <c:v>-3.522859</c:v>
                </c:pt>
                <c:pt idx="2898">
                  <c:v>-3.5247470000000001</c:v>
                </c:pt>
                <c:pt idx="2899">
                  <c:v>-3.5269560000000002</c:v>
                </c:pt>
                <c:pt idx="2900">
                  <c:v>-3.5289100000000002</c:v>
                </c:pt>
                <c:pt idx="2901">
                  <c:v>-3.5308809999999999</c:v>
                </c:pt>
                <c:pt idx="2902">
                  <c:v>-3.5328309999999998</c:v>
                </c:pt>
                <c:pt idx="2903">
                  <c:v>-3.5348030000000001</c:v>
                </c:pt>
                <c:pt idx="2904">
                  <c:v>-3.536845</c:v>
                </c:pt>
                <c:pt idx="2905">
                  <c:v>-3.5385900000000001</c:v>
                </c:pt>
                <c:pt idx="2906">
                  <c:v>-3.5406019999999998</c:v>
                </c:pt>
                <c:pt idx="2907">
                  <c:v>-3.5427460000000002</c:v>
                </c:pt>
                <c:pt idx="2908">
                  <c:v>-3.544724</c:v>
                </c:pt>
                <c:pt idx="2909">
                  <c:v>-3.5467080000000002</c:v>
                </c:pt>
                <c:pt idx="2910">
                  <c:v>-3.5483739999999999</c:v>
                </c:pt>
                <c:pt idx="2911">
                  <c:v>-3.5504280000000001</c:v>
                </c:pt>
                <c:pt idx="2912">
                  <c:v>-3.552708</c:v>
                </c:pt>
                <c:pt idx="2913">
                  <c:v>-3.5548760000000001</c:v>
                </c:pt>
                <c:pt idx="2914">
                  <c:v>-3.5569199999999999</c:v>
                </c:pt>
                <c:pt idx="2915">
                  <c:v>-3.5593889999999999</c:v>
                </c:pt>
                <c:pt idx="2916">
                  <c:v>-3.56135</c:v>
                </c:pt>
                <c:pt idx="2917">
                  <c:v>-3.563304</c:v>
                </c:pt>
                <c:pt idx="2918">
                  <c:v>-3.5651540000000002</c:v>
                </c:pt>
                <c:pt idx="2919">
                  <c:v>-3.567418</c:v>
                </c:pt>
                <c:pt idx="2920">
                  <c:v>-3.5700959999999999</c:v>
                </c:pt>
                <c:pt idx="2921">
                  <c:v>-3.5722619999999998</c:v>
                </c:pt>
                <c:pt idx="2922">
                  <c:v>-3.574281</c:v>
                </c:pt>
                <c:pt idx="2923">
                  <c:v>-3.5763099999999999</c:v>
                </c:pt>
                <c:pt idx="2924">
                  <c:v>-3.5783149999999999</c:v>
                </c:pt>
                <c:pt idx="2925">
                  <c:v>-3.5804610000000001</c:v>
                </c:pt>
                <c:pt idx="2926">
                  <c:v>-3.5820310000000002</c:v>
                </c:pt>
                <c:pt idx="2927">
                  <c:v>-3.58385</c:v>
                </c:pt>
                <c:pt idx="2928">
                  <c:v>-3.5859329999999998</c:v>
                </c:pt>
                <c:pt idx="2929">
                  <c:v>-3.5883470000000002</c:v>
                </c:pt>
                <c:pt idx="2930">
                  <c:v>-3.5902780000000001</c:v>
                </c:pt>
                <c:pt idx="2931">
                  <c:v>-3.5926800000000001</c:v>
                </c:pt>
                <c:pt idx="2932">
                  <c:v>-3.5947040000000001</c:v>
                </c:pt>
                <c:pt idx="2933">
                  <c:v>-3.5969199999999999</c:v>
                </c:pt>
                <c:pt idx="2934">
                  <c:v>-3.5988199999999999</c:v>
                </c:pt>
                <c:pt idx="2935">
                  <c:v>-3.6012819999999999</c:v>
                </c:pt>
                <c:pt idx="2936">
                  <c:v>-3.6036100000000002</c:v>
                </c:pt>
                <c:pt idx="2937">
                  <c:v>-3.6056859999999999</c:v>
                </c:pt>
                <c:pt idx="2938">
                  <c:v>-3.6077699999999999</c:v>
                </c:pt>
                <c:pt idx="2939">
                  <c:v>-3.6098590000000002</c:v>
                </c:pt>
                <c:pt idx="2940">
                  <c:v>-3.6118990000000002</c:v>
                </c:pt>
                <c:pt idx="2941">
                  <c:v>-3.6137160000000002</c:v>
                </c:pt>
                <c:pt idx="2942">
                  <c:v>-3.6153689999999998</c:v>
                </c:pt>
                <c:pt idx="2943">
                  <c:v>-3.6177220000000001</c:v>
                </c:pt>
                <c:pt idx="2944">
                  <c:v>-3.6200649999999999</c:v>
                </c:pt>
                <c:pt idx="2945">
                  <c:v>-3.6227749999999999</c:v>
                </c:pt>
                <c:pt idx="2946">
                  <c:v>-3.6246670000000001</c:v>
                </c:pt>
                <c:pt idx="2947">
                  <c:v>-3.6267429999999998</c:v>
                </c:pt>
                <c:pt idx="2948">
                  <c:v>-3.6292580000000001</c:v>
                </c:pt>
                <c:pt idx="2949">
                  <c:v>-3.6314669999999998</c:v>
                </c:pt>
                <c:pt idx="2950">
                  <c:v>-3.633626</c:v>
                </c:pt>
                <c:pt idx="2951">
                  <c:v>-3.635894</c:v>
                </c:pt>
                <c:pt idx="2952">
                  <c:v>-3.6373609999999998</c:v>
                </c:pt>
                <c:pt idx="2953">
                  <c:v>-3.6395360000000001</c:v>
                </c:pt>
                <c:pt idx="2954">
                  <c:v>-3.6412049999999998</c:v>
                </c:pt>
                <c:pt idx="2955">
                  <c:v>-3.6427870000000002</c:v>
                </c:pt>
                <c:pt idx="2956">
                  <c:v>-3.644498</c:v>
                </c:pt>
                <c:pt idx="2957">
                  <c:v>-3.647011</c:v>
                </c:pt>
                <c:pt idx="2958">
                  <c:v>-3.6492179999999999</c:v>
                </c:pt>
                <c:pt idx="2959">
                  <c:v>-3.651313</c:v>
                </c:pt>
                <c:pt idx="2960">
                  <c:v>-3.6536900000000001</c:v>
                </c:pt>
                <c:pt idx="2961">
                  <c:v>-3.6553079999999998</c:v>
                </c:pt>
                <c:pt idx="2962">
                  <c:v>-3.657273</c:v>
                </c:pt>
                <c:pt idx="2963">
                  <c:v>-3.6598060000000001</c:v>
                </c:pt>
                <c:pt idx="2964">
                  <c:v>-3.6618759999999999</c:v>
                </c:pt>
                <c:pt idx="2965">
                  <c:v>-3.664269</c:v>
                </c:pt>
                <c:pt idx="2966">
                  <c:v>-3.6665000000000001</c:v>
                </c:pt>
                <c:pt idx="2967">
                  <c:v>-3.668399</c:v>
                </c:pt>
                <c:pt idx="2968">
                  <c:v>-3.670512</c:v>
                </c:pt>
                <c:pt idx="2969">
                  <c:v>-3.6720079999999999</c:v>
                </c:pt>
                <c:pt idx="2970">
                  <c:v>-3.6742360000000001</c:v>
                </c:pt>
                <c:pt idx="2971">
                  <c:v>-3.6767609999999999</c:v>
                </c:pt>
                <c:pt idx="2972">
                  <c:v>-3.6788340000000002</c:v>
                </c:pt>
                <c:pt idx="2973">
                  <c:v>-3.6810870000000002</c:v>
                </c:pt>
                <c:pt idx="2974">
                  <c:v>-3.6831779999999998</c:v>
                </c:pt>
                <c:pt idx="2975">
                  <c:v>-3.6850839999999998</c:v>
                </c:pt>
                <c:pt idx="2976">
                  <c:v>-3.686896</c:v>
                </c:pt>
                <c:pt idx="2977">
                  <c:v>-3.6885059999999998</c:v>
                </c:pt>
                <c:pt idx="2978">
                  <c:v>-3.6906940000000001</c:v>
                </c:pt>
                <c:pt idx="2979">
                  <c:v>-3.6930640000000001</c:v>
                </c:pt>
                <c:pt idx="2980">
                  <c:v>-3.6950980000000002</c:v>
                </c:pt>
                <c:pt idx="2981">
                  <c:v>-3.6980040000000001</c:v>
                </c:pt>
                <c:pt idx="2982">
                  <c:v>-3.7004549999999998</c:v>
                </c:pt>
                <c:pt idx="2983">
                  <c:v>-3.7028880000000002</c:v>
                </c:pt>
                <c:pt idx="2984">
                  <c:v>-3.705025</c:v>
                </c:pt>
                <c:pt idx="2985">
                  <c:v>-3.7073360000000002</c:v>
                </c:pt>
                <c:pt idx="2986">
                  <c:v>-3.709314</c:v>
                </c:pt>
                <c:pt idx="2987">
                  <c:v>-3.7113649999999998</c:v>
                </c:pt>
                <c:pt idx="2988">
                  <c:v>-3.7137190000000002</c:v>
                </c:pt>
                <c:pt idx="2989">
                  <c:v>-3.715875</c:v>
                </c:pt>
                <c:pt idx="2990">
                  <c:v>-3.7177690000000001</c:v>
                </c:pt>
                <c:pt idx="2991">
                  <c:v>-3.7197200000000001</c:v>
                </c:pt>
                <c:pt idx="2992">
                  <c:v>-3.721514</c:v>
                </c:pt>
                <c:pt idx="2993">
                  <c:v>-3.723303</c:v>
                </c:pt>
                <c:pt idx="2994">
                  <c:v>-3.7249279999999998</c:v>
                </c:pt>
                <c:pt idx="2995">
                  <c:v>-3.7273719999999999</c:v>
                </c:pt>
                <c:pt idx="2996">
                  <c:v>-3.7294</c:v>
                </c:pt>
                <c:pt idx="2997">
                  <c:v>-3.7313040000000002</c:v>
                </c:pt>
                <c:pt idx="2998">
                  <c:v>-3.7332299999999998</c:v>
                </c:pt>
                <c:pt idx="2999">
                  <c:v>-3.7354400000000001</c:v>
                </c:pt>
                <c:pt idx="3000">
                  <c:v>-3.7374149999999999</c:v>
                </c:pt>
                <c:pt idx="3001">
                  <c:v>-3.7396199999999999</c:v>
                </c:pt>
                <c:pt idx="3002">
                  <c:v>-3.7415660000000002</c:v>
                </c:pt>
                <c:pt idx="3003">
                  <c:v>-3.7431000000000001</c:v>
                </c:pt>
                <c:pt idx="3004">
                  <c:v>-3.745822</c:v>
                </c:pt>
                <c:pt idx="3005">
                  <c:v>-3.7481059999999999</c:v>
                </c:pt>
                <c:pt idx="3006">
                  <c:v>-3.7502460000000002</c:v>
                </c:pt>
                <c:pt idx="3007">
                  <c:v>-3.7523590000000002</c:v>
                </c:pt>
                <c:pt idx="3008">
                  <c:v>-3.754356</c:v>
                </c:pt>
                <c:pt idx="3009">
                  <c:v>-3.7569279999999998</c:v>
                </c:pt>
                <c:pt idx="3010">
                  <c:v>-3.7590460000000001</c:v>
                </c:pt>
                <c:pt idx="3011">
                  <c:v>-3.7616139999999998</c:v>
                </c:pt>
                <c:pt idx="3012">
                  <c:v>-3.7637939999999999</c:v>
                </c:pt>
                <c:pt idx="3013">
                  <c:v>-3.7661530000000001</c:v>
                </c:pt>
                <c:pt idx="3014">
                  <c:v>-3.7683930000000001</c:v>
                </c:pt>
                <c:pt idx="3015">
                  <c:v>-3.770378</c:v>
                </c:pt>
                <c:pt idx="3016">
                  <c:v>-3.7721939999999998</c:v>
                </c:pt>
                <c:pt idx="3017">
                  <c:v>-3.7746240000000002</c:v>
                </c:pt>
                <c:pt idx="3018">
                  <c:v>-3.7769919999999999</c:v>
                </c:pt>
                <c:pt idx="3019">
                  <c:v>-3.7795200000000002</c:v>
                </c:pt>
                <c:pt idx="3020">
                  <c:v>-3.7816399999999999</c:v>
                </c:pt>
                <c:pt idx="3021">
                  <c:v>-3.7836210000000001</c:v>
                </c:pt>
                <c:pt idx="3022">
                  <c:v>-3.7859500000000001</c:v>
                </c:pt>
                <c:pt idx="3023">
                  <c:v>-3.7880829999999999</c:v>
                </c:pt>
                <c:pt idx="3024">
                  <c:v>-3.7905310000000001</c:v>
                </c:pt>
                <c:pt idx="3025">
                  <c:v>-3.7927819999999999</c:v>
                </c:pt>
                <c:pt idx="3026">
                  <c:v>-3.79488</c:v>
                </c:pt>
                <c:pt idx="3027">
                  <c:v>-3.7969400000000002</c:v>
                </c:pt>
                <c:pt idx="3028">
                  <c:v>-3.7988840000000001</c:v>
                </c:pt>
                <c:pt idx="3029">
                  <c:v>-3.8011180000000002</c:v>
                </c:pt>
                <c:pt idx="3030">
                  <c:v>-3.8032409999999999</c:v>
                </c:pt>
                <c:pt idx="3031">
                  <c:v>-3.805291</c:v>
                </c:pt>
                <c:pt idx="3032">
                  <c:v>-3.8077200000000002</c:v>
                </c:pt>
                <c:pt idx="3033">
                  <c:v>-3.8099259999999999</c:v>
                </c:pt>
                <c:pt idx="3034">
                  <c:v>-3.8119239999999999</c:v>
                </c:pt>
                <c:pt idx="3035">
                  <c:v>-3.8142839999999998</c:v>
                </c:pt>
                <c:pt idx="3036">
                  <c:v>-3.8163019999999999</c:v>
                </c:pt>
                <c:pt idx="3037">
                  <c:v>-3.8184809999999998</c:v>
                </c:pt>
                <c:pt idx="3038">
                  <c:v>-3.8209059999999999</c:v>
                </c:pt>
                <c:pt idx="3039">
                  <c:v>-3.823102</c:v>
                </c:pt>
                <c:pt idx="3040">
                  <c:v>-3.8253360000000001</c:v>
                </c:pt>
                <c:pt idx="3041">
                  <c:v>-3.8277000000000001</c:v>
                </c:pt>
                <c:pt idx="3042">
                  <c:v>-3.829704</c:v>
                </c:pt>
                <c:pt idx="3043">
                  <c:v>-3.8323680000000002</c:v>
                </c:pt>
                <c:pt idx="3044">
                  <c:v>-3.8345899999999999</c:v>
                </c:pt>
                <c:pt idx="3045">
                  <c:v>-3.8367239999999998</c:v>
                </c:pt>
                <c:pt idx="3046">
                  <c:v>-3.8388309999999999</c:v>
                </c:pt>
                <c:pt idx="3047">
                  <c:v>-3.8409260000000001</c:v>
                </c:pt>
                <c:pt idx="3048">
                  <c:v>-3.8428680000000002</c:v>
                </c:pt>
                <c:pt idx="3049">
                  <c:v>-3.844741</c:v>
                </c:pt>
                <c:pt idx="3050">
                  <c:v>-3.8468969999999998</c:v>
                </c:pt>
                <c:pt idx="3051">
                  <c:v>-3.8500899999999998</c:v>
                </c:pt>
                <c:pt idx="3052">
                  <c:v>-3.8519960000000002</c:v>
                </c:pt>
                <c:pt idx="3053">
                  <c:v>-3.8541780000000001</c:v>
                </c:pt>
                <c:pt idx="3054">
                  <c:v>-3.8570039999999999</c:v>
                </c:pt>
                <c:pt idx="3055">
                  <c:v>-3.8589760000000002</c:v>
                </c:pt>
                <c:pt idx="3056">
                  <c:v>-3.8616899999999998</c:v>
                </c:pt>
                <c:pt idx="3057">
                  <c:v>-3.8642599999999998</c:v>
                </c:pt>
                <c:pt idx="3058">
                  <c:v>-3.86578</c:v>
                </c:pt>
                <c:pt idx="3059">
                  <c:v>-3.8675199999999998</c:v>
                </c:pt>
                <c:pt idx="3060">
                  <c:v>-3.8692869999999999</c:v>
                </c:pt>
                <c:pt idx="3061">
                  <c:v>-3.8718629999999998</c:v>
                </c:pt>
                <c:pt idx="3062">
                  <c:v>-3.8741720000000002</c:v>
                </c:pt>
                <c:pt idx="3063">
                  <c:v>-3.8766720000000001</c:v>
                </c:pt>
                <c:pt idx="3064">
                  <c:v>-3.8789600000000002</c:v>
                </c:pt>
                <c:pt idx="3065">
                  <c:v>-3.8816790000000001</c:v>
                </c:pt>
                <c:pt idx="3066">
                  <c:v>-3.8844259999999999</c:v>
                </c:pt>
                <c:pt idx="3067">
                  <c:v>-3.8867959999999999</c:v>
                </c:pt>
                <c:pt idx="3068">
                  <c:v>-3.8894679999999999</c:v>
                </c:pt>
                <c:pt idx="3069">
                  <c:v>-3.8913639999999998</c:v>
                </c:pt>
                <c:pt idx="3070">
                  <c:v>-3.8935249999999999</c:v>
                </c:pt>
                <c:pt idx="3071">
                  <c:v>-3.8958430000000002</c:v>
                </c:pt>
                <c:pt idx="3072">
                  <c:v>-3.8985409999999998</c:v>
                </c:pt>
                <c:pt idx="3073">
                  <c:v>-3.900544</c:v>
                </c:pt>
                <c:pt idx="3074">
                  <c:v>-3.903267</c:v>
                </c:pt>
                <c:pt idx="3075">
                  <c:v>-3.9055360000000001</c:v>
                </c:pt>
                <c:pt idx="3076">
                  <c:v>-3.9076810000000002</c:v>
                </c:pt>
                <c:pt idx="3077">
                  <c:v>-3.9104160000000001</c:v>
                </c:pt>
                <c:pt idx="3078">
                  <c:v>-3.9125260000000002</c:v>
                </c:pt>
                <c:pt idx="3079">
                  <c:v>-3.9151129999999998</c:v>
                </c:pt>
                <c:pt idx="3080">
                  <c:v>-3.91709</c:v>
                </c:pt>
                <c:pt idx="3081">
                  <c:v>-3.9190520000000002</c:v>
                </c:pt>
                <c:pt idx="3082">
                  <c:v>-3.9213499999999999</c:v>
                </c:pt>
                <c:pt idx="3083">
                  <c:v>-3.9235060000000002</c:v>
                </c:pt>
                <c:pt idx="3084">
                  <c:v>-3.9265279999999998</c:v>
                </c:pt>
                <c:pt idx="3085">
                  <c:v>-3.928464</c:v>
                </c:pt>
                <c:pt idx="3086">
                  <c:v>-3.9314330000000002</c:v>
                </c:pt>
                <c:pt idx="3087">
                  <c:v>-3.9335640000000001</c:v>
                </c:pt>
                <c:pt idx="3088">
                  <c:v>-3.9360279999999999</c:v>
                </c:pt>
                <c:pt idx="3089">
                  <c:v>-3.9384749999999999</c:v>
                </c:pt>
                <c:pt idx="3090">
                  <c:v>-3.9416449999999998</c:v>
                </c:pt>
                <c:pt idx="3091">
                  <c:v>-3.9440309999999998</c:v>
                </c:pt>
                <c:pt idx="3092">
                  <c:v>-3.9463300000000001</c:v>
                </c:pt>
                <c:pt idx="3093">
                  <c:v>-3.9485999999999999</c:v>
                </c:pt>
                <c:pt idx="3094">
                  <c:v>-3.9512870000000002</c:v>
                </c:pt>
                <c:pt idx="3095">
                  <c:v>-3.9534099999999999</c:v>
                </c:pt>
                <c:pt idx="3096">
                  <c:v>-3.9559479999999998</c:v>
                </c:pt>
                <c:pt idx="3097">
                  <c:v>-3.9586480000000002</c:v>
                </c:pt>
                <c:pt idx="3098">
                  <c:v>-3.9613499999999999</c:v>
                </c:pt>
                <c:pt idx="3099">
                  <c:v>-3.9638599999999999</c:v>
                </c:pt>
                <c:pt idx="3100">
                  <c:v>-3.9659260000000001</c:v>
                </c:pt>
                <c:pt idx="3101">
                  <c:v>-3.968817</c:v>
                </c:pt>
                <c:pt idx="3102">
                  <c:v>-3.971568</c:v>
                </c:pt>
                <c:pt idx="3103">
                  <c:v>-3.973541</c:v>
                </c:pt>
                <c:pt idx="3104">
                  <c:v>-3.9764529999999998</c:v>
                </c:pt>
                <c:pt idx="3105">
                  <c:v>-3.9788100000000002</c:v>
                </c:pt>
                <c:pt idx="3106">
                  <c:v>-3.9812219999999998</c:v>
                </c:pt>
                <c:pt idx="3107">
                  <c:v>-3.9832160000000001</c:v>
                </c:pt>
                <c:pt idx="3108">
                  <c:v>-3.9854980000000002</c:v>
                </c:pt>
                <c:pt idx="3109">
                  <c:v>-3.9879259999999999</c:v>
                </c:pt>
                <c:pt idx="3110">
                  <c:v>-3.990243</c:v>
                </c:pt>
                <c:pt idx="3111">
                  <c:v>-3.9921899999999999</c:v>
                </c:pt>
                <c:pt idx="3112">
                  <c:v>-3.994434</c:v>
                </c:pt>
                <c:pt idx="3113">
                  <c:v>-3.9968759999999999</c:v>
                </c:pt>
                <c:pt idx="3114">
                  <c:v>-3.99925</c:v>
                </c:pt>
                <c:pt idx="3115">
                  <c:v>-4.0029329999999996</c:v>
                </c:pt>
                <c:pt idx="3116">
                  <c:v>-4.0062740000000003</c:v>
                </c:pt>
                <c:pt idx="3117">
                  <c:v>-4.0090000000000003</c:v>
                </c:pt>
                <c:pt idx="3118">
                  <c:v>-4.0110570000000001</c:v>
                </c:pt>
                <c:pt idx="3119">
                  <c:v>-4.0134550000000004</c:v>
                </c:pt>
                <c:pt idx="3120">
                  <c:v>-4.0162500000000003</c:v>
                </c:pt>
                <c:pt idx="3121">
                  <c:v>-4.0188100000000002</c:v>
                </c:pt>
                <c:pt idx="3122">
                  <c:v>-4.0203850000000001</c:v>
                </c:pt>
                <c:pt idx="3123">
                  <c:v>-4.0226499999999996</c:v>
                </c:pt>
                <c:pt idx="3124">
                  <c:v>-4.0257149999999999</c:v>
                </c:pt>
                <c:pt idx="3125">
                  <c:v>-4.0277969999999996</c:v>
                </c:pt>
                <c:pt idx="3126">
                  <c:v>-4.0306369999999996</c:v>
                </c:pt>
                <c:pt idx="3127">
                  <c:v>-4.0332420000000004</c:v>
                </c:pt>
                <c:pt idx="3128">
                  <c:v>-4.0365219999999997</c:v>
                </c:pt>
                <c:pt idx="3129">
                  <c:v>-4.0393249999999998</c:v>
                </c:pt>
                <c:pt idx="3130">
                  <c:v>-4.0417480000000001</c:v>
                </c:pt>
                <c:pt idx="3131">
                  <c:v>-4.0437659999999997</c:v>
                </c:pt>
                <c:pt idx="3132">
                  <c:v>-4.0462579999999999</c:v>
                </c:pt>
                <c:pt idx="3133">
                  <c:v>-4.0490019999999998</c:v>
                </c:pt>
                <c:pt idx="3134">
                  <c:v>-4.0512180000000004</c:v>
                </c:pt>
                <c:pt idx="3135">
                  <c:v>-4.0538949999999998</c:v>
                </c:pt>
                <c:pt idx="3136">
                  <c:v>-4.0561030000000002</c:v>
                </c:pt>
                <c:pt idx="3137">
                  <c:v>-4.0587989999999996</c:v>
                </c:pt>
                <c:pt idx="3138">
                  <c:v>-4.0612120000000003</c:v>
                </c:pt>
                <c:pt idx="3139">
                  <c:v>-4.0632279999999996</c:v>
                </c:pt>
                <c:pt idx="3140">
                  <c:v>-4.0657620000000003</c:v>
                </c:pt>
                <c:pt idx="3141">
                  <c:v>-4.0685120000000001</c:v>
                </c:pt>
                <c:pt idx="3142">
                  <c:v>-4.0716049999999999</c:v>
                </c:pt>
                <c:pt idx="3143">
                  <c:v>-4.0742820000000002</c:v>
                </c:pt>
                <c:pt idx="3144">
                  <c:v>-4.0763049999999996</c:v>
                </c:pt>
                <c:pt idx="3145">
                  <c:v>-4.0795320000000004</c:v>
                </c:pt>
                <c:pt idx="3146">
                  <c:v>-4.08188</c:v>
                </c:pt>
                <c:pt idx="3147">
                  <c:v>-4.0847049999999996</c:v>
                </c:pt>
                <c:pt idx="3148">
                  <c:v>-4.0866199999999999</c:v>
                </c:pt>
                <c:pt idx="3149">
                  <c:v>-4.08941</c:v>
                </c:pt>
                <c:pt idx="3150">
                  <c:v>-4.091278</c:v>
                </c:pt>
                <c:pt idx="3151">
                  <c:v>-4.0936219999999999</c:v>
                </c:pt>
                <c:pt idx="3152">
                  <c:v>-4.0962149999999999</c:v>
                </c:pt>
                <c:pt idx="3153">
                  <c:v>-4.0996249999999996</c:v>
                </c:pt>
                <c:pt idx="3154">
                  <c:v>-4.1024099999999999</c:v>
                </c:pt>
                <c:pt idx="3155">
                  <c:v>-4.1049920000000002</c:v>
                </c:pt>
                <c:pt idx="3156">
                  <c:v>-4.1082020000000004</c:v>
                </c:pt>
                <c:pt idx="3157">
                  <c:v>-4.1110699999999998</c:v>
                </c:pt>
                <c:pt idx="3158">
                  <c:v>-4.1133579999999998</c:v>
                </c:pt>
                <c:pt idx="3159">
                  <c:v>-4.1161839999999996</c:v>
                </c:pt>
                <c:pt idx="3160">
                  <c:v>-4.1191300000000002</c:v>
                </c:pt>
                <c:pt idx="3161">
                  <c:v>-4.1216299999999997</c:v>
                </c:pt>
                <c:pt idx="3162">
                  <c:v>-4.1239059999999998</c:v>
                </c:pt>
                <c:pt idx="3163">
                  <c:v>-4.1264139999999996</c:v>
                </c:pt>
                <c:pt idx="3164">
                  <c:v>-4.1295299999999999</c:v>
                </c:pt>
                <c:pt idx="3165">
                  <c:v>-4.132206</c:v>
                </c:pt>
                <c:pt idx="3166">
                  <c:v>-4.13476</c:v>
                </c:pt>
                <c:pt idx="3167">
                  <c:v>-4.1371149999999997</c:v>
                </c:pt>
                <c:pt idx="3168">
                  <c:v>-4.1394149999999996</c:v>
                </c:pt>
                <c:pt idx="3169">
                  <c:v>-4.14168</c:v>
                </c:pt>
                <c:pt idx="3170">
                  <c:v>-4.1447029999999998</c:v>
                </c:pt>
                <c:pt idx="3171">
                  <c:v>-4.147894</c:v>
                </c:pt>
                <c:pt idx="3172">
                  <c:v>-4.150722</c:v>
                </c:pt>
                <c:pt idx="3173">
                  <c:v>-4.1533810000000004</c:v>
                </c:pt>
                <c:pt idx="3174">
                  <c:v>-4.155894</c:v>
                </c:pt>
                <c:pt idx="3175">
                  <c:v>-4.158067</c:v>
                </c:pt>
                <c:pt idx="3176">
                  <c:v>-4.1610019999999999</c:v>
                </c:pt>
                <c:pt idx="3177">
                  <c:v>-4.1641719999999998</c:v>
                </c:pt>
                <c:pt idx="3178">
                  <c:v>-4.1671519999999997</c:v>
                </c:pt>
                <c:pt idx="3179">
                  <c:v>-4.1703890000000001</c:v>
                </c:pt>
                <c:pt idx="3180">
                  <c:v>-4.1728199999999998</c:v>
                </c:pt>
                <c:pt idx="3181">
                  <c:v>-4.1753200000000001</c:v>
                </c:pt>
                <c:pt idx="3182">
                  <c:v>-4.177759</c:v>
                </c:pt>
                <c:pt idx="3183">
                  <c:v>-4.1810099999999997</c:v>
                </c:pt>
                <c:pt idx="3184">
                  <c:v>-4.1843159999999999</c:v>
                </c:pt>
                <c:pt idx="3185">
                  <c:v>-4.1871049999999999</c:v>
                </c:pt>
                <c:pt idx="3186">
                  <c:v>-4.190188</c:v>
                </c:pt>
                <c:pt idx="3187">
                  <c:v>-4.1930440000000004</c:v>
                </c:pt>
                <c:pt idx="3188">
                  <c:v>-4.1959549999999997</c:v>
                </c:pt>
                <c:pt idx="3189">
                  <c:v>-4.1984120000000003</c:v>
                </c:pt>
                <c:pt idx="3190">
                  <c:v>-4.2012400000000003</c:v>
                </c:pt>
                <c:pt idx="3191">
                  <c:v>-4.2038209999999996</c:v>
                </c:pt>
                <c:pt idx="3192">
                  <c:v>-4.2073289999999997</c:v>
                </c:pt>
                <c:pt idx="3193">
                  <c:v>-4.2099760000000002</c:v>
                </c:pt>
                <c:pt idx="3194">
                  <c:v>-4.2128569999999996</c:v>
                </c:pt>
                <c:pt idx="3195">
                  <c:v>-4.2155019999999999</c:v>
                </c:pt>
                <c:pt idx="3196">
                  <c:v>-4.2185300000000003</c:v>
                </c:pt>
                <c:pt idx="3197">
                  <c:v>-4.2214689999999999</c:v>
                </c:pt>
                <c:pt idx="3198">
                  <c:v>-4.2246389999999998</c:v>
                </c:pt>
                <c:pt idx="3199">
                  <c:v>-4.2268939999999997</c:v>
                </c:pt>
                <c:pt idx="3200">
                  <c:v>-4.2294619999999998</c:v>
                </c:pt>
                <c:pt idx="3201">
                  <c:v>-4.2321</c:v>
                </c:pt>
                <c:pt idx="3202">
                  <c:v>-4.2354500000000002</c:v>
                </c:pt>
                <c:pt idx="3203">
                  <c:v>-4.2384329999999997</c:v>
                </c:pt>
                <c:pt idx="3204">
                  <c:v>-4.2414459999999998</c:v>
                </c:pt>
                <c:pt idx="3205">
                  <c:v>-4.2437250000000004</c:v>
                </c:pt>
                <c:pt idx="3206">
                  <c:v>-4.2464940000000002</c:v>
                </c:pt>
                <c:pt idx="3207">
                  <c:v>-4.2493069999999999</c:v>
                </c:pt>
                <c:pt idx="3208">
                  <c:v>-4.2526289999999998</c:v>
                </c:pt>
                <c:pt idx="3209">
                  <c:v>-4.2558420000000003</c:v>
                </c:pt>
                <c:pt idx="3210">
                  <c:v>-4.2592030000000003</c:v>
                </c:pt>
                <c:pt idx="3211">
                  <c:v>-4.2619020000000001</c:v>
                </c:pt>
                <c:pt idx="3212">
                  <c:v>-4.2648960000000002</c:v>
                </c:pt>
                <c:pt idx="3213">
                  <c:v>-4.2676170000000004</c:v>
                </c:pt>
                <c:pt idx="3214">
                  <c:v>-4.2705799999999998</c:v>
                </c:pt>
                <c:pt idx="3215">
                  <c:v>-4.2736780000000003</c:v>
                </c:pt>
                <c:pt idx="3216">
                  <c:v>-4.2770760000000001</c:v>
                </c:pt>
                <c:pt idx="3217">
                  <c:v>-4.280081</c:v>
                </c:pt>
                <c:pt idx="3218">
                  <c:v>-4.2836220000000003</c:v>
                </c:pt>
                <c:pt idx="3219">
                  <c:v>-4.2866280000000003</c:v>
                </c:pt>
                <c:pt idx="3220">
                  <c:v>-4.2895370000000002</c:v>
                </c:pt>
                <c:pt idx="3221">
                  <c:v>-4.2915109999999999</c:v>
                </c:pt>
                <c:pt idx="3222">
                  <c:v>-4.2943709999999999</c:v>
                </c:pt>
                <c:pt idx="3223">
                  <c:v>-4.2987830000000002</c:v>
                </c:pt>
                <c:pt idx="3224">
                  <c:v>-4.3024040000000001</c:v>
                </c:pt>
                <c:pt idx="3225">
                  <c:v>-4.305447</c:v>
                </c:pt>
                <c:pt idx="3226">
                  <c:v>-4.308624</c:v>
                </c:pt>
                <c:pt idx="3227">
                  <c:v>-4.3113979999999996</c:v>
                </c:pt>
                <c:pt idx="3228">
                  <c:v>-4.3148540000000004</c:v>
                </c:pt>
                <c:pt idx="3229">
                  <c:v>-4.318066</c:v>
                </c:pt>
                <c:pt idx="3230">
                  <c:v>-4.3213220000000003</c:v>
                </c:pt>
                <c:pt idx="3231">
                  <c:v>-4.324306</c:v>
                </c:pt>
                <c:pt idx="3232">
                  <c:v>-4.3262669999999996</c:v>
                </c:pt>
                <c:pt idx="3233">
                  <c:v>-4.329199</c:v>
                </c:pt>
                <c:pt idx="3234">
                  <c:v>-4.3326440000000002</c:v>
                </c:pt>
                <c:pt idx="3235">
                  <c:v>-4.3357060000000001</c:v>
                </c:pt>
                <c:pt idx="3236">
                  <c:v>-4.3387149999999997</c:v>
                </c:pt>
                <c:pt idx="3237">
                  <c:v>-4.341437</c:v>
                </c:pt>
                <c:pt idx="3238">
                  <c:v>-4.3448960000000003</c:v>
                </c:pt>
                <c:pt idx="3239">
                  <c:v>-4.3484080000000001</c:v>
                </c:pt>
                <c:pt idx="3240">
                  <c:v>-4.3519810000000003</c:v>
                </c:pt>
                <c:pt idx="3241">
                  <c:v>-4.3549720000000001</c:v>
                </c:pt>
                <c:pt idx="3242">
                  <c:v>-4.3581479999999999</c:v>
                </c:pt>
                <c:pt idx="3243">
                  <c:v>-4.3607709999999997</c:v>
                </c:pt>
                <c:pt idx="3244">
                  <c:v>-4.3639929999999998</c:v>
                </c:pt>
                <c:pt idx="3245">
                  <c:v>-4.3669630000000002</c:v>
                </c:pt>
                <c:pt idx="3246">
                  <c:v>-4.3698839999999999</c:v>
                </c:pt>
                <c:pt idx="3247">
                  <c:v>-4.3726089999999997</c:v>
                </c:pt>
                <c:pt idx="3248">
                  <c:v>-4.3758590000000002</c:v>
                </c:pt>
                <c:pt idx="3249">
                  <c:v>-4.3783479999999999</c:v>
                </c:pt>
                <c:pt idx="3250">
                  <c:v>-4.3816569999999997</c:v>
                </c:pt>
                <c:pt idx="3251">
                  <c:v>-4.3848240000000001</c:v>
                </c:pt>
                <c:pt idx="3252">
                  <c:v>-4.3878719999999998</c:v>
                </c:pt>
                <c:pt idx="3253">
                  <c:v>-4.3911300000000004</c:v>
                </c:pt>
                <c:pt idx="3254">
                  <c:v>-4.3942420000000002</c:v>
                </c:pt>
                <c:pt idx="3255">
                  <c:v>-4.3969149999999999</c:v>
                </c:pt>
                <c:pt idx="3256">
                  <c:v>-4.3996579999999996</c:v>
                </c:pt>
                <c:pt idx="3257">
                  <c:v>-4.4029809999999996</c:v>
                </c:pt>
                <c:pt idx="3258">
                  <c:v>-4.4065089999999998</c:v>
                </c:pt>
                <c:pt idx="3259">
                  <c:v>-4.4094569999999997</c:v>
                </c:pt>
                <c:pt idx="3260">
                  <c:v>-4.4129440000000004</c:v>
                </c:pt>
                <c:pt idx="3261">
                  <c:v>-4.4161190000000001</c:v>
                </c:pt>
                <c:pt idx="3262">
                  <c:v>-4.419702</c:v>
                </c:pt>
                <c:pt idx="3263">
                  <c:v>-4.4235259999999998</c:v>
                </c:pt>
                <c:pt idx="3264">
                  <c:v>-4.4269220000000002</c:v>
                </c:pt>
                <c:pt idx="3265">
                  <c:v>-4.4298760000000001</c:v>
                </c:pt>
                <c:pt idx="3266">
                  <c:v>-4.4328130000000003</c:v>
                </c:pt>
                <c:pt idx="3267">
                  <c:v>-4.4359700000000002</c:v>
                </c:pt>
                <c:pt idx="3268">
                  <c:v>-4.4394780000000003</c:v>
                </c:pt>
                <c:pt idx="3269">
                  <c:v>-4.4432090000000004</c:v>
                </c:pt>
                <c:pt idx="3270">
                  <c:v>-4.4466169999999998</c:v>
                </c:pt>
                <c:pt idx="3271">
                  <c:v>-4.4497520000000002</c:v>
                </c:pt>
                <c:pt idx="3272">
                  <c:v>-4.452725</c:v>
                </c:pt>
                <c:pt idx="3273">
                  <c:v>-4.4558720000000003</c:v>
                </c:pt>
                <c:pt idx="3274">
                  <c:v>-4.4595890000000002</c:v>
                </c:pt>
                <c:pt idx="3275">
                  <c:v>-4.4627359999999996</c:v>
                </c:pt>
                <c:pt idx="3276">
                  <c:v>-4.4658340000000001</c:v>
                </c:pt>
                <c:pt idx="3277">
                  <c:v>-4.4690539999999999</c:v>
                </c:pt>
                <c:pt idx="3278">
                  <c:v>-4.4729340000000004</c:v>
                </c:pt>
                <c:pt idx="3279">
                  <c:v>-4.4764939999999998</c:v>
                </c:pt>
                <c:pt idx="3280">
                  <c:v>-4.4793849999999997</c:v>
                </c:pt>
                <c:pt idx="3281">
                  <c:v>-4.4830880000000004</c:v>
                </c:pt>
                <c:pt idx="3282">
                  <c:v>-4.4871059999999998</c:v>
                </c:pt>
                <c:pt idx="3283">
                  <c:v>-4.4914630000000004</c:v>
                </c:pt>
                <c:pt idx="3284">
                  <c:v>-4.4955559999999997</c:v>
                </c:pt>
                <c:pt idx="3285">
                  <c:v>-4.4991260000000004</c:v>
                </c:pt>
                <c:pt idx="3286">
                  <c:v>-4.5026109999999999</c:v>
                </c:pt>
                <c:pt idx="3287">
                  <c:v>-4.505719</c:v>
                </c:pt>
                <c:pt idx="3288">
                  <c:v>-4.5085059999999997</c:v>
                </c:pt>
                <c:pt idx="3289">
                  <c:v>-4.5115400000000001</c:v>
                </c:pt>
                <c:pt idx="3290">
                  <c:v>-4.5153660000000002</c:v>
                </c:pt>
                <c:pt idx="3291">
                  <c:v>-4.5192259999999997</c:v>
                </c:pt>
                <c:pt idx="3292">
                  <c:v>-4.5228060000000001</c:v>
                </c:pt>
                <c:pt idx="3293">
                  <c:v>-4.526802</c:v>
                </c:pt>
                <c:pt idx="3294">
                  <c:v>-4.5304320000000002</c:v>
                </c:pt>
                <c:pt idx="3295">
                  <c:v>-4.5347460000000002</c:v>
                </c:pt>
                <c:pt idx="3296">
                  <c:v>-4.5379160000000001</c:v>
                </c:pt>
                <c:pt idx="3297">
                  <c:v>-4.5411599999999996</c:v>
                </c:pt>
                <c:pt idx="3298">
                  <c:v>-4.5445310000000001</c:v>
                </c:pt>
                <c:pt idx="3299">
                  <c:v>-4.5477879999999997</c:v>
                </c:pt>
                <c:pt idx="3300">
                  <c:v>-4.5511900000000001</c:v>
                </c:pt>
                <c:pt idx="3301">
                  <c:v>-4.5538400000000001</c:v>
                </c:pt>
                <c:pt idx="3302">
                  <c:v>-4.5574219999999999</c:v>
                </c:pt>
                <c:pt idx="3303">
                  <c:v>-4.5611959999999998</c:v>
                </c:pt>
                <c:pt idx="3304">
                  <c:v>-4.5648080000000002</c:v>
                </c:pt>
                <c:pt idx="3305">
                  <c:v>-4.5679220000000003</c:v>
                </c:pt>
                <c:pt idx="3306">
                  <c:v>-4.5711469999999998</c:v>
                </c:pt>
                <c:pt idx="3307">
                  <c:v>-4.5745959999999997</c:v>
                </c:pt>
                <c:pt idx="3308">
                  <c:v>-4.5773630000000001</c:v>
                </c:pt>
                <c:pt idx="3309">
                  <c:v>-4.5816439999999998</c:v>
                </c:pt>
                <c:pt idx="3310">
                  <c:v>-4.5853339999999996</c:v>
                </c:pt>
                <c:pt idx="3311">
                  <c:v>-4.5887659999999997</c:v>
                </c:pt>
                <c:pt idx="3312">
                  <c:v>-4.5926939999999998</c:v>
                </c:pt>
                <c:pt idx="3313">
                  <c:v>-4.5970959999999996</c:v>
                </c:pt>
                <c:pt idx="3314">
                  <c:v>-4.6007160000000002</c:v>
                </c:pt>
                <c:pt idx="3315">
                  <c:v>-4.6038079999999999</c:v>
                </c:pt>
                <c:pt idx="3316">
                  <c:v>-4.607037</c:v>
                </c:pt>
                <c:pt idx="3317">
                  <c:v>-4.6105669999999996</c:v>
                </c:pt>
                <c:pt idx="3318">
                  <c:v>-4.6144920000000003</c:v>
                </c:pt>
                <c:pt idx="3319">
                  <c:v>-4.6174439999999999</c:v>
                </c:pt>
                <c:pt idx="3320">
                  <c:v>-4.62094</c:v>
                </c:pt>
                <c:pt idx="3321">
                  <c:v>-4.6246650000000002</c:v>
                </c:pt>
                <c:pt idx="3322">
                  <c:v>-4.628876</c:v>
                </c:pt>
                <c:pt idx="3323">
                  <c:v>-4.6325120000000002</c:v>
                </c:pt>
                <c:pt idx="3324">
                  <c:v>-4.6361759999999999</c:v>
                </c:pt>
                <c:pt idx="3325">
                  <c:v>-4.6404579999999997</c:v>
                </c:pt>
                <c:pt idx="3326">
                  <c:v>-4.6448700000000001</c:v>
                </c:pt>
                <c:pt idx="3327">
                  <c:v>-4.6492959999999997</c:v>
                </c:pt>
                <c:pt idx="3328">
                  <c:v>-4.6532</c:v>
                </c:pt>
                <c:pt idx="3329">
                  <c:v>-4.6566020000000004</c:v>
                </c:pt>
                <c:pt idx="3330">
                  <c:v>-4.6611779999999996</c:v>
                </c:pt>
                <c:pt idx="3331">
                  <c:v>-4.6657320000000002</c:v>
                </c:pt>
                <c:pt idx="3332">
                  <c:v>-4.6690189999999996</c:v>
                </c:pt>
                <c:pt idx="3333">
                  <c:v>-4.6733479999999998</c:v>
                </c:pt>
                <c:pt idx="3334">
                  <c:v>-4.6772980000000004</c:v>
                </c:pt>
                <c:pt idx="3335">
                  <c:v>-4.6808110000000003</c:v>
                </c:pt>
                <c:pt idx="3336">
                  <c:v>-4.6846649999999999</c:v>
                </c:pt>
                <c:pt idx="3337">
                  <c:v>-4.688644</c:v>
                </c:pt>
                <c:pt idx="3338">
                  <c:v>-4.6923440000000003</c:v>
                </c:pt>
                <c:pt idx="3339">
                  <c:v>-4.6968160000000001</c:v>
                </c:pt>
                <c:pt idx="3340">
                  <c:v>-4.7004700000000001</c:v>
                </c:pt>
                <c:pt idx="3341">
                  <c:v>-4.7046109999999999</c:v>
                </c:pt>
                <c:pt idx="3342">
                  <c:v>-4.709422</c:v>
                </c:pt>
                <c:pt idx="3343">
                  <c:v>-4.7136490000000002</c:v>
                </c:pt>
                <c:pt idx="3344">
                  <c:v>-4.717892</c:v>
                </c:pt>
                <c:pt idx="3345">
                  <c:v>-4.722003</c:v>
                </c:pt>
                <c:pt idx="3346">
                  <c:v>-4.7263900000000003</c:v>
                </c:pt>
                <c:pt idx="3347">
                  <c:v>-4.7307969999999999</c:v>
                </c:pt>
                <c:pt idx="3348">
                  <c:v>-4.7346279999999998</c:v>
                </c:pt>
                <c:pt idx="3349">
                  <c:v>-4.7385619999999999</c:v>
                </c:pt>
                <c:pt idx="3350">
                  <c:v>-4.7425059999999997</c:v>
                </c:pt>
                <c:pt idx="3351">
                  <c:v>-4.7465609999999998</c:v>
                </c:pt>
                <c:pt idx="3352">
                  <c:v>-4.7504580000000001</c:v>
                </c:pt>
                <c:pt idx="3353">
                  <c:v>-4.7547730000000001</c:v>
                </c:pt>
                <c:pt idx="3354">
                  <c:v>-4.7584879999999998</c:v>
                </c:pt>
                <c:pt idx="3355">
                  <c:v>-4.7625200000000003</c:v>
                </c:pt>
                <c:pt idx="3356">
                  <c:v>-4.7663710000000004</c:v>
                </c:pt>
                <c:pt idx="3357">
                  <c:v>-4.7704789999999999</c:v>
                </c:pt>
                <c:pt idx="3358">
                  <c:v>-4.7750279999999998</c:v>
                </c:pt>
                <c:pt idx="3359">
                  <c:v>-4.7796380000000003</c:v>
                </c:pt>
                <c:pt idx="3360">
                  <c:v>-4.7842460000000004</c:v>
                </c:pt>
                <c:pt idx="3361">
                  <c:v>-4.7886680000000004</c:v>
                </c:pt>
                <c:pt idx="3362">
                  <c:v>-4.7932199999999998</c:v>
                </c:pt>
                <c:pt idx="3363">
                  <c:v>-4.7985189999999998</c:v>
                </c:pt>
                <c:pt idx="3364">
                  <c:v>-4.8034610000000004</c:v>
                </c:pt>
                <c:pt idx="3365">
                  <c:v>-4.8082960000000003</c:v>
                </c:pt>
                <c:pt idx="3366">
                  <c:v>-4.8136970000000003</c:v>
                </c:pt>
                <c:pt idx="3367">
                  <c:v>-4.8172860000000002</c:v>
                </c:pt>
                <c:pt idx="3368">
                  <c:v>-4.8213249999999999</c:v>
                </c:pt>
                <c:pt idx="3369">
                  <c:v>-4.825412</c:v>
                </c:pt>
                <c:pt idx="3370">
                  <c:v>-4.8299139999999996</c:v>
                </c:pt>
                <c:pt idx="3371">
                  <c:v>-4.834619</c:v>
                </c:pt>
                <c:pt idx="3372">
                  <c:v>-4.838946</c:v>
                </c:pt>
                <c:pt idx="3373">
                  <c:v>-4.8434520000000001</c:v>
                </c:pt>
                <c:pt idx="3374">
                  <c:v>-4.8482960000000004</c:v>
                </c:pt>
                <c:pt idx="3375">
                  <c:v>-4.8527500000000003</c:v>
                </c:pt>
                <c:pt idx="3376">
                  <c:v>-4.8569839999999997</c:v>
                </c:pt>
                <c:pt idx="3377">
                  <c:v>-4.8613960000000001</c:v>
                </c:pt>
                <c:pt idx="3378">
                  <c:v>-4.8651390000000001</c:v>
                </c:pt>
                <c:pt idx="3379">
                  <c:v>-4.8693020000000002</c:v>
                </c:pt>
                <c:pt idx="3380">
                  <c:v>-4.873869</c:v>
                </c:pt>
                <c:pt idx="3381">
                  <c:v>-4.8777249999999999</c:v>
                </c:pt>
                <c:pt idx="3382">
                  <c:v>-4.8825519999999996</c:v>
                </c:pt>
                <c:pt idx="3383">
                  <c:v>-4.8869480000000003</c:v>
                </c:pt>
                <c:pt idx="3384">
                  <c:v>-4.8913520000000004</c:v>
                </c:pt>
                <c:pt idx="3385">
                  <c:v>-4.8961420000000002</c:v>
                </c:pt>
                <c:pt idx="3386">
                  <c:v>-4.8998410000000003</c:v>
                </c:pt>
                <c:pt idx="3387">
                  <c:v>-4.9044639999999999</c:v>
                </c:pt>
                <c:pt idx="3388">
                  <c:v>-4.9090220000000002</c:v>
                </c:pt>
                <c:pt idx="3389">
                  <c:v>-4.913754</c:v>
                </c:pt>
                <c:pt idx="3390">
                  <c:v>-4.9188999999999998</c:v>
                </c:pt>
                <c:pt idx="3391">
                  <c:v>-4.9243889999999997</c:v>
                </c:pt>
                <c:pt idx="3392">
                  <c:v>-4.9295239999999998</c:v>
                </c:pt>
                <c:pt idx="3393">
                  <c:v>-4.9347300000000001</c:v>
                </c:pt>
                <c:pt idx="3394">
                  <c:v>-4.9401529999999996</c:v>
                </c:pt>
                <c:pt idx="3395">
                  <c:v>-4.9460389999999999</c:v>
                </c:pt>
                <c:pt idx="3396">
                  <c:v>-4.9506319999999997</c:v>
                </c:pt>
                <c:pt idx="3397">
                  <c:v>-4.9547499999999998</c:v>
                </c:pt>
                <c:pt idx="3398">
                  <c:v>-4.9588979999999996</c:v>
                </c:pt>
                <c:pt idx="3399">
                  <c:v>-4.9628740000000002</c:v>
                </c:pt>
                <c:pt idx="3400">
                  <c:v>-4.9675969999999996</c:v>
                </c:pt>
                <c:pt idx="3401">
                  <c:v>-4.9723899999999999</c:v>
                </c:pt>
                <c:pt idx="3402">
                  <c:v>-4.9765300000000003</c:v>
                </c:pt>
                <c:pt idx="3403">
                  <c:v>-4.9811820000000004</c:v>
                </c:pt>
                <c:pt idx="3404">
                  <c:v>-4.9863439999999999</c:v>
                </c:pt>
                <c:pt idx="3405">
                  <c:v>-4.9910439999999996</c:v>
                </c:pt>
                <c:pt idx="3406">
                  <c:v>-4.9953609999999999</c:v>
                </c:pt>
                <c:pt idx="3407">
                  <c:v>-4.9999159999999998</c:v>
                </c:pt>
                <c:pt idx="3408">
                  <c:v>-5.004232</c:v>
                </c:pt>
                <c:pt idx="3409">
                  <c:v>-5.0089699999999997</c:v>
                </c:pt>
                <c:pt idx="3410">
                  <c:v>-5.0141280000000004</c:v>
                </c:pt>
                <c:pt idx="3411">
                  <c:v>-5.0200240000000003</c:v>
                </c:pt>
                <c:pt idx="3412">
                  <c:v>-5.0247780000000004</c:v>
                </c:pt>
                <c:pt idx="3413">
                  <c:v>-5.0294720000000002</c:v>
                </c:pt>
                <c:pt idx="3414">
                  <c:v>-5.0337560000000003</c:v>
                </c:pt>
                <c:pt idx="3415">
                  <c:v>-5.0381999999999998</c:v>
                </c:pt>
                <c:pt idx="3416">
                  <c:v>-5.0426669999999998</c:v>
                </c:pt>
                <c:pt idx="3417">
                  <c:v>-5.0480980000000004</c:v>
                </c:pt>
                <c:pt idx="3418">
                  <c:v>-5.053407</c:v>
                </c:pt>
                <c:pt idx="3419">
                  <c:v>-5.0584040000000003</c:v>
                </c:pt>
                <c:pt idx="3420">
                  <c:v>-5.0638940000000003</c:v>
                </c:pt>
                <c:pt idx="3421">
                  <c:v>-5.0691709999999999</c:v>
                </c:pt>
                <c:pt idx="3422">
                  <c:v>-5.0740040000000004</c:v>
                </c:pt>
                <c:pt idx="3423">
                  <c:v>-5.0785200000000001</c:v>
                </c:pt>
                <c:pt idx="3424">
                  <c:v>-5.083666</c:v>
                </c:pt>
                <c:pt idx="3425">
                  <c:v>-5.087968</c:v>
                </c:pt>
                <c:pt idx="3426">
                  <c:v>-5.0926470000000004</c:v>
                </c:pt>
                <c:pt idx="3427">
                  <c:v>-5.0977160000000001</c:v>
                </c:pt>
                <c:pt idx="3428">
                  <c:v>-5.1014629999999999</c:v>
                </c:pt>
                <c:pt idx="3429">
                  <c:v>-5.1067609999999997</c:v>
                </c:pt>
                <c:pt idx="3430">
                  <c:v>-5.1122899999999998</c:v>
                </c:pt>
                <c:pt idx="3431">
                  <c:v>-5.1172459999999997</c:v>
                </c:pt>
                <c:pt idx="3432">
                  <c:v>-5.1210399999999998</c:v>
                </c:pt>
                <c:pt idx="3433">
                  <c:v>-5.1258679999999996</c:v>
                </c:pt>
                <c:pt idx="3434">
                  <c:v>-5.1319600000000003</c:v>
                </c:pt>
                <c:pt idx="3435">
                  <c:v>-5.1376609999999996</c:v>
                </c:pt>
                <c:pt idx="3436">
                  <c:v>-5.1438670000000002</c:v>
                </c:pt>
                <c:pt idx="3437">
                  <c:v>-5.1494239999999998</c:v>
                </c:pt>
                <c:pt idx="3438">
                  <c:v>-5.1552160000000002</c:v>
                </c:pt>
                <c:pt idx="3439">
                  <c:v>-5.16127</c:v>
                </c:pt>
                <c:pt idx="3440">
                  <c:v>-5.1674540000000002</c:v>
                </c:pt>
                <c:pt idx="3441">
                  <c:v>-5.172434</c:v>
                </c:pt>
                <c:pt idx="3442">
                  <c:v>-5.1776210000000003</c:v>
                </c:pt>
                <c:pt idx="3443">
                  <c:v>-5.1825859999999997</c:v>
                </c:pt>
                <c:pt idx="3444">
                  <c:v>-5.1884259999999998</c:v>
                </c:pt>
                <c:pt idx="3445">
                  <c:v>-5.1933999999999996</c:v>
                </c:pt>
                <c:pt idx="3446">
                  <c:v>-5.19841</c:v>
                </c:pt>
                <c:pt idx="3447">
                  <c:v>-5.2035039999999997</c:v>
                </c:pt>
                <c:pt idx="3448">
                  <c:v>-5.2082160000000002</c:v>
                </c:pt>
                <c:pt idx="3449">
                  <c:v>-5.2137869999999999</c:v>
                </c:pt>
                <c:pt idx="3450">
                  <c:v>-5.2197380000000004</c:v>
                </c:pt>
                <c:pt idx="3451">
                  <c:v>-5.2252900000000002</c:v>
                </c:pt>
                <c:pt idx="3452">
                  <c:v>-5.2312139999999996</c:v>
                </c:pt>
                <c:pt idx="3453">
                  <c:v>-5.2361329999999997</c:v>
                </c:pt>
                <c:pt idx="3454">
                  <c:v>-5.2413400000000001</c:v>
                </c:pt>
                <c:pt idx="3455">
                  <c:v>-5.2473910000000004</c:v>
                </c:pt>
                <c:pt idx="3456">
                  <c:v>-5.2531990000000004</c:v>
                </c:pt>
                <c:pt idx="3457">
                  <c:v>-5.258229</c:v>
                </c:pt>
                <c:pt idx="3458">
                  <c:v>-5.2636339999999997</c:v>
                </c:pt>
                <c:pt idx="3459">
                  <c:v>-5.2687869999999997</c:v>
                </c:pt>
                <c:pt idx="3460">
                  <c:v>-5.2735260000000004</c:v>
                </c:pt>
                <c:pt idx="3461">
                  <c:v>-5.2777190000000003</c:v>
                </c:pt>
                <c:pt idx="3462">
                  <c:v>-5.2825819999999997</c:v>
                </c:pt>
                <c:pt idx="3463">
                  <c:v>-5.2875199999999998</c:v>
                </c:pt>
                <c:pt idx="3464">
                  <c:v>-5.2931569999999999</c:v>
                </c:pt>
                <c:pt idx="3465">
                  <c:v>-5.2991599999999996</c:v>
                </c:pt>
                <c:pt idx="3466">
                  <c:v>-5.304316</c:v>
                </c:pt>
                <c:pt idx="3467">
                  <c:v>-5.3090599999999997</c:v>
                </c:pt>
                <c:pt idx="3468">
                  <c:v>-5.3137540000000003</c:v>
                </c:pt>
                <c:pt idx="3469">
                  <c:v>-5.3185799999999999</c:v>
                </c:pt>
                <c:pt idx="3470">
                  <c:v>-5.3228</c:v>
                </c:pt>
                <c:pt idx="3471">
                  <c:v>-5.32728</c:v>
                </c:pt>
                <c:pt idx="3472">
                  <c:v>-5.3313100000000002</c:v>
                </c:pt>
                <c:pt idx="3473">
                  <c:v>-5.3358699999999999</c:v>
                </c:pt>
                <c:pt idx="3474">
                  <c:v>-5.3402539999999998</c:v>
                </c:pt>
                <c:pt idx="3475">
                  <c:v>-5.3423400000000001</c:v>
                </c:pt>
                <c:pt idx="3476">
                  <c:v>-5.3446090000000002</c:v>
                </c:pt>
                <c:pt idx="3477">
                  <c:v>-5.3468260000000001</c:v>
                </c:pt>
                <c:pt idx="3478">
                  <c:v>-5.3484350000000003</c:v>
                </c:pt>
                <c:pt idx="3479">
                  <c:v>-5.34971</c:v>
                </c:pt>
                <c:pt idx="3480">
                  <c:v>-5.3507150000000001</c:v>
                </c:pt>
                <c:pt idx="3481">
                  <c:v>-5.3512870000000001</c:v>
                </c:pt>
                <c:pt idx="3482">
                  <c:v>-5.3509409999999997</c:v>
                </c:pt>
                <c:pt idx="3483">
                  <c:v>-5.3509919999999997</c:v>
                </c:pt>
                <c:pt idx="3484">
                  <c:v>-5.3505200000000004</c:v>
                </c:pt>
                <c:pt idx="3485">
                  <c:v>-5.3504139999999998</c:v>
                </c:pt>
                <c:pt idx="3486">
                  <c:v>-5.3503540000000003</c:v>
                </c:pt>
                <c:pt idx="3487">
                  <c:v>-5.348204</c:v>
                </c:pt>
                <c:pt idx="3488">
                  <c:v>-5.3463839999999996</c:v>
                </c:pt>
                <c:pt idx="3489">
                  <c:v>-5.3443379999999996</c:v>
                </c:pt>
                <c:pt idx="3490">
                  <c:v>-5.3419040000000004</c:v>
                </c:pt>
                <c:pt idx="3491">
                  <c:v>-5.3403049999999999</c:v>
                </c:pt>
                <c:pt idx="3492">
                  <c:v>-5.3394430000000002</c:v>
                </c:pt>
                <c:pt idx="3493">
                  <c:v>-5.3385490000000004</c:v>
                </c:pt>
                <c:pt idx="3494">
                  <c:v>-5.3379820000000002</c:v>
                </c:pt>
                <c:pt idx="3495">
                  <c:v>-5.3380640000000001</c:v>
                </c:pt>
                <c:pt idx="3496">
                  <c:v>-5.3379510000000003</c:v>
                </c:pt>
                <c:pt idx="3497">
                  <c:v>-5.3354999999999997</c:v>
                </c:pt>
                <c:pt idx="3498">
                  <c:v>-5.3334700000000002</c:v>
                </c:pt>
                <c:pt idx="3499">
                  <c:v>-5.3314620000000001</c:v>
                </c:pt>
                <c:pt idx="3500">
                  <c:v>-5.3292999999999999</c:v>
                </c:pt>
                <c:pt idx="3501">
                  <c:v>-5.3266780000000002</c:v>
                </c:pt>
                <c:pt idx="3502">
                  <c:v>-5.3240080000000001</c:v>
                </c:pt>
                <c:pt idx="3503">
                  <c:v>-5.3218680000000003</c:v>
                </c:pt>
                <c:pt idx="3504">
                  <c:v>-5.3196680000000001</c:v>
                </c:pt>
                <c:pt idx="3505">
                  <c:v>-5.3177159999999999</c:v>
                </c:pt>
                <c:pt idx="3506">
                  <c:v>-5.3159840000000003</c:v>
                </c:pt>
                <c:pt idx="3507">
                  <c:v>-5.31386</c:v>
                </c:pt>
                <c:pt idx="3508">
                  <c:v>-5.310676</c:v>
                </c:pt>
                <c:pt idx="3509">
                  <c:v>-5.3075000000000001</c:v>
                </c:pt>
                <c:pt idx="3510">
                  <c:v>-5.3048979999999997</c:v>
                </c:pt>
                <c:pt idx="3511">
                  <c:v>-5.3029960000000003</c:v>
                </c:pt>
                <c:pt idx="3512">
                  <c:v>-5.3015420000000004</c:v>
                </c:pt>
                <c:pt idx="3513">
                  <c:v>-5.2998089999999998</c:v>
                </c:pt>
                <c:pt idx="3514">
                  <c:v>-5.2982250000000004</c:v>
                </c:pt>
                <c:pt idx="3515">
                  <c:v>-5.2963040000000001</c:v>
                </c:pt>
                <c:pt idx="3516">
                  <c:v>-5.2942090000000004</c:v>
                </c:pt>
                <c:pt idx="3517">
                  <c:v>-5.2909839999999999</c:v>
                </c:pt>
                <c:pt idx="3518">
                  <c:v>-5.2880760000000002</c:v>
                </c:pt>
                <c:pt idx="3519">
                  <c:v>-5.2853180000000002</c:v>
                </c:pt>
                <c:pt idx="3520">
                  <c:v>-5.2797809999999998</c:v>
                </c:pt>
                <c:pt idx="3521">
                  <c:v>-5.2725720000000003</c:v>
                </c:pt>
                <c:pt idx="3522">
                  <c:v>-5.2677389999999997</c:v>
                </c:pt>
                <c:pt idx="3523">
                  <c:v>-5.2638199999999999</c:v>
                </c:pt>
                <c:pt idx="3524">
                  <c:v>-5.2610000000000001</c:v>
                </c:pt>
                <c:pt idx="3525">
                  <c:v>-5.2572109999999999</c:v>
                </c:pt>
                <c:pt idx="3526">
                  <c:v>-5.2545120000000001</c:v>
                </c:pt>
                <c:pt idx="3527">
                  <c:v>-5.2517620000000003</c:v>
                </c:pt>
                <c:pt idx="3528">
                  <c:v>-5.2484950000000001</c:v>
                </c:pt>
                <c:pt idx="3529">
                  <c:v>-5.2439400000000003</c:v>
                </c:pt>
                <c:pt idx="3530">
                  <c:v>-5.2403360000000001</c:v>
                </c:pt>
                <c:pt idx="3531">
                  <c:v>-5.2363819999999999</c:v>
                </c:pt>
                <c:pt idx="3532">
                  <c:v>-5.232818</c:v>
                </c:pt>
                <c:pt idx="3533">
                  <c:v>-5.2289139999999996</c:v>
                </c:pt>
                <c:pt idx="3534">
                  <c:v>-5.2260119999999999</c:v>
                </c:pt>
                <c:pt idx="3535">
                  <c:v>-5.2222020000000002</c:v>
                </c:pt>
                <c:pt idx="3536">
                  <c:v>-5.2186139999999996</c:v>
                </c:pt>
                <c:pt idx="3537">
                  <c:v>-5.2151040000000002</c:v>
                </c:pt>
                <c:pt idx="3538">
                  <c:v>-5.2111320000000001</c:v>
                </c:pt>
                <c:pt idx="3539">
                  <c:v>-5.2080039999999999</c:v>
                </c:pt>
                <c:pt idx="3540">
                  <c:v>-5.2050409999999996</c:v>
                </c:pt>
                <c:pt idx="3541">
                  <c:v>-5.2019760000000002</c:v>
                </c:pt>
                <c:pt idx="3542">
                  <c:v>-5.1978730000000004</c:v>
                </c:pt>
                <c:pt idx="3543">
                  <c:v>-5.1941790000000001</c:v>
                </c:pt>
                <c:pt idx="3544">
                  <c:v>-5.1910980000000002</c:v>
                </c:pt>
                <c:pt idx="3545">
                  <c:v>-5.1876150000000001</c:v>
                </c:pt>
                <c:pt idx="3546">
                  <c:v>-5.1837179999999998</c:v>
                </c:pt>
                <c:pt idx="3547">
                  <c:v>-5.1792090000000002</c:v>
                </c:pt>
                <c:pt idx="3548">
                  <c:v>-5.175986</c:v>
                </c:pt>
                <c:pt idx="3549">
                  <c:v>-5.1727790000000002</c:v>
                </c:pt>
                <c:pt idx="3550">
                  <c:v>-5.1687940000000001</c:v>
                </c:pt>
                <c:pt idx="3551">
                  <c:v>-5.1654289999999996</c:v>
                </c:pt>
                <c:pt idx="3552">
                  <c:v>-5.162312</c:v>
                </c:pt>
                <c:pt idx="3553">
                  <c:v>-5.1602480000000002</c:v>
                </c:pt>
                <c:pt idx="3554">
                  <c:v>-5.157044</c:v>
                </c:pt>
                <c:pt idx="3555">
                  <c:v>-5.153772</c:v>
                </c:pt>
                <c:pt idx="3556">
                  <c:v>-5.150766</c:v>
                </c:pt>
                <c:pt idx="3557">
                  <c:v>-5.1467859999999996</c:v>
                </c:pt>
                <c:pt idx="3558">
                  <c:v>-5.143662</c:v>
                </c:pt>
                <c:pt idx="3559">
                  <c:v>-5.1407720000000001</c:v>
                </c:pt>
                <c:pt idx="3560">
                  <c:v>-5.137524</c:v>
                </c:pt>
                <c:pt idx="3561">
                  <c:v>-5.1336719999999998</c:v>
                </c:pt>
                <c:pt idx="3562">
                  <c:v>-5.130045</c:v>
                </c:pt>
                <c:pt idx="3563">
                  <c:v>-5.1265780000000003</c:v>
                </c:pt>
                <c:pt idx="3564">
                  <c:v>-5.123246</c:v>
                </c:pt>
                <c:pt idx="3565">
                  <c:v>-5.1188900000000004</c:v>
                </c:pt>
                <c:pt idx="3566">
                  <c:v>-5.1155540000000004</c:v>
                </c:pt>
                <c:pt idx="3567">
                  <c:v>-5.1119969999999997</c:v>
                </c:pt>
                <c:pt idx="3568">
                  <c:v>-5.1089900000000004</c:v>
                </c:pt>
                <c:pt idx="3569">
                  <c:v>-5.1057129999999997</c:v>
                </c:pt>
                <c:pt idx="3570">
                  <c:v>-5.102474</c:v>
                </c:pt>
                <c:pt idx="3571">
                  <c:v>-5.0998380000000001</c:v>
                </c:pt>
                <c:pt idx="3572">
                  <c:v>-5.0971039999999999</c:v>
                </c:pt>
                <c:pt idx="3573">
                  <c:v>-5.0944159999999998</c:v>
                </c:pt>
                <c:pt idx="3574">
                  <c:v>-5.0910520000000004</c:v>
                </c:pt>
                <c:pt idx="3575">
                  <c:v>-5.088133</c:v>
                </c:pt>
                <c:pt idx="3576">
                  <c:v>-5.0853619999999999</c:v>
                </c:pt>
                <c:pt idx="3577">
                  <c:v>-5.0826760000000002</c:v>
                </c:pt>
                <c:pt idx="3578">
                  <c:v>-5.079008</c:v>
                </c:pt>
                <c:pt idx="3579">
                  <c:v>-5.0757459999999996</c:v>
                </c:pt>
                <c:pt idx="3580">
                  <c:v>-5.0709600000000004</c:v>
                </c:pt>
                <c:pt idx="3581">
                  <c:v>-5.065353</c:v>
                </c:pt>
                <c:pt idx="3582">
                  <c:v>-5.0611189999999997</c:v>
                </c:pt>
                <c:pt idx="3583">
                  <c:v>-5.0570620000000002</c:v>
                </c:pt>
                <c:pt idx="3584">
                  <c:v>-5.0537470000000004</c:v>
                </c:pt>
                <c:pt idx="3585">
                  <c:v>-5.0506130000000002</c:v>
                </c:pt>
                <c:pt idx="3586">
                  <c:v>-5.0469299999999997</c:v>
                </c:pt>
                <c:pt idx="3587">
                  <c:v>-5.0429360000000001</c:v>
                </c:pt>
                <c:pt idx="3588">
                  <c:v>-5.0396660000000004</c:v>
                </c:pt>
                <c:pt idx="3589">
                  <c:v>-5.0362619999999998</c:v>
                </c:pt>
                <c:pt idx="3590">
                  <c:v>-5.0325280000000001</c:v>
                </c:pt>
                <c:pt idx="3591">
                  <c:v>-5.0295839999999998</c:v>
                </c:pt>
                <c:pt idx="3592">
                  <c:v>-5.0267860000000004</c:v>
                </c:pt>
                <c:pt idx="3593">
                  <c:v>-5.0240150000000003</c:v>
                </c:pt>
                <c:pt idx="3594">
                  <c:v>-5.0217200000000002</c:v>
                </c:pt>
                <c:pt idx="3595">
                  <c:v>-5.0191499999999998</c:v>
                </c:pt>
                <c:pt idx="3596">
                  <c:v>-5.0157639999999999</c:v>
                </c:pt>
                <c:pt idx="3597">
                  <c:v>-5.0123749999999996</c:v>
                </c:pt>
                <c:pt idx="3598">
                  <c:v>-5.0097500000000004</c:v>
                </c:pt>
                <c:pt idx="3599">
                  <c:v>-5.006729</c:v>
                </c:pt>
                <c:pt idx="3600">
                  <c:v>-5.0050679999999996</c:v>
                </c:pt>
                <c:pt idx="3601">
                  <c:v>-5.0023460000000002</c:v>
                </c:pt>
                <c:pt idx="3602">
                  <c:v>-5.0002339999999998</c:v>
                </c:pt>
                <c:pt idx="3603">
                  <c:v>-4.9991669999999999</c:v>
                </c:pt>
                <c:pt idx="3604">
                  <c:v>-4.9966900000000001</c:v>
                </c:pt>
                <c:pt idx="3605">
                  <c:v>-4.9943140000000001</c:v>
                </c:pt>
                <c:pt idx="3606">
                  <c:v>-4.9930459999999997</c:v>
                </c:pt>
                <c:pt idx="3607">
                  <c:v>-4.9909970000000001</c:v>
                </c:pt>
                <c:pt idx="3608">
                  <c:v>-4.9883100000000002</c:v>
                </c:pt>
                <c:pt idx="3609">
                  <c:v>-4.9862390000000003</c:v>
                </c:pt>
                <c:pt idx="3610">
                  <c:v>-4.984038</c:v>
                </c:pt>
                <c:pt idx="3611">
                  <c:v>-4.9814299999999996</c:v>
                </c:pt>
                <c:pt idx="3612">
                  <c:v>-4.9794460000000003</c:v>
                </c:pt>
                <c:pt idx="3613">
                  <c:v>-4.9779</c:v>
                </c:pt>
                <c:pt idx="3614">
                  <c:v>-4.9761519999999999</c:v>
                </c:pt>
                <c:pt idx="3615">
                  <c:v>-4.9749699999999999</c:v>
                </c:pt>
                <c:pt idx="3616">
                  <c:v>-4.9725650000000003</c:v>
                </c:pt>
                <c:pt idx="3617">
                  <c:v>-4.9703670000000004</c:v>
                </c:pt>
                <c:pt idx="3618">
                  <c:v>-4.9689300000000003</c:v>
                </c:pt>
                <c:pt idx="3619">
                  <c:v>-4.9668469999999996</c:v>
                </c:pt>
                <c:pt idx="3620">
                  <c:v>-4.9636560000000003</c:v>
                </c:pt>
                <c:pt idx="3621">
                  <c:v>-4.9619099999999996</c:v>
                </c:pt>
                <c:pt idx="3622">
                  <c:v>-4.9604419999999996</c:v>
                </c:pt>
                <c:pt idx="3623">
                  <c:v>-4.9587310000000002</c:v>
                </c:pt>
                <c:pt idx="3624">
                  <c:v>-4.9576599999999997</c:v>
                </c:pt>
                <c:pt idx="3625">
                  <c:v>-4.9563540000000001</c:v>
                </c:pt>
                <c:pt idx="3626">
                  <c:v>-4.9545060000000003</c:v>
                </c:pt>
                <c:pt idx="3627">
                  <c:v>-4.9536660000000001</c:v>
                </c:pt>
                <c:pt idx="3628">
                  <c:v>-4.9530180000000001</c:v>
                </c:pt>
                <c:pt idx="3629">
                  <c:v>-4.9527279999999996</c:v>
                </c:pt>
                <c:pt idx="3630">
                  <c:v>-4.9515929999999999</c:v>
                </c:pt>
                <c:pt idx="3631">
                  <c:v>-4.9501860000000004</c:v>
                </c:pt>
                <c:pt idx="3632">
                  <c:v>-4.9486879999999998</c:v>
                </c:pt>
                <c:pt idx="3633">
                  <c:v>-4.947597</c:v>
                </c:pt>
                <c:pt idx="3634">
                  <c:v>-4.9466609999999998</c:v>
                </c:pt>
                <c:pt idx="3635">
                  <c:v>-4.9455549999999997</c:v>
                </c:pt>
                <c:pt idx="3636">
                  <c:v>-4.944229</c:v>
                </c:pt>
                <c:pt idx="3637">
                  <c:v>-4.9436939999999998</c:v>
                </c:pt>
                <c:pt idx="3638">
                  <c:v>-4.9431880000000001</c:v>
                </c:pt>
                <c:pt idx="3639">
                  <c:v>-4.94245</c:v>
                </c:pt>
                <c:pt idx="3640">
                  <c:v>-4.9410030000000003</c:v>
                </c:pt>
                <c:pt idx="3641">
                  <c:v>-4.9396000000000004</c:v>
                </c:pt>
                <c:pt idx="3642">
                  <c:v>-4.9392659999999999</c:v>
                </c:pt>
                <c:pt idx="3643">
                  <c:v>-4.9390109999999998</c:v>
                </c:pt>
                <c:pt idx="3644">
                  <c:v>-4.9373440000000004</c:v>
                </c:pt>
                <c:pt idx="3645">
                  <c:v>-4.9362659999999998</c:v>
                </c:pt>
                <c:pt idx="3646">
                  <c:v>-4.9352410000000004</c:v>
                </c:pt>
                <c:pt idx="3647">
                  <c:v>-4.9353600000000002</c:v>
                </c:pt>
                <c:pt idx="3648">
                  <c:v>-4.935486</c:v>
                </c:pt>
                <c:pt idx="3649">
                  <c:v>-4.9350969999999998</c:v>
                </c:pt>
                <c:pt idx="3650">
                  <c:v>-4.9345249999999998</c:v>
                </c:pt>
                <c:pt idx="3651">
                  <c:v>-4.9338959999999998</c:v>
                </c:pt>
                <c:pt idx="3652">
                  <c:v>-4.9337099999999996</c:v>
                </c:pt>
                <c:pt idx="3653">
                  <c:v>-4.9327540000000001</c:v>
                </c:pt>
                <c:pt idx="3654">
                  <c:v>-4.932944</c:v>
                </c:pt>
                <c:pt idx="3655">
                  <c:v>-4.9320019999999998</c:v>
                </c:pt>
                <c:pt idx="3656">
                  <c:v>-4.9315550000000004</c:v>
                </c:pt>
                <c:pt idx="3657">
                  <c:v>-4.9317130000000002</c:v>
                </c:pt>
                <c:pt idx="3658">
                  <c:v>-4.9313140000000004</c:v>
                </c:pt>
                <c:pt idx="3659">
                  <c:v>-4.9312100000000001</c:v>
                </c:pt>
                <c:pt idx="3660">
                  <c:v>-4.9316440000000004</c:v>
                </c:pt>
                <c:pt idx="3661">
                  <c:v>-4.9322090000000003</c:v>
                </c:pt>
                <c:pt idx="3662">
                  <c:v>-4.9321840000000003</c:v>
                </c:pt>
                <c:pt idx="3663">
                  <c:v>-4.9326600000000003</c:v>
                </c:pt>
                <c:pt idx="3664">
                  <c:v>-4.932436</c:v>
                </c:pt>
                <c:pt idx="3665">
                  <c:v>-4.9318770000000001</c:v>
                </c:pt>
                <c:pt idx="3666">
                  <c:v>-4.9325260000000002</c:v>
                </c:pt>
                <c:pt idx="3667">
                  <c:v>-4.9320089999999999</c:v>
                </c:pt>
                <c:pt idx="3668">
                  <c:v>-4.9324560000000002</c:v>
                </c:pt>
                <c:pt idx="3669">
                  <c:v>-4.9332750000000001</c:v>
                </c:pt>
                <c:pt idx="3670">
                  <c:v>-4.9332560000000001</c:v>
                </c:pt>
                <c:pt idx="3671">
                  <c:v>-4.9333669999999996</c:v>
                </c:pt>
                <c:pt idx="3672">
                  <c:v>-4.9341299999999997</c:v>
                </c:pt>
                <c:pt idx="3673">
                  <c:v>-4.9343199999999996</c:v>
                </c:pt>
                <c:pt idx="3674">
                  <c:v>-4.9348169999999998</c:v>
                </c:pt>
                <c:pt idx="3675">
                  <c:v>-4.9352169999999997</c:v>
                </c:pt>
                <c:pt idx="3676">
                  <c:v>-4.9352200000000002</c:v>
                </c:pt>
                <c:pt idx="3677">
                  <c:v>-4.9359039999999998</c:v>
                </c:pt>
                <c:pt idx="3678">
                  <c:v>-4.9362459999999997</c:v>
                </c:pt>
                <c:pt idx="3679">
                  <c:v>-4.9365740000000002</c:v>
                </c:pt>
                <c:pt idx="3680">
                  <c:v>-4.9376220000000002</c:v>
                </c:pt>
                <c:pt idx="3681">
                  <c:v>-4.9383860000000004</c:v>
                </c:pt>
                <c:pt idx="3682">
                  <c:v>-4.9387359999999996</c:v>
                </c:pt>
                <c:pt idx="3683">
                  <c:v>-4.9390900000000002</c:v>
                </c:pt>
                <c:pt idx="3684">
                  <c:v>-4.939648</c:v>
                </c:pt>
                <c:pt idx="3685">
                  <c:v>-4.9407329999999998</c:v>
                </c:pt>
                <c:pt idx="3686">
                  <c:v>-4.9413280000000004</c:v>
                </c:pt>
                <c:pt idx="3687">
                  <c:v>-4.9421939999999998</c:v>
                </c:pt>
                <c:pt idx="3688">
                  <c:v>-4.9432070000000001</c:v>
                </c:pt>
                <c:pt idx="3689">
                  <c:v>-4.9440280000000003</c:v>
                </c:pt>
                <c:pt idx="3690">
                  <c:v>-4.9445449999999997</c:v>
                </c:pt>
                <c:pt idx="3691">
                  <c:v>-4.9452109999999996</c:v>
                </c:pt>
                <c:pt idx="3692">
                  <c:v>-4.9461040000000001</c:v>
                </c:pt>
                <c:pt idx="3693">
                  <c:v>-4.9469659999999998</c:v>
                </c:pt>
                <c:pt idx="3694">
                  <c:v>-4.9475749999999996</c:v>
                </c:pt>
                <c:pt idx="3695">
                  <c:v>-4.9488919999999998</c:v>
                </c:pt>
                <c:pt idx="3696">
                  <c:v>-4.9501189999999999</c:v>
                </c:pt>
                <c:pt idx="3697">
                  <c:v>-4.9520140000000001</c:v>
                </c:pt>
                <c:pt idx="3698">
                  <c:v>-4.95296</c:v>
                </c:pt>
                <c:pt idx="3699">
                  <c:v>-4.9540439999999997</c:v>
                </c:pt>
                <c:pt idx="3700">
                  <c:v>-4.9545779999999997</c:v>
                </c:pt>
                <c:pt idx="3701">
                  <c:v>-4.9558179999999998</c:v>
                </c:pt>
                <c:pt idx="3702">
                  <c:v>-4.9573210000000003</c:v>
                </c:pt>
                <c:pt idx="3703">
                  <c:v>-4.9588089999999996</c:v>
                </c:pt>
                <c:pt idx="3704">
                  <c:v>-4.959568</c:v>
                </c:pt>
                <c:pt idx="3705">
                  <c:v>-4.9610599999999998</c:v>
                </c:pt>
                <c:pt idx="3706">
                  <c:v>-4.962269</c:v>
                </c:pt>
                <c:pt idx="3707">
                  <c:v>-4.963533</c:v>
                </c:pt>
                <c:pt idx="3708">
                  <c:v>-4.9638669999999996</c:v>
                </c:pt>
                <c:pt idx="3709">
                  <c:v>-4.9657640000000001</c:v>
                </c:pt>
                <c:pt idx="3710">
                  <c:v>-4.9670560000000004</c:v>
                </c:pt>
                <c:pt idx="3711">
                  <c:v>-4.9689100000000002</c:v>
                </c:pt>
                <c:pt idx="3712">
                  <c:v>-4.9703840000000001</c:v>
                </c:pt>
                <c:pt idx="3713">
                  <c:v>-4.9720389999999997</c:v>
                </c:pt>
                <c:pt idx="3714">
                  <c:v>-4.9724719999999998</c:v>
                </c:pt>
                <c:pt idx="3715">
                  <c:v>-4.9737390000000001</c:v>
                </c:pt>
                <c:pt idx="3716">
                  <c:v>-4.9748700000000001</c:v>
                </c:pt>
                <c:pt idx="3717">
                  <c:v>-4.9766870000000001</c:v>
                </c:pt>
                <c:pt idx="3718">
                  <c:v>-4.978866</c:v>
                </c:pt>
                <c:pt idx="3719">
                  <c:v>-4.9803600000000001</c:v>
                </c:pt>
                <c:pt idx="3720">
                  <c:v>-4.9819430000000002</c:v>
                </c:pt>
                <c:pt idx="3721">
                  <c:v>-4.9844030000000004</c:v>
                </c:pt>
                <c:pt idx="3722">
                  <c:v>-4.9865599999999999</c:v>
                </c:pt>
                <c:pt idx="3723">
                  <c:v>-4.9877399999999996</c:v>
                </c:pt>
                <c:pt idx="3724">
                  <c:v>-4.9895120000000004</c:v>
                </c:pt>
                <c:pt idx="3725">
                  <c:v>-4.9913879999999997</c:v>
                </c:pt>
                <c:pt idx="3726">
                  <c:v>-4.9923869999999999</c:v>
                </c:pt>
                <c:pt idx="3727">
                  <c:v>-4.9937040000000001</c:v>
                </c:pt>
                <c:pt idx="3728">
                  <c:v>-4.9949659999999998</c:v>
                </c:pt>
                <c:pt idx="3729">
                  <c:v>-4.9965310000000001</c:v>
                </c:pt>
                <c:pt idx="3730">
                  <c:v>-4.9981210000000003</c:v>
                </c:pt>
                <c:pt idx="3731">
                  <c:v>-4.9998930000000001</c:v>
                </c:pt>
                <c:pt idx="3732">
                  <c:v>-5.0010789999999998</c:v>
                </c:pt>
                <c:pt idx="3733">
                  <c:v>-5.0026359999999999</c:v>
                </c:pt>
                <c:pt idx="3734">
                  <c:v>-5.0047119999999996</c:v>
                </c:pt>
                <c:pt idx="3735">
                  <c:v>-5.0058400000000001</c:v>
                </c:pt>
                <c:pt idx="3736">
                  <c:v>-5.0081160000000002</c:v>
                </c:pt>
                <c:pt idx="3737">
                  <c:v>-5.0095939999999999</c:v>
                </c:pt>
                <c:pt idx="3738">
                  <c:v>-5.012162</c:v>
                </c:pt>
                <c:pt idx="3739">
                  <c:v>-5.0142439999999997</c:v>
                </c:pt>
                <c:pt idx="3740">
                  <c:v>-5.0162760000000004</c:v>
                </c:pt>
                <c:pt idx="3741">
                  <c:v>-5.0185639999999996</c:v>
                </c:pt>
                <c:pt idx="3742">
                  <c:v>-5.0207499999999996</c:v>
                </c:pt>
                <c:pt idx="3743">
                  <c:v>-5.0231830000000004</c:v>
                </c:pt>
                <c:pt idx="3744">
                  <c:v>-5.0248439999999999</c:v>
                </c:pt>
                <c:pt idx="3745">
                  <c:v>-5.0257519999999998</c:v>
                </c:pt>
                <c:pt idx="3746">
                  <c:v>-5.0278980000000004</c:v>
                </c:pt>
                <c:pt idx="3747">
                  <c:v>-5.0306240000000004</c:v>
                </c:pt>
                <c:pt idx="3748">
                  <c:v>-5.0331910000000004</c:v>
                </c:pt>
                <c:pt idx="3749">
                  <c:v>-5.0357519999999996</c:v>
                </c:pt>
                <c:pt idx="3750">
                  <c:v>-5.0376200000000004</c:v>
                </c:pt>
                <c:pt idx="3751">
                  <c:v>-5.0397259999999999</c:v>
                </c:pt>
                <c:pt idx="3752">
                  <c:v>-5.0414180000000002</c:v>
                </c:pt>
                <c:pt idx="3753">
                  <c:v>-5.0436139999999998</c:v>
                </c:pt>
                <c:pt idx="3754">
                  <c:v>-5.0459740000000002</c:v>
                </c:pt>
                <c:pt idx="3755">
                  <c:v>-5.0484419999999997</c:v>
                </c:pt>
                <c:pt idx="3756">
                  <c:v>-5.0505019999999998</c:v>
                </c:pt>
                <c:pt idx="3757">
                  <c:v>-5.0531090000000001</c:v>
                </c:pt>
                <c:pt idx="3758">
                  <c:v>-5.0548820000000001</c:v>
                </c:pt>
                <c:pt idx="3759">
                  <c:v>-5.0570930000000001</c:v>
                </c:pt>
                <c:pt idx="3760">
                  <c:v>-5.0597580000000004</c:v>
                </c:pt>
                <c:pt idx="3761">
                  <c:v>-5.0623899999999997</c:v>
                </c:pt>
                <c:pt idx="3762">
                  <c:v>-5.0649759999999997</c:v>
                </c:pt>
                <c:pt idx="3763">
                  <c:v>-5.0673599999999999</c:v>
                </c:pt>
                <c:pt idx="3764">
                  <c:v>-5.0700760000000002</c:v>
                </c:pt>
                <c:pt idx="3765">
                  <c:v>-5.0723289999999999</c:v>
                </c:pt>
                <c:pt idx="3766">
                  <c:v>-5.0745459999999998</c:v>
                </c:pt>
                <c:pt idx="3767">
                  <c:v>-5.077617</c:v>
                </c:pt>
                <c:pt idx="3768">
                  <c:v>-5.0800200000000002</c:v>
                </c:pt>
                <c:pt idx="3769">
                  <c:v>-5.0831200000000001</c:v>
                </c:pt>
                <c:pt idx="3770">
                  <c:v>-5.0852740000000001</c:v>
                </c:pt>
                <c:pt idx="3771">
                  <c:v>-5.0883539999999998</c:v>
                </c:pt>
                <c:pt idx="3772">
                  <c:v>-5.0908009999999999</c:v>
                </c:pt>
                <c:pt idx="3773">
                  <c:v>-5.0929880000000001</c:v>
                </c:pt>
                <c:pt idx="3774">
                  <c:v>-5.0963839999999996</c:v>
                </c:pt>
                <c:pt idx="3775">
                  <c:v>-5.0998349999999997</c:v>
                </c:pt>
                <c:pt idx="3776">
                  <c:v>-5.1024039999999999</c:v>
                </c:pt>
                <c:pt idx="3777">
                  <c:v>-5.1052280000000003</c:v>
                </c:pt>
                <c:pt idx="3778">
                  <c:v>-5.1086210000000003</c:v>
                </c:pt>
                <c:pt idx="3779">
                  <c:v>-5.1118860000000002</c:v>
                </c:pt>
                <c:pt idx="3780">
                  <c:v>-5.1144939999999997</c:v>
                </c:pt>
                <c:pt idx="3781">
                  <c:v>-5.1177440000000001</c:v>
                </c:pt>
                <c:pt idx="3782">
                  <c:v>-5.1206259999999997</c:v>
                </c:pt>
                <c:pt idx="3783">
                  <c:v>-5.1239020000000002</c:v>
                </c:pt>
                <c:pt idx="3784">
                  <c:v>-5.1281439999999998</c:v>
                </c:pt>
                <c:pt idx="3785">
                  <c:v>-5.131602</c:v>
                </c:pt>
                <c:pt idx="3786">
                  <c:v>-5.1343579999999998</c:v>
                </c:pt>
                <c:pt idx="3787">
                  <c:v>-5.1378300000000001</c:v>
                </c:pt>
                <c:pt idx="3788">
                  <c:v>-5.1407420000000004</c:v>
                </c:pt>
                <c:pt idx="3789">
                  <c:v>-5.1441319999999999</c:v>
                </c:pt>
                <c:pt idx="3790">
                  <c:v>-5.1477440000000003</c:v>
                </c:pt>
                <c:pt idx="3791">
                  <c:v>-5.1514160000000002</c:v>
                </c:pt>
                <c:pt idx="3792">
                  <c:v>-5.1552280000000001</c:v>
                </c:pt>
                <c:pt idx="3793">
                  <c:v>-5.1586800000000004</c:v>
                </c:pt>
                <c:pt idx="3794">
                  <c:v>-5.162452</c:v>
                </c:pt>
                <c:pt idx="3795">
                  <c:v>-5.1657979999999997</c:v>
                </c:pt>
                <c:pt idx="3796">
                  <c:v>-5.1695700000000002</c:v>
                </c:pt>
                <c:pt idx="3797">
                  <c:v>-5.1737060000000001</c:v>
                </c:pt>
                <c:pt idx="3798">
                  <c:v>-5.1763190000000003</c:v>
                </c:pt>
                <c:pt idx="3799">
                  <c:v>-5.17971</c:v>
                </c:pt>
                <c:pt idx="3800">
                  <c:v>-5.1829590000000003</c:v>
                </c:pt>
                <c:pt idx="3801">
                  <c:v>-5.1867179999999999</c:v>
                </c:pt>
                <c:pt idx="3802">
                  <c:v>-5.191103</c:v>
                </c:pt>
                <c:pt idx="3803">
                  <c:v>-5.1950339999999997</c:v>
                </c:pt>
                <c:pt idx="3804">
                  <c:v>-5.1985479999999997</c:v>
                </c:pt>
                <c:pt idx="3805">
                  <c:v>-5.2028160000000003</c:v>
                </c:pt>
                <c:pt idx="3806">
                  <c:v>-5.2056839999999998</c:v>
                </c:pt>
                <c:pt idx="3807">
                  <c:v>-5.2100140000000001</c:v>
                </c:pt>
                <c:pt idx="3808">
                  <c:v>-5.2139740000000003</c:v>
                </c:pt>
                <c:pt idx="3809">
                  <c:v>-5.2178050000000002</c:v>
                </c:pt>
                <c:pt idx="3810">
                  <c:v>-5.2214530000000003</c:v>
                </c:pt>
                <c:pt idx="3811">
                  <c:v>-5.2255700000000003</c:v>
                </c:pt>
                <c:pt idx="3812">
                  <c:v>-5.2301599999999997</c:v>
                </c:pt>
                <c:pt idx="3813">
                  <c:v>-5.234559</c:v>
                </c:pt>
                <c:pt idx="3814">
                  <c:v>-5.2385429999999999</c:v>
                </c:pt>
                <c:pt idx="3815">
                  <c:v>-5.2425329999999999</c:v>
                </c:pt>
                <c:pt idx="3816">
                  <c:v>-5.2464120000000003</c:v>
                </c:pt>
                <c:pt idx="3817">
                  <c:v>-5.2506539999999999</c:v>
                </c:pt>
                <c:pt idx="3818">
                  <c:v>-5.2553559999999999</c:v>
                </c:pt>
                <c:pt idx="3819">
                  <c:v>-5.2596949999999998</c:v>
                </c:pt>
                <c:pt idx="3820">
                  <c:v>-5.2641679999999997</c:v>
                </c:pt>
                <c:pt idx="3821">
                  <c:v>-5.2680959999999999</c:v>
                </c:pt>
                <c:pt idx="3822">
                  <c:v>-5.2716269999999996</c:v>
                </c:pt>
                <c:pt idx="3823">
                  <c:v>-5.275595</c:v>
                </c:pt>
                <c:pt idx="3824">
                  <c:v>-5.2801150000000003</c:v>
                </c:pt>
                <c:pt idx="3825">
                  <c:v>-5.2847590000000002</c:v>
                </c:pt>
                <c:pt idx="3826">
                  <c:v>-5.2893840000000001</c:v>
                </c:pt>
                <c:pt idx="3827">
                  <c:v>-5.2942010000000002</c:v>
                </c:pt>
                <c:pt idx="3828">
                  <c:v>-5.2988960000000001</c:v>
                </c:pt>
                <c:pt idx="3829">
                  <c:v>-5.3033099999999997</c:v>
                </c:pt>
                <c:pt idx="3830">
                  <c:v>-5.3078419999999999</c:v>
                </c:pt>
                <c:pt idx="3831">
                  <c:v>-5.3128960000000003</c:v>
                </c:pt>
                <c:pt idx="3832">
                  <c:v>-5.3174020000000004</c:v>
                </c:pt>
                <c:pt idx="3833">
                  <c:v>-5.3217460000000001</c:v>
                </c:pt>
                <c:pt idx="3834">
                  <c:v>-5.3275370000000004</c:v>
                </c:pt>
                <c:pt idx="3835">
                  <c:v>-5.3328379999999997</c:v>
                </c:pt>
                <c:pt idx="3836">
                  <c:v>-5.3381109999999996</c:v>
                </c:pt>
                <c:pt idx="3837">
                  <c:v>-5.3424889999999996</c:v>
                </c:pt>
                <c:pt idx="3838">
                  <c:v>-5.3468939999999998</c:v>
                </c:pt>
                <c:pt idx="3839">
                  <c:v>-5.3516490000000001</c:v>
                </c:pt>
                <c:pt idx="3840">
                  <c:v>-5.3557090000000001</c:v>
                </c:pt>
                <c:pt idx="3841">
                  <c:v>-5.3598889999999999</c:v>
                </c:pt>
                <c:pt idx="3842">
                  <c:v>-5.3645579999999997</c:v>
                </c:pt>
                <c:pt idx="3843">
                  <c:v>-5.3694139999999999</c:v>
                </c:pt>
                <c:pt idx="3844">
                  <c:v>-5.3745630000000002</c:v>
                </c:pt>
                <c:pt idx="3845">
                  <c:v>-5.3794870000000001</c:v>
                </c:pt>
                <c:pt idx="3846">
                  <c:v>-5.3851180000000003</c:v>
                </c:pt>
                <c:pt idx="3847">
                  <c:v>-5.3904779999999999</c:v>
                </c:pt>
                <c:pt idx="3848">
                  <c:v>-5.3955580000000003</c:v>
                </c:pt>
                <c:pt idx="3849">
                  <c:v>-5.4004909999999997</c:v>
                </c:pt>
                <c:pt idx="3850">
                  <c:v>-5.4056920000000002</c:v>
                </c:pt>
                <c:pt idx="3851">
                  <c:v>-5.4101520000000001</c:v>
                </c:pt>
                <c:pt idx="3852">
                  <c:v>-5.415254</c:v>
                </c:pt>
                <c:pt idx="3853">
                  <c:v>-5.4212420000000003</c:v>
                </c:pt>
                <c:pt idx="3854">
                  <c:v>-5.4266129999999997</c:v>
                </c:pt>
                <c:pt idx="3855">
                  <c:v>-5.4318280000000003</c:v>
                </c:pt>
                <c:pt idx="3856">
                  <c:v>-5.4369389999999997</c:v>
                </c:pt>
                <c:pt idx="3857">
                  <c:v>-5.4418530000000001</c:v>
                </c:pt>
                <c:pt idx="3858">
                  <c:v>-5.4478489999999997</c:v>
                </c:pt>
                <c:pt idx="3859">
                  <c:v>-5.453252</c:v>
                </c:pt>
                <c:pt idx="3860">
                  <c:v>-5.4574069999999999</c:v>
                </c:pt>
                <c:pt idx="3861">
                  <c:v>-5.4632149999999999</c:v>
                </c:pt>
                <c:pt idx="3862">
                  <c:v>-5.4693680000000002</c:v>
                </c:pt>
                <c:pt idx="3863">
                  <c:v>-5.4742009999999999</c:v>
                </c:pt>
                <c:pt idx="3864">
                  <c:v>-5.4796399999999998</c:v>
                </c:pt>
                <c:pt idx="3865">
                  <c:v>-5.4854820000000002</c:v>
                </c:pt>
                <c:pt idx="3866">
                  <c:v>-5.4908340000000004</c:v>
                </c:pt>
                <c:pt idx="3867">
                  <c:v>-5.4965479999999998</c:v>
                </c:pt>
                <c:pt idx="3868">
                  <c:v>-5.5025490000000001</c:v>
                </c:pt>
                <c:pt idx="3869">
                  <c:v>-5.5081519999999999</c:v>
                </c:pt>
                <c:pt idx="3870">
                  <c:v>-5.514049</c:v>
                </c:pt>
                <c:pt idx="3871">
                  <c:v>-5.5198770000000001</c:v>
                </c:pt>
                <c:pt idx="3872">
                  <c:v>-5.5254810000000001</c:v>
                </c:pt>
                <c:pt idx="3873">
                  <c:v>-5.5306240000000004</c:v>
                </c:pt>
                <c:pt idx="3874">
                  <c:v>-5.536041</c:v>
                </c:pt>
                <c:pt idx="3875">
                  <c:v>-5.5417579999999997</c:v>
                </c:pt>
                <c:pt idx="3876">
                  <c:v>-5.548152</c:v>
                </c:pt>
                <c:pt idx="3877">
                  <c:v>-5.5541580000000002</c:v>
                </c:pt>
                <c:pt idx="3878">
                  <c:v>-5.5599720000000001</c:v>
                </c:pt>
                <c:pt idx="3879">
                  <c:v>-5.5662260000000003</c:v>
                </c:pt>
                <c:pt idx="3880">
                  <c:v>-5.5720999999999998</c:v>
                </c:pt>
                <c:pt idx="3881">
                  <c:v>-5.5784700000000003</c:v>
                </c:pt>
                <c:pt idx="3882">
                  <c:v>-5.5840740000000002</c:v>
                </c:pt>
                <c:pt idx="3883">
                  <c:v>-5.5901540000000001</c:v>
                </c:pt>
                <c:pt idx="3884">
                  <c:v>-5.5964450000000001</c:v>
                </c:pt>
                <c:pt idx="3885">
                  <c:v>-5.6035079999999997</c:v>
                </c:pt>
                <c:pt idx="3886">
                  <c:v>-5.6102460000000001</c:v>
                </c:pt>
                <c:pt idx="3887">
                  <c:v>-5.6159920000000003</c:v>
                </c:pt>
                <c:pt idx="3888">
                  <c:v>-5.6219780000000004</c:v>
                </c:pt>
                <c:pt idx="3889">
                  <c:v>-5.6280789999999996</c:v>
                </c:pt>
                <c:pt idx="3890">
                  <c:v>-5.6349119999999999</c:v>
                </c:pt>
                <c:pt idx="3891">
                  <c:v>-5.6421780000000004</c:v>
                </c:pt>
                <c:pt idx="3892">
                  <c:v>-5.6484529999999999</c:v>
                </c:pt>
                <c:pt idx="3893">
                  <c:v>-5.6549800000000001</c:v>
                </c:pt>
                <c:pt idx="3894">
                  <c:v>-5.6608200000000002</c:v>
                </c:pt>
                <c:pt idx="3895">
                  <c:v>-5.667408</c:v>
                </c:pt>
                <c:pt idx="3896">
                  <c:v>-5.6738739999999996</c:v>
                </c:pt>
                <c:pt idx="3897">
                  <c:v>-5.6804839999999999</c:v>
                </c:pt>
                <c:pt idx="3898">
                  <c:v>-5.6879710000000001</c:v>
                </c:pt>
                <c:pt idx="3899">
                  <c:v>-5.6949439999999996</c:v>
                </c:pt>
                <c:pt idx="3900">
                  <c:v>-5.7010560000000003</c:v>
                </c:pt>
                <c:pt idx="3901">
                  <c:v>-5.7071319999999996</c:v>
                </c:pt>
                <c:pt idx="3902">
                  <c:v>-5.7138039999999997</c:v>
                </c:pt>
                <c:pt idx="3903">
                  <c:v>-5.7204560000000004</c:v>
                </c:pt>
                <c:pt idx="3904">
                  <c:v>-5.7272999999999996</c:v>
                </c:pt>
                <c:pt idx="3905">
                  <c:v>-5.7344660000000003</c:v>
                </c:pt>
                <c:pt idx="3906">
                  <c:v>-5.7416910000000003</c:v>
                </c:pt>
                <c:pt idx="3907">
                  <c:v>-5.748418</c:v>
                </c:pt>
                <c:pt idx="3908">
                  <c:v>-5.7552380000000003</c:v>
                </c:pt>
                <c:pt idx="3909">
                  <c:v>-5.7621060000000002</c:v>
                </c:pt>
                <c:pt idx="3910">
                  <c:v>-5.7675530000000004</c:v>
                </c:pt>
                <c:pt idx="3911">
                  <c:v>-5.7744039999999996</c:v>
                </c:pt>
                <c:pt idx="3912">
                  <c:v>-5.7817480000000003</c:v>
                </c:pt>
                <c:pt idx="3913">
                  <c:v>-5.7886939999999996</c:v>
                </c:pt>
                <c:pt idx="3914">
                  <c:v>-5.7958400000000001</c:v>
                </c:pt>
                <c:pt idx="3915">
                  <c:v>-5.8034889999999999</c:v>
                </c:pt>
                <c:pt idx="3916">
                  <c:v>-5.8108820000000003</c:v>
                </c:pt>
                <c:pt idx="3917">
                  <c:v>-5.8176300000000003</c:v>
                </c:pt>
                <c:pt idx="3918">
                  <c:v>-5.8254000000000001</c:v>
                </c:pt>
                <c:pt idx="3919">
                  <c:v>-5.8331200000000001</c:v>
                </c:pt>
                <c:pt idx="3920">
                  <c:v>-5.8406710000000004</c:v>
                </c:pt>
                <c:pt idx="3921">
                  <c:v>-5.8476299999999997</c:v>
                </c:pt>
                <c:pt idx="3922">
                  <c:v>-5.8548879999999999</c:v>
                </c:pt>
                <c:pt idx="3923">
                  <c:v>-5.8621449999999999</c:v>
                </c:pt>
                <c:pt idx="3924">
                  <c:v>-5.8700580000000002</c:v>
                </c:pt>
                <c:pt idx="3925">
                  <c:v>-5.8779159999999999</c:v>
                </c:pt>
                <c:pt idx="3926">
                  <c:v>-5.8852099999999998</c:v>
                </c:pt>
                <c:pt idx="3927">
                  <c:v>-5.8919499999999996</c:v>
                </c:pt>
                <c:pt idx="3928">
                  <c:v>-5.8992779999999998</c:v>
                </c:pt>
                <c:pt idx="3929">
                  <c:v>-5.9075639999999998</c:v>
                </c:pt>
                <c:pt idx="3930">
                  <c:v>-5.9159449999999998</c:v>
                </c:pt>
                <c:pt idx="3931">
                  <c:v>-5.9238939999999998</c:v>
                </c:pt>
                <c:pt idx="3932">
                  <c:v>-5.9314999999999998</c:v>
                </c:pt>
                <c:pt idx="3933">
                  <c:v>-5.9394799999999996</c:v>
                </c:pt>
                <c:pt idx="3934">
                  <c:v>-5.9479110000000004</c:v>
                </c:pt>
                <c:pt idx="3935">
                  <c:v>-5.9553799999999999</c:v>
                </c:pt>
                <c:pt idx="3936">
                  <c:v>-5.9632680000000002</c:v>
                </c:pt>
                <c:pt idx="3937">
                  <c:v>-5.9710450000000002</c:v>
                </c:pt>
                <c:pt idx="3938">
                  <c:v>-5.9787689999999998</c:v>
                </c:pt>
                <c:pt idx="3939">
                  <c:v>-5.9868639999999997</c:v>
                </c:pt>
                <c:pt idx="3940">
                  <c:v>-5.9959179999999996</c:v>
                </c:pt>
                <c:pt idx="3941">
                  <c:v>-6.0043889999999998</c:v>
                </c:pt>
                <c:pt idx="3942">
                  <c:v>-6.0117719999999997</c:v>
                </c:pt>
                <c:pt idx="3943">
                  <c:v>-6.0193240000000001</c:v>
                </c:pt>
                <c:pt idx="3944">
                  <c:v>-6.0277859999999999</c:v>
                </c:pt>
                <c:pt idx="3945">
                  <c:v>-6.0357950000000002</c:v>
                </c:pt>
                <c:pt idx="3946">
                  <c:v>-6.043844</c:v>
                </c:pt>
                <c:pt idx="3947">
                  <c:v>-6.0534559999999997</c:v>
                </c:pt>
                <c:pt idx="3948">
                  <c:v>-6.0633549999999996</c:v>
                </c:pt>
                <c:pt idx="3949">
                  <c:v>-6.0717780000000001</c:v>
                </c:pt>
                <c:pt idx="3950">
                  <c:v>-6.0792539999999997</c:v>
                </c:pt>
                <c:pt idx="3951">
                  <c:v>-6.0864450000000003</c:v>
                </c:pt>
                <c:pt idx="3952">
                  <c:v>-6.0957590000000001</c:v>
                </c:pt>
                <c:pt idx="3953">
                  <c:v>-6.1049490000000004</c:v>
                </c:pt>
                <c:pt idx="3954">
                  <c:v>-6.1132689999999998</c:v>
                </c:pt>
                <c:pt idx="3955">
                  <c:v>-6.1214089999999999</c:v>
                </c:pt>
                <c:pt idx="3956">
                  <c:v>-6.1293119999999996</c:v>
                </c:pt>
                <c:pt idx="3957">
                  <c:v>-6.1384939999999997</c:v>
                </c:pt>
                <c:pt idx="3958">
                  <c:v>-6.1467780000000003</c:v>
                </c:pt>
                <c:pt idx="3959">
                  <c:v>-6.1553659999999999</c:v>
                </c:pt>
                <c:pt idx="3960">
                  <c:v>-6.1646020000000004</c:v>
                </c:pt>
                <c:pt idx="3961">
                  <c:v>-6.1735350000000002</c:v>
                </c:pt>
                <c:pt idx="3962">
                  <c:v>-6.1821409999999997</c:v>
                </c:pt>
                <c:pt idx="3963">
                  <c:v>-6.1911500000000004</c:v>
                </c:pt>
                <c:pt idx="3964">
                  <c:v>-6.2008590000000003</c:v>
                </c:pt>
                <c:pt idx="3965">
                  <c:v>-6.210413</c:v>
                </c:pt>
                <c:pt idx="3966">
                  <c:v>-6.2195640000000001</c:v>
                </c:pt>
                <c:pt idx="3967">
                  <c:v>-6.2282869999999999</c:v>
                </c:pt>
                <c:pt idx="3968">
                  <c:v>-6.2368249999999996</c:v>
                </c:pt>
                <c:pt idx="3969">
                  <c:v>-6.246524</c:v>
                </c:pt>
                <c:pt idx="3970">
                  <c:v>-6.2563209999999998</c:v>
                </c:pt>
                <c:pt idx="3971">
                  <c:v>-6.2656499999999999</c:v>
                </c:pt>
                <c:pt idx="3972">
                  <c:v>-6.274254</c:v>
                </c:pt>
                <c:pt idx="3973">
                  <c:v>-6.2841570000000004</c:v>
                </c:pt>
                <c:pt idx="3974">
                  <c:v>-6.2944979999999999</c:v>
                </c:pt>
                <c:pt idx="3975">
                  <c:v>-6.3043100000000001</c:v>
                </c:pt>
                <c:pt idx="3976">
                  <c:v>-6.3132140000000003</c:v>
                </c:pt>
                <c:pt idx="3977">
                  <c:v>-6.3228140000000002</c:v>
                </c:pt>
                <c:pt idx="3978">
                  <c:v>-6.3323320000000001</c:v>
                </c:pt>
                <c:pt idx="3979">
                  <c:v>-6.3412319999999998</c:v>
                </c:pt>
                <c:pt idx="3980">
                  <c:v>-6.3511759999999997</c:v>
                </c:pt>
                <c:pt idx="3981">
                  <c:v>-6.360538</c:v>
                </c:pt>
                <c:pt idx="3982">
                  <c:v>-6.3700140000000003</c:v>
                </c:pt>
                <c:pt idx="3983">
                  <c:v>-6.3804689999999997</c:v>
                </c:pt>
                <c:pt idx="3984">
                  <c:v>-6.3898799999999998</c:v>
                </c:pt>
                <c:pt idx="3985">
                  <c:v>-6.3989789999999998</c:v>
                </c:pt>
                <c:pt idx="3986">
                  <c:v>-6.408582</c:v>
                </c:pt>
                <c:pt idx="3987">
                  <c:v>-6.4189100000000003</c:v>
                </c:pt>
                <c:pt idx="3988">
                  <c:v>-6.4285519999999998</c:v>
                </c:pt>
                <c:pt idx="3989">
                  <c:v>-6.4375970000000002</c:v>
                </c:pt>
                <c:pt idx="3990">
                  <c:v>-6.4476120000000003</c:v>
                </c:pt>
                <c:pt idx="3991">
                  <c:v>-6.457592</c:v>
                </c:pt>
                <c:pt idx="3992">
                  <c:v>-6.4674509999999996</c:v>
                </c:pt>
                <c:pt idx="3993">
                  <c:v>-6.4769600000000001</c:v>
                </c:pt>
                <c:pt idx="3994">
                  <c:v>-6.4866140000000003</c:v>
                </c:pt>
                <c:pt idx="3995">
                  <c:v>-6.4971540000000001</c:v>
                </c:pt>
                <c:pt idx="3996">
                  <c:v>-6.5071250000000003</c:v>
                </c:pt>
                <c:pt idx="3997">
                  <c:v>-6.5174139999999996</c:v>
                </c:pt>
                <c:pt idx="3998">
                  <c:v>-6.5269880000000002</c:v>
                </c:pt>
                <c:pt idx="3999">
                  <c:v>-6.5367319999999998</c:v>
                </c:pt>
                <c:pt idx="4000">
                  <c:v>-6.5473600000000003</c:v>
                </c:pt>
                <c:pt idx="4001">
                  <c:v>-6.5595119999999998</c:v>
                </c:pt>
                <c:pt idx="4002">
                  <c:v>-6.570074</c:v>
                </c:pt>
                <c:pt idx="4003">
                  <c:v>-6.5799810000000001</c:v>
                </c:pt>
                <c:pt idx="4004">
                  <c:v>-6.5896939999999997</c:v>
                </c:pt>
                <c:pt idx="4005">
                  <c:v>-6.5990140000000004</c:v>
                </c:pt>
                <c:pt idx="4006">
                  <c:v>-6.6085149999999997</c:v>
                </c:pt>
                <c:pt idx="4007">
                  <c:v>-6.6199310000000002</c:v>
                </c:pt>
                <c:pt idx="4008">
                  <c:v>-6.6310200000000004</c:v>
                </c:pt>
                <c:pt idx="4009">
                  <c:v>-6.6405810000000001</c:v>
                </c:pt>
                <c:pt idx="4010">
                  <c:v>-6.6505739999999998</c:v>
                </c:pt>
                <c:pt idx="4011">
                  <c:v>-6.6610740000000002</c:v>
                </c:pt>
                <c:pt idx="4012">
                  <c:v>-6.6721959999999996</c:v>
                </c:pt>
                <c:pt idx="4013">
                  <c:v>-6.6828799999999999</c:v>
                </c:pt>
                <c:pt idx="4014">
                  <c:v>-6.6936999999999998</c:v>
                </c:pt>
                <c:pt idx="4015">
                  <c:v>-6.7042089999999996</c:v>
                </c:pt>
                <c:pt idx="4016">
                  <c:v>-6.7150639999999999</c:v>
                </c:pt>
                <c:pt idx="4017">
                  <c:v>-6.7262969999999997</c:v>
                </c:pt>
                <c:pt idx="4018">
                  <c:v>-6.7373190000000003</c:v>
                </c:pt>
                <c:pt idx="4019">
                  <c:v>-6.7482449999999998</c:v>
                </c:pt>
                <c:pt idx="4020">
                  <c:v>-6.7592350000000003</c:v>
                </c:pt>
                <c:pt idx="4021">
                  <c:v>-6.7701219999999998</c:v>
                </c:pt>
                <c:pt idx="4022">
                  <c:v>-6.7812359999999998</c:v>
                </c:pt>
                <c:pt idx="4023">
                  <c:v>-6.7918750000000001</c:v>
                </c:pt>
                <c:pt idx="4024">
                  <c:v>-6.802092</c:v>
                </c:pt>
                <c:pt idx="4025">
                  <c:v>-6.8118030000000003</c:v>
                </c:pt>
                <c:pt idx="4026">
                  <c:v>-6.8228540000000004</c:v>
                </c:pt>
                <c:pt idx="4027">
                  <c:v>-6.8346260000000001</c:v>
                </c:pt>
                <c:pt idx="4028">
                  <c:v>-6.8455779999999997</c:v>
                </c:pt>
                <c:pt idx="4029">
                  <c:v>-6.856503</c:v>
                </c:pt>
                <c:pt idx="4030">
                  <c:v>-6.8676139999999997</c:v>
                </c:pt>
                <c:pt idx="4031">
                  <c:v>-6.8786319999999996</c:v>
                </c:pt>
                <c:pt idx="4032">
                  <c:v>-6.8902919999999996</c:v>
                </c:pt>
                <c:pt idx="4033">
                  <c:v>-6.9025790000000002</c:v>
                </c:pt>
                <c:pt idx="4034">
                  <c:v>-6.9143160000000004</c:v>
                </c:pt>
                <c:pt idx="4035">
                  <c:v>-6.9235749999999996</c:v>
                </c:pt>
                <c:pt idx="4036">
                  <c:v>-6.9327680000000003</c:v>
                </c:pt>
                <c:pt idx="4037">
                  <c:v>-6.9441920000000001</c:v>
                </c:pt>
                <c:pt idx="4038">
                  <c:v>-6.9561760000000001</c:v>
                </c:pt>
                <c:pt idx="4039">
                  <c:v>-6.9685160000000002</c:v>
                </c:pt>
                <c:pt idx="4040">
                  <c:v>-6.9804579999999996</c:v>
                </c:pt>
                <c:pt idx="4041">
                  <c:v>-6.9920479999999996</c:v>
                </c:pt>
                <c:pt idx="4042">
                  <c:v>-7.0038130000000001</c:v>
                </c:pt>
                <c:pt idx="4043">
                  <c:v>-7.0149679999999996</c:v>
                </c:pt>
                <c:pt idx="4044">
                  <c:v>-7.0262359999999999</c:v>
                </c:pt>
                <c:pt idx="4045">
                  <c:v>-7.0370109999999997</c:v>
                </c:pt>
                <c:pt idx="4046">
                  <c:v>-7.0470920000000001</c:v>
                </c:pt>
                <c:pt idx="4047">
                  <c:v>-7.0591100000000004</c:v>
                </c:pt>
                <c:pt idx="4048">
                  <c:v>-7.0706889999999998</c:v>
                </c:pt>
                <c:pt idx="4049">
                  <c:v>-7.0827080000000002</c:v>
                </c:pt>
                <c:pt idx="4050">
                  <c:v>-7.0937070000000002</c:v>
                </c:pt>
                <c:pt idx="4051">
                  <c:v>-7.1047890000000002</c:v>
                </c:pt>
                <c:pt idx="4052">
                  <c:v>-7.1159499999999998</c:v>
                </c:pt>
                <c:pt idx="4053">
                  <c:v>-7.1275550000000001</c:v>
                </c:pt>
                <c:pt idx="4054">
                  <c:v>-7.1384550000000004</c:v>
                </c:pt>
                <c:pt idx="4055">
                  <c:v>-7.1512089999999997</c:v>
                </c:pt>
                <c:pt idx="4056">
                  <c:v>-7.1638099999999998</c:v>
                </c:pt>
                <c:pt idx="4057">
                  <c:v>-7.1774519999999997</c:v>
                </c:pt>
                <c:pt idx="4058">
                  <c:v>-7.1889339999999997</c:v>
                </c:pt>
                <c:pt idx="4059">
                  <c:v>-7.198861</c:v>
                </c:pt>
                <c:pt idx="4060">
                  <c:v>-7.2100099999999996</c:v>
                </c:pt>
                <c:pt idx="4061">
                  <c:v>-7.2222160000000004</c:v>
                </c:pt>
                <c:pt idx="4062">
                  <c:v>-7.2345560000000004</c:v>
                </c:pt>
                <c:pt idx="4063">
                  <c:v>-7.2463240000000004</c:v>
                </c:pt>
                <c:pt idx="4064">
                  <c:v>-7.2598310000000001</c:v>
                </c:pt>
                <c:pt idx="4065">
                  <c:v>-7.2735750000000001</c:v>
                </c:pt>
                <c:pt idx="4066">
                  <c:v>-7.2843999999999998</c:v>
                </c:pt>
                <c:pt idx="4067">
                  <c:v>-7.2974410000000001</c:v>
                </c:pt>
                <c:pt idx="4068">
                  <c:v>-7.3094530000000004</c:v>
                </c:pt>
                <c:pt idx="4069">
                  <c:v>-7.3202150000000001</c:v>
                </c:pt>
                <c:pt idx="4070">
                  <c:v>-7.3316100000000004</c:v>
                </c:pt>
                <c:pt idx="4071">
                  <c:v>-7.3437900000000003</c:v>
                </c:pt>
                <c:pt idx="4072">
                  <c:v>-7.3560299999999996</c:v>
                </c:pt>
                <c:pt idx="4073">
                  <c:v>-7.3684279999999998</c:v>
                </c:pt>
                <c:pt idx="4074">
                  <c:v>-7.3807260000000001</c:v>
                </c:pt>
                <c:pt idx="4075">
                  <c:v>-7.3929299999999998</c:v>
                </c:pt>
                <c:pt idx="4076">
                  <c:v>-7.4051220000000004</c:v>
                </c:pt>
                <c:pt idx="4077">
                  <c:v>-7.4181239999999997</c:v>
                </c:pt>
                <c:pt idx="4078">
                  <c:v>-7.4305399999999997</c:v>
                </c:pt>
                <c:pt idx="4079">
                  <c:v>-7.4436439999999999</c:v>
                </c:pt>
                <c:pt idx="4080">
                  <c:v>-7.4558549999999997</c:v>
                </c:pt>
                <c:pt idx="4081">
                  <c:v>-7.4678389999999997</c:v>
                </c:pt>
                <c:pt idx="4082">
                  <c:v>-7.4813739999999997</c:v>
                </c:pt>
                <c:pt idx="4083">
                  <c:v>-7.4935919999999996</c:v>
                </c:pt>
                <c:pt idx="4084">
                  <c:v>-7.5046239999999997</c:v>
                </c:pt>
                <c:pt idx="4085">
                  <c:v>-7.5177300000000002</c:v>
                </c:pt>
                <c:pt idx="4086">
                  <c:v>-7.5300609999999999</c:v>
                </c:pt>
                <c:pt idx="4087">
                  <c:v>-7.5422419999999999</c:v>
                </c:pt>
                <c:pt idx="4088">
                  <c:v>-7.5550810000000004</c:v>
                </c:pt>
                <c:pt idx="4089">
                  <c:v>-7.5683379999999998</c:v>
                </c:pt>
                <c:pt idx="4090">
                  <c:v>-7.5808949999999999</c:v>
                </c:pt>
                <c:pt idx="4091">
                  <c:v>-7.594087</c:v>
                </c:pt>
                <c:pt idx="4092">
                  <c:v>-7.6078679999999999</c:v>
                </c:pt>
                <c:pt idx="4093">
                  <c:v>-7.6212499999999999</c:v>
                </c:pt>
                <c:pt idx="4094">
                  <c:v>-7.6340000000000003</c:v>
                </c:pt>
                <c:pt idx="4095">
                  <c:v>-7.6457420000000003</c:v>
                </c:pt>
                <c:pt idx="4096">
                  <c:v>-7.6583500000000004</c:v>
                </c:pt>
                <c:pt idx="4097">
                  <c:v>-7.6711580000000001</c:v>
                </c:pt>
                <c:pt idx="4098">
                  <c:v>-7.683745</c:v>
                </c:pt>
                <c:pt idx="4099">
                  <c:v>-7.6966190000000001</c:v>
                </c:pt>
                <c:pt idx="4100">
                  <c:v>-7.7092400000000003</c:v>
                </c:pt>
                <c:pt idx="4101">
                  <c:v>-7.7225029999999997</c:v>
                </c:pt>
                <c:pt idx="4102">
                  <c:v>-7.7347299999999999</c:v>
                </c:pt>
                <c:pt idx="4103">
                  <c:v>-7.7467050000000004</c:v>
                </c:pt>
                <c:pt idx="4104">
                  <c:v>-7.7604050000000004</c:v>
                </c:pt>
                <c:pt idx="4105">
                  <c:v>-7.7737959999999999</c:v>
                </c:pt>
                <c:pt idx="4106">
                  <c:v>-7.7872490000000001</c:v>
                </c:pt>
                <c:pt idx="4107">
                  <c:v>-7.8002799999999999</c:v>
                </c:pt>
                <c:pt idx="4108">
                  <c:v>-7.8124130000000003</c:v>
                </c:pt>
                <c:pt idx="4109">
                  <c:v>-7.8236699999999999</c:v>
                </c:pt>
                <c:pt idx="4110">
                  <c:v>-7.8363759999999996</c:v>
                </c:pt>
                <c:pt idx="4111">
                  <c:v>-7.849729</c:v>
                </c:pt>
                <c:pt idx="4112">
                  <c:v>-7.8625069999999999</c:v>
                </c:pt>
                <c:pt idx="4113">
                  <c:v>-7.8748180000000003</c:v>
                </c:pt>
                <c:pt idx="4114">
                  <c:v>-7.8879530000000004</c:v>
                </c:pt>
                <c:pt idx="4115">
                  <c:v>-7.9008979999999998</c:v>
                </c:pt>
                <c:pt idx="4116">
                  <c:v>-7.9141450000000004</c:v>
                </c:pt>
                <c:pt idx="4117">
                  <c:v>-7.9265879999999997</c:v>
                </c:pt>
                <c:pt idx="4118">
                  <c:v>-7.9384759999999996</c:v>
                </c:pt>
                <c:pt idx="4119">
                  <c:v>-7.9519500000000001</c:v>
                </c:pt>
                <c:pt idx="4120">
                  <c:v>-7.9647160000000001</c:v>
                </c:pt>
                <c:pt idx="4121">
                  <c:v>-7.978701</c:v>
                </c:pt>
                <c:pt idx="4122">
                  <c:v>-7.9925600000000001</c:v>
                </c:pt>
                <c:pt idx="4123">
                  <c:v>-8.0049309999999991</c:v>
                </c:pt>
                <c:pt idx="4124">
                  <c:v>-8.0158620000000003</c:v>
                </c:pt>
              </c:numCache>
            </c:numRef>
          </c:yVal>
          <c:smooth val="1"/>
          <c:extLst>
            <c:ext xmlns:c16="http://schemas.microsoft.com/office/drawing/2014/chart" uri="{C3380CC4-5D6E-409C-BE32-E72D297353CC}">
              <c16:uniqueId val="{00000003-B7DB-4849-B7AB-0ECF66CA29AB}"/>
            </c:ext>
          </c:extLst>
        </c:ser>
        <c:ser>
          <c:idx val="4"/>
          <c:order val="4"/>
          <c:tx>
            <c:v>Titanium 30</c:v>
          </c:tx>
          <c:marker>
            <c:symbol val="none"/>
          </c:marker>
          <c:xVal>
            <c:numRef>
              <c:f>'Silver AR'!$B$57:$B$4181</c:f>
              <c:numCache>
                <c:formatCode>General</c:formatCode>
                <c:ptCount val="4125"/>
                <c:pt idx="0">
                  <c:v>26.086379999999998</c:v>
                </c:pt>
                <c:pt idx="1">
                  <c:v>26.088660000000001</c:v>
                </c:pt>
                <c:pt idx="2">
                  <c:v>26.091799999999999</c:v>
                </c:pt>
                <c:pt idx="3">
                  <c:v>26.095020000000002</c:v>
                </c:pt>
                <c:pt idx="4">
                  <c:v>26.097100000000001</c:v>
                </c:pt>
                <c:pt idx="5">
                  <c:v>26.09976</c:v>
                </c:pt>
                <c:pt idx="6">
                  <c:v>26.102540000000001</c:v>
                </c:pt>
                <c:pt idx="7">
                  <c:v>26.105460000000001</c:v>
                </c:pt>
                <c:pt idx="8">
                  <c:v>26.10886</c:v>
                </c:pt>
                <c:pt idx="9">
                  <c:v>26.111879999999999</c:v>
                </c:pt>
                <c:pt idx="10">
                  <c:v>26.114799999999999</c:v>
                </c:pt>
                <c:pt idx="11">
                  <c:v>26.11777</c:v>
                </c:pt>
                <c:pt idx="12">
                  <c:v>26.1205</c:v>
                </c:pt>
                <c:pt idx="13">
                  <c:v>26.12358</c:v>
                </c:pt>
                <c:pt idx="14">
                  <c:v>26.127330000000001</c:v>
                </c:pt>
                <c:pt idx="15">
                  <c:v>26.130199999999999</c:v>
                </c:pt>
                <c:pt idx="16">
                  <c:v>26.133120000000002</c:v>
                </c:pt>
                <c:pt idx="17">
                  <c:v>26.13618</c:v>
                </c:pt>
                <c:pt idx="18">
                  <c:v>26.13945</c:v>
                </c:pt>
                <c:pt idx="19">
                  <c:v>26.142959999999999</c:v>
                </c:pt>
                <c:pt idx="20">
                  <c:v>26.146460000000001</c:v>
                </c:pt>
                <c:pt idx="21">
                  <c:v>26.15089</c:v>
                </c:pt>
                <c:pt idx="22">
                  <c:v>26.15616</c:v>
                </c:pt>
                <c:pt idx="23">
                  <c:v>26.1631</c:v>
                </c:pt>
                <c:pt idx="24">
                  <c:v>26.173259999999999</c:v>
                </c:pt>
                <c:pt idx="25">
                  <c:v>26.18732</c:v>
                </c:pt>
                <c:pt idx="26">
                  <c:v>26.205269999999999</c:v>
                </c:pt>
                <c:pt idx="27">
                  <c:v>26.225680000000001</c:v>
                </c:pt>
                <c:pt idx="28">
                  <c:v>26.2483</c:v>
                </c:pt>
                <c:pt idx="29">
                  <c:v>26.272760000000002</c:v>
                </c:pt>
                <c:pt idx="30">
                  <c:v>26.299050000000001</c:v>
                </c:pt>
                <c:pt idx="31">
                  <c:v>26.328040000000001</c:v>
                </c:pt>
                <c:pt idx="32">
                  <c:v>26.358619999999998</c:v>
                </c:pt>
                <c:pt idx="33">
                  <c:v>26.390219999999999</c:v>
                </c:pt>
                <c:pt idx="34">
                  <c:v>26.42379</c:v>
                </c:pt>
                <c:pt idx="35">
                  <c:v>26.458960000000001</c:v>
                </c:pt>
                <c:pt idx="36">
                  <c:v>26.4954</c:v>
                </c:pt>
                <c:pt idx="37">
                  <c:v>26.532579999999999</c:v>
                </c:pt>
                <c:pt idx="38">
                  <c:v>26.57085</c:v>
                </c:pt>
                <c:pt idx="39">
                  <c:v>26.6099</c:v>
                </c:pt>
                <c:pt idx="40">
                  <c:v>26.649090000000001</c:v>
                </c:pt>
                <c:pt idx="41">
                  <c:v>26.68946</c:v>
                </c:pt>
                <c:pt idx="42">
                  <c:v>26.730540000000001</c:v>
                </c:pt>
                <c:pt idx="43">
                  <c:v>26.77242</c:v>
                </c:pt>
                <c:pt idx="44">
                  <c:v>26.815110000000001</c:v>
                </c:pt>
                <c:pt idx="45">
                  <c:v>26.858219999999999</c:v>
                </c:pt>
                <c:pt idx="46">
                  <c:v>26.902370000000001</c:v>
                </c:pt>
                <c:pt idx="47">
                  <c:v>26.947600000000001</c:v>
                </c:pt>
                <c:pt idx="48">
                  <c:v>26.993939999999998</c:v>
                </c:pt>
                <c:pt idx="49">
                  <c:v>27.041060000000002</c:v>
                </c:pt>
                <c:pt idx="50">
                  <c:v>27.0884</c:v>
                </c:pt>
                <c:pt idx="51">
                  <c:v>27.137560000000001</c:v>
                </c:pt>
                <c:pt idx="52">
                  <c:v>27.187000000000001</c:v>
                </c:pt>
                <c:pt idx="53">
                  <c:v>27.23808</c:v>
                </c:pt>
                <c:pt idx="54">
                  <c:v>27.289010000000001</c:v>
                </c:pt>
                <c:pt idx="55">
                  <c:v>27.34113</c:v>
                </c:pt>
                <c:pt idx="56">
                  <c:v>27.393630000000002</c:v>
                </c:pt>
                <c:pt idx="57">
                  <c:v>27.447220000000002</c:v>
                </c:pt>
                <c:pt idx="58">
                  <c:v>27.5014</c:v>
                </c:pt>
                <c:pt idx="59">
                  <c:v>27.556329999999999</c:v>
                </c:pt>
                <c:pt idx="60">
                  <c:v>27.61204</c:v>
                </c:pt>
                <c:pt idx="61">
                  <c:v>27.667300000000001</c:v>
                </c:pt>
                <c:pt idx="62">
                  <c:v>27.72336</c:v>
                </c:pt>
                <c:pt idx="63">
                  <c:v>27.780149999999999</c:v>
                </c:pt>
                <c:pt idx="64">
                  <c:v>27.837319999999998</c:v>
                </c:pt>
                <c:pt idx="65">
                  <c:v>27.895499999999998</c:v>
                </c:pt>
                <c:pt idx="66">
                  <c:v>27.953690000000002</c:v>
                </c:pt>
                <c:pt idx="67">
                  <c:v>28.011500000000002</c:v>
                </c:pt>
                <c:pt idx="68">
                  <c:v>28.069579999999998</c:v>
                </c:pt>
                <c:pt idx="69">
                  <c:v>28.128119999999999</c:v>
                </c:pt>
                <c:pt idx="70">
                  <c:v>28.18872</c:v>
                </c:pt>
                <c:pt idx="71">
                  <c:v>28.249960000000002</c:v>
                </c:pt>
                <c:pt idx="72">
                  <c:v>28.31035</c:v>
                </c:pt>
                <c:pt idx="73">
                  <c:v>28.36992</c:v>
                </c:pt>
                <c:pt idx="74">
                  <c:v>28.429480000000002</c:v>
                </c:pt>
                <c:pt idx="75">
                  <c:v>28.490819999999999</c:v>
                </c:pt>
                <c:pt idx="76">
                  <c:v>28.55358</c:v>
                </c:pt>
                <c:pt idx="77">
                  <c:v>28.616199999999999</c:v>
                </c:pt>
                <c:pt idx="78">
                  <c:v>28.67746</c:v>
                </c:pt>
                <c:pt idx="79">
                  <c:v>28.737660000000002</c:v>
                </c:pt>
                <c:pt idx="80">
                  <c:v>28.798349999999999</c:v>
                </c:pt>
                <c:pt idx="81">
                  <c:v>28.861319999999999</c:v>
                </c:pt>
                <c:pt idx="82">
                  <c:v>28.926739999999999</c:v>
                </c:pt>
                <c:pt idx="83">
                  <c:v>28.991109999999999</c:v>
                </c:pt>
                <c:pt idx="84">
                  <c:v>29.051500000000001</c:v>
                </c:pt>
                <c:pt idx="85">
                  <c:v>29.11035</c:v>
                </c:pt>
                <c:pt idx="86">
                  <c:v>29.171099999999999</c:v>
                </c:pt>
                <c:pt idx="87">
                  <c:v>29.238130000000002</c:v>
                </c:pt>
                <c:pt idx="88">
                  <c:v>29.30772</c:v>
                </c:pt>
                <c:pt idx="89">
                  <c:v>29.37208</c:v>
                </c:pt>
                <c:pt idx="90">
                  <c:v>29.428180000000001</c:v>
                </c:pt>
                <c:pt idx="91">
                  <c:v>29.480840000000001</c:v>
                </c:pt>
                <c:pt idx="92">
                  <c:v>29.54419</c:v>
                </c:pt>
                <c:pt idx="93">
                  <c:v>29.62256</c:v>
                </c:pt>
                <c:pt idx="94">
                  <c:v>29.70148</c:v>
                </c:pt>
                <c:pt idx="95">
                  <c:v>29.760829999999999</c:v>
                </c:pt>
                <c:pt idx="96">
                  <c:v>29.79514</c:v>
                </c:pt>
                <c:pt idx="97">
                  <c:v>29.834350000000001</c:v>
                </c:pt>
                <c:pt idx="98">
                  <c:v>29.919139999999999</c:v>
                </c:pt>
                <c:pt idx="99">
                  <c:v>30.037600000000001</c:v>
                </c:pt>
                <c:pt idx="100">
                  <c:v>30.12856</c:v>
                </c:pt>
                <c:pt idx="101">
                  <c:v>30.15286</c:v>
                </c:pt>
                <c:pt idx="102">
                  <c:v>30.133099999999999</c:v>
                </c:pt>
                <c:pt idx="103">
                  <c:v>30.18186</c:v>
                </c:pt>
                <c:pt idx="104">
                  <c:v>30.343620000000001</c:v>
                </c:pt>
                <c:pt idx="105">
                  <c:v>30.501190000000001</c:v>
                </c:pt>
                <c:pt idx="106">
                  <c:v>30.577200000000001</c:v>
                </c:pt>
                <c:pt idx="107">
                  <c:v>30.58952</c:v>
                </c:pt>
                <c:pt idx="108">
                  <c:v>30.56561</c:v>
                </c:pt>
                <c:pt idx="109">
                  <c:v>30.636030000000002</c:v>
                </c:pt>
                <c:pt idx="110">
                  <c:v>30.82075</c:v>
                </c:pt>
                <c:pt idx="111">
                  <c:v>30.967839999999999</c:v>
                </c:pt>
                <c:pt idx="112">
                  <c:v>31.031400000000001</c:v>
                </c:pt>
                <c:pt idx="113">
                  <c:v>31.022040000000001</c:v>
                </c:pt>
                <c:pt idx="114">
                  <c:v>30.99503</c:v>
                </c:pt>
                <c:pt idx="115">
                  <c:v>31.094570000000001</c:v>
                </c:pt>
                <c:pt idx="116">
                  <c:v>31.298590000000001</c:v>
                </c:pt>
                <c:pt idx="117">
                  <c:v>31.43085</c:v>
                </c:pt>
                <c:pt idx="118">
                  <c:v>31.481780000000001</c:v>
                </c:pt>
                <c:pt idx="119">
                  <c:v>31.45044</c:v>
                </c:pt>
                <c:pt idx="120">
                  <c:v>31.430350000000001</c:v>
                </c:pt>
                <c:pt idx="121">
                  <c:v>31.56184</c:v>
                </c:pt>
                <c:pt idx="122">
                  <c:v>31.77195</c:v>
                </c:pt>
                <c:pt idx="123">
                  <c:v>31.887139999999999</c:v>
                </c:pt>
                <c:pt idx="124">
                  <c:v>31.920870000000001</c:v>
                </c:pt>
                <c:pt idx="125">
                  <c:v>31.869879999999998</c:v>
                </c:pt>
                <c:pt idx="126">
                  <c:v>31.870619999999999</c:v>
                </c:pt>
                <c:pt idx="127">
                  <c:v>32.035060000000001</c:v>
                </c:pt>
                <c:pt idx="128">
                  <c:v>32.23348</c:v>
                </c:pt>
                <c:pt idx="129">
                  <c:v>32.327970000000001</c:v>
                </c:pt>
                <c:pt idx="130">
                  <c:v>32.334249999999997</c:v>
                </c:pt>
                <c:pt idx="131">
                  <c:v>32.274560000000001</c:v>
                </c:pt>
                <c:pt idx="132">
                  <c:v>32.317070000000001</c:v>
                </c:pt>
                <c:pt idx="133">
                  <c:v>32.508400000000002</c:v>
                </c:pt>
                <c:pt idx="134">
                  <c:v>32.67304</c:v>
                </c:pt>
                <c:pt idx="135">
                  <c:v>32.738010000000003</c:v>
                </c:pt>
                <c:pt idx="136">
                  <c:v>32.70496</c:v>
                </c:pt>
                <c:pt idx="137">
                  <c:v>32.668480000000002</c:v>
                </c:pt>
                <c:pt idx="138">
                  <c:v>32.76896</c:v>
                </c:pt>
                <c:pt idx="139">
                  <c:v>32.964869999999998</c:v>
                </c:pt>
                <c:pt idx="140">
                  <c:v>33.077350000000003</c:v>
                </c:pt>
                <c:pt idx="141">
                  <c:v>33.095860000000002</c:v>
                </c:pt>
                <c:pt idx="142">
                  <c:v>33.04354</c:v>
                </c:pt>
                <c:pt idx="143">
                  <c:v>33.072760000000002</c:v>
                </c:pt>
                <c:pt idx="144">
                  <c:v>33.223100000000002</c:v>
                </c:pt>
                <c:pt idx="145">
                  <c:v>33.370370000000001</c:v>
                </c:pt>
                <c:pt idx="146">
                  <c:v>33.417740000000002</c:v>
                </c:pt>
                <c:pt idx="147">
                  <c:v>33.384120000000003</c:v>
                </c:pt>
                <c:pt idx="148">
                  <c:v>33.390169999999998</c:v>
                </c:pt>
                <c:pt idx="149">
                  <c:v>33.494259999999997</c:v>
                </c:pt>
                <c:pt idx="150">
                  <c:v>33.630389999999998</c:v>
                </c:pt>
                <c:pt idx="151">
                  <c:v>33.686160000000001</c:v>
                </c:pt>
                <c:pt idx="152">
                  <c:v>33.672080000000001</c:v>
                </c:pt>
                <c:pt idx="153">
                  <c:v>33.689860000000003</c:v>
                </c:pt>
                <c:pt idx="154">
                  <c:v>33.772089999999999</c:v>
                </c:pt>
                <c:pt idx="155">
                  <c:v>33.867579999999997</c:v>
                </c:pt>
                <c:pt idx="156">
                  <c:v>33.913200000000003</c:v>
                </c:pt>
                <c:pt idx="157">
                  <c:v>33.927280000000003</c:v>
                </c:pt>
                <c:pt idx="158">
                  <c:v>33.974580000000003</c:v>
                </c:pt>
                <c:pt idx="159">
                  <c:v>34.044159999999998</c:v>
                </c:pt>
                <c:pt idx="160">
                  <c:v>34.106369999999998</c:v>
                </c:pt>
                <c:pt idx="161">
                  <c:v>34.15943</c:v>
                </c:pt>
                <c:pt idx="162">
                  <c:v>34.213500000000003</c:v>
                </c:pt>
                <c:pt idx="163">
                  <c:v>34.272829999999999</c:v>
                </c:pt>
                <c:pt idx="164">
                  <c:v>34.333919999999999</c:v>
                </c:pt>
                <c:pt idx="165">
                  <c:v>34.395290000000003</c:v>
                </c:pt>
                <c:pt idx="166">
                  <c:v>34.457650000000001</c:v>
                </c:pt>
                <c:pt idx="167">
                  <c:v>34.521880000000003</c:v>
                </c:pt>
                <c:pt idx="168">
                  <c:v>34.588079999999998</c:v>
                </c:pt>
                <c:pt idx="169">
                  <c:v>34.655900000000003</c:v>
                </c:pt>
                <c:pt idx="170">
                  <c:v>34.72437</c:v>
                </c:pt>
                <c:pt idx="171">
                  <c:v>34.792070000000002</c:v>
                </c:pt>
                <c:pt idx="172">
                  <c:v>34.858229999999999</c:v>
                </c:pt>
                <c:pt idx="173">
                  <c:v>34.920749999999998</c:v>
                </c:pt>
                <c:pt idx="174">
                  <c:v>34.98236</c:v>
                </c:pt>
                <c:pt idx="175">
                  <c:v>35.043439999999997</c:v>
                </c:pt>
                <c:pt idx="176">
                  <c:v>35.10454</c:v>
                </c:pt>
                <c:pt idx="177">
                  <c:v>35.165939999999999</c:v>
                </c:pt>
                <c:pt idx="178">
                  <c:v>35.227679999999999</c:v>
                </c:pt>
                <c:pt idx="179">
                  <c:v>35.289409999999997</c:v>
                </c:pt>
                <c:pt idx="180">
                  <c:v>35.350639999999999</c:v>
                </c:pt>
                <c:pt idx="181">
                  <c:v>35.411380000000001</c:v>
                </c:pt>
                <c:pt idx="182">
                  <c:v>35.472099999999998</c:v>
                </c:pt>
                <c:pt idx="183">
                  <c:v>35.533200000000001</c:v>
                </c:pt>
                <c:pt idx="184">
                  <c:v>35.593310000000002</c:v>
                </c:pt>
                <c:pt idx="185">
                  <c:v>35.654260000000001</c:v>
                </c:pt>
                <c:pt idx="186">
                  <c:v>35.716549999999998</c:v>
                </c:pt>
                <c:pt idx="187">
                  <c:v>35.780119999999997</c:v>
                </c:pt>
                <c:pt idx="188">
                  <c:v>35.845939999999999</c:v>
                </c:pt>
                <c:pt idx="189">
                  <c:v>35.913910000000001</c:v>
                </c:pt>
                <c:pt idx="190">
                  <c:v>35.983519999999999</c:v>
                </c:pt>
                <c:pt idx="191">
                  <c:v>36.05294</c:v>
                </c:pt>
                <c:pt idx="192">
                  <c:v>36.124000000000002</c:v>
                </c:pt>
                <c:pt idx="193">
                  <c:v>36.196469999999998</c:v>
                </c:pt>
                <c:pt idx="194">
                  <c:v>36.267580000000002</c:v>
                </c:pt>
                <c:pt idx="195">
                  <c:v>36.337000000000003</c:v>
                </c:pt>
                <c:pt idx="196">
                  <c:v>36.405760000000001</c:v>
                </c:pt>
                <c:pt idx="197">
                  <c:v>36.475859999999997</c:v>
                </c:pt>
                <c:pt idx="198">
                  <c:v>36.54721</c:v>
                </c:pt>
                <c:pt idx="199">
                  <c:v>36.618340000000003</c:v>
                </c:pt>
                <c:pt idx="200">
                  <c:v>36.686070000000001</c:v>
                </c:pt>
                <c:pt idx="201">
                  <c:v>36.753300000000003</c:v>
                </c:pt>
                <c:pt idx="202">
                  <c:v>36.824069999999999</c:v>
                </c:pt>
                <c:pt idx="203">
                  <c:v>36.898409999999998</c:v>
                </c:pt>
                <c:pt idx="204">
                  <c:v>36.970179999999999</c:v>
                </c:pt>
                <c:pt idx="205">
                  <c:v>37.036679999999997</c:v>
                </c:pt>
                <c:pt idx="206">
                  <c:v>37.102159999999998</c:v>
                </c:pt>
                <c:pt idx="207">
                  <c:v>37.173299999999998</c:v>
                </c:pt>
                <c:pt idx="208">
                  <c:v>37.25</c:v>
                </c:pt>
                <c:pt idx="209">
                  <c:v>37.323399999999999</c:v>
                </c:pt>
                <c:pt idx="210">
                  <c:v>37.387320000000003</c:v>
                </c:pt>
                <c:pt idx="211">
                  <c:v>37.449350000000003</c:v>
                </c:pt>
                <c:pt idx="212">
                  <c:v>37.521299999999997</c:v>
                </c:pt>
                <c:pt idx="213">
                  <c:v>37.602699999999999</c:v>
                </c:pt>
                <c:pt idx="214">
                  <c:v>37.677900000000001</c:v>
                </c:pt>
                <c:pt idx="215">
                  <c:v>37.73789</c:v>
                </c:pt>
                <c:pt idx="216">
                  <c:v>37.795859999999998</c:v>
                </c:pt>
                <c:pt idx="217">
                  <c:v>37.868220000000001</c:v>
                </c:pt>
                <c:pt idx="218">
                  <c:v>37.952500000000001</c:v>
                </c:pt>
                <c:pt idx="219">
                  <c:v>38.029829999999997</c:v>
                </c:pt>
                <c:pt idx="220">
                  <c:v>38.08802</c:v>
                </c:pt>
                <c:pt idx="221">
                  <c:v>38.143799999999999</c:v>
                </c:pt>
                <c:pt idx="222">
                  <c:v>38.216189999999997</c:v>
                </c:pt>
                <c:pt idx="223">
                  <c:v>38.299120000000002</c:v>
                </c:pt>
                <c:pt idx="224">
                  <c:v>38.374899999999997</c:v>
                </c:pt>
                <c:pt idx="225">
                  <c:v>38.435699999999997</c:v>
                </c:pt>
                <c:pt idx="226">
                  <c:v>38.495550000000001</c:v>
                </c:pt>
                <c:pt idx="227">
                  <c:v>38.567959999999999</c:v>
                </c:pt>
                <c:pt idx="228">
                  <c:v>38.645539999999997</c:v>
                </c:pt>
                <c:pt idx="229">
                  <c:v>38.717359999999999</c:v>
                </c:pt>
                <c:pt idx="230">
                  <c:v>38.781599999999997</c:v>
                </c:pt>
                <c:pt idx="231">
                  <c:v>38.847410000000004</c:v>
                </c:pt>
                <c:pt idx="232">
                  <c:v>38.91854</c:v>
                </c:pt>
                <c:pt idx="233">
                  <c:v>38.991160000000001</c:v>
                </c:pt>
                <c:pt idx="234">
                  <c:v>39.0608</c:v>
                </c:pt>
                <c:pt idx="235">
                  <c:v>39.130020000000002</c:v>
                </c:pt>
                <c:pt idx="236">
                  <c:v>39.202089999999998</c:v>
                </c:pt>
                <c:pt idx="237">
                  <c:v>39.277000000000001</c:v>
                </c:pt>
                <c:pt idx="238">
                  <c:v>39.355719999999998</c:v>
                </c:pt>
                <c:pt idx="239">
                  <c:v>39.441049999999997</c:v>
                </c:pt>
                <c:pt idx="240">
                  <c:v>39.530659999999997</c:v>
                </c:pt>
                <c:pt idx="241">
                  <c:v>39.616129999999998</c:v>
                </c:pt>
                <c:pt idx="242">
                  <c:v>39.689680000000003</c:v>
                </c:pt>
                <c:pt idx="243">
                  <c:v>39.754179999999998</c:v>
                </c:pt>
                <c:pt idx="244">
                  <c:v>39.817779999999999</c:v>
                </c:pt>
                <c:pt idx="245">
                  <c:v>39.885599999999997</c:v>
                </c:pt>
                <c:pt idx="246">
                  <c:v>39.955370000000002</c:v>
                </c:pt>
                <c:pt idx="247">
                  <c:v>40.026600000000002</c:v>
                </c:pt>
                <c:pt idx="248">
                  <c:v>40.096600000000002</c:v>
                </c:pt>
                <c:pt idx="249">
                  <c:v>40.164760000000001</c:v>
                </c:pt>
                <c:pt idx="250">
                  <c:v>40.231819999999999</c:v>
                </c:pt>
                <c:pt idx="251">
                  <c:v>40.29956</c:v>
                </c:pt>
                <c:pt idx="252">
                  <c:v>40.367710000000002</c:v>
                </c:pt>
                <c:pt idx="253">
                  <c:v>40.434759999999997</c:v>
                </c:pt>
                <c:pt idx="254">
                  <c:v>40.502099999999999</c:v>
                </c:pt>
                <c:pt idx="255">
                  <c:v>40.569200000000002</c:v>
                </c:pt>
                <c:pt idx="256">
                  <c:v>40.636920000000003</c:v>
                </c:pt>
                <c:pt idx="257">
                  <c:v>40.70391</c:v>
                </c:pt>
                <c:pt idx="258">
                  <c:v>40.770809999999997</c:v>
                </c:pt>
                <c:pt idx="259">
                  <c:v>40.837820000000001</c:v>
                </c:pt>
                <c:pt idx="260">
                  <c:v>40.904060000000001</c:v>
                </c:pt>
                <c:pt idx="261">
                  <c:v>40.971269999999997</c:v>
                </c:pt>
                <c:pt idx="262">
                  <c:v>41.037689999999998</c:v>
                </c:pt>
                <c:pt idx="263">
                  <c:v>41.104999999999997</c:v>
                </c:pt>
                <c:pt idx="264">
                  <c:v>41.171309999999998</c:v>
                </c:pt>
                <c:pt idx="265">
                  <c:v>41.23818</c:v>
                </c:pt>
                <c:pt idx="266">
                  <c:v>41.304360000000003</c:v>
                </c:pt>
                <c:pt idx="267">
                  <c:v>41.370739999999998</c:v>
                </c:pt>
                <c:pt idx="268">
                  <c:v>41.437269999999998</c:v>
                </c:pt>
                <c:pt idx="269">
                  <c:v>41.503500000000003</c:v>
                </c:pt>
                <c:pt idx="270">
                  <c:v>41.569589999999998</c:v>
                </c:pt>
                <c:pt idx="271">
                  <c:v>41.635959999999997</c:v>
                </c:pt>
                <c:pt idx="272">
                  <c:v>41.702170000000002</c:v>
                </c:pt>
                <c:pt idx="273">
                  <c:v>41.768549999999998</c:v>
                </c:pt>
                <c:pt idx="274">
                  <c:v>41.835099999999997</c:v>
                </c:pt>
                <c:pt idx="275">
                  <c:v>41.901310000000002</c:v>
                </c:pt>
                <c:pt idx="276">
                  <c:v>41.967559999999999</c:v>
                </c:pt>
                <c:pt idx="277">
                  <c:v>42.033479999999997</c:v>
                </c:pt>
                <c:pt idx="278">
                  <c:v>42.099879999999999</c:v>
                </c:pt>
                <c:pt idx="279">
                  <c:v>42.166159999999998</c:v>
                </c:pt>
                <c:pt idx="280">
                  <c:v>42.231900000000003</c:v>
                </c:pt>
                <c:pt idx="281">
                  <c:v>42.29806</c:v>
                </c:pt>
                <c:pt idx="282">
                  <c:v>42.364109999999997</c:v>
                </c:pt>
                <c:pt idx="283">
                  <c:v>42.430790000000002</c:v>
                </c:pt>
                <c:pt idx="284">
                  <c:v>42.497199999999999</c:v>
                </c:pt>
                <c:pt idx="285">
                  <c:v>42.563499999999998</c:v>
                </c:pt>
                <c:pt idx="286">
                  <c:v>42.629649999999998</c:v>
                </c:pt>
                <c:pt idx="287">
                  <c:v>42.69529</c:v>
                </c:pt>
                <c:pt idx="288">
                  <c:v>42.760750000000002</c:v>
                </c:pt>
                <c:pt idx="289">
                  <c:v>42.82734</c:v>
                </c:pt>
                <c:pt idx="290">
                  <c:v>42.893549999999998</c:v>
                </c:pt>
                <c:pt idx="291">
                  <c:v>42.960180000000001</c:v>
                </c:pt>
                <c:pt idx="292">
                  <c:v>43.026519999999998</c:v>
                </c:pt>
                <c:pt idx="293">
                  <c:v>43.092799999999997</c:v>
                </c:pt>
                <c:pt idx="294">
                  <c:v>43.15896</c:v>
                </c:pt>
                <c:pt idx="295">
                  <c:v>43.22533</c:v>
                </c:pt>
                <c:pt idx="296">
                  <c:v>43.291580000000003</c:v>
                </c:pt>
                <c:pt idx="297">
                  <c:v>43.358029999999999</c:v>
                </c:pt>
                <c:pt idx="298">
                  <c:v>43.424190000000003</c:v>
                </c:pt>
                <c:pt idx="299">
                  <c:v>43.49</c:v>
                </c:pt>
                <c:pt idx="300">
                  <c:v>43.556640000000002</c:v>
                </c:pt>
                <c:pt idx="301">
                  <c:v>43.622680000000003</c:v>
                </c:pt>
                <c:pt idx="302">
                  <c:v>43.689399999999999</c:v>
                </c:pt>
                <c:pt idx="303">
                  <c:v>43.75517</c:v>
                </c:pt>
                <c:pt idx="304">
                  <c:v>43.82208</c:v>
                </c:pt>
                <c:pt idx="305">
                  <c:v>43.888599999999997</c:v>
                </c:pt>
                <c:pt idx="306">
                  <c:v>43.955590000000001</c:v>
                </c:pt>
                <c:pt idx="307">
                  <c:v>44.021340000000002</c:v>
                </c:pt>
                <c:pt idx="308">
                  <c:v>44.087569999999999</c:v>
                </c:pt>
                <c:pt idx="309">
                  <c:v>44.153619999999997</c:v>
                </c:pt>
                <c:pt idx="310">
                  <c:v>44.219760000000001</c:v>
                </c:pt>
                <c:pt idx="311">
                  <c:v>44.286230000000003</c:v>
                </c:pt>
                <c:pt idx="312">
                  <c:v>44.352809999999998</c:v>
                </c:pt>
                <c:pt idx="313">
                  <c:v>44.419179999999997</c:v>
                </c:pt>
                <c:pt idx="314">
                  <c:v>44.485660000000003</c:v>
                </c:pt>
                <c:pt idx="315">
                  <c:v>44.552250000000001</c:v>
                </c:pt>
                <c:pt idx="316">
                  <c:v>44.619100000000003</c:v>
                </c:pt>
                <c:pt idx="317">
                  <c:v>44.685639999999999</c:v>
                </c:pt>
                <c:pt idx="318">
                  <c:v>44.752079999999999</c:v>
                </c:pt>
                <c:pt idx="319">
                  <c:v>44.818379999999998</c:v>
                </c:pt>
                <c:pt idx="320">
                  <c:v>44.884709999999998</c:v>
                </c:pt>
                <c:pt idx="321">
                  <c:v>44.95158</c:v>
                </c:pt>
                <c:pt idx="322">
                  <c:v>45.018459999999997</c:v>
                </c:pt>
                <c:pt idx="323">
                  <c:v>45.084629999999997</c:v>
                </c:pt>
                <c:pt idx="324">
                  <c:v>45.15081</c:v>
                </c:pt>
                <c:pt idx="325">
                  <c:v>45.217129999999997</c:v>
                </c:pt>
                <c:pt idx="326">
                  <c:v>45.283340000000003</c:v>
                </c:pt>
                <c:pt idx="327">
                  <c:v>45.350189999999998</c:v>
                </c:pt>
                <c:pt idx="328">
                  <c:v>45.41686</c:v>
                </c:pt>
                <c:pt idx="329">
                  <c:v>45.483240000000002</c:v>
                </c:pt>
                <c:pt idx="330">
                  <c:v>45.549909999999997</c:v>
                </c:pt>
                <c:pt idx="331">
                  <c:v>45.616639999999997</c:v>
                </c:pt>
                <c:pt idx="332">
                  <c:v>45.682989999999997</c:v>
                </c:pt>
                <c:pt idx="333">
                  <c:v>45.748980000000003</c:v>
                </c:pt>
                <c:pt idx="334">
                  <c:v>45.816189999999999</c:v>
                </c:pt>
                <c:pt idx="335">
                  <c:v>45.883020000000002</c:v>
                </c:pt>
                <c:pt idx="336">
                  <c:v>45.949719999999999</c:v>
                </c:pt>
                <c:pt idx="337">
                  <c:v>46.016820000000003</c:v>
                </c:pt>
                <c:pt idx="338">
                  <c:v>46.083159999999999</c:v>
                </c:pt>
                <c:pt idx="339">
                  <c:v>46.15</c:v>
                </c:pt>
                <c:pt idx="340">
                  <c:v>46.21696</c:v>
                </c:pt>
                <c:pt idx="341">
                  <c:v>46.283679999999997</c:v>
                </c:pt>
                <c:pt idx="342">
                  <c:v>46.349119999999999</c:v>
                </c:pt>
                <c:pt idx="343">
                  <c:v>46.41536</c:v>
                </c:pt>
                <c:pt idx="344">
                  <c:v>46.48198</c:v>
                </c:pt>
                <c:pt idx="345">
                  <c:v>46.548340000000003</c:v>
                </c:pt>
                <c:pt idx="346">
                  <c:v>46.615220000000001</c:v>
                </c:pt>
                <c:pt idx="347">
                  <c:v>46.68224</c:v>
                </c:pt>
                <c:pt idx="348">
                  <c:v>46.748899999999999</c:v>
                </c:pt>
                <c:pt idx="349">
                  <c:v>46.815840000000001</c:v>
                </c:pt>
                <c:pt idx="350">
                  <c:v>46.882759999999998</c:v>
                </c:pt>
                <c:pt idx="351">
                  <c:v>46.949579999999997</c:v>
                </c:pt>
                <c:pt idx="352">
                  <c:v>47.01614</c:v>
                </c:pt>
                <c:pt idx="353">
                  <c:v>47.082619999999999</c:v>
                </c:pt>
                <c:pt idx="354">
                  <c:v>47.149419999999999</c:v>
                </c:pt>
                <c:pt idx="355">
                  <c:v>47.216459999999998</c:v>
                </c:pt>
                <c:pt idx="356">
                  <c:v>47.283650000000002</c:v>
                </c:pt>
                <c:pt idx="357">
                  <c:v>47.35033</c:v>
                </c:pt>
                <c:pt idx="358">
                  <c:v>47.417340000000003</c:v>
                </c:pt>
                <c:pt idx="359">
                  <c:v>47.48404</c:v>
                </c:pt>
                <c:pt idx="360">
                  <c:v>47.551259999999999</c:v>
                </c:pt>
                <c:pt idx="361">
                  <c:v>47.617440000000002</c:v>
                </c:pt>
                <c:pt idx="362">
                  <c:v>47.684060000000002</c:v>
                </c:pt>
                <c:pt idx="363">
                  <c:v>47.750720000000001</c:v>
                </c:pt>
                <c:pt idx="364">
                  <c:v>47.817520000000002</c:v>
                </c:pt>
                <c:pt idx="365">
                  <c:v>47.883839999999999</c:v>
                </c:pt>
                <c:pt idx="366">
                  <c:v>47.950740000000003</c:v>
                </c:pt>
                <c:pt idx="367">
                  <c:v>48.017359999999996</c:v>
                </c:pt>
                <c:pt idx="368">
                  <c:v>48.084449999999997</c:v>
                </c:pt>
                <c:pt idx="369">
                  <c:v>48.151809999999998</c:v>
                </c:pt>
                <c:pt idx="370">
                  <c:v>48.218350000000001</c:v>
                </c:pt>
                <c:pt idx="371">
                  <c:v>48.285600000000002</c:v>
                </c:pt>
                <c:pt idx="372">
                  <c:v>48.351759999999999</c:v>
                </c:pt>
                <c:pt idx="373">
                  <c:v>48.419370000000001</c:v>
                </c:pt>
                <c:pt idx="374">
                  <c:v>48.486460000000001</c:v>
                </c:pt>
                <c:pt idx="375">
                  <c:v>48.553739999999998</c:v>
                </c:pt>
                <c:pt idx="376">
                  <c:v>48.620139999999999</c:v>
                </c:pt>
                <c:pt idx="377">
                  <c:v>48.68674</c:v>
                </c:pt>
                <c:pt idx="378">
                  <c:v>48.753059999999998</c:v>
                </c:pt>
                <c:pt idx="379">
                  <c:v>48.819740000000003</c:v>
                </c:pt>
                <c:pt idx="380">
                  <c:v>48.88664</c:v>
                </c:pt>
                <c:pt idx="381">
                  <c:v>48.953279999999999</c:v>
                </c:pt>
                <c:pt idx="382">
                  <c:v>49.020060000000001</c:v>
                </c:pt>
                <c:pt idx="383">
                  <c:v>49.086530000000003</c:v>
                </c:pt>
                <c:pt idx="384">
                  <c:v>49.153260000000003</c:v>
                </c:pt>
                <c:pt idx="385">
                  <c:v>49.219749999999998</c:v>
                </c:pt>
                <c:pt idx="386">
                  <c:v>49.286670000000001</c:v>
                </c:pt>
                <c:pt idx="387">
                  <c:v>49.353279999999998</c:v>
                </c:pt>
                <c:pt idx="388">
                  <c:v>49.419780000000003</c:v>
                </c:pt>
                <c:pt idx="389">
                  <c:v>49.486960000000003</c:v>
                </c:pt>
                <c:pt idx="390">
                  <c:v>49.553629999999998</c:v>
                </c:pt>
                <c:pt idx="391">
                  <c:v>49.620579999999997</c:v>
                </c:pt>
                <c:pt idx="392">
                  <c:v>49.687260000000002</c:v>
                </c:pt>
                <c:pt idx="393">
                  <c:v>49.754359999999998</c:v>
                </c:pt>
                <c:pt idx="394">
                  <c:v>49.82123</c:v>
                </c:pt>
                <c:pt idx="395">
                  <c:v>49.887479999999996</c:v>
                </c:pt>
                <c:pt idx="396">
                  <c:v>49.954219999999999</c:v>
                </c:pt>
                <c:pt idx="397">
                  <c:v>50.021540000000002</c:v>
                </c:pt>
                <c:pt idx="398">
                  <c:v>50.088200000000001</c:v>
                </c:pt>
                <c:pt idx="399">
                  <c:v>50.154739999999997</c:v>
                </c:pt>
                <c:pt idx="400">
                  <c:v>50.221040000000002</c:v>
                </c:pt>
                <c:pt idx="401">
                  <c:v>50.287889999999997</c:v>
                </c:pt>
                <c:pt idx="402">
                  <c:v>50.355359999999997</c:v>
                </c:pt>
                <c:pt idx="403">
                  <c:v>50.421900000000001</c:v>
                </c:pt>
                <c:pt idx="404">
                  <c:v>50.489339999999999</c:v>
                </c:pt>
                <c:pt idx="405">
                  <c:v>50.556339999999999</c:v>
                </c:pt>
                <c:pt idx="406">
                  <c:v>50.623080000000002</c:v>
                </c:pt>
                <c:pt idx="407">
                  <c:v>50.68844</c:v>
                </c:pt>
                <c:pt idx="408">
                  <c:v>50.754719999999999</c:v>
                </c:pt>
                <c:pt idx="409">
                  <c:v>50.821109999999997</c:v>
                </c:pt>
                <c:pt idx="410">
                  <c:v>50.888300000000001</c:v>
                </c:pt>
                <c:pt idx="411">
                  <c:v>50.954389999999997</c:v>
                </c:pt>
                <c:pt idx="412">
                  <c:v>51.021500000000003</c:v>
                </c:pt>
                <c:pt idx="413">
                  <c:v>51.088439999999999</c:v>
                </c:pt>
                <c:pt idx="414">
                  <c:v>51.155180000000001</c:v>
                </c:pt>
                <c:pt idx="415">
                  <c:v>51.222720000000002</c:v>
                </c:pt>
                <c:pt idx="416">
                  <c:v>51.28913</c:v>
                </c:pt>
                <c:pt idx="417">
                  <c:v>51.356229999999996</c:v>
                </c:pt>
                <c:pt idx="418">
                  <c:v>51.4236</c:v>
                </c:pt>
                <c:pt idx="419">
                  <c:v>51.49042</c:v>
                </c:pt>
                <c:pt idx="420">
                  <c:v>51.55818</c:v>
                </c:pt>
                <c:pt idx="421">
                  <c:v>51.625239999999998</c:v>
                </c:pt>
                <c:pt idx="422">
                  <c:v>51.69238</c:v>
                </c:pt>
                <c:pt idx="423">
                  <c:v>51.75947</c:v>
                </c:pt>
                <c:pt idx="424">
                  <c:v>51.826059999999998</c:v>
                </c:pt>
                <c:pt idx="425">
                  <c:v>51.892600000000002</c:v>
                </c:pt>
                <c:pt idx="426">
                  <c:v>51.959539999999997</c:v>
                </c:pt>
                <c:pt idx="427">
                  <c:v>52.025979999999997</c:v>
                </c:pt>
                <c:pt idx="428">
                  <c:v>52.09252</c:v>
                </c:pt>
                <c:pt idx="429">
                  <c:v>52.158819999999999</c:v>
                </c:pt>
                <c:pt idx="430">
                  <c:v>52.224760000000003</c:v>
                </c:pt>
                <c:pt idx="431">
                  <c:v>52.291130000000003</c:v>
                </c:pt>
                <c:pt idx="432">
                  <c:v>52.35698</c:v>
                </c:pt>
                <c:pt idx="433">
                  <c:v>52.423169999999999</c:v>
                </c:pt>
                <c:pt idx="434">
                  <c:v>52.490479999999998</c:v>
                </c:pt>
                <c:pt idx="435">
                  <c:v>52.55688</c:v>
                </c:pt>
                <c:pt idx="436">
                  <c:v>52.623980000000003</c:v>
                </c:pt>
                <c:pt idx="437">
                  <c:v>52.690420000000003</c:v>
                </c:pt>
                <c:pt idx="438">
                  <c:v>52.757429999999999</c:v>
                </c:pt>
                <c:pt idx="439">
                  <c:v>52.824379999999998</c:v>
                </c:pt>
                <c:pt idx="440">
                  <c:v>52.890700000000002</c:v>
                </c:pt>
                <c:pt idx="441">
                  <c:v>52.957709999999999</c:v>
                </c:pt>
                <c:pt idx="442">
                  <c:v>53.024389999999997</c:v>
                </c:pt>
                <c:pt idx="443">
                  <c:v>53.090919999999997</c:v>
                </c:pt>
                <c:pt idx="444">
                  <c:v>53.156939999999999</c:v>
                </c:pt>
                <c:pt idx="445">
                  <c:v>53.223610000000001</c:v>
                </c:pt>
                <c:pt idx="446">
                  <c:v>53.289940000000001</c:v>
                </c:pt>
                <c:pt idx="447">
                  <c:v>53.35615</c:v>
                </c:pt>
                <c:pt idx="448">
                  <c:v>53.422400000000003</c:v>
                </c:pt>
                <c:pt idx="449">
                  <c:v>53.489440000000002</c:v>
                </c:pt>
                <c:pt idx="450">
                  <c:v>53.555860000000003</c:v>
                </c:pt>
                <c:pt idx="451">
                  <c:v>53.623170000000002</c:v>
                </c:pt>
                <c:pt idx="452">
                  <c:v>53.690420000000003</c:v>
                </c:pt>
                <c:pt idx="453">
                  <c:v>53.75732</c:v>
                </c:pt>
                <c:pt idx="454">
                  <c:v>53.824240000000003</c:v>
                </c:pt>
                <c:pt idx="455">
                  <c:v>53.891599999999997</c:v>
                </c:pt>
                <c:pt idx="456">
                  <c:v>53.958829999999999</c:v>
                </c:pt>
                <c:pt idx="457">
                  <c:v>54.026060000000001</c:v>
                </c:pt>
                <c:pt idx="458">
                  <c:v>54.09301</c:v>
                </c:pt>
                <c:pt idx="459">
                  <c:v>54.160319999999999</c:v>
                </c:pt>
                <c:pt idx="460">
                  <c:v>54.227089999999997</c:v>
                </c:pt>
                <c:pt idx="461">
                  <c:v>54.293790000000001</c:v>
                </c:pt>
                <c:pt idx="462">
                  <c:v>54.36045</c:v>
                </c:pt>
                <c:pt idx="463">
                  <c:v>54.426940000000002</c:v>
                </c:pt>
                <c:pt idx="464">
                  <c:v>54.493580000000001</c:v>
                </c:pt>
                <c:pt idx="465">
                  <c:v>54.55979</c:v>
                </c:pt>
                <c:pt idx="466">
                  <c:v>54.626280000000001</c:v>
                </c:pt>
                <c:pt idx="467">
                  <c:v>54.692799999999998</c:v>
                </c:pt>
                <c:pt idx="468">
                  <c:v>54.75909</c:v>
                </c:pt>
                <c:pt idx="469">
                  <c:v>54.82602</c:v>
                </c:pt>
                <c:pt idx="470">
                  <c:v>54.892240000000001</c:v>
                </c:pt>
                <c:pt idx="471">
                  <c:v>54.958590000000001</c:v>
                </c:pt>
                <c:pt idx="472">
                  <c:v>55.024880000000003</c:v>
                </c:pt>
                <c:pt idx="473">
                  <c:v>55.091320000000003</c:v>
                </c:pt>
                <c:pt idx="474">
                  <c:v>55.157800000000002</c:v>
                </c:pt>
                <c:pt idx="475">
                  <c:v>55.223849999999999</c:v>
                </c:pt>
                <c:pt idx="476">
                  <c:v>55.290190000000003</c:v>
                </c:pt>
                <c:pt idx="477">
                  <c:v>55.356639999999999</c:v>
                </c:pt>
                <c:pt idx="478">
                  <c:v>55.423319999999997</c:v>
                </c:pt>
                <c:pt idx="479">
                  <c:v>55.489620000000002</c:v>
                </c:pt>
                <c:pt idx="480">
                  <c:v>55.555959999999999</c:v>
                </c:pt>
                <c:pt idx="481">
                  <c:v>55.622239999999998</c:v>
                </c:pt>
                <c:pt idx="482">
                  <c:v>55.688679999999998</c:v>
                </c:pt>
                <c:pt idx="483">
                  <c:v>55.755499999999998</c:v>
                </c:pt>
                <c:pt idx="484">
                  <c:v>55.822020000000002</c:v>
                </c:pt>
                <c:pt idx="485">
                  <c:v>55.8889</c:v>
                </c:pt>
                <c:pt idx="486">
                  <c:v>55.955739999999999</c:v>
                </c:pt>
                <c:pt idx="487">
                  <c:v>56.023299999999999</c:v>
                </c:pt>
                <c:pt idx="488">
                  <c:v>56.09</c:v>
                </c:pt>
                <c:pt idx="489">
                  <c:v>56.156840000000003</c:v>
                </c:pt>
                <c:pt idx="490">
                  <c:v>56.223999999999997</c:v>
                </c:pt>
                <c:pt idx="491">
                  <c:v>56.29121</c:v>
                </c:pt>
                <c:pt idx="492">
                  <c:v>56.359139999999996</c:v>
                </c:pt>
                <c:pt idx="493">
                  <c:v>56.426760000000002</c:v>
                </c:pt>
                <c:pt idx="494">
                  <c:v>56.493720000000003</c:v>
                </c:pt>
                <c:pt idx="495">
                  <c:v>56.561059999999998</c:v>
                </c:pt>
                <c:pt idx="496">
                  <c:v>56.628120000000003</c:v>
                </c:pt>
                <c:pt idx="497">
                  <c:v>56.695279999999997</c:v>
                </c:pt>
                <c:pt idx="498">
                  <c:v>56.762459999999997</c:v>
                </c:pt>
                <c:pt idx="499">
                  <c:v>56.829300000000003</c:v>
                </c:pt>
                <c:pt idx="500">
                  <c:v>56.895859999999999</c:v>
                </c:pt>
                <c:pt idx="501">
                  <c:v>56.962739999999997</c:v>
                </c:pt>
                <c:pt idx="502">
                  <c:v>57.028770000000002</c:v>
                </c:pt>
                <c:pt idx="503">
                  <c:v>57.095239999999997</c:v>
                </c:pt>
                <c:pt idx="504">
                  <c:v>57.1614</c:v>
                </c:pt>
                <c:pt idx="505">
                  <c:v>57.226649999999999</c:v>
                </c:pt>
                <c:pt idx="506">
                  <c:v>57.292200000000001</c:v>
                </c:pt>
                <c:pt idx="507">
                  <c:v>57.357439999999997</c:v>
                </c:pt>
                <c:pt idx="508">
                  <c:v>57.42286</c:v>
                </c:pt>
                <c:pt idx="509">
                  <c:v>57.487659999999998</c:v>
                </c:pt>
                <c:pt idx="510">
                  <c:v>57.552950000000003</c:v>
                </c:pt>
                <c:pt idx="511">
                  <c:v>57.618130000000001</c:v>
                </c:pt>
                <c:pt idx="512">
                  <c:v>57.68329</c:v>
                </c:pt>
                <c:pt idx="513">
                  <c:v>57.749459999999999</c:v>
                </c:pt>
                <c:pt idx="514">
                  <c:v>57.81541</c:v>
                </c:pt>
                <c:pt idx="515">
                  <c:v>57.881100000000004</c:v>
                </c:pt>
                <c:pt idx="516">
                  <c:v>57.948219999999999</c:v>
                </c:pt>
                <c:pt idx="517">
                  <c:v>58.015439999999998</c:v>
                </c:pt>
                <c:pt idx="518">
                  <c:v>58.082419999999999</c:v>
                </c:pt>
                <c:pt idx="519">
                  <c:v>58.150300000000001</c:v>
                </c:pt>
                <c:pt idx="520">
                  <c:v>58.218220000000002</c:v>
                </c:pt>
                <c:pt idx="521">
                  <c:v>58.285939999999997</c:v>
                </c:pt>
                <c:pt idx="522">
                  <c:v>58.354439999999997</c:v>
                </c:pt>
                <c:pt idx="523">
                  <c:v>58.423090000000002</c:v>
                </c:pt>
                <c:pt idx="524">
                  <c:v>58.492199999999997</c:v>
                </c:pt>
                <c:pt idx="525">
                  <c:v>58.561349999999997</c:v>
                </c:pt>
                <c:pt idx="526">
                  <c:v>58.63091</c:v>
                </c:pt>
                <c:pt idx="527">
                  <c:v>58.700249999999997</c:v>
                </c:pt>
                <c:pt idx="528">
                  <c:v>58.770069999999997</c:v>
                </c:pt>
                <c:pt idx="529">
                  <c:v>58.840359999999997</c:v>
                </c:pt>
                <c:pt idx="530">
                  <c:v>58.910299999999999</c:v>
                </c:pt>
                <c:pt idx="531">
                  <c:v>58.980719999999998</c:v>
                </c:pt>
                <c:pt idx="532">
                  <c:v>59.051259999999999</c:v>
                </c:pt>
                <c:pt idx="533">
                  <c:v>59.122280000000003</c:v>
                </c:pt>
                <c:pt idx="534">
                  <c:v>59.192929999999997</c:v>
                </c:pt>
                <c:pt idx="535">
                  <c:v>59.263840000000002</c:v>
                </c:pt>
                <c:pt idx="536">
                  <c:v>59.335160000000002</c:v>
                </c:pt>
                <c:pt idx="537">
                  <c:v>59.405520000000003</c:v>
                </c:pt>
                <c:pt idx="538">
                  <c:v>59.476840000000003</c:v>
                </c:pt>
                <c:pt idx="539">
                  <c:v>59.547710000000002</c:v>
                </c:pt>
                <c:pt idx="540">
                  <c:v>59.617910000000002</c:v>
                </c:pt>
                <c:pt idx="541">
                  <c:v>59.688380000000002</c:v>
                </c:pt>
                <c:pt idx="542">
                  <c:v>59.757359999999998</c:v>
                </c:pt>
                <c:pt idx="543">
                  <c:v>59.825449999999996</c:v>
                </c:pt>
                <c:pt idx="544">
                  <c:v>59.892130000000002</c:v>
                </c:pt>
                <c:pt idx="545">
                  <c:v>59.956299999999999</c:v>
                </c:pt>
                <c:pt idx="546">
                  <c:v>60.017740000000003</c:v>
                </c:pt>
                <c:pt idx="547">
                  <c:v>60.075400000000002</c:v>
                </c:pt>
                <c:pt idx="548">
                  <c:v>60.128570000000003</c:v>
                </c:pt>
                <c:pt idx="549">
                  <c:v>60.176830000000002</c:v>
                </c:pt>
                <c:pt idx="550">
                  <c:v>60.22063</c:v>
                </c:pt>
                <c:pt idx="551">
                  <c:v>60.261220000000002</c:v>
                </c:pt>
                <c:pt idx="552">
                  <c:v>60.303289999999997</c:v>
                </c:pt>
                <c:pt idx="553">
                  <c:v>60.348509999999997</c:v>
                </c:pt>
                <c:pt idx="554">
                  <c:v>60.399709999999999</c:v>
                </c:pt>
                <c:pt idx="555">
                  <c:v>60.456159999999997</c:v>
                </c:pt>
                <c:pt idx="556">
                  <c:v>60.514969999999998</c:v>
                </c:pt>
                <c:pt idx="557">
                  <c:v>60.576740000000001</c:v>
                </c:pt>
                <c:pt idx="558">
                  <c:v>60.642380000000003</c:v>
                </c:pt>
                <c:pt idx="559">
                  <c:v>60.712359999999997</c:v>
                </c:pt>
                <c:pt idx="560">
                  <c:v>60.786180000000002</c:v>
                </c:pt>
                <c:pt idx="561">
                  <c:v>60.864820000000002</c:v>
                </c:pt>
                <c:pt idx="562">
                  <c:v>60.94726</c:v>
                </c:pt>
                <c:pt idx="563">
                  <c:v>61.030389999999997</c:v>
                </c:pt>
                <c:pt idx="564">
                  <c:v>61.11074</c:v>
                </c:pt>
                <c:pt idx="565">
                  <c:v>61.189459999999997</c:v>
                </c:pt>
                <c:pt idx="566">
                  <c:v>61.26885</c:v>
                </c:pt>
                <c:pt idx="567">
                  <c:v>61.350279999999998</c:v>
                </c:pt>
                <c:pt idx="568">
                  <c:v>61.435510000000001</c:v>
                </c:pt>
                <c:pt idx="569">
                  <c:v>61.526130000000002</c:v>
                </c:pt>
                <c:pt idx="570">
                  <c:v>61.624560000000002</c:v>
                </c:pt>
                <c:pt idx="571">
                  <c:v>61.734920000000002</c:v>
                </c:pt>
                <c:pt idx="572">
                  <c:v>61.859810000000003</c:v>
                </c:pt>
                <c:pt idx="573">
                  <c:v>61.9696</c:v>
                </c:pt>
                <c:pt idx="574">
                  <c:v>61.972279999999998</c:v>
                </c:pt>
                <c:pt idx="575">
                  <c:v>61.835149999999999</c:v>
                </c:pt>
                <c:pt idx="576">
                  <c:v>61.880119999999998</c:v>
                </c:pt>
                <c:pt idx="577">
                  <c:v>62.24071</c:v>
                </c:pt>
                <c:pt idx="578">
                  <c:v>62.32452</c:v>
                </c:pt>
                <c:pt idx="579">
                  <c:v>62.286180000000002</c:v>
                </c:pt>
                <c:pt idx="580">
                  <c:v>62.291240000000002</c:v>
                </c:pt>
                <c:pt idx="581">
                  <c:v>62.399619999999999</c:v>
                </c:pt>
                <c:pt idx="582">
                  <c:v>62.52749</c:v>
                </c:pt>
                <c:pt idx="583">
                  <c:v>62.547559999999997</c:v>
                </c:pt>
                <c:pt idx="584">
                  <c:v>62.494190000000003</c:v>
                </c:pt>
                <c:pt idx="585">
                  <c:v>62.54204</c:v>
                </c:pt>
                <c:pt idx="586">
                  <c:v>62.65757</c:v>
                </c:pt>
                <c:pt idx="587">
                  <c:v>62.729889999999997</c:v>
                </c:pt>
                <c:pt idx="588">
                  <c:v>62.735210000000002</c:v>
                </c:pt>
                <c:pt idx="589">
                  <c:v>62.770409999999998</c:v>
                </c:pt>
                <c:pt idx="590">
                  <c:v>62.849400000000003</c:v>
                </c:pt>
                <c:pt idx="591">
                  <c:v>62.936320000000002</c:v>
                </c:pt>
                <c:pt idx="592">
                  <c:v>63.011060000000001</c:v>
                </c:pt>
                <c:pt idx="593">
                  <c:v>63.089880000000001</c:v>
                </c:pt>
                <c:pt idx="594">
                  <c:v>63.174309999999998</c:v>
                </c:pt>
                <c:pt idx="595">
                  <c:v>63.25949</c:v>
                </c:pt>
                <c:pt idx="596">
                  <c:v>63.350149999999999</c:v>
                </c:pt>
                <c:pt idx="597">
                  <c:v>63.455800000000004</c:v>
                </c:pt>
                <c:pt idx="598">
                  <c:v>63.586019999999998</c:v>
                </c:pt>
                <c:pt idx="599">
                  <c:v>63.731259999999999</c:v>
                </c:pt>
                <c:pt idx="600">
                  <c:v>63.754570000000001</c:v>
                </c:pt>
                <c:pt idx="601">
                  <c:v>63.579720000000002</c:v>
                </c:pt>
                <c:pt idx="602">
                  <c:v>63.591920000000002</c:v>
                </c:pt>
                <c:pt idx="603">
                  <c:v>63.989449999999998</c:v>
                </c:pt>
                <c:pt idx="604">
                  <c:v>64.101089999999999</c:v>
                </c:pt>
                <c:pt idx="605">
                  <c:v>64.162649999999999</c:v>
                </c:pt>
                <c:pt idx="606">
                  <c:v>64.229240000000004</c:v>
                </c:pt>
                <c:pt idx="607">
                  <c:v>64.247810000000001</c:v>
                </c:pt>
                <c:pt idx="608">
                  <c:v>64.245739999999998</c:v>
                </c:pt>
                <c:pt idx="609">
                  <c:v>64.298919999999995</c:v>
                </c:pt>
                <c:pt idx="610">
                  <c:v>64.354100000000003</c:v>
                </c:pt>
                <c:pt idx="611">
                  <c:v>64.378119999999996</c:v>
                </c:pt>
                <c:pt idx="612">
                  <c:v>64.413449999999997</c:v>
                </c:pt>
                <c:pt idx="613">
                  <c:v>64.467150000000004</c:v>
                </c:pt>
                <c:pt idx="614">
                  <c:v>64.516930000000002</c:v>
                </c:pt>
                <c:pt idx="615">
                  <c:v>64.564279999999997</c:v>
                </c:pt>
                <c:pt idx="616">
                  <c:v>64.620140000000006</c:v>
                </c:pt>
                <c:pt idx="617">
                  <c:v>64.683729999999997</c:v>
                </c:pt>
                <c:pt idx="618">
                  <c:v>64.750489999999999</c:v>
                </c:pt>
                <c:pt idx="619">
                  <c:v>64.822000000000003</c:v>
                </c:pt>
                <c:pt idx="620">
                  <c:v>64.899460000000005</c:v>
                </c:pt>
                <c:pt idx="621">
                  <c:v>64.982039999999998</c:v>
                </c:pt>
                <c:pt idx="622">
                  <c:v>65.074020000000004</c:v>
                </c:pt>
                <c:pt idx="623">
                  <c:v>65.183030000000002</c:v>
                </c:pt>
                <c:pt idx="624">
                  <c:v>65.318879999999993</c:v>
                </c:pt>
                <c:pt idx="625">
                  <c:v>65.448070000000001</c:v>
                </c:pt>
                <c:pt idx="626">
                  <c:v>65.413449999999997</c:v>
                </c:pt>
                <c:pt idx="627">
                  <c:v>65.276229999999998</c:v>
                </c:pt>
                <c:pt idx="628">
                  <c:v>65.419309999999996</c:v>
                </c:pt>
                <c:pt idx="629">
                  <c:v>65.66225</c:v>
                </c:pt>
                <c:pt idx="630">
                  <c:v>65.699960000000004</c:v>
                </c:pt>
                <c:pt idx="631">
                  <c:v>65.689340000000001</c:v>
                </c:pt>
                <c:pt idx="632">
                  <c:v>65.729920000000007</c:v>
                </c:pt>
                <c:pt idx="633">
                  <c:v>65.787260000000003</c:v>
                </c:pt>
                <c:pt idx="634">
                  <c:v>65.826999999999998</c:v>
                </c:pt>
                <c:pt idx="635">
                  <c:v>65.865889999999993</c:v>
                </c:pt>
                <c:pt idx="636">
                  <c:v>65.917940000000002</c:v>
                </c:pt>
                <c:pt idx="637">
                  <c:v>65.972650000000002</c:v>
                </c:pt>
                <c:pt idx="638">
                  <c:v>66.024079999999998</c:v>
                </c:pt>
                <c:pt idx="639">
                  <c:v>66.079300000000003</c:v>
                </c:pt>
                <c:pt idx="640">
                  <c:v>66.141239999999996</c:v>
                </c:pt>
                <c:pt idx="641">
                  <c:v>66.206549999999993</c:v>
                </c:pt>
                <c:pt idx="642">
                  <c:v>66.276380000000003</c:v>
                </c:pt>
                <c:pt idx="643">
                  <c:v>66.351439999999997</c:v>
                </c:pt>
                <c:pt idx="644">
                  <c:v>66.430160000000001</c:v>
                </c:pt>
                <c:pt idx="645">
                  <c:v>66.513059999999996</c:v>
                </c:pt>
                <c:pt idx="646">
                  <c:v>66.603179999999995</c:v>
                </c:pt>
                <c:pt idx="647">
                  <c:v>66.707059999999998</c:v>
                </c:pt>
                <c:pt idx="648">
                  <c:v>66.833939999999998</c:v>
                </c:pt>
                <c:pt idx="649">
                  <c:v>66.979240000000004</c:v>
                </c:pt>
                <c:pt idx="650">
                  <c:v>67.040620000000004</c:v>
                </c:pt>
                <c:pt idx="651">
                  <c:v>66.943349999999995</c:v>
                </c:pt>
                <c:pt idx="652">
                  <c:v>66.910319999999999</c:v>
                </c:pt>
                <c:pt idx="653">
                  <c:v>67.191029999999998</c:v>
                </c:pt>
                <c:pt idx="654">
                  <c:v>67.317419999999998</c:v>
                </c:pt>
                <c:pt idx="655">
                  <c:v>67.341380000000001</c:v>
                </c:pt>
                <c:pt idx="656">
                  <c:v>67.422560000000004</c:v>
                </c:pt>
                <c:pt idx="657">
                  <c:v>67.512820000000005</c:v>
                </c:pt>
                <c:pt idx="658">
                  <c:v>67.578199999999995</c:v>
                </c:pt>
                <c:pt idx="659">
                  <c:v>67.675049999999999</c:v>
                </c:pt>
                <c:pt idx="660">
                  <c:v>67.755589999999998</c:v>
                </c:pt>
                <c:pt idx="661">
                  <c:v>67.796250000000001</c:v>
                </c:pt>
                <c:pt idx="662">
                  <c:v>67.848939999999999</c:v>
                </c:pt>
                <c:pt idx="663">
                  <c:v>67.922889999999995</c:v>
                </c:pt>
                <c:pt idx="664">
                  <c:v>67.981319999999997</c:v>
                </c:pt>
                <c:pt idx="665">
                  <c:v>68.032409999999999</c:v>
                </c:pt>
                <c:pt idx="666">
                  <c:v>68.096299999999999</c:v>
                </c:pt>
                <c:pt idx="667">
                  <c:v>68.155590000000004</c:v>
                </c:pt>
                <c:pt idx="668">
                  <c:v>68.202929999999995</c:v>
                </c:pt>
                <c:pt idx="669">
                  <c:v>68.252629999999996</c:v>
                </c:pt>
                <c:pt idx="670">
                  <c:v>68.296310000000005</c:v>
                </c:pt>
                <c:pt idx="671">
                  <c:v>68.327950000000001</c:v>
                </c:pt>
                <c:pt idx="672">
                  <c:v>68.357600000000005</c:v>
                </c:pt>
                <c:pt idx="673">
                  <c:v>68.393709999999999</c:v>
                </c:pt>
                <c:pt idx="674">
                  <c:v>68.445779999999999</c:v>
                </c:pt>
                <c:pt idx="675">
                  <c:v>68.513800000000003</c:v>
                </c:pt>
                <c:pt idx="676">
                  <c:v>68.58663</c:v>
                </c:pt>
                <c:pt idx="677">
                  <c:v>68.656440000000003</c:v>
                </c:pt>
                <c:pt idx="678">
                  <c:v>68.724440000000001</c:v>
                </c:pt>
                <c:pt idx="679">
                  <c:v>68.793909999999997</c:v>
                </c:pt>
                <c:pt idx="680">
                  <c:v>68.862719999999996</c:v>
                </c:pt>
                <c:pt idx="681">
                  <c:v>68.929860000000005</c:v>
                </c:pt>
                <c:pt idx="682">
                  <c:v>68.994900000000001</c:v>
                </c:pt>
                <c:pt idx="683">
                  <c:v>69.058059999999998</c:v>
                </c:pt>
                <c:pt idx="684">
                  <c:v>69.119860000000003</c:v>
                </c:pt>
                <c:pt idx="685">
                  <c:v>69.180539999999993</c:v>
                </c:pt>
                <c:pt idx="686">
                  <c:v>69.242040000000003</c:v>
                </c:pt>
                <c:pt idx="687">
                  <c:v>69.304349999999999</c:v>
                </c:pt>
                <c:pt idx="688">
                  <c:v>69.367800000000003</c:v>
                </c:pt>
                <c:pt idx="689">
                  <c:v>69.43244</c:v>
                </c:pt>
                <c:pt idx="690">
                  <c:v>69.498580000000004</c:v>
                </c:pt>
                <c:pt idx="691">
                  <c:v>69.564940000000007</c:v>
                </c:pt>
                <c:pt idx="692">
                  <c:v>69.631529999999998</c:v>
                </c:pt>
                <c:pt idx="693">
                  <c:v>69.697819999999993</c:v>
                </c:pt>
                <c:pt idx="694">
                  <c:v>69.764250000000004</c:v>
                </c:pt>
                <c:pt idx="695">
                  <c:v>69.829840000000004</c:v>
                </c:pt>
                <c:pt idx="696">
                  <c:v>69.895099999999999</c:v>
                </c:pt>
                <c:pt idx="697">
                  <c:v>69.960350000000005</c:v>
                </c:pt>
                <c:pt idx="698">
                  <c:v>70.026160000000004</c:v>
                </c:pt>
                <c:pt idx="699">
                  <c:v>70.09111</c:v>
                </c:pt>
                <c:pt idx="700">
                  <c:v>70.156679999999994</c:v>
                </c:pt>
                <c:pt idx="701">
                  <c:v>70.223070000000007</c:v>
                </c:pt>
                <c:pt idx="702">
                  <c:v>70.289000000000001</c:v>
                </c:pt>
                <c:pt idx="703">
                  <c:v>70.355599999999995</c:v>
                </c:pt>
                <c:pt idx="704">
                  <c:v>70.421899999999994</c:v>
                </c:pt>
                <c:pt idx="705">
                  <c:v>70.48809</c:v>
                </c:pt>
                <c:pt idx="706">
                  <c:v>70.554860000000005</c:v>
                </c:pt>
                <c:pt idx="707">
                  <c:v>70.622280000000003</c:v>
                </c:pt>
                <c:pt idx="708">
                  <c:v>70.688199999999995</c:v>
                </c:pt>
                <c:pt idx="709">
                  <c:v>70.754339999999999</c:v>
                </c:pt>
                <c:pt idx="710">
                  <c:v>70.820499999999996</c:v>
                </c:pt>
                <c:pt idx="711">
                  <c:v>70.886759999999995</c:v>
                </c:pt>
                <c:pt idx="712">
                  <c:v>70.953950000000006</c:v>
                </c:pt>
                <c:pt idx="713">
                  <c:v>71.020219999999995</c:v>
                </c:pt>
                <c:pt idx="714">
                  <c:v>71.087040000000002</c:v>
                </c:pt>
                <c:pt idx="715">
                  <c:v>71.153599999999997</c:v>
                </c:pt>
                <c:pt idx="716">
                  <c:v>71.220860000000002</c:v>
                </c:pt>
                <c:pt idx="717">
                  <c:v>71.288049999999998</c:v>
                </c:pt>
                <c:pt idx="718">
                  <c:v>71.353909999999999</c:v>
                </c:pt>
                <c:pt idx="719">
                  <c:v>71.421239999999997</c:v>
                </c:pt>
                <c:pt idx="720">
                  <c:v>71.488399999999999</c:v>
                </c:pt>
                <c:pt idx="721">
                  <c:v>71.554879999999997</c:v>
                </c:pt>
                <c:pt idx="722">
                  <c:v>71.621530000000007</c:v>
                </c:pt>
                <c:pt idx="723">
                  <c:v>71.6892</c:v>
                </c:pt>
                <c:pt idx="724">
                  <c:v>71.756100000000004</c:v>
                </c:pt>
                <c:pt idx="725">
                  <c:v>71.822839999999999</c:v>
                </c:pt>
                <c:pt idx="726">
                  <c:v>71.890749999999997</c:v>
                </c:pt>
                <c:pt idx="727">
                  <c:v>71.958500000000001</c:v>
                </c:pt>
                <c:pt idx="728">
                  <c:v>72.025850000000005</c:v>
                </c:pt>
                <c:pt idx="729">
                  <c:v>72.093209999999999</c:v>
                </c:pt>
                <c:pt idx="730">
                  <c:v>72.160600000000002</c:v>
                </c:pt>
                <c:pt idx="731">
                  <c:v>72.227779999999996</c:v>
                </c:pt>
                <c:pt idx="732">
                  <c:v>72.294499999999999</c:v>
                </c:pt>
                <c:pt idx="733">
                  <c:v>72.362179999999995</c:v>
                </c:pt>
                <c:pt idx="734">
                  <c:v>72.429680000000005</c:v>
                </c:pt>
                <c:pt idx="735">
                  <c:v>72.497</c:v>
                </c:pt>
                <c:pt idx="736">
                  <c:v>72.564160000000001</c:v>
                </c:pt>
                <c:pt idx="737">
                  <c:v>72.632300000000001</c:v>
                </c:pt>
                <c:pt idx="738">
                  <c:v>72.700069999999997</c:v>
                </c:pt>
                <c:pt idx="739">
                  <c:v>72.767120000000006</c:v>
                </c:pt>
                <c:pt idx="740">
                  <c:v>72.834900000000005</c:v>
                </c:pt>
                <c:pt idx="741">
                  <c:v>72.902429999999995</c:v>
                </c:pt>
                <c:pt idx="742">
                  <c:v>72.969819999999999</c:v>
                </c:pt>
                <c:pt idx="743">
                  <c:v>73.037570000000002</c:v>
                </c:pt>
                <c:pt idx="744">
                  <c:v>73.104659999999996</c:v>
                </c:pt>
                <c:pt idx="745">
                  <c:v>73.172030000000007</c:v>
                </c:pt>
                <c:pt idx="746">
                  <c:v>73.240219999999994</c:v>
                </c:pt>
                <c:pt idx="747">
                  <c:v>73.307910000000007</c:v>
                </c:pt>
                <c:pt idx="748">
                  <c:v>73.37518</c:v>
                </c:pt>
                <c:pt idx="749">
                  <c:v>73.442899999999995</c:v>
                </c:pt>
                <c:pt idx="750">
                  <c:v>73.510310000000004</c:v>
                </c:pt>
                <c:pt idx="751">
                  <c:v>73.577569999999994</c:v>
                </c:pt>
                <c:pt idx="752">
                  <c:v>73.645629999999997</c:v>
                </c:pt>
                <c:pt idx="753">
                  <c:v>73.713260000000005</c:v>
                </c:pt>
                <c:pt idx="754">
                  <c:v>73.781099999999995</c:v>
                </c:pt>
                <c:pt idx="755">
                  <c:v>73.848659999999995</c:v>
                </c:pt>
                <c:pt idx="756">
                  <c:v>73.916399999999996</c:v>
                </c:pt>
                <c:pt idx="757">
                  <c:v>73.983800000000002</c:v>
                </c:pt>
                <c:pt idx="758">
                  <c:v>74.050820000000002</c:v>
                </c:pt>
                <c:pt idx="759">
                  <c:v>74.118639999999999</c:v>
                </c:pt>
                <c:pt idx="760">
                  <c:v>74.186179999999993</c:v>
                </c:pt>
                <c:pt idx="761">
                  <c:v>74.254279999999994</c:v>
                </c:pt>
                <c:pt idx="762">
                  <c:v>74.321849999999998</c:v>
                </c:pt>
                <c:pt idx="763">
                  <c:v>74.389529999999993</c:v>
                </c:pt>
                <c:pt idx="764">
                  <c:v>74.457639999999998</c:v>
                </c:pt>
                <c:pt idx="765">
                  <c:v>74.525239999999997</c:v>
                </c:pt>
                <c:pt idx="766">
                  <c:v>74.592590000000001</c:v>
                </c:pt>
                <c:pt idx="767">
                  <c:v>74.659899999999993</c:v>
                </c:pt>
                <c:pt idx="768">
                  <c:v>74.727500000000006</c:v>
                </c:pt>
                <c:pt idx="769">
                  <c:v>74.795069999999996</c:v>
                </c:pt>
                <c:pt idx="770">
                  <c:v>74.862350000000006</c:v>
                </c:pt>
                <c:pt idx="771">
                  <c:v>74.929259999999999</c:v>
                </c:pt>
                <c:pt idx="772">
                  <c:v>74.99718</c:v>
                </c:pt>
                <c:pt idx="773">
                  <c:v>75.064760000000007</c:v>
                </c:pt>
                <c:pt idx="774">
                  <c:v>75.132570000000001</c:v>
                </c:pt>
                <c:pt idx="775">
                  <c:v>75.200050000000005</c:v>
                </c:pt>
                <c:pt idx="776">
                  <c:v>75.268159999999995</c:v>
                </c:pt>
                <c:pt idx="777">
                  <c:v>75.335719999999995</c:v>
                </c:pt>
                <c:pt idx="778">
                  <c:v>75.402839999999998</c:v>
                </c:pt>
                <c:pt idx="779">
                  <c:v>75.470359999999999</c:v>
                </c:pt>
                <c:pt idx="780">
                  <c:v>75.537599999999998</c:v>
                </c:pt>
                <c:pt idx="781">
                  <c:v>75.605000000000004</c:v>
                </c:pt>
                <c:pt idx="782">
                  <c:v>75.672569999999993</c:v>
                </c:pt>
                <c:pt idx="783">
                  <c:v>75.740279999999998</c:v>
                </c:pt>
                <c:pt idx="784">
                  <c:v>75.807410000000004</c:v>
                </c:pt>
                <c:pt idx="785">
                  <c:v>75.875069999999994</c:v>
                </c:pt>
                <c:pt idx="786">
                  <c:v>75.942719999999994</c:v>
                </c:pt>
                <c:pt idx="787">
                  <c:v>76.010099999999994</c:v>
                </c:pt>
                <c:pt idx="788">
                  <c:v>76.077619999999996</c:v>
                </c:pt>
                <c:pt idx="789">
                  <c:v>76.145009999999999</c:v>
                </c:pt>
                <c:pt idx="790">
                  <c:v>76.212260000000001</c:v>
                </c:pt>
                <c:pt idx="791">
                  <c:v>76.279719999999998</c:v>
                </c:pt>
                <c:pt idx="792">
                  <c:v>76.346869999999996</c:v>
                </c:pt>
                <c:pt idx="793">
                  <c:v>76.414360000000002</c:v>
                </c:pt>
                <c:pt idx="794">
                  <c:v>76.481939999999994</c:v>
                </c:pt>
                <c:pt idx="795">
                  <c:v>76.548969999999997</c:v>
                </c:pt>
                <c:pt idx="796">
                  <c:v>76.615629999999996</c:v>
                </c:pt>
                <c:pt idx="797">
                  <c:v>76.682180000000002</c:v>
                </c:pt>
                <c:pt idx="798">
                  <c:v>76.750339999999994</c:v>
                </c:pt>
                <c:pt idx="799">
                  <c:v>76.817620000000005</c:v>
                </c:pt>
                <c:pt idx="800">
                  <c:v>76.884839999999997</c:v>
                </c:pt>
                <c:pt idx="801">
                  <c:v>76.952430000000007</c:v>
                </c:pt>
                <c:pt idx="802">
                  <c:v>77.01952</c:v>
                </c:pt>
                <c:pt idx="803">
                  <c:v>77.086529999999996</c:v>
                </c:pt>
                <c:pt idx="804">
                  <c:v>77.153599999999997</c:v>
                </c:pt>
                <c:pt idx="805">
                  <c:v>77.22063</c:v>
                </c:pt>
                <c:pt idx="806">
                  <c:v>77.287199999999999</c:v>
                </c:pt>
                <c:pt idx="807">
                  <c:v>77.354159999999993</c:v>
                </c:pt>
                <c:pt idx="808">
                  <c:v>77.421459999999996</c:v>
                </c:pt>
                <c:pt idx="809">
                  <c:v>77.488129999999998</c:v>
                </c:pt>
                <c:pt idx="810">
                  <c:v>77.554879999999997</c:v>
                </c:pt>
                <c:pt idx="811">
                  <c:v>77.622320000000002</c:v>
                </c:pt>
                <c:pt idx="812">
                  <c:v>77.689549999999997</c:v>
                </c:pt>
                <c:pt idx="813">
                  <c:v>77.756720000000001</c:v>
                </c:pt>
                <c:pt idx="814">
                  <c:v>77.823999999999998</c:v>
                </c:pt>
                <c:pt idx="815">
                  <c:v>77.890929999999997</c:v>
                </c:pt>
                <c:pt idx="816">
                  <c:v>77.957999999999998</c:v>
                </c:pt>
                <c:pt idx="817">
                  <c:v>78.025149999999996</c:v>
                </c:pt>
                <c:pt idx="818">
                  <c:v>78.091449999999995</c:v>
                </c:pt>
                <c:pt idx="819">
                  <c:v>78.158100000000005</c:v>
                </c:pt>
                <c:pt idx="820">
                  <c:v>78.225700000000003</c:v>
                </c:pt>
                <c:pt idx="821">
                  <c:v>78.292299999999997</c:v>
                </c:pt>
                <c:pt idx="822">
                  <c:v>78.359120000000004</c:v>
                </c:pt>
                <c:pt idx="823">
                  <c:v>78.425880000000006</c:v>
                </c:pt>
                <c:pt idx="824">
                  <c:v>78.493039999999993</c:v>
                </c:pt>
                <c:pt idx="825">
                  <c:v>78.559079999999994</c:v>
                </c:pt>
                <c:pt idx="826">
                  <c:v>78.626220000000004</c:v>
                </c:pt>
                <c:pt idx="827">
                  <c:v>78.692310000000006</c:v>
                </c:pt>
                <c:pt idx="828">
                  <c:v>78.759339999999995</c:v>
                </c:pt>
                <c:pt idx="829">
                  <c:v>78.826319999999996</c:v>
                </c:pt>
                <c:pt idx="830">
                  <c:v>78.893919999999994</c:v>
                </c:pt>
                <c:pt idx="831">
                  <c:v>78.960880000000003</c:v>
                </c:pt>
                <c:pt idx="832">
                  <c:v>79.027799999999999</c:v>
                </c:pt>
                <c:pt idx="833">
                  <c:v>79.094989999999996</c:v>
                </c:pt>
                <c:pt idx="834">
                  <c:v>79.162009999999995</c:v>
                </c:pt>
                <c:pt idx="835">
                  <c:v>79.228740000000002</c:v>
                </c:pt>
                <c:pt idx="836">
                  <c:v>79.294880000000006</c:v>
                </c:pt>
                <c:pt idx="837">
                  <c:v>79.361990000000006</c:v>
                </c:pt>
                <c:pt idx="838">
                  <c:v>79.428809999999999</c:v>
                </c:pt>
                <c:pt idx="839">
                  <c:v>79.495919999999998</c:v>
                </c:pt>
                <c:pt idx="840">
                  <c:v>79.562839999999994</c:v>
                </c:pt>
                <c:pt idx="841">
                  <c:v>79.63</c:v>
                </c:pt>
                <c:pt idx="842">
                  <c:v>79.69605</c:v>
                </c:pt>
                <c:pt idx="843">
                  <c:v>79.762799999999999</c:v>
                </c:pt>
                <c:pt idx="844">
                  <c:v>79.829750000000004</c:v>
                </c:pt>
                <c:pt idx="845">
                  <c:v>79.896280000000004</c:v>
                </c:pt>
                <c:pt idx="846">
                  <c:v>79.962649999999996</c:v>
                </c:pt>
                <c:pt idx="847">
                  <c:v>80.029709999999994</c:v>
                </c:pt>
                <c:pt idx="848">
                  <c:v>80.096620000000001</c:v>
                </c:pt>
                <c:pt idx="849">
                  <c:v>80.163529999999994</c:v>
                </c:pt>
                <c:pt idx="850">
                  <c:v>80.229789999999994</c:v>
                </c:pt>
                <c:pt idx="851">
                  <c:v>80.296340000000001</c:v>
                </c:pt>
                <c:pt idx="852">
                  <c:v>80.362740000000002</c:v>
                </c:pt>
                <c:pt idx="853">
                  <c:v>80.429079999999999</c:v>
                </c:pt>
                <c:pt idx="854">
                  <c:v>80.495549999999994</c:v>
                </c:pt>
                <c:pt idx="855">
                  <c:v>80.561760000000007</c:v>
                </c:pt>
                <c:pt idx="856">
                  <c:v>80.628360000000001</c:v>
                </c:pt>
                <c:pt idx="857">
                  <c:v>80.694879999999998</c:v>
                </c:pt>
                <c:pt idx="858">
                  <c:v>80.761139999999997</c:v>
                </c:pt>
                <c:pt idx="859">
                  <c:v>80.828379999999996</c:v>
                </c:pt>
                <c:pt idx="860">
                  <c:v>80.894499999999994</c:v>
                </c:pt>
                <c:pt idx="861">
                  <c:v>80.961659999999995</c:v>
                </c:pt>
                <c:pt idx="862">
                  <c:v>81.028440000000003</c:v>
                </c:pt>
                <c:pt idx="863">
                  <c:v>81.094700000000003</c:v>
                </c:pt>
                <c:pt idx="864">
                  <c:v>81.161389999999997</c:v>
                </c:pt>
                <c:pt idx="865">
                  <c:v>81.227739999999997</c:v>
                </c:pt>
                <c:pt idx="866">
                  <c:v>81.294210000000007</c:v>
                </c:pt>
                <c:pt idx="867">
                  <c:v>81.360740000000007</c:v>
                </c:pt>
                <c:pt idx="868">
                  <c:v>81.427300000000002</c:v>
                </c:pt>
                <c:pt idx="869">
                  <c:v>81.493709999999993</c:v>
                </c:pt>
                <c:pt idx="870">
                  <c:v>81.560419999999993</c:v>
                </c:pt>
                <c:pt idx="871">
                  <c:v>81.627390000000005</c:v>
                </c:pt>
                <c:pt idx="872">
                  <c:v>81.694069999999996</c:v>
                </c:pt>
                <c:pt idx="873">
                  <c:v>81.761139999999997</c:v>
                </c:pt>
                <c:pt idx="874">
                  <c:v>81.827610000000007</c:v>
                </c:pt>
                <c:pt idx="875">
                  <c:v>81.894099999999995</c:v>
                </c:pt>
                <c:pt idx="876">
                  <c:v>81.960620000000006</c:v>
                </c:pt>
                <c:pt idx="877">
                  <c:v>82.027720000000002</c:v>
                </c:pt>
                <c:pt idx="878">
                  <c:v>82.093739999999997</c:v>
                </c:pt>
                <c:pt idx="879">
                  <c:v>82.16028</c:v>
                </c:pt>
                <c:pt idx="880">
                  <c:v>82.22681</c:v>
                </c:pt>
                <c:pt idx="881">
                  <c:v>82.293080000000003</c:v>
                </c:pt>
                <c:pt idx="882">
                  <c:v>82.359849999999994</c:v>
                </c:pt>
                <c:pt idx="883">
                  <c:v>82.426779999999994</c:v>
                </c:pt>
                <c:pt idx="884">
                  <c:v>82.493039999999993</c:v>
                </c:pt>
                <c:pt idx="885">
                  <c:v>82.559659999999994</c:v>
                </c:pt>
                <c:pt idx="886">
                  <c:v>82.626559999999998</c:v>
                </c:pt>
                <c:pt idx="887">
                  <c:v>82.692440000000005</c:v>
                </c:pt>
                <c:pt idx="888">
                  <c:v>82.759320000000002</c:v>
                </c:pt>
                <c:pt idx="889">
                  <c:v>82.826160000000002</c:v>
                </c:pt>
                <c:pt idx="890">
                  <c:v>82.892120000000006</c:v>
                </c:pt>
                <c:pt idx="891">
                  <c:v>82.958690000000004</c:v>
                </c:pt>
                <c:pt idx="892">
                  <c:v>83.025700000000001</c:v>
                </c:pt>
                <c:pt idx="893">
                  <c:v>83.092259999999996</c:v>
                </c:pt>
                <c:pt idx="894">
                  <c:v>83.159019999999998</c:v>
                </c:pt>
                <c:pt idx="895">
                  <c:v>83.225740000000002</c:v>
                </c:pt>
                <c:pt idx="896">
                  <c:v>83.292299999999997</c:v>
                </c:pt>
                <c:pt idx="897">
                  <c:v>83.358609999999999</c:v>
                </c:pt>
                <c:pt idx="898">
                  <c:v>83.425820000000002</c:v>
                </c:pt>
                <c:pt idx="899">
                  <c:v>83.492260000000002</c:v>
                </c:pt>
                <c:pt idx="900">
                  <c:v>83.55856</c:v>
                </c:pt>
                <c:pt idx="901">
                  <c:v>83.625349999999997</c:v>
                </c:pt>
                <c:pt idx="902">
                  <c:v>83.691519999999997</c:v>
                </c:pt>
                <c:pt idx="903">
                  <c:v>83.757919999999999</c:v>
                </c:pt>
                <c:pt idx="904">
                  <c:v>83.825299999999999</c:v>
                </c:pt>
                <c:pt idx="905">
                  <c:v>83.890929999999997</c:v>
                </c:pt>
                <c:pt idx="906">
                  <c:v>83.957890000000006</c:v>
                </c:pt>
                <c:pt idx="907">
                  <c:v>84.024379999999994</c:v>
                </c:pt>
                <c:pt idx="908">
                  <c:v>84.091239999999999</c:v>
                </c:pt>
                <c:pt idx="909">
                  <c:v>84.15813</c:v>
                </c:pt>
                <c:pt idx="910">
                  <c:v>84.224760000000003</c:v>
                </c:pt>
                <c:pt idx="911">
                  <c:v>84.291740000000004</c:v>
                </c:pt>
                <c:pt idx="912">
                  <c:v>84.358090000000004</c:v>
                </c:pt>
                <c:pt idx="913">
                  <c:v>84.424340000000001</c:v>
                </c:pt>
                <c:pt idx="914">
                  <c:v>84.490780000000001</c:v>
                </c:pt>
                <c:pt idx="915">
                  <c:v>84.557360000000003</c:v>
                </c:pt>
                <c:pt idx="916">
                  <c:v>84.624260000000007</c:v>
                </c:pt>
                <c:pt idx="917">
                  <c:v>84.690119999999993</c:v>
                </c:pt>
                <c:pt idx="918">
                  <c:v>84.756469999999993</c:v>
                </c:pt>
                <c:pt idx="919">
                  <c:v>84.822850000000003</c:v>
                </c:pt>
                <c:pt idx="920">
                  <c:v>84.890309999999999</c:v>
                </c:pt>
                <c:pt idx="921">
                  <c:v>84.956720000000004</c:v>
                </c:pt>
                <c:pt idx="922">
                  <c:v>85.023240000000001</c:v>
                </c:pt>
                <c:pt idx="923">
                  <c:v>85.090220000000002</c:v>
                </c:pt>
                <c:pt idx="924">
                  <c:v>85.157200000000003</c:v>
                </c:pt>
                <c:pt idx="925">
                  <c:v>85.223709999999997</c:v>
                </c:pt>
                <c:pt idx="926">
                  <c:v>85.290509999999998</c:v>
                </c:pt>
                <c:pt idx="927">
                  <c:v>85.357309999999998</c:v>
                </c:pt>
                <c:pt idx="928">
                  <c:v>85.423760000000001</c:v>
                </c:pt>
                <c:pt idx="929">
                  <c:v>85.490430000000003</c:v>
                </c:pt>
                <c:pt idx="930">
                  <c:v>85.557310000000001</c:v>
                </c:pt>
                <c:pt idx="931">
                  <c:v>85.623980000000003</c:v>
                </c:pt>
                <c:pt idx="932">
                  <c:v>85.690190000000001</c:v>
                </c:pt>
                <c:pt idx="933">
                  <c:v>85.756619999999998</c:v>
                </c:pt>
                <c:pt idx="934">
                  <c:v>85.823859999999996</c:v>
                </c:pt>
                <c:pt idx="935">
                  <c:v>85.890190000000004</c:v>
                </c:pt>
                <c:pt idx="936">
                  <c:v>85.957120000000003</c:v>
                </c:pt>
                <c:pt idx="937">
                  <c:v>86.024050000000003</c:v>
                </c:pt>
                <c:pt idx="938">
                  <c:v>86.090609999999998</c:v>
                </c:pt>
                <c:pt idx="939">
                  <c:v>86.156760000000006</c:v>
                </c:pt>
                <c:pt idx="940">
                  <c:v>86.223910000000004</c:v>
                </c:pt>
                <c:pt idx="941">
                  <c:v>86.289940000000001</c:v>
                </c:pt>
                <c:pt idx="942">
                  <c:v>86.35651</c:v>
                </c:pt>
                <c:pt idx="943">
                  <c:v>86.422799999999995</c:v>
                </c:pt>
                <c:pt idx="944">
                  <c:v>86.489760000000004</c:v>
                </c:pt>
                <c:pt idx="945">
                  <c:v>86.557090000000002</c:v>
                </c:pt>
                <c:pt idx="946">
                  <c:v>86.623350000000002</c:v>
                </c:pt>
                <c:pt idx="947">
                  <c:v>86.69032</c:v>
                </c:pt>
                <c:pt idx="948">
                  <c:v>86.756550000000004</c:v>
                </c:pt>
                <c:pt idx="949">
                  <c:v>86.822810000000004</c:v>
                </c:pt>
                <c:pt idx="950">
                  <c:v>86.889840000000007</c:v>
                </c:pt>
                <c:pt idx="951">
                  <c:v>86.956620000000001</c:v>
                </c:pt>
                <c:pt idx="952">
                  <c:v>87.02319</c:v>
                </c:pt>
                <c:pt idx="953">
                  <c:v>87.090180000000004</c:v>
                </c:pt>
                <c:pt idx="954">
                  <c:v>87.156639999999996</c:v>
                </c:pt>
                <c:pt idx="955">
                  <c:v>87.223119999999994</c:v>
                </c:pt>
                <c:pt idx="956">
                  <c:v>87.290509999999998</c:v>
                </c:pt>
                <c:pt idx="957">
                  <c:v>87.356819999999999</c:v>
                </c:pt>
                <c:pt idx="958">
                  <c:v>87.423349999999999</c:v>
                </c:pt>
                <c:pt idx="959">
                  <c:v>87.489840000000001</c:v>
                </c:pt>
                <c:pt idx="960">
                  <c:v>87.556449999999998</c:v>
                </c:pt>
                <c:pt idx="961">
                  <c:v>87.623159999999999</c:v>
                </c:pt>
                <c:pt idx="962">
                  <c:v>87.689859999999996</c:v>
                </c:pt>
                <c:pt idx="963">
                  <c:v>87.756600000000006</c:v>
                </c:pt>
                <c:pt idx="964">
                  <c:v>87.823939999999993</c:v>
                </c:pt>
                <c:pt idx="965">
                  <c:v>87.890150000000006</c:v>
                </c:pt>
                <c:pt idx="966">
                  <c:v>87.956800000000001</c:v>
                </c:pt>
                <c:pt idx="967">
                  <c:v>88.023510000000002</c:v>
                </c:pt>
                <c:pt idx="968">
                  <c:v>88.090239999999994</c:v>
                </c:pt>
                <c:pt idx="969">
                  <c:v>88.156090000000006</c:v>
                </c:pt>
                <c:pt idx="970">
                  <c:v>88.222589999999997</c:v>
                </c:pt>
                <c:pt idx="971">
                  <c:v>88.289280000000005</c:v>
                </c:pt>
                <c:pt idx="972">
                  <c:v>88.355909999999994</c:v>
                </c:pt>
                <c:pt idx="973">
                  <c:v>88.422880000000006</c:v>
                </c:pt>
                <c:pt idx="974">
                  <c:v>88.489440000000002</c:v>
                </c:pt>
                <c:pt idx="975">
                  <c:v>88.555940000000007</c:v>
                </c:pt>
                <c:pt idx="976">
                  <c:v>88.622990000000001</c:v>
                </c:pt>
                <c:pt idx="977">
                  <c:v>88.689909999999998</c:v>
                </c:pt>
                <c:pt idx="978">
                  <c:v>88.756600000000006</c:v>
                </c:pt>
                <c:pt idx="979">
                  <c:v>88.822909999999993</c:v>
                </c:pt>
                <c:pt idx="980">
                  <c:v>88.889250000000004</c:v>
                </c:pt>
                <c:pt idx="981">
                  <c:v>88.955870000000004</c:v>
                </c:pt>
                <c:pt idx="982">
                  <c:v>89.023240000000001</c:v>
                </c:pt>
                <c:pt idx="983">
                  <c:v>89.089920000000006</c:v>
                </c:pt>
                <c:pt idx="984">
                  <c:v>89.156289999999998</c:v>
                </c:pt>
                <c:pt idx="985">
                  <c:v>89.222970000000004</c:v>
                </c:pt>
                <c:pt idx="986">
                  <c:v>89.289689999999993</c:v>
                </c:pt>
                <c:pt idx="987">
                  <c:v>89.356260000000006</c:v>
                </c:pt>
                <c:pt idx="988">
                  <c:v>89.423159999999996</c:v>
                </c:pt>
                <c:pt idx="989">
                  <c:v>89.490009999999998</c:v>
                </c:pt>
                <c:pt idx="990">
                  <c:v>89.556880000000007</c:v>
                </c:pt>
                <c:pt idx="991">
                  <c:v>89.623440000000002</c:v>
                </c:pt>
                <c:pt idx="992">
                  <c:v>89.690179999999998</c:v>
                </c:pt>
                <c:pt idx="993">
                  <c:v>89.757140000000007</c:v>
                </c:pt>
                <c:pt idx="994">
                  <c:v>89.823580000000007</c:v>
                </c:pt>
                <c:pt idx="995">
                  <c:v>89.889989999999997</c:v>
                </c:pt>
                <c:pt idx="996">
                  <c:v>89.957359999999994</c:v>
                </c:pt>
                <c:pt idx="997">
                  <c:v>90.02422</c:v>
                </c:pt>
                <c:pt idx="998">
                  <c:v>90.090360000000004</c:v>
                </c:pt>
                <c:pt idx="999">
                  <c:v>90.156940000000006</c:v>
                </c:pt>
                <c:pt idx="1000">
                  <c:v>90.223910000000004</c:v>
                </c:pt>
                <c:pt idx="1001">
                  <c:v>90.290580000000006</c:v>
                </c:pt>
                <c:pt idx="1002">
                  <c:v>90.357339999999994</c:v>
                </c:pt>
                <c:pt idx="1003">
                  <c:v>90.42389</c:v>
                </c:pt>
                <c:pt idx="1004">
                  <c:v>90.490700000000004</c:v>
                </c:pt>
                <c:pt idx="1005">
                  <c:v>90.556640000000002</c:v>
                </c:pt>
                <c:pt idx="1006">
                  <c:v>90.623440000000002</c:v>
                </c:pt>
                <c:pt idx="1007">
                  <c:v>90.690219999999997</c:v>
                </c:pt>
                <c:pt idx="1008">
                  <c:v>90.75694</c:v>
                </c:pt>
                <c:pt idx="1009">
                  <c:v>90.824119999999994</c:v>
                </c:pt>
                <c:pt idx="1010">
                  <c:v>90.890900000000002</c:v>
                </c:pt>
                <c:pt idx="1011">
                  <c:v>90.957380000000001</c:v>
                </c:pt>
                <c:pt idx="1012">
                  <c:v>91.023409999999998</c:v>
                </c:pt>
                <c:pt idx="1013">
                  <c:v>91.09</c:v>
                </c:pt>
                <c:pt idx="1014">
                  <c:v>91.156239999999997</c:v>
                </c:pt>
                <c:pt idx="1015">
                  <c:v>91.223439999999997</c:v>
                </c:pt>
                <c:pt idx="1016">
                  <c:v>91.290120000000002</c:v>
                </c:pt>
                <c:pt idx="1017">
                  <c:v>91.356939999999994</c:v>
                </c:pt>
                <c:pt idx="1018">
                  <c:v>91.423320000000004</c:v>
                </c:pt>
                <c:pt idx="1019">
                  <c:v>91.490160000000003</c:v>
                </c:pt>
                <c:pt idx="1020">
                  <c:v>91.556489999999997</c:v>
                </c:pt>
                <c:pt idx="1021">
                  <c:v>91.622799999999998</c:v>
                </c:pt>
                <c:pt idx="1022">
                  <c:v>91.690219999999997</c:v>
                </c:pt>
                <c:pt idx="1023">
                  <c:v>91.756519999999995</c:v>
                </c:pt>
                <c:pt idx="1024">
                  <c:v>91.822850000000003</c:v>
                </c:pt>
                <c:pt idx="1025">
                  <c:v>91.889809999999997</c:v>
                </c:pt>
                <c:pt idx="1026">
                  <c:v>91.955659999999995</c:v>
                </c:pt>
                <c:pt idx="1027">
                  <c:v>92.022760000000005</c:v>
                </c:pt>
                <c:pt idx="1028">
                  <c:v>92.089219999999997</c:v>
                </c:pt>
                <c:pt idx="1029">
                  <c:v>92.155940000000001</c:v>
                </c:pt>
                <c:pt idx="1030">
                  <c:v>92.222899999999996</c:v>
                </c:pt>
                <c:pt idx="1031">
                  <c:v>92.288719999999998</c:v>
                </c:pt>
                <c:pt idx="1032">
                  <c:v>92.355580000000003</c:v>
                </c:pt>
                <c:pt idx="1033">
                  <c:v>92.421679999999995</c:v>
                </c:pt>
                <c:pt idx="1034">
                  <c:v>92.488190000000003</c:v>
                </c:pt>
                <c:pt idx="1035">
                  <c:v>92.555189999999996</c:v>
                </c:pt>
                <c:pt idx="1036">
                  <c:v>92.621679999999998</c:v>
                </c:pt>
                <c:pt idx="1037">
                  <c:v>92.689009999999996</c:v>
                </c:pt>
                <c:pt idx="1038">
                  <c:v>92.755679999999998</c:v>
                </c:pt>
                <c:pt idx="1039">
                  <c:v>92.822720000000004</c:v>
                </c:pt>
                <c:pt idx="1040">
                  <c:v>92.889690000000002</c:v>
                </c:pt>
                <c:pt idx="1041">
                  <c:v>92.956140000000005</c:v>
                </c:pt>
                <c:pt idx="1042">
                  <c:v>93.022490000000005</c:v>
                </c:pt>
                <c:pt idx="1043">
                  <c:v>93.089079999999996</c:v>
                </c:pt>
                <c:pt idx="1044">
                  <c:v>93.15549</c:v>
                </c:pt>
                <c:pt idx="1045">
                  <c:v>93.221500000000006</c:v>
                </c:pt>
                <c:pt idx="1046">
                  <c:v>93.288089999999997</c:v>
                </c:pt>
                <c:pt idx="1047">
                  <c:v>93.355090000000004</c:v>
                </c:pt>
                <c:pt idx="1048">
                  <c:v>93.422070000000005</c:v>
                </c:pt>
                <c:pt idx="1049">
                  <c:v>93.488820000000004</c:v>
                </c:pt>
                <c:pt idx="1050">
                  <c:v>93.555160000000001</c:v>
                </c:pt>
                <c:pt idx="1051">
                  <c:v>93.622950000000003</c:v>
                </c:pt>
                <c:pt idx="1052">
                  <c:v>93.68947</c:v>
                </c:pt>
                <c:pt idx="1053">
                  <c:v>93.755660000000006</c:v>
                </c:pt>
                <c:pt idx="1054">
                  <c:v>93.822410000000005</c:v>
                </c:pt>
                <c:pt idx="1055">
                  <c:v>93.888999999999996</c:v>
                </c:pt>
                <c:pt idx="1056">
                  <c:v>93.955510000000004</c:v>
                </c:pt>
                <c:pt idx="1057">
                  <c:v>94.021950000000004</c:v>
                </c:pt>
                <c:pt idx="1058">
                  <c:v>94.088260000000005</c:v>
                </c:pt>
                <c:pt idx="1059">
                  <c:v>94.15531</c:v>
                </c:pt>
                <c:pt idx="1060">
                  <c:v>94.222219999999993</c:v>
                </c:pt>
                <c:pt idx="1061">
                  <c:v>94.288449999999997</c:v>
                </c:pt>
                <c:pt idx="1062">
                  <c:v>94.354960000000005</c:v>
                </c:pt>
                <c:pt idx="1063">
                  <c:v>94.421840000000003</c:v>
                </c:pt>
                <c:pt idx="1064">
                  <c:v>94.488309999999998</c:v>
                </c:pt>
                <c:pt idx="1065">
                  <c:v>94.554929999999999</c:v>
                </c:pt>
                <c:pt idx="1066">
                  <c:v>94.621759999999995</c:v>
                </c:pt>
                <c:pt idx="1067">
                  <c:v>94.688239999999993</c:v>
                </c:pt>
                <c:pt idx="1068">
                  <c:v>94.755660000000006</c:v>
                </c:pt>
                <c:pt idx="1069">
                  <c:v>94.82199</c:v>
                </c:pt>
                <c:pt idx="1070">
                  <c:v>94.888509999999997</c:v>
                </c:pt>
                <c:pt idx="1071">
                  <c:v>94.955280000000002</c:v>
                </c:pt>
                <c:pt idx="1072">
                  <c:v>95.021500000000003</c:v>
                </c:pt>
                <c:pt idx="1073">
                  <c:v>95.088260000000005</c:v>
                </c:pt>
                <c:pt idx="1074">
                  <c:v>95.15455</c:v>
                </c:pt>
                <c:pt idx="1075">
                  <c:v>95.221879999999999</c:v>
                </c:pt>
                <c:pt idx="1076">
                  <c:v>95.288790000000006</c:v>
                </c:pt>
                <c:pt idx="1077">
                  <c:v>95.355189999999993</c:v>
                </c:pt>
                <c:pt idx="1078">
                  <c:v>95.421880000000002</c:v>
                </c:pt>
                <c:pt idx="1079">
                  <c:v>95.488839999999996</c:v>
                </c:pt>
                <c:pt idx="1080">
                  <c:v>95.555160000000001</c:v>
                </c:pt>
                <c:pt idx="1081">
                  <c:v>95.621840000000006</c:v>
                </c:pt>
                <c:pt idx="1082">
                  <c:v>95.687929999999994</c:v>
                </c:pt>
                <c:pt idx="1083">
                  <c:v>95.754750000000001</c:v>
                </c:pt>
                <c:pt idx="1084">
                  <c:v>95.82159</c:v>
                </c:pt>
                <c:pt idx="1085">
                  <c:v>95.888090000000005</c:v>
                </c:pt>
                <c:pt idx="1086">
                  <c:v>95.954999999999998</c:v>
                </c:pt>
                <c:pt idx="1087">
                  <c:v>96.021690000000007</c:v>
                </c:pt>
                <c:pt idx="1088">
                  <c:v>96.088470000000001</c:v>
                </c:pt>
                <c:pt idx="1089">
                  <c:v>96.155060000000006</c:v>
                </c:pt>
                <c:pt idx="1090">
                  <c:v>96.221680000000006</c:v>
                </c:pt>
                <c:pt idx="1091">
                  <c:v>96.288030000000006</c:v>
                </c:pt>
                <c:pt idx="1092">
                  <c:v>96.354939999999999</c:v>
                </c:pt>
                <c:pt idx="1093">
                  <c:v>96.421340000000001</c:v>
                </c:pt>
                <c:pt idx="1094">
                  <c:v>96.487740000000002</c:v>
                </c:pt>
                <c:pt idx="1095">
                  <c:v>96.554180000000002</c:v>
                </c:pt>
                <c:pt idx="1096">
                  <c:v>96.621319999999997</c:v>
                </c:pt>
                <c:pt idx="1097">
                  <c:v>96.688419999999994</c:v>
                </c:pt>
                <c:pt idx="1098">
                  <c:v>96.754450000000006</c:v>
                </c:pt>
                <c:pt idx="1099">
                  <c:v>96.820779999999999</c:v>
                </c:pt>
                <c:pt idx="1100">
                  <c:v>96.88691</c:v>
                </c:pt>
                <c:pt idx="1101">
                  <c:v>96.953749999999999</c:v>
                </c:pt>
                <c:pt idx="1102">
                  <c:v>97.020660000000007</c:v>
                </c:pt>
                <c:pt idx="1103">
                  <c:v>97.086889999999997</c:v>
                </c:pt>
                <c:pt idx="1104">
                  <c:v>97.153589999999994</c:v>
                </c:pt>
                <c:pt idx="1105">
                  <c:v>97.220590000000001</c:v>
                </c:pt>
                <c:pt idx="1106">
                  <c:v>97.286869999999993</c:v>
                </c:pt>
                <c:pt idx="1107">
                  <c:v>97.353560000000002</c:v>
                </c:pt>
                <c:pt idx="1108">
                  <c:v>97.420689999999993</c:v>
                </c:pt>
                <c:pt idx="1109">
                  <c:v>97.487489999999994</c:v>
                </c:pt>
                <c:pt idx="1110">
                  <c:v>97.554339999999996</c:v>
                </c:pt>
                <c:pt idx="1111">
                  <c:v>97.620890000000003</c:v>
                </c:pt>
                <c:pt idx="1112">
                  <c:v>97.68759</c:v>
                </c:pt>
                <c:pt idx="1113">
                  <c:v>97.754549999999995</c:v>
                </c:pt>
                <c:pt idx="1114">
                  <c:v>97.820459999999997</c:v>
                </c:pt>
                <c:pt idx="1115">
                  <c:v>97.886359999999996</c:v>
                </c:pt>
                <c:pt idx="1116">
                  <c:v>97.953059999999994</c:v>
                </c:pt>
                <c:pt idx="1117">
                  <c:v>98.019639999999995</c:v>
                </c:pt>
                <c:pt idx="1118">
                  <c:v>98.086600000000004</c:v>
                </c:pt>
                <c:pt idx="1119">
                  <c:v>98.153440000000003</c:v>
                </c:pt>
                <c:pt idx="1120">
                  <c:v>98.220089999999999</c:v>
                </c:pt>
                <c:pt idx="1121">
                  <c:v>98.28622</c:v>
                </c:pt>
                <c:pt idx="1122">
                  <c:v>98.353139999999996</c:v>
                </c:pt>
                <c:pt idx="1123">
                  <c:v>98.419970000000006</c:v>
                </c:pt>
                <c:pt idx="1124">
                  <c:v>98.485560000000007</c:v>
                </c:pt>
                <c:pt idx="1125">
                  <c:v>98.552030000000002</c:v>
                </c:pt>
                <c:pt idx="1126">
                  <c:v>98.618819999999999</c:v>
                </c:pt>
                <c:pt idx="1127">
                  <c:v>98.68562</c:v>
                </c:pt>
                <c:pt idx="1128">
                  <c:v>98.752340000000004</c:v>
                </c:pt>
                <c:pt idx="1129">
                  <c:v>98.818809999999999</c:v>
                </c:pt>
                <c:pt idx="1130">
                  <c:v>98.88485</c:v>
                </c:pt>
                <c:pt idx="1131">
                  <c:v>98.951509999999999</c:v>
                </c:pt>
                <c:pt idx="1132">
                  <c:v>99.018249999999995</c:v>
                </c:pt>
                <c:pt idx="1133">
                  <c:v>99.084860000000006</c:v>
                </c:pt>
                <c:pt idx="1134">
                  <c:v>99.152010000000004</c:v>
                </c:pt>
                <c:pt idx="1135">
                  <c:v>99.218450000000004</c:v>
                </c:pt>
                <c:pt idx="1136">
                  <c:v>99.284369999999996</c:v>
                </c:pt>
                <c:pt idx="1137">
                  <c:v>99.351050000000001</c:v>
                </c:pt>
                <c:pt idx="1138">
                  <c:v>99.417810000000003</c:v>
                </c:pt>
                <c:pt idx="1139">
                  <c:v>99.484620000000007</c:v>
                </c:pt>
                <c:pt idx="1140">
                  <c:v>99.551559999999995</c:v>
                </c:pt>
                <c:pt idx="1141">
                  <c:v>99.618279999999999</c:v>
                </c:pt>
                <c:pt idx="1142">
                  <c:v>99.684690000000003</c:v>
                </c:pt>
                <c:pt idx="1143">
                  <c:v>99.75121</c:v>
                </c:pt>
                <c:pt idx="1144">
                  <c:v>99.817620000000005</c:v>
                </c:pt>
                <c:pt idx="1145">
                  <c:v>99.88458</c:v>
                </c:pt>
                <c:pt idx="1146">
                  <c:v>99.95129</c:v>
                </c:pt>
                <c:pt idx="1147">
                  <c:v>100.0177</c:v>
                </c:pt>
                <c:pt idx="1148">
                  <c:v>100.0844</c:v>
                </c:pt>
                <c:pt idx="1149">
                  <c:v>100.1512</c:v>
                </c:pt>
                <c:pt idx="1150">
                  <c:v>100.2178</c:v>
                </c:pt>
                <c:pt idx="1151">
                  <c:v>100.2839</c:v>
                </c:pt>
                <c:pt idx="1152">
                  <c:v>100.3503</c:v>
                </c:pt>
                <c:pt idx="1153">
                  <c:v>100.4169</c:v>
                </c:pt>
                <c:pt idx="1154">
                  <c:v>100.4834</c:v>
                </c:pt>
                <c:pt idx="1155">
                  <c:v>100.5496</c:v>
                </c:pt>
                <c:pt idx="1156">
                  <c:v>100.6161</c:v>
                </c:pt>
                <c:pt idx="1157">
                  <c:v>100.68210000000001</c:v>
                </c:pt>
                <c:pt idx="1158">
                  <c:v>100.7488</c:v>
                </c:pt>
                <c:pt idx="1159">
                  <c:v>100.81480000000001</c:v>
                </c:pt>
                <c:pt idx="1160">
                  <c:v>100.8814</c:v>
                </c:pt>
                <c:pt idx="1161">
                  <c:v>100.94799999999999</c:v>
                </c:pt>
                <c:pt idx="1162">
                  <c:v>101.01439999999999</c:v>
                </c:pt>
                <c:pt idx="1163">
                  <c:v>101.0802</c:v>
                </c:pt>
                <c:pt idx="1164">
                  <c:v>101.1469</c:v>
                </c:pt>
                <c:pt idx="1165">
                  <c:v>101.2136</c:v>
                </c:pt>
                <c:pt idx="1166">
                  <c:v>101.279</c:v>
                </c:pt>
                <c:pt idx="1167">
                  <c:v>101.34529999999999</c:v>
                </c:pt>
                <c:pt idx="1168">
                  <c:v>101.4114</c:v>
                </c:pt>
                <c:pt idx="1169">
                  <c:v>101.4773</c:v>
                </c:pt>
                <c:pt idx="1170">
                  <c:v>101.54349999999999</c:v>
                </c:pt>
                <c:pt idx="1171">
                  <c:v>101.61020000000001</c:v>
                </c:pt>
                <c:pt idx="1172">
                  <c:v>101.6764</c:v>
                </c:pt>
                <c:pt idx="1173">
                  <c:v>101.74290000000001</c:v>
                </c:pt>
                <c:pt idx="1174">
                  <c:v>101.8096</c:v>
                </c:pt>
                <c:pt idx="1175">
                  <c:v>101.8753</c:v>
                </c:pt>
                <c:pt idx="1176">
                  <c:v>101.9417</c:v>
                </c:pt>
                <c:pt idx="1177">
                  <c:v>102.008</c:v>
                </c:pt>
                <c:pt idx="1178">
                  <c:v>102.07340000000001</c:v>
                </c:pt>
                <c:pt idx="1179">
                  <c:v>102.1387</c:v>
                </c:pt>
                <c:pt idx="1180">
                  <c:v>102.2045</c:v>
                </c:pt>
                <c:pt idx="1181">
                  <c:v>102.2706</c:v>
                </c:pt>
                <c:pt idx="1182">
                  <c:v>102.3369</c:v>
                </c:pt>
                <c:pt idx="1183">
                  <c:v>102.40179999999999</c:v>
                </c:pt>
                <c:pt idx="1184">
                  <c:v>102.46769999999999</c:v>
                </c:pt>
                <c:pt idx="1185">
                  <c:v>102.5338</c:v>
                </c:pt>
                <c:pt idx="1186">
                  <c:v>102.5992</c:v>
                </c:pt>
                <c:pt idx="1187">
                  <c:v>102.6645</c:v>
                </c:pt>
                <c:pt idx="1188">
                  <c:v>102.73</c:v>
                </c:pt>
                <c:pt idx="1189">
                  <c:v>102.795</c:v>
                </c:pt>
                <c:pt idx="1190">
                  <c:v>102.8603</c:v>
                </c:pt>
                <c:pt idx="1191">
                  <c:v>102.9255</c:v>
                </c:pt>
                <c:pt idx="1192">
                  <c:v>102.9907</c:v>
                </c:pt>
                <c:pt idx="1193">
                  <c:v>103.0548</c:v>
                </c:pt>
                <c:pt idx="1194">
                  <c:v>103.1189</c:v>
                </c:pt>
                <c:pt idx="1195">
                  <c:v>103.1831</c:v>
                </c:pt>
                <c:pt idx="1196">
                  <c:v>103.248</c:v>
                </c:pt>
                <c:pt idx="1197">
                  <c:v>103.31189999999999</c:v>
                </c:pt>
                <c:pt idx="1198">
                  <c:v>103.37560000000001</c:v>
                </c:pt>
                <c:pt idx="1199">
                  <c:v>103.4393</c:v>
                </c:pt>
                <c:pt idx="1200">
                  <c:v>103.5029</c:v>
                </c:pt>
                <c:pt idx="1201">
                  <c:v>103.566</c:v>
                </c:pt>
                <c:pt idx="1202">
                  <c:v>103.62869999999999</c:v>
                </c:pt>
                <c:pt idx="1203">
                  <c:v>103.691</c:v>
                </c:pt>
                <c:pt idx="1204">
                  <c:v>103.75279999999999</c:v>
                </c:pt>
                <c:pt idx="1205">
                  <c:v>103.81359999999999</c:v>
                </c:pt>
                <c:pt idx="1206">
                  <c:v>103.874</c:v>
                </c:pt>
                <c:pt idx="1207">
                  <c:v>103.934</c:v>
                </c:pt>
                <c:pt idx="1208">
                  <c:v>103.9927</c:v>
                </c:pt>
                <c:pt idx="1209">
                  <c:v>104.051</c:v>
                </c:pt>
                <c:pt idx="1210">
                  <c:v>104.1083</c:v>
                </c:pt>
                <c:pt idx="1211">
                  <c:v>104.1649</c:v>
                </c:pt>
                <c:pt idx="1212">
                  <c:v>104.2208</c:v>
                </c:pt>
                <c:pt idx="1213">
                  <c:v>104.2754</c:v>
                </c:pt>
                <c:pt idx="1214">
                  <c:v>104.3293</c:v>
                </c:pt>
                <c:pt idx="1215">
                  <c:v>104.3831</c:v>
                </c:pt>
                <c:pt idx="1216">
                  <c:v>104.4353</c:v>
                </c:pt>
                <c:pt idx="1217">
                  <c:v>104.4883</c:v>
                </c:pt>
                <c:pt idx="1218">
                  <c:v>104.5437</c:v>
                </c:pt>
                <c:pt idx="1219">
                  <c:v>104.6019</c:v>
                </c:pt>
                <c:pt idx="1220">
                  <c:v>104.6657</c:v>
                </c:pt>
                <c:pt idx="1221">
                  <c:v>104.7366</c:v>
                </c:pt>
                <c:pt idx="1222">
                  <c:v>104.816</c:v>
                </c:pt>
                <c:pt idx="1223">
                  <c:v>104.90219999999999</c:v>
                </c:pt>
                <c:pt idx="1224">
                  <c:v>104.992</c:v>
                </c:pt>
                <c:pt idx="1225">
                  <c:v>105.0808</c:v>
                </c:pt>
                <c:pt idx="1226">
                  <c:v>105.1687</c:v>
                </c:pt>
                <c:pt idx="1227">
                  <c:v>105.25620000000001</c:v>
                </c:pt>
                <c:pt idx="1228">
                  <c:v>105.34520000000001</c:v>
                </c:pt>
                <c:pt idx="1229">
                  <c:v>105.4363</c:v>
                </c:pt>
                <c:pt idx="1230">
                  <c:v>105.5318</c:v>
                </c:pt>
                <c:pt idx="1231">
                  <c:v>105.63339999999999</c:v>
                </c:pt>
                <c:pt idx="1232">
                  <c:v>105.7465</c:v>
                </c:pt>
                <c:pt idx="1233">
                  <c:v>105.8784</c:v>
                </c:pt>
                <c:pt idx="1234">
                  <c:v>106.03660000000001</c:v>
                </c:pt>
                <c:pt idx="1235">
                  <c:v>106.18899999999999</c:v>
                </c:pt>
                <c:pt idx="1236">
                  <c:v>106.21339999999999</c:v>
                </c:pt>
                <c:pt idx="1237">
                  <c:v>106.1902</c:v>
                </c:pt>
                <c:pt idx="1238">
                  <c:v>106.264</c:v>
                </c:pt>
                <c:pt idx="1239">
                  <c:v>106.37779999999999</c:v>
                </c:pt>
                <c:pt idx="1240">
                  <c:v>106.5754</c:v>
                </c:pt>
                <c:pt idx="1241">
                  <c:v>106.584</c:v>
                </c:pt>
                <c:pt idx="1242">
                  <c:v>106.58499999999999</c:v>
                </c:pt>
                <c:pt idx="1243">
                  <c:v>106.75069999999999</c:v>
                </c:pt>
                <c:pt idx="1244">
                  <c:v>106.8146</c:v>
                </c:pt>
                <c:pt idx="1245">
                  <c:v>106.82680000000001</c:v>
                </c:pt>
                <c:pt idx="1246">
                  <c:v>106.9149</c:v>
                </c:pt>
                <c:pt idx="1247">
                  <c:v>106.9816</c:v>
                </c:pt>
                <c:pt idx="1248">
                  <c:v>107.0116</c:v>
                </c:pt>
                <c:pt idx="1249">
                  <c:v>107.0642</c:v>
                </c:pt>
                <c:pt idx="1250">
                  <c:v>107.1002</c:v>
                </c:pt>
                <c:pt idx="1251">
                  <c:v>107.1147</c:v>
                </c:pt>
                <c:pt idx="1252">
                  <c:v>107.1296</c:v>
                </c:pt>
                <c:pt idx="1253">
                  <c:v>107.1528</c:v>
                </c:pt>
                <c:pt idx="1254">
                  <c:v>107.1926</c:v>
                </c:pt>
                <c:pt idx="1255">
                  <c:v>107.253</c:v>
                </c:pt>
                <c:pt idx="1256">
                  <c:v>107.32340000000001</c:v>
                </c:pt>
                <c:pt idx="1257">
                  <c:v>107.3823</c:v>
                </c:pt>
                <c:pt idx="1258">
                  <c:v>107.43219999999999</c:v>
                </c:pt>
                <c:pt idx="1259">
                  <c:v>107.4933</c:v>
                </c:pt>
                <c:pt idx="1260">
                  <c:v>107.5566</c:v>
                </c:pt>
                <c:pt idx="1261">
                  <c:v>107.6146</c:v>
                </c:pt>
                <c:pt idx="1262">
                  <c:v>107.6711</c:v>
                </c:pt>
                <c:pt idx="1263">
                  <c:v>107.7298</c:v>
                </c:pt>
                <c:pt idx="1264">
                  <c:v>107.7869</c:v>
                </c:pt>
                <c:pt idx="1265">
                  <c:v>107.8436</c:v>
                </c:pt>
                <c:pt idx="1266">
                  <c:v>107.9004</c:v>
                </c:pt>
                <c:pt idx="1267">
                  <c:v>107.9562</c:v>
                </c:pt>
                <c:pt idx="1268">
                  <c:v>108.0111</c:v>
                </c:pt>
                <c:pt idx="1269">
                  <c:v>108.06610000000001</c:v>
                </c:pt>
                <c:pt idx="1270">
                  <c:v>108.1206</c:v>
                </c:pt>
                <c:pt idx="1271">
                  <c:v>108.1741</c:v>
                </c:pt>
                <c:pt idx="1272">
                  <c:v>108.22709999999999</c:v>
                </c:pt>
                <c:pt idx="1273">
                  <c:v>108.2814</c:v>
                </c:pt>
                <c:pt idx="1274">
                  <c:v>108.3344</c:v>
                </c:pt>
                <c:pt idx="1275">
                  <c:v>108.3873</c:v>
                </c:pt>
                <c:pt idx="1276">
                  <c:v>108.44199999999999</c:v>
                </c:pt>
                <c:pt idx="1277">
                  <c:v>108.4988</c:v>
                </c:pt>
                <c:pt idx="1278">
                  <c:v>108.5579</c:v>
                </c:pt>
                <c:pt idx="1279">
                  <c:v>108.62179999999999</c:v>
                </c:pt>
                <c:pt idx="1280">
                  <c:v>108.69029999999999</c:v>
                </c:pt>
                <c:pt idx="1281">
                  <c:v>108.76560000000001</c:v>
                </c:pt>
                <c:pt idx="1282">
                  <c:v>108.84610000000001</c:v>
                </c:pt>
                <c:pt idx="1283">
                  <c:v>108.9302</c:v>
                </c:pt>
                <c:pt idx="1284">
                  <c:v>109.0166</c:v>
                </c:pt>
                <c:pt idx="1285">
                  <c:v>109.10469999999999</c:v>
                </c:pt>
                <c:pt idx="1286">
                  <c:v>109.1942</c:v>
                </c:pt>
                <c:pt idx="1287">
                  <c:v>109.2867</c:v>
                </c:pt>
                <c:pt idx="1288">
                  <c:v>109.38379999999999</c:v>
                </c:pt>
                <c:pt idx="1289">
                  <c:v>109.4879</c:v>
                </c:pt>
                <c:pt idx="1290">
                  <c:v>109.6048</c:v>
                </c:pt>
                <c:pt idx="1291">
                  <c:v>109.7418</c:v>
                </c:pt>
                <c:pt idx="1292">
                  <c:v>109.90300000000001</c:v>
                </c:pt>
                <c:pt idx="1293">
                  <c:v>110.0346</c:v>
                </c:pt>
                <c:pt idx="1294">
                  <c:v>110.0279</c:v>
                </c:pt>
                <c:pt idx="1295">
                  <c:v>110.059</c:v>
                </c:pt>
                <c:pt idx="1296">
                  <c:v>110.22</c:v>
                </c:pt>
                <c:pt idx="1297">
                  <c:v>110.2791</c:v>
                </c:pt>
                <c:pt idx="1298">
                  <c:v>110.2959</c:v>
                </c:pt>
                <c:pt idx="1299">
                  <c:v>110.45059999999999</c:v>
                </c:pt>
                <c:pt idx="1300">
                  <c:v>110.5172</c:v>
                </c:pt>
                <c:pt idx="1301">
                  <c:v>110.5273</c:v>
                </c:pt>
                <c:pt idx="1302">
                  <c:v>110.6219</c:v>
                </c:pt>
                <c:pt idx="1303">
                  <c:v>110.6994</c:v>
                </c:pt>
                <c:pt idx="1304">
                  <c:v>110.7351</c:v>
                </c:pt>
                <c:pt idx="1305">
                  <c:v>110.794</c:v>
                </c:pt>
                <c:pt idx="1306">
                  <c:v>110.84529999999999</c:v>
                </c:pt>
                <c:pt idx="1307">
                  <c:v>110.8768</c:v>
                </c:pt>
                <c:pt idx="1308">
                  <c:v>110.90600000000001</c:v>
                </c:pt>
                <c:pt idx="1309">
                  <c:v>110.9285</c:v>
                </c:pt>
                <c:pt idx="1310">
                  <c:v>110.9479</c:v>
                </c:pt>
                <c:pt idx="1311">
                  <c:v>110.9795</c:v>
                </c:pt>
                <c:pt idx="1312">
                  <c:v>111.0304</c:v>
                </c:pt>
                <c:pt idx="1313">
                  <c:v>111.0951</c:v>
                </c:pt>
                <c:pt idx="1314">
                  <c:v>111.15989999999999</c:v>
                </c:pt>
                <c:pt idx="1315">
                  <c:v>111.21259999999999</c:v>
                </c:pt>
                <c:pt idx="1316">
                  <c:v>111.268</c:v>
                </c:pt>
                <c:pt idx="1317">
                  <c:v>111.32980000000001</c:v>
                </c:pt>
                <c:pt idx="1318">
                  <c:v>111.3878</c:v>
                </c:pt>
                <c:pt idx="1319">
                  <c:v>111.44450000000001</c:v>
                </c:pt>
                <c:pt idx="1320">
                  <c:v>111.50149999999999</c:v>
                </c:pt>
                <c:pt idx="1321">
                  <c:v>111.5582</c:v>
                </c:pt>
                <c:pt idx="1322">
                  <c:v>111.6146</c:v>
                </c:pt>
                <c:pt idx="1323">
                  <c:v>111.67140000000001</c:v>
                </c:pt>
                <c:pt idx="1324">
                  <c:v>111.7272</c:v>
                </c:pt>
                <c:pt idx="1325">
                  <c:v>111.7818</c:v>
                </c:pt>
                <c:pt idx="1326">
                  <c:v>111.8364</c:v>
                </c:pt>
                <c:pt idx="1327">
                  <c:v>111.8909</c:v>
                </c:pt>
                <c:pt idx="1328">
                  <c:v>111.94499999999999</c:v>
                </c:pt>
                <c:pt idx="1329">
                  <c:v>111.9984</c:v>
                </c:pt>
                <c:pt idx="1330">
                  <c:v>112.0521</c:v>
                </c:pt>
                <c:pt idx="1331">
                  <c:v>112.1063</c:v>
                </c:pt>
                <c:pt idx="1332">
                  <c:v>112.161</c:v>
                </c:pt>
                <c:pt idx="1333">
                  <c:v>112.21729999999999</c:v>
                </c:pt>
                <c:pt idx="1334">
                  <c:v>112.2758</c:v>
                </c:pt>
                <c:pt idx="1335">
                  <c:v>112.3389</c:v>
                </c:pt>
                <c:pt idx="1336">
                  <c:v>112.4066</c:v>
                </c:pt>
                <c:pt idx="1337">
                  <c:v>112.4796</c:v>
                </c:pt>
                <c:pt idx="1338">
                  <c:v>112.55719999999999</c:v>
                </c:pt>
                <c:pt idx="1339">
                  <c:v>112.6395</c:v>
                </c:pt>
                <c:pt idx="1340">
                  <c:v>112.7242</c:v>
                </c:pt>
                <c:pt idx="1341">
                  <c:v>112.8113</c:v>
                </c:pt>
                <c:pt idx="1342">
                  <c:v>112.8998</c:v>
                </c:pt>
                <c:pt idx="1343">
                  <c:v>112.99079999999999</c:v>
                </c:pt>
                <c:pt idx="1344">
                  <c:v>113.08580000000001</c:v>
                </c:pt>
                <c:pt idx="1345">
                  <c:v>113.1859</c:v>
                </c:pt>
                <c:pt idx="1346">
                  <c:v>113.29519999999999</c:v>
                </c:pt>
                <c:pt idx="1347">
                  <c:v>113.41930000000001</c:v>
                </c:pt>
                <c:pt idx="1348">
                  <c:v>113.5651</c:v>
                </c:pt>
                <c:pt idx="1349">
                  <c:v>113.7238</c:v>
                </c:pt>
                <c:pt idx="1350">
                  <c:v>113.80710000000001</c:v>
                </c:pt>
                <c:pt idx="1351">
                  <c:v>113.78830000000001</c:v>
                </c:pt>
                <c:pt idx="1352">
                  <c:v>113.9007</c:v>
                </c:pt>
                <c:pt idx="1353">
                  <c:v>114.04340000000001</c:v>
                </c:pt>
                <c:pt idx="1354">
                  <c:v>114.0257</c:v>
                </c:pt>
                <c:pt idx="1355">
                  <c:v>114.09990000000001</c:v>
                </c:pt>
                <c:pt idx="1356">
                  <c:v>114.2617</c:v>
                </c:pt>
                <c:pt idx="1357">
                  <c:v>114.273</c:v>
                </c:pt>
                <c:pt idx="1358">
                  <c:v>114.2993</c:v>
                </c:pt>
                <c:pt idx="1359">
                  <c:v>114.425</c:v>
                </c:pt>
                <c:pt idx="1360">
                  <c:v>114.4726</c:v>
                </c:pt>
                <c:pt idx="1361">
                  <c:v>114.5125</c:v>
                </c:pt>
                <c:pt idx="1362">
                  <c:v>114.5761</c:v>
                </c:pt>
                <c:pt idx="1363">
                  <c:v>114.61360000000001</c:v>
                </c:pt>
                <c:pt idx="1364">
                  <c:v>114.6443</c:v>
                </c:pt>
                <c:pt idx="1365">
                  <c:v>114.6705</c:v>
                </c:pt>
                <c:pt idx="1366">
                  <c:v>114.6876</c:v>
                </c:pt>
                <c:pt idx="1367">
                  <c:v>114.7089</c:v>
                </c:pt>
                <c:pt idx="1368">
                  <c:v>114.7473</c:v>
                </c:pt>
                <c:pt idx="1369">
                  <c:v>114.8035</c:v>
                </c:pt>
                <c:pt idx="1370">
                  <c:v>114.8703</c:v>
                </c:pt>
                <c:pt idx="1371">
                  <c:v>114.9233</c:v>
                </c:pt>
                <c:pt idx="1372">
                  <c:v>114.96939999999999</c:v>
                </c:pt>
                <c:pt idx="1373">
                  <c:v>115.0257</c:v>
                </c:pt>
                <c:pt idx="1374">
                  <c:v>115.0857</c:v>
                </c:pt>
                <c:pt idx="1375">
                  <c:v>115.1396</c:v>
                </c:pt>
                <c:pt idx="1376">
                  <c:v>115.18940000000001</c:v>
                </c:pt>
                <c:pt idx="1377">
                  <c:v>115.2427</c:v>
                </c:pt>
                <c:pt idx="1378">
                  <c:v>115.29810000000001</c:v>
                </c:pt>
                <c:pt idx="1379">
                  <c:v>115.3505</c:v>
                </c:pt>
                <c:pt idx="1380">
                  <c:v>115.4025</c:v>
                </c:pt>
                <c:pt idx="1381">
                  <c:v>115.4545</c:v>
                </c:pt>
                <c:pt idx="1382">
                  <c:v>115.50790000000001</c:v>
                </c:pt>
                <c:pt idx="1383">
                  <c:v>115.5616</c:v>
                </c:pt>
                <c:pt idx="1384">
                  <c:v>115.6156</c:v>
                </c:pt>
                <c:pt idx="1385">
                  <c:v>115.6717</c:v>
                </c:pt>
                <c:pt idx="1386">
                  <c:v>115.7317</c:v>
                </c:pt>
                <c:pt idx="1387">
                  <c:v>115.7958</c:v>
                </c:pt>
                <c:pt idx="1388">
                  <c:v>115.86499999999999</c:v>
                </c:pt>
                <c:pt idx="1389">
                  <c:v>115.9391</c:v>
                </c:pt>
                <c:pt idx="1390">
                  <c:v>116.0187</c:v>
                </c:pt>
                <c:pt idx="1391">
                  <c:v>116.1014</c:v>
                </c:pt>
                <c:pt idx="1392">
                  <c:v>116.1859</c:v>
                </c:pt>
                <c:pt idx="1393">
                  <c:v>116.2727</c:v>
                </c:pt>
                <c:pt idx="1394">
                  <c:v>116.3614</c:v>
                </c:pt>
                <c:pt idx="1395">
                  <c:v>116.45269999999999</c:v>
                </c:pt>
                <c:pt idx="1396">
                  <c:v>116.5483</c:v>
                </c:pt>
                <c:pt idx="1397">
                  <c:v>116.6484</c:v>
                </c:pt>
                <c:pt idx="1398">
                  <c:v>116.759</c:v>
                </c:pt>
                <c:pt idx="1399">
                  <c:v>116.88460000000001</c:v>
                </c:pt>
                <c:pt idx="1400">
                  <c:v>117.0299</c:v>
                </c:pt>
                <c:pt idx="1401">
                  <c:v>117.1858</c:v>
                </c:pt>
                <c:pt idx="1402">
                  <c:v>117.267</c:v>
                </c:pt>
                <c:pt idx="1403">
                  <c:v>117.255</c:v>
                </c:pt>
                <c:pt idx="1404">
                  <c:v>117.3708</c:v>
                </c:pt>
                <c:pt idx="1405">
                  <c:v>117.508</c:v>
                </c:pt>
                <c:pt idx="1406">
                  <c:v>117.4838</c:v>
                </c:pt>
                <c:pt idx="1407">
                  <c:v>117.5598</c:v>
                </c:pt>
                <c:pt idx="1408">
                  <c:v>117.72280000000001</c:v>
                </c:pt>
                <c:pt idx="1409">
                  <c:v>117.7154</c:v>
                </c:pt>
                <c:pt idx="1410">
                  <c:v>117.7169</c:v>
                </c:pt>
                <c:pt idx="1411">
                  <c:v>117.8824</c:v>
                </c:pt>
                <c:pt idx="1412">
                  <c:v>117.8946</c:v>
                </c:pt>
                <c:pt idx="1413">
                  <c:v>117.9796</c:v>
                </c:pt>
                <c:pt idx="1414">
                  <c:v>118.0382</c:v>
                </c:pt>
                <c:pt idx="1415">
                  <c:v>118.0692</c:v>
                </c:pt>
                <c:pt idx="1416">
                  <c:v>118.1189</c:v>
                </c:pt>
                <c:pt idx="1417">
                  <c:v>118.1433</c:v>
                </c:pt>
                <c:pt idx="1418">
                  <c:v>118.1601</c:v>
                </c:pt>
                <c:pt idx="1419">
                  <c:v>118.17910000000001</c:v>
                </c:pt>
                <c:pt idx="1420">
                  <c:v>118.20229999999999</c:v>
                </c:pt>
                <c:pt idx="1421">
                  <c:v>118.2444</c:v>
                </c:pt>
                <c:pt idx="1422">
                  <c:v>118.3062</c:v>
                </c:pt>
                <c:pt idx="1423">
                  <c:v>118.36669999999999</c:v>
                </c:pt>
                <c:pt idx="1424">
                  <c:v>118.4081</c:v>
                </c:pt>
                <c:pt idx="1425">
                  <c:v>118.4526</c:v>
                </c:pt>
                <c:pt idx="1426">
                  <c:v>118.509</c:v>
                </c:pt>
                <c:pt idx="1427">
                  <c:v>118.56619999999999</c:v>
                </c:pt>
                <c:pt idx="1428">
                  <c:v>118.6131</c:v>
                </c:pt>
                <c:pt idx="1429">
                  <c:v>118.6576</c:v>
                </c:pt>
                <c:pt idx="1430">
                  <c:v>118.7093</c:v>
                </c:pt>
                <c:pt idx="1431">
                  <c:v>118.76519999999999</c:v>
                </c:pt>
                <c:pt idx="1432">
                  <c:v>118.8167</c:v>
                </c:pt>
                <c:pt idx="1433">
                  <c:v>118.86660000000001</c:v>
                </c:pt>
                <c:pt idx="1434">
                  <c:v>118.9229</c:v>
                </c:pt>
                <c:pt idx="1435">
                  <c:v>118.9854</c:v>
                </c:pt>
                <c:pt idx="1436">
                  <c:v>119.0526</c:v>
                </c:pt>
                <c:pt idx="1437">
                  <c:v>119.1246</c:v>
                </c:pt>
                <c:pt idx="1438">
                  <c:v>119.203</c:v>
                </c:pt>
                <c:pt idx="1439">
                  <c:v>119.28570000000001</c:v>
                </c:pt>
                <c:pt idx="1440">
                  <c:v>119.37009999999999</c:v>
                </c:pt>
                <c:pt idx="1441">
                  <c:v>119.45650000000001</c:v>
                </c:pt>
                <c:pt idx="1442">
                  <c:v>119.5449</c:v>
                </c:pt>
                <c:pt idx="1443">
                  <c:v>119.6354</c:v>
                </c:pt>
                <c:pt idx="1444">
                  <c:v>119.72969999999999</c:v>
                </c:pt>
                <c:pt idx="1445">
                  <c:v>119.8287</c:v>
                </c:pt>
                <c:pt idx="1446">
                  <c:v>119.93510000000001</c:v>
                </c:pt>
                <c:pt idx="1447">
                  <c:v>120.0534</c:v>
                </c:pt>
                <c:pt idx="1448">
                  <c:v>120.1893</c:v>
                </c:pt>
                <c:pt idx="1449">
                  <c:v>120.3451</c:v>
                </c:pt>
                <c:pt idx="1450">
                  <c:v>120.4729</c:v>
                </c:pt>
                <c:pt idx="1451">
                  <c:v>120.4836</c:v>
                </c:pt>
                <c:pt idx="1452">
                  <c:v>120.5294</c:v>
                </c:pt>
                <c:pt idx="1453">
                  <c:v>120.69329999999999</c:v>
                </c:pt>
                <c:pt idx="1454">
                  <c:v>120.7242</c:v>
                </c:pt>
                <c:pt idx="1455">
                  <c:v>120.7236</c:v>
                </c:pt>
                <c:pt idx="1456">
                  <c:v>120.8922</c:v>
                </c:pt>
                <c:pt idx="1457">
                  <c:v>120.9507</c:v>
                </c:pt>
                <c:pt idx="1458">
                  <c:v>120.9203</c:v>
                </c:pt>
                <c:pt idx="1459">
                  <c:v>121.0746</c:v>
                </c:pt>
                <c:pt idx="1460">
                  <c:v>121.12609999999999</c:v>
                </c:pt>
                <c:pt idx="1461">
                  <c:v>121.18129999999999</c:v>
                </c:pt>
                <c:pt idx="1462">
                  <c:v>121.2568</c:v>
                </c:pt>
                <c:pt idx="1463">
                  <c:v>121.29470000000001</c:v>
                </c:pt>
                <c:pt idx="1464">
                  <c:v>121.3424</c:v>
                </c:pt>
                <c:pt idx="1465">
                  <c:v>121.3776</c:v>
                </c:pt>
                <c:pt idx="1466">
                  <c:v>121.39879999999999</c:v>
                </c:pt>
                <c:pt idx="1467">
                  <c:v>121.41459999999999</c:v>
                </c:pt>
                <c:pt idx="1468">
                  <c:v>121.4259</c:v>
                </c:pt>
                <c:pt idx="1469">
                  <c:v>121.44840000000001</c:v>
                </c:pt>
                <c:pt idx="1470">
                  <c:v>121.49339999999999</c:v>
                </c:pt>
                <c:pt idx="1471">
                  <c:v>121.56019999999999</c:v>
                </c:pt>
                <c:pt idx="1472">
                  <c:v>121.614</c:v>
                </c:pt>
                <c:pt idx="1473">
                  <c:v>121.65</c:v>
                </c:pt>
                <c:pt idx="1474">
                  <c:v>121.6935</c:v>
                </c:pt>
                <c:pt idx="1475">
                  <c:v>121.7487</c:v>
                </c:pt>
                <c:pt idx="1476">
                  <c:v>121.8047</c:v>
                </c:pt>
                <c:pt idx="1477">
                  <c:v>121.849</c:v>
                </c:pt>
                <c:pt idx="1478">
                  <c:v>121.8914</c:v>
                </c:pt>
                <c:pt idx="1479">
                  <c:v>121.9438</c:v>
                </c:pt>
                <c:pt idx="1480">
                  <c:v>121.9996</c:v>
                </c:pt>
                <c:pt idx="1481">
                  <c:v>122.0531</c:v>
                </c:pt>
                <c:pt idx="1482">
                  <c:v>122.1087</c:v>
                </c:pt>
                <c:pt idx="1483">
                  <c:v>122.1729</c:v>
                </c:pt>
                <c:pt idx="1484">
                  <c:v>122.2444</c:v>
                </c:pt>
                <c:pt idx="1485">
                  <c:v>122.321</c:v>
                </c:pt>
                <c:pt idx="1486">
                  <c:v>122.40219999999999</c:v>
                </c:pt>
                <c:pt idx="1487">
                  <c:v>122.4867</c:v>
                </c:pt>
                <c:pt idx="1488">
                  <c:v>122.57259999999999</c:v>
                </c:pt>
                <c:pt idx="1489">
                  <c:v>122.65989999999999</c:v>
                </c:pt>
                <c:pt idx="1490">
                  <c:v>122.74979999999999</c:v>
                </c:pt>
                <c:pt idx="1491">
                  <c:v>122.8428</c:v>
                </c:pt>
                <c:pt idx="1492">
                  <c:v>122.9401</c:v>
                </c:pt>
                <c:pt idx="1493">
                  <c:v>123.0446</c:v>
                </c:pt>
                <c:pt idx="1494">
                  <c:v>123.15819999999999</c:v>
                </c:pt>
                <c:pt idx="1495">
                  <c:v>123.2877</c:v>
                </c:pt>
                <c:pt idx="1496">
                  <c:v>123.4374</c:v>
                </c:pt>
                <c:pt idx="1497">
                  <c:v>123.5866</c:v>
                </c:pt>
                <c:pt idx="1498">
                  <c:v>123.6431</c:v>
                </c:pt>
                <c:pt idx="1499">
                  <c:v>123.6429</c:v>
                </c:pt>
                <c:pt idx="1500">
                  <c:v>123.78919999999999</c:v>
                </c:pt>
                <c:pt idx="1501">
                  <c:v>123.88800000000001</c:v>
                </c:pt>
                <c:pt idx="1502">
                  <c:v>123.8524</c:v>
                </c:pt>
                <c:pt idx="1503">
                  <c:v>123.9748</c:v>
                </c:pt>
                <c:pt idx="1504">
                  <c:v>124.1075</c:v>
                </c:pt>
                <c:pt idx="1505">
                  <c:v>124.06870000000001</c:v>
                </c:pt>
                <c:pt idx="1506">
                  <c:v>124.1628</c:v>
                </c:pt>
                <c:pt idx="1507">
                  <c:v>124.2885</c:v>
                </c:pt>
                <c:pt idx="1508">
                  <c:v>124.3135</c:v>
                </c:pt>
                <c:pt idx="1509">
                  <c:v>124.3873</c:v>
                </c:pt>
                <c:pt idx="1510">
                  <c:v>124.4464</c:v>
                </c:pt>
                <c:pt idx="1511">
                  <c:v>124.48569999999999</c:v>
                </c:pt>
                <c:pt idx="1512">
                  <c:v>124.5316</c:v>
                </c:pt>
                <c:pt idx="1513">
                  <c:v>124.5596</c:v>
                </c:pt>
                <c:pt idx="1514">
                  <c:v>124.5771</c:v>
                </c:pt>
                <c:pt idx="1515">
                  <c:v>124.5872</c:v>
                </c:pt>
                <c:pt idx="1516">
                  <c:v>124.5958</c:v>
                </c:pt>
                <c:pt idx="1517">
                  <c:v>124.6204</c:v>
                </c:pt>
                <c:pt idx="1518">
                  <c:v>124.6733</c:v>
                </c:pt>
                <c:pt idx="1519">
                  <c:v>124.7389</c:v>
                </c:pt>
                <c:pt idx="1520">
                  <c:v>124.7851</c:v>
                </c:pt>
                <c:pt idx="1521">
                  <c:v>124.8201</c:v>
                </c:pt>
                <c:pt idx="1522">
                  <c:v>124.86190000000001</c:v>
                </c:pt>
                <c:pt idx="1523">
                  <c:v>124.9149</c:v>
                </c:pt>
                <c:pt idx="1524">
                  <c:v>124.9674</c:v>
                </c:pt>
                <c:pt idx="1525">
                  <c:v>125.0116</c:v>
                </c:pt>
                <c:pt idx="1526">
                  <c:v>125.057</c:v>
                </c:pt>
                <c:pt idx="1527">
                  <c:v>125.1092</c:v>
                </c:pt>
                <c:pt idx="1528">
                  <c:v>125.1662</c:v>
                </c:pt>
                <c:pt idx="1529">
                  <c:v>125.2266</c:v>
                </c:pt>
                <c:pt idx="1530">
                  <c:v>125.2932</c:v>
                </c:pt>
                <c:pt idx="1531">
                  <c:v>125.36839999999999</c:v>
                </c:pt>
                <c:pt idx="1532">
                  <c:v>125.4498</c:v>
                </c:pt>
                <c:pt idx="1533">
                  <c:v>125.5338</c:v>
                </c:pt>
                <c:pt idx="1534">
                  <c:v>125.6193</c:v>
                </c:pt>
                <c:pt idx="1535">
                  <c:v>125.7063</c:v>
                </c:pt>
                <c:pt idx="1536">
                  <c:v>125.79600000000001</c:v>
                </c:pt>
                <c:pt idx="1537">
                  <c:v>125.88809999999999</c:v>
                </c:pt>
                <c:pt idx="1538">
                  <c:v>125.9837</c:v>
                </c:pt>
                <c:pt idx="1539">
                  <c:v>126.0859</c:v>
                </c:pt>
                <c:pt idx="1540">
                  <c:v>126.196</c:v>
                </c:pt>
                <c:pt idx="1541">
                  <c:v>126.31950000000001</c:v>
                </c:pt>
                <c:pt idx="1542">
                  <c:v>126.46210000000001</c:v>
                </c:pt>
                <c:pt idx="1543">
                  <c:v>126.6194</c:v>
                </c:pt>
                <c:pt idx="1544">
                  <c:v>126.7253</c:v>
                </c:pt>
                <c:pt idx="1545">
                  <c:v>126.71939999999999</c:v>
                </c:pt>
                <c:pt idx="1546">
                  <c:v>126.80880000000001</c:v>
                </c:pt>
                <c:pt idx="1547">
                  <c:v>126.9606</c:v>
                </c:pt>
                <c:pt idx="1548">
                  <c:v>126.947</c:v>
                </c:pt>
                <c:pt idx="1549">
                  <c:v>126.9902</c:v>
                </c:pt>
                <c:pt idx="1550">
                  <c:v>127.15770000000001</c:v>
                </c:pt>
                <c:pt idx="1551">
                  <c:v>127.18429999999999</c:v>
                </c:pt>
                <c:pt idx="1552">
                  <c:v>127.2033</c:v>
                </c:pt>
                <c:pt idx="1553">
                  <c:v>127.3515</c:v>
                </c:pt>
                <c:pt idx="1554">
                  <c:v>127.4023</c:v>
                </c:pt>
                <c:pt idx="1555">
                  <c:v>127.432</c:v>
                </c:pt>
                <c:pt idx="1556">
                  <c:v>127.52070000000001</c:v>
                </c:pt>
                <c:pt idx="1557">
                  <c:v>127.59269999999999</c:v>
                </c:pt>
                <c:pt idx="1558">
                  <c:v>127.6416</c:v>
                </c:pt>
                <c:pt idx="1559">
                  <c:v>127.7056</c:v>
                </c:pt>
                <c:pt idx="1560">
                  <c:v>127.7616</c:v>
                </c:pt>
                <c:pt idx="1561">
                  <c:v>127.8005</c:v>
                </c:pt>
                <c:pt idx="1562">
                  <c:v>127.8265</c:v>
                </c:pt>
                <c:pt idx="1563">
                  <c:v>127.8343</c:v>
                </c:pt>
                <c:pt idx="1564">
                  <c:v>127.8323</c:v>
                </c:pt>
                <c:pt idx="1565">
                  <c:v>127.8295</c:v>
                </c:pt>
                <c:pt idx="1566">
                  <c:v>127.8507</c:v>
                </c:pt>
                <c:pt idx="1567">
                  <c:v>127.91330000000001</c:v>
                </c:pt>
                <c:pt idx="1568">
                  <c:v>127.9849</c:v>
                </c:pt>
                <c:pt idx="1569">
                  <c:v>128.03399999999999</c:v>
                </c:pt>
                <c:pt idx="1570">
                  <c:v>128.06870000000001</c:v>
                </c:pt>
                <c:pt idx="1571">
                  <c:v>128.1046</c:v>
                </c:pt>
                <c:pt idx="1572">
                  <c:v>128.14830000000001</c:v>
                </c:pt>
                <c:pt idx="1573">
                  <c:v>128.19820000000001</c:v>
                </c:pt>
                <c:pt idx="1574">
                  <c:v>128.24780000000001</c:v>
                </c:pt>
                <c:pt idx="1575">
                  <c:v>128.29499999999999</c:v>
                </c:pt>
                <c:pt idx="1576">
                  <c:v>128.34479999999999</c:v>
                </c:pt>
                <c:pt idx="1577">
                  <c:v>128.4006</c:v>
                </c:pt>
                <c:pt idx="1578">
                  <c:v>128.46279999999999</c:v>
                </c:pt>
                <c:pt idx="1579">
                  <c:v>128.5326</c:v>
                </c:pt>
                <c:pt idx="1580">
                  <c:v>128.61150000000001</c:v>
                </c:pt>
                <c:pt idx="1581">
                  <c:v>128.6978</c:v>
                </c:pt>
                <c:pt idx="1582">
                  <c:v>128.7859</c:v>
                </c:pt>
                <c:pt idx="1583">
                  <c:v>128.8723</c:v>
                </c:pt>
                <c:pt idx="1584">
                  <c:v>128.96019999999999</c:v>
                </c:pt>
                <c:pt idx="1585">
                  <c:v>129.05080000000001</c:v>
                </c:pt>
                <c:pt idx="1586">
                  <c:v>129.1439</c:v>
                </c:pt>
                <c:pt idx="1587">
                  <c:v>129.2422</c:v>
                </c:pt>
                <c:pt idx="1588">
                  <c:v>129.3468</c:v>
                </c:pt>
                <c:pt idx="1589">
                  <c:v>129.4606</c:v>
                </c:pt>
                <c:pt idx="1590">
                  <c:v>129.589</c:v>
                </c:pt>
                <c:pt idx="1591">
                  <c:v>129.7372</c:v>
                </c:pt>
                <c:pt idx="1592">
                  <c:v>129.89189999999999</c:v>
                </c:pt>
                <c:pt idx="1593">
                  <c:v>129.96850000000001</c:v>
                </c:pt>
                <c:pt idx="1594">
                  <c:v>129.9614</c:v>
                </c:pt>
                <c:pt idx="1595">
                  <c:v>130.0916</c:v>
                </c:pt>
                <c:pt idx="1596">
                  <c:v>130.20920000000001</c:v>
                </c:pt>
                <c:pt idx="1597">
                  <c:v>130.17609999999999</c:v>
                </c:pt>
                <c:pt idx="1598">
                  <c:v>130.26859999999999</c:v>
                </c:pt>
                <c:pt idx="1599">
                  <c:v>130.41990000000001</c:v>
                </c:pt>
                <c:pt idx="1600">
                  <c:v>130.41900000000001</c:v>
                </c:pt>
                <c:pt idx="1601">
                  <c:v>130.47409999999999</c:v>
                </c:pt>
                <c:pt idx="1602">
                  <c:v>130.62010000000001</c:v>
                </c:pt>
                <c:pt idx="1603">
                  <c:v>130.65199999999999</c:v>
                </c:pt>
                <c:pt idx="1604">
                  <c:v>130.6782</c:v>
                </c:pt>
                <c:pt idx="1605">
                  <c:v>130.78219999999999</c:v>
                </c:pt>
                <c:pt idx="1606">
                  <c:v>130.85550000000001</c:v>
                </c:pt>
                <c:pt idx="1607">
                  <c:v>130.89529999999999</c:v>
                </c:pt>
                <c:pt idx="1608">
                  <c:v>130.96530000000001</c:v>
                </c:pt>
                <c:pt idx="1609">
                  <c:v>131.03200000000001</c:v>
                </c:pt>
                <c:pt idx="1610">
                  <c:v>131.08459999999999</c:v>
                </c:pt>
                <c:pt idx="1611">
                  <c:v>131.14590000000001</c:v>
                </c:pt>
                <c:pt idx="1612">
                  <c:v>131.19839999999999</c:v>
                </c:pt>
                <c:pt idx="1613">
                  <c:v>131.23580000000001</c:v>
                </c:pt>
                <c:pt idx="1614">
                  <c:v>131.25450000000001</c:v>
                </c:pt>
                <c:pt idx="1615">
                  <c:v>131.2473</c:v>
                </c:pt>
                <c:pt idx="1616">
                  <c:v>131.22989999999999</c:v>
                </c:pt>
                <c:pt idx="1617">
                  <c:v>131.22579999999999</c:v>
                </c:pt>
                <c:pt idx="1618">
                  <c:v>131.26759999999999</c:v>
                </c:pt>
                <c:pt idx="1619">
                  <c:v>131.34639999999999</c:v>
                </c:pt>
                <c:pt idx="1620">
                  <c:v>131.40889999999999</c:v>
                </c:pt>
                <c:pt idx="1621">
                  <c:v>131.44470000000001</c:v>
                </c:pt>
                <c:pt idx="1622">
                  <c:v>131.4776</c:v>
                </c:pt>
                <c:pt idx="1623">
                  <c:v>131.51820000000001</c:v>
                </c:pt>
                <c:pt idx="1624">
                  <c:v>131.56460000000001</c:v>
                </c:pt>
                <c:pt idx="1625">
                  <c:v>131.6129</c:v>
                </c:pt>
                <c:pt idx="1626">
                  <c:v>131.6609</c:v>
                </c:pt>
                <c:pt idx="1627">
                  <c:v>131.7115</c:v>
                </c:pt>
                <c:pt idx="1628">
                  <c:v>131.7698</c:v>
                </c:pt>
                <c:pt idx="1629">
                  <c:v>131.8374</c:v>
                </c:pt>
                <c:pt idx="1630">
                  <c:v>131.91669999999999</c:v>
                </c:pt>
                <c:pt idx="1631">
                  <c:v>132.00460000000001</c:v>
                </c:pt>
                <c:pt idx="1632">
                  <c:v>132.09479999999999</c:v>
                </c:pt>
                <c:pt idx="1633">
                  <c:v>132.18180000000001</c:v>
                </c:pt>
                <c:pt idx="1634">
                  <c:v>132.26750000000001</c:v>
                </c:pt>
                <c:pt idx="1635">
                  <c:v>132.35550000000001</c:v>
                </c:pt>
                <c:pt idx="1636">
                  <c:v>132.4468</c:v>
                </c:pt>
                <c:pt idx="1637">
                  <c:v>132.54159999999999</c:v>
                </c:pt>
                <c:pt idx="1638">
                  <c:v>132.6414</c:v>
                </c:pt>
                <c:pt idx="1639">
                  <c:v>132.74879999999999</c:v>
                </c:pt>
                <c:pt idx="1640">
                  <c:v>132.86680000000001</c:v>
                </c:pt>
                <c:pt idx="1641">
                  <c:v>133.001</c:v>
                </c:pt>
                <c:pt idx="1642">
                  <c:v>133.15520000000001</c:v>
                </c:pt>
                <c:pt idx="1643">
                  <c:v>133.29839999999999</c:v>
                </c:pt>
                <c:pt idx="1644">
                  <c:v>133.33519999999999</c:v>
                </c:pt>
                <c:pt idx="1645">
                  <c:v>133.3528</c:v>
                </c:pt>
                <c:pt idx="1646">
                  <c:v>133.51349999999999</c:v>
                </c:pt>
                <c:pt idx="1647">
                  <c:v>133.57570000000001</c:v>
                </c:pt>
                <c:pt idx="1648">
                  <c:v>133.55439999999999</c:v>
                </c:pt>
                <c:pt idx="1649">
                  <c:v>133.68469999999999</c:v>
                </c:pt>
                <c:pt idx="1650">
                  <c:v>133.80590000000001</c:v>
                </c:pt>
                <c:pt idx="1651">
                  <c:v>133.7996</c:v>
                </c:pt>
                <c:pt idx="1652">
                  <c:v>133.88210000000001</c:v>
                </c:pt>
                <c:pt idx="1653">
                  <c:v>134.01660000000001</c:v>
                </c:pt>
                <c:pt idx="1654">
                  <c:v>134.036</c:v>
                </c:pt>
                <c:pt idx="1655">
                  <c:v>134.0668</c:v>
                </c:pt>
                <c:pt idx="1656">
                  <c:v>134.17869999999999</c:v>
                </c:pt>
                <c:pt idx="1657">
                  <c:v>134.25219999999999</c:v>
                </c:pt>
                <c:pt idx="1658">
                  <c:v>134.2886</c:v>
                </c:pt>
                <c:pt idx="1659">
                  <c:v>134.3596</c:v>
                </c:pt>
                <c:pt idx="1660">
                  <c:v>134.4298</c:v>
                </c:pt>
                <c:pt idx="1661">
                  <c:v>134.48419999999999</c:v>
                </c:pt>
                <c:pt idx="1662">
                  <c:v>134.54580000000001</c:v>
                </c:pt>
                <c:pt idx="1663">
                  <c:v>134.60769999999999</c:v>
                </c:pt>
                <c:pt idx="1664">
                  <c:v>134.66120000000001</c:v>
                </c:pt>
                <c:pt idx="1665">
                  <c:v>134.70769999999999</c:v>
                </c:pt>
                <c:pt idx="1666">
                  <c:v>134.7313</c:v>
                </c:pt>
                <c:pt idx="1667">
                  <c:v>134.72839999999999</c:v>
                </c:pt>
                <c:pt idx="1668">
                  <c:v>134.70740000000001</c:v>
                </c:pt>
                <c:pt idx="1669">
                  <c:v>134.6876</c:v>
                </c:pt>
                <c:pt idx="1670">
                  <c:v>134.70699999999999</c:v>
                </c:pt>
                <c:pt idx="1671">
                  <c:v>134.77770000000001</c:v>
                </c:pt>
                <c:pt idx="1672">
                  <c:v>134.8477</c:v>
                </c:pt>
                <c:pt idx="1673">
                  <c:v>134.88759999999999</c:v>
                </c:pt>
                <c:pt idx="1674">
                  <c:v>134.91829999999999</c:v>
                </c:pt>
                <c:pt idx="1675">
                  <c:v>134.9572</c:v>
                </c:pt>
                <c:pt idx="1676">
                  <c:v>135.0017</c:v>
                </c:pt>
                <c:pt idx="1677">
                  <c:v>135.04839999999999</c:v>
                </c:pt>
                <c:pt idx="1678">
                  <c:v>135.0967</c:v>
                </c:pt>
                <c:pt idx="1679">
                  <c:v>135.1515</c:v>
                </c:pt>
                <c:pt idx="1680">
                  <c:v>135.21729999999999</c:v>
                </c:pt>
                <c:pt idx="1681">
                  <c:v>135.2944</c:v>
                </c:pt>
                <c:pt idx="1682">
                  <c:v>135.38220000000001</c:v>
                </c:pt>
                <c:pt idx="1683">
                  <c:v>135.47290000000001</c:v>
                </c:pt>
                <c:pt idx="1684">
                  <c:v>135.5609</c:v>
                </c:pt>
                <c:pt idx="1685">
                  <c:v>135.6464</c:v>
                </c:pt>
                <c:pt idx="1686">
                  <c:v>135.7336</c:v>
                </c:pt>
                <c:pt idx="1687">
                  <c:v>135.82390000000001</c:v>
                </c:pt>
                <c:pt idx="1688">
                  <c:v>135.91739999999999</c:v>
                </c:pt>
                <c:pt idx="1689">
                  <c:v>136.0162</c:v>
                </c:pt>
                <c:pt idx="1690">
                  <c:v>136.12209999999999</c:v>
                </c:pt>
                <c:pt idx="1691">
                  <c:v>136.23660000000001</c:v>
                </c:pt>
                <c:pt idx="1692">
                  <c:v>136.36699999999999</c:v>
                </c:pt>
                <c:pt idx="1693">
                  <c:v>136.51759999999999</c:v>
                </c:pt>
                <c:pt idx="1694">
                  <c:v>136.673</c:v>
                </c:pt>
                <c:pt idx="1695">
                  <c:v>136.74680000000001</c:v>
                </c:pt>
                <c:pt idx="1696">
                  <c:v>136.73830000000001</c:v>
                </c:pt>
                <c:pt idx="1697">
                  <c:v>136.8724</c:v>
                </c:pt>
                <c:pt idx="1698">
                  <c:v>136.98830000000001</c:v>
                </c:pt>
                <c:pt idx="1699">
                  <c:v>136.95740000000001</c:v>
                </c:pt>
                <c:pt idx="1700">
                  <c:v>137.03129999999999</c:v>
                </c:pt>
                <c:pt idx="1701">
                  <c:v>137.19220000000001</c:v>
                </c:pt>
                <c:pt idx="1702">
                  <c:v>137.244</c:v>
                </c:pt>
                <c:pt idx="1703">
                  <c:v>137.24420000000001</c:v>
                </c:pt>
                <c:pt idx="1704">
                  <c:v>137.3777</c:v>
                </c:pt>
                <c:pt idx="1705">
                  <c:v>137.47399999999999</c:v>
                </c:pt>
                <c:pt idx="1706">
                  <c:v>137.47139999999999</c:v>
                </c:pt>
                <c:pt idx="1707">
                  <c:v>137.53639999999999</c:v>
                </c:pt>
                <c:pt idx="1708">
                  <c:v>137.6514</c:v>
                </c:pt>
                <c:pt idx="1709">
                  <c:v>137.702</c:v>
                </c:pt>
                <c:pt idx="1710">
                  <c:v>137.74510000000001</c:v>
                </c:pt>
                <c:pt idx="1711">
                  <c:v>137.8237</c:v>
                </c:pt>
                <c:pt idx="1712">
                  <c:v>137.8896</c:v>
                </c:pt>
                <c:pt idx="1713">
                  <c:v>137.94280000000001</c:v>
                </c:pt>
                <c:pt idx="1714">
                  <c:v>138.00839999999999</c:v>
                </c:pt>
                <c:pt idx="1715">
                  <c:v>138.07069999999999</c:v>
                </c:pt>
                <c:pt idx="1716">
                  <c:v>138.12540000000001</c:v>
                </c:pt>
                <c:pt idx="1717">
                  <c:v>138.17840000000001</c:v>
                </c:pt>
                <c:pt idx="1718">
                  <c:v>138.2088</c:v>
                </c:pt>
                <c:pt idx="1719">
                  <c:v>138.21279999999999</c:v>
                </c:pt>
                <c:pt idx="1720">
                  <c:v>138.19589999999999</c:v>
                </c:pt>
                <c:pt idx="1721">
                  <c:v>138.1694</c:v>
                </c:pt>
                <c:pt idx="1722">
                  <c:v>138.16579999999999</c:v>
                </c:pt>
                <c:pt idx="1723">
                  <c:v>138.2149</c:v>
                </c:pt>
                <c:pt idx="1724">
                  <c:v>138.2877</c:v>
                </c:pt>
                <c:pt idx="1725">
                  <c:v>138.3366</c:v>
                </c:pt>
                <c:pt idx="1726">
                  <c:v>138.36699999999999</c:v>
                </c:pt>
                <c:pt idx="1727">
                  <c:v>138.40219999999999</c:v>
                </c:pt>
                <c:pt idx="1728">
                  <c:v>138.4453</c:v>
                </c:pt>
                <c:pt idx="1729">
                  <c:v>138.49180000000001</c:v>
                </c:pt>
                <c:pt idx="1730">
                  <c:v>138.54329999999999</c:v>
                </c:pt>
                <c:pt idx="1731">
                  <c:v>138.6035</c:v>
                </c:pt>
                <c:pt idx="1732">
                  <c:v>138.67660000000001</c:v>
                </c:pt>
                <c:pt idx="1733">
                  <c:v>138.76130000000001</c:v>
                </c:pt>
                <c:pt idx="1734">
                  <c:v>138.8519</c:v>
                </c:pt>
                <c:pt idx="1735">
                  <c:v>138.9409</c:v>
                </c:pt>
                <c:pt idx="1736">
                  <c:v>139.02680000000001</c:v>
                </c:pt>
                <c:pt idx="1737">
                  <c:v>139.11279999999999</c:v>
                </c:pt>
                <c:pt idx="1738">
                  <c:v>139.202</c:v>
                </c:pt>
                <c:pt idx="1739">
                  <c:v>139.29490000000001</c:v>
                </c:pt>
                <c:pt idx="1740">
                  <c:v>139.39179999999999</c:v>
                </c:pt>
                <c:pt idx="1741">
                  <c:v>139.495</c:v>
                </c:pt>
                <c:pt idx="1742">
                  <c:v>139.6071</c:v>
                </c:pt>
                <c:pt idx="1743">
                  <c:v>139.73220000000001</c:v>
                </c:pt>
                <c:pt idx="1744">
                  <c:v>139.87690000000001</c:v>
                </c:pt>
                <c:pt idx="1745">
                  <c:v>140.0384</c:v>
                </c:pt>
                <c:pt idx="1746">
                  <c:v>140.15440000000001</c:v>
                </c:pt>
                <c:pt idx="1747">
                  <c:v>140.1473</c:v>
                </c:pt>
                <c:pt idx="1748">
                  <c:v>140.22370000000001</c:v>
                </c:pt>
                <c:pt idx="1749">
                  <c:v>140.38310000000001</c:v>
                </c:pt>
                <c:pt idx="1750">
                  <c:v>140.3836</c:v>
                </c:pt>
                <c:pt idx="1751">
                  <c:v>140.3947</c:v>
                </c:pt>
                <c:pt idx="1752">
                  <c:v>140.55099999999999</c:v>
                </c:pt>
                <c:pt idx="1753">
                  <c:v>140.67910000000001</c:v>
                </c:pt>
                <c:pt idx="1754">
                  <c:v>140.64619999999999</c:v>
                </c:pt>
                <c:pt idx="1755">
                  <c:v>140.7131</c:v>
                </c:pt>
                <c:pt idx="1756">
                  <c:v>140.8896</c:v>
                </c:pt>
                <c:pt idx="1757">
                  <c:v>140.90629999999999</c:v>
                </c:pt>
                <c:pt idx="1758">
                  <c:v>140.90219999999999</c:v>
                </c:pt>
                <c:pt idx="1759">
                  <c:v>141.02889999999999</c:v>
                </c:pt>
                <c:pt idx="1760">
                  <c:v>141.11680000000001</c:v>
                </c:pt>
                <c:pt idx="1761">
                  <c:v>141.1319</c:v>
                </c:pt>
                <c:pt idx="1762">
                  <c:v>141.21029999999999</c:v>
                </c:pt>
                <c:pt idx="1763">
                  <c:v>141.30179999999999</c:v>
                </c:pt>
                <c:pt idx="1764">
                  <c:v>141.34469999999999</c:v>
                </c:pt>
                <c:pt idx="1765">
                  <c:v>141.40280000000001</c:v>
                </c:pt>
                <c:pt idx="1766">
                  <c:v>141.4777</c:v>
                </c:pt>
                <c:pt idx="1767">
                  <c:v>141.5326</c:v>
                </c:pt>
                <c:pt idx="1768">
                  <c:v>141.58150000000001</c:v>
                </c:pt>
                <c:pt idx="1769">
                  <c:v>141.6147</c:v>
                </c:pt>
                <c:pt idx="1770">
                  <c:v>141.6217</c:v>
                </c:pt>
                <c:pt idx="1771">
                  <c:v>141.614</c:v>
                </c:pt>
                <c:pt idx="1772">
                  <c:v>141.5908</c:v>
                </c:pt>
                <c:pt idx="1773">
                  <c:v>141.57810000000001</c:v>
                </c:pt>
                <c:pt idx="1774">
                  <c:v>141.60659999999999</c:v>
                </c:pt>
                <c:pt idx="1775">
                  <c:v>141.66970000000001</c:v>
                </c:pt>
                <c:pt idx="1776">
                  <c:v>141.72280000000001</c:v>
                </c:pt>
                <c:pt idx="1777">
                  <c:v>141.75620000000001</c:v>
                </c:pt>
                <c:pt idx="1778">
                  <c:v>141.78980000000001</c:v>
                </c:pt>
                <c:pt idx="1779">
                  <c:v>141.8331</c:v>
                </c:pt>
                <c:pt idx="1780">
                  <c:v>141.88220000000001</c:v>
                </c:pt>
                <c:pt idx="1781">
                  <c:v>141.93879999999999</c:v>
                </c:pt>
                <c:pt idx="1782">
                  <c:v>142.00749999999999</c:v>
                </c:pt>
                <c:pt idx="1783">
                  <c:v>142.08799999999999</c:v>
                </c:pt>
                <c:pt idx="1784">
                  <c:v>142.1765</c:v>
                </c:pt>
                <c:pt idx="1785">
                  <c:v>142.26519999999999</c:v>
                </c:pt>
                <c:pt idx="1786">
                  <c:v>142.35149999999999</c:v>
                </c:pt>
                <c:pt idx="1787">
                  <c:v>142.43790000000001</c:v>
                </c:pt>
                <c:pt idx="1788">
                  <c:v>142.52680000000001</c:v>
                </c:pt>
                <c:pt idx="1789">
                  <c:v>142.61920000000001</c:v>
                </c:pt>
                <c:pt idx="1790">
                  <c:v>142.71680000000001</c:v>
                </c:pt>
                <c:pt idx="1791">
                  <c:v>142.8201</c:v>
                </c:pt>
                <c:pt idx="1792">
                  <c:v>142.93369999999999</c:v>
                </c:pt>
                <c:pt idx="1793">
                  <c:v>143.0608</c:v>
                </c:pt>
                <c:pt idx="1794">
                  <c:v>143.2088</c:v>
                </c:pt>
                <c:pt idx="1795">
                  <c:v>143.37280000000001</c:v>
                </c:pt>
                <c:pt idx="1796">
                  <c:v>143.48050000000001</c:v>
                </c:pt>
                <c:pt idx="1797">
                  <c:v>143.46610000000001</c:v>
                </c:pt>
                <c:pt idx="1798">
                  <c:v>143.55690000000001</c:v>
                </c:pt>
                <c:pt idx="1799">
                  <c:v>143.70740000000001</c:v>
                </c:pt>
                <c:pt idx="1800">
                  <c:v>143.702</c:v>
                </c:pt>
                <c:pt idx="1801">
                  <c:v>143.72020000000001</c:v>
                </c:pt>
                <c:pt idx="1802">
                  <c:v>143.88050000000001</c:v>
                </c:pt>
                <c:pt idx="1803">
                  <c:v>144.00649999999999</c:v>
                </c:pt>
                <c:pt idx="1804">
                  <c:v>143.9649</c:v>
                </c:pt>
                <c:pt idx="1805">
                  <c:v>144.04050000000001</c:v>
                </c:pt>
                <c:pt idx="1806">
                  <c:v>144.22620000000001</c:v>
                </c:pt>
                <c:pt idx="1807">
                  <c:v>144.2304</c:v>
                </c:pt>
                <c:pt idx="1808">
                  <c:v>144.21440000000001</c:v>
                </c:pt>
                <c:pt idx="1809">
                  <c:v>144.35499999999999</c:v>
                </c:pt>
                <c:pt idx="1810">
                  <c:v>144.45089999999999</c:v>
                </c:pt>
                <c:pt idx="1811">
                  <c:v>144.45050000000001</c:v>
                </c:pt>
                <c:pt idx="1812">
                  <c:v>144.5325</c:v>
                </c:pt>
                <c:pt idx="1813">
                  <c:v>144.64250000000001</c:v>
                </c:pt>
                <c:pt idx="1814">
                  <c:v>144.67500000000001</c:v>
                </c:pt>
                <c:pt idx="1815">
                  <c:v>144.72200000000001</c:v>
                </c:pt>
                <c:pt idx="1816">
                  <c:v>144.8091</c:v>
                </c:pt>
                <c:pt idx="1817">
                  <c:v>144.8708</c:v>
                </c:pt>
                <c:pt idx="1818">
                  <c:v>144.92140000000001</c:v>
                </c:pt>
                <c:pt idx="1819">
                  <c:v>144.9906</c:v>
                </c:pt>
                <c:pt idx="1820">
                  <c:v>145.04679999999999</c:v>
                </c:pt>
                <c:pt idx="1821">
                  <c:v>145.0788</c:v>
                </c:pt>
                <c:pt idx="1822">
                  <c:v>145.0976</c:v>
                </c:pt>
                <c:pt idx="1823">
                  <c:v>145.0933</c:v>
                </c:pt>
                <c:pt idx="1824">
                  <c:v>145.072</c:v>
                </c:pt>
                <c:pt idx="1825">
                  <c:v>145.0505</c:v>
                </c:pt>
                <c:pt idx="1826">
                  <c:v>145.05850000000001</c:v>
                </c:pt>
                <c:pt idx="1827">
                  <c:v>145.10890000000001</c:v>
                </c:pt>
                <c:pt idx="1828">
                  <c:v>145.1644</c:v>
                </c:pt>
                <c:pt idx="1829">
                  <c:v>145.20140000000001</c:v>
                </c:pt>
                <c:pt idx="1830">
                  <c:v>145.23519999999999</c:v>
                </c:pt>
                <c:pt idx="1831">
                  <c:v>145.2774</c:v>
                </c:pt>
                <c:pt idx="1832">
                  <c:v>145.32839999999999</c:v>
                </c:pt>
                <c:pt idx="1833">
                  <c:v>145.38740000000001</c:v>
                </c:pt>
                <c:pt idx="1834">
                  <c:v>145.4598</c:v>
                </c:pt>
                <c:pt idx="1835">
                  <c:v>145.54320000000001</c:v>
                </c:pt>
                <c:pt idx="1836">
                  <c:v>145.63200000000001</c:v>
                </c:pt>
                <c:pt idx="1837">
                  <c:v>145.7201</c:v>
                </c:pt>
                <c:pt idx="1838">
                  <c:v>145.8066</c:v>
                </c:pt>
                <c:pt idx="1839">
                  <c:v>145.89449999999999</c:v>
                </c:pt>
                <c:pt idx="1840">
                  <c:v>145.98560000000001</c:v>
                </c:pt>
                <c:pt idx="1841">
                  <c:v>146.08099999999999</c:v>
                </c:pt>
                <c:pt idx="1842">
                  <c:v>146.18199999999999</c:v>
                </c:pt>
                <c:pt idx="1843">
                  <c:v>146.29140000000001</c:v>
                </c:pt>
                <c:pt idx="1844">
                  <c:v>146.4128</c:v>
                </c:pt>
                <c:pt idx="1845">
                  <c:v>146.5522</c:v>
                </c:pt>
                <c:pt idx="1846">
                  <c:v>146.7148</c:v>
                </c:pt>
                <c:pt idx="1847">
                  <c:v>146.8655</c:v>
                </c:pt>
                <c:pt idx="1848">
                  <c:v>146.89189999999999</c:v>
                </c:pt>
                <c:pt idx="1849">
                  <c:v>146.90539999999999</c:v>
                </c:pt>
                <c:pt idx="1850">
                  <c:v>147.06659999999999</c:v>
                </c:pt>
                <c:pt idx="1851">
                  <c:v>147.13120000000001</c:v>
                </c:pt>
                <c:pt idx="1852">
                  <c:v>147.1088</c:v>
                </c:pt>
                <c:pt idx="1853">
                  <c:v>147.214</c:v>
                </c:pt>
                <c:pt idx="1854">
                  <c:v>147.38800000000001</c:v>
                </c:pt>
                <c:pt idx="1855">
                  <c:v>147.39940000000001</c:v>
                </c:pt>
                <c:pt idx="1856">
                  <c:v>147.39779999999999</c:v>
                </c:pt>
                <c:pt idx="1857">
                  <c:v>147.57839999999999</c:v>
                </c:pt>
                <c:pt idx="1858">
                  <c:v>147.6653</c:v>
                </c:pt>
                <c:pt idx="1859">
                  <c:v>147.61689999999999</c:v>
                </c:pt>
                <c:pt idx="1860">
                  <c:v>147.696</c:v>
                </c:pt>
                <c:pt idx="1861">
                  <c:v>147.84610000000001</c:v>
                </c:pt>
                <c:pt idx="1862">
                  <c:v>147.8776</c:v>
                </c:pt>
                <c:pt idx="1863">
                  <c:v>147.8989</c:v>
                </c:pt>
                <c:pt idx="1864">
                  <c:v>148.01560000000001</c:v>
                </c:pt>
                <c:pt idx="1865">
                  <c:v>148.09450000000001</c:v>
                </c:pt>
                <c:pt idx="1866">
                  <c:v>148.11189999999999</c:v>
                </c:pt>
                <c:pt idx="1867">
                  <c:v>148.178</c:v>
                </c:pt>
                <c:pt idx="1868">
                  <c:v>148.26769999999999</c:v>
                </c:pt>
                <c:pt idx="1869">
                  <c:v>148.31960000000001</c:v>
                </c:pt>
                <c:pt idx="1870">
                  <c:v>148.37219999999999</c:v>
                </c:pt>
                <c:pt idx="1871">
                  <c:v>148.44589999999999</c:v>
                </c:pt>
                <c:pt idx="1872">
                  <c:v>148.5112</c:v>
                </c:pt>
                <c:pt idx="1873">
                  <c:v>148.56720000000001</c:v>
                </c:pt>
                <c:pt idx="1874">
                  <c:v>148.63239999999999</c:v>
                </c:pt>
                <c:pt idx="1875">
                  <c:v>148.7002</c:v>
                </c:pt>
                <c:pt idx="1876">
                  <c:v>148.7543</c:v>
                </c:pt>
                <c:pt idx="1877">
                  <c:v>148.7929</c:v>
                </c:pt>
                <c:pt idx="1878">
                  <c:v>148.8117</c:v>
                </c:pt>
                <c:pt idx="1879">
                  <c:v>148.80889999999999</c:v>
                </c:pt>
                <c:pt idx="1880">
                  <c:v>148.78639999999999</c:v>
                </c:pt>
                <c:pt idx="1881">
                  <c:v>148.7594</c:v>
                </c:pt>
                <c:pt idx="1882">
                  <c:v>148.75899999999999</c:v>
                </c:pt>
                <c:pt idx="1883">
                  <c:v>148.80109999999999</c:v>
                </c:pt>
                <c:pt idx="1884">
                  <c:v>148.85380000000001</c:v>
                </c:pt>
                <c:pt idx="1885">
                  <c:v>148.89189999999999</c:v>
                </c:pt>
                <c:pt idx="1886">
                  <c:v>148.92750000000001</c:v>
                </c:pt>
                <c:pt idx="1887">
                  <c:v>148.97139999999999</c:v>
                </c:pt>
                <c:pt idx="1888">
                  <c:v>149.02500000000001</c:v>
                </c:pt>
                <c:pt idx="1889">
                  <c:v>149.09059999999999</c:v>
                </c:pt>
                <c:pt idx="1890">
                  <c:v>149.16820000000001</c:v>
                </c:pt>
                <c:pt idx="1891">
                  <c:v>149.2552</c:v>
                </c:pt>
                <c:pt idx="1892">
                  <c:v>149.3449</c:v>
                </c:pt>
                <c:pt idx="1893">
                  <c:v>149.43340000000001</c:v>
                </c:pt>
                <c:pt idx="1894">
                  <c:v>149.52109999999999</c:v>
                </c:pt>
                <c:pt idx="1895">
                  <c:v>149.61070000000001</c:v>
                </c:pt>
                <c:pt idx="1896">
                  <c:v>149.70509999999999</c:v>
                </c:pt>
                <c:pt idx="1897">
                  <c:v>149.80420000000001</c:v>
                </c:pt>
                <c:pt idx="1898">
                  <c:v>149.91050000000001</c:v>
                </c:pt>
                <c:pt idx="1899">
                  <c:v>150.02770000000001</c:v>
                </c:pt>
                <c:pt idx="1900">
                  <c:v>150.15960000000001</c:v>
                </c:pt>
                <c:pt idx="1901">
                  <c:v>150.31549999999999</c:v>
                </c:pt>
                <c:pt idx="1902">
                  <c:v>150.48480000000001</c:v>
                </c:pt>
                <c:pt idx="1903">
                  <c:v>150.57640000000001</c:v>
                </c:pt>
                <c:pt idx="1904">
                  <c:v>150.5514</c:v>
                </c:pt>
                <c:pt idx="1905">
                  <c:v>150.66200000000001</c:v>
                </c:pt>
                <c:pt idx="1906">
                  <c:v>150.7928</c:v>
                </c:pt>
                <c:pt idx="1907">
                  <c:v>150.79689999999999</c:v>
                </c:pt>
                <c:pt idx="1908">
                  <c:v>150.82859999999999</c:v>
                </c:pt>
                <c:pt idx="1909">
                  <c:v>150.98500000000001</c:v>
                </c:pt>
                <c:pt idx="1910">
                  <c:v>151.09280000000001</c:v>
                </c:pt>
                <c:pt idx="1911">
                  <c:v>151.06639999999999</c:v>
                </c:pt>
                <c:pt idx="1912">
                  <c:v>151.1627</c:v>
                </c:pt>
                <c:pt idx="1913">
                  <c:v>151.32380000000001</c:v>
                </c:pt>
                <c:pt idx="1914">
                  <c:v>151.32859999999999</c:v>
                </c:pt>
                <c:pt idx="1915">
                  <c:v>151.31630000000001</c:v>
                </c:pt>
                <c:pt idx="1916">
                  <c:v>151.45830000000001</c:v>
                </c:pt>
                <c:pt idx="1917">
                  <c:v>151.58279999999999</c:v>
                </c:pt>
                <c:pt idx="1918">
                  <c:v>151.5669</c:v>
                </c:pt>
                <c:pt idx="1919">
                  <c:v>151.60830000000001</c:v>
                </c:pt>
                <c:pt idx="1920">
                  <c:v>151.75380000000001</c:v>
                </c:pt>
                <c:pt idx="1921">
                  <c:v>151.81479999999999</c:v>
                </c:pt>
                <c:pt idx="1922">
                  <c:v>151.81319999999999</c:v>
                </c:pt>
                <c:pt idx="1923">
                  <c:v>151.8964</c:v>
                </c:pt>
                <c:pt idx="1924">
                  <c:v>152.00470000000001</c:v>
                </c:pt>
                <c:pt idx="1925">
                  <c:v>152.042</c:v>
                </c:pt>
                <c:pt idx="1926">
                  <c:v>152.08189999999999</c:v>
                </c:pt>
                <c:pt idx="1927">
                  <c:v>152.1688</c:v>
                </c:pt>
                <c:pt idx="1928">
                  <c:v>152.23990000000001</c:v>
                </c:pt>
                <c:pt idx="1929">
                  <c:v>152.2842</c:v>
                </c:pt>
                <c:pt idx="1930">
                  <c:v>152.34719999999999</c:v>
                </c:pt>
                <c:pt idx="1931">
                  <c:v>152.41970000000001</c:v>
                </c:pt>
                <c:pt idx="1932">
                  <c:v>152.47890000000001</c:v>
                </c:pt>
                <c:pt idx="1933">
                  <c:v>152.5361</c:v>
                </c:pt>
                <c:pt idx="1934">
                  <c:v>152.6026</c:v>
                </c:pt>
                <c:pt idx="1935">
                  <c:v>152.66650000000001</c:v>
                </c:pt>
                <c:pt idx="1936">
                  <c:v>152.7269</c:v>
                </c:pt>
                <c:pt idx="1937">
                  <c:v>152.79159999999999</c:v>
                </c:pt>
                <c:pt idx="1938">
                  <c:v>152.85820000000001</c:v>
                </c:pt>
                <c:pt idx="1939">
                  <c:v>152.92410000000001</c:v>
                </c:pt>
                <c:pt idx="1940">
                  <c:v>152.98320000000001</c:v>
                </c:pt>
                <c:pt idx="1941">
                  <c:v>153.02170000000001</c:v>
                </c:pt>
                <c:pt idx="1942">
                  <c:v>153.04089999999999</c:v>
                </c:pt>
                <c:pt idx="1943">
                  <c:v>153.03749999999999</c:v>
                </c:pt>
                <c:pt idx="1944">
                  <c:v>153.0095</c:v>
                </c:pt>
                <c:pt idx="1945">
                  <c:v>152.97669999999999</c:v>
                </c:pt>
                <c:pt idx="1946">
                  <c:v>152.97120000000001</c:v>
                </c:pt>
                <c:pt idx="1947">
                  <c:v>153.00960000000001</c:v>
                </c:pt>
                <c:pt idx="1948">
                  <c:v>153.0581</c:v>
                </c:pt>
                <c:pt idx="1949">
                  <c:v>153.0949</c:v>
                </c:pt>
                <c:pt idx="1950">
                  <c:v>153.1337</c:v>
                </c:pt>
                <c:pt idx="1951">
                  <c:v>153.18340000000001</c:v>
                </c:pt>
                <c:pt idx="1952">
                  <c:v>153.24459999999999</c:v>
                </c:pt>
                <c:pt idx="1953">
                  <c:v>153.31899999999999</c:v>
                </c:pt>
                <c:pt idx="1954">
                  <c:v>153.4042</c:v>
                </c:pt>
                <c:pt idx="1955">
                  <c:v>153.49539999999999</c:v>
                </c:pt>
                <c:pt idx="1956">
                  <c:v>153.58500000000001</c:v>
                </c:pt>
                <c:pt idx="1957">
                  <c:v>153.67339999999999</c:v>
                </c:pt>
                <c:pt idx="1958">
                  <c:v>153.76310000000001</c:v>
                </c:pt>
                <c:pt idx="1959">
                  <c:v>153.85650000000001</c:v>
                </c:pt>
                <c:pt idx="1960">
                  <c:v>153.9546</c:v>
                </c:pt>
                <c:pt idx="1961">
                  <c:v>154.05930000000001</c:v>
                </c:pt>
                <c:pt idx="1962">
                  <c:v>154.1729</c:v>
                </c:pt>
                <c:pt idx="1963">
                  <c:v>154.30000000000001</c:v>
                </c:pt>
                <c:pt idx="1964">
                  <c:v>154.4485</c:v>
                </c:pt>
                <c:pt idx="1965">
                  <c:v>154.61969999999999</c:v>
                </c:pt>
                <c:pt idx="1966">
                  <c:v>154.76300000000001</c:v>
                </c:pt>
                <c:pt idx="1967">
                  <c:v>154.76140000000001</c:v>
                </c:pt>
                <c:pt idx="1968">
                  <c:v>154.79640000000001</c:v>
                </c:pt>
                <c:pt idx="1969">
                  <c:v>154.9485</c:v>
                </c:pt>
                <c:pt idx="1970">
                  <c:v>155.01519999999999</c:v>
                </c:pt>
                <c:pt idx="1971">
                  <c:v>155.0188</c:v>
                </c:pt>
                <c:pt idx="1972">
                  <c:v>155.1063</c:v>
                </c:pt>
                <c:pt idx="1973">
                  <c:v>155.2527</c:v>
                </c:pt>
                <c:pt idx="1974">
                  <c:v>155.29820000000001</c:v>
                </c:pt>
                <c:pt idx="1975">
                  <c:v>155.32320000000001</c:v>
                </c:pt>
                <c:pt idx="1976">
                  <c:v>155.4494</c:v>
                </c:pt>
                <c:pt idx="1977">
                  <c:v>155.54409999999999</c:v>
                </c:pt>
                <c:pt idx="1978">
                  <c:v>155.54</c:v>
                </c:pt>
                <c:pt idx="1979">
                  <c:v>155.59780000000001</c:v>
                </c:pt>
                <c:pt idx="1980">
                  <c:v>155.74420000000001</c:v>
                </c:pt>
                <c:pt idx="1981">
                  <c:v>155.79660000000001</c:v>
                </c:pt>
                <c:pt idx="1982">
                  <c:v>155.7936</c:v>
                </c:pt>
                <c:pt idx="1983">
                  <c:v>155.8888</c:v>
                </c:pt>
                <c:pt idx="1984">
                  <c:v>156.0102</c:v>
                </c:pt>
                <c:pt idx="1985">
                  <c:v>156.0333</c:v>
                </c:pt>
                <c:pt idx="1986">
                  <c:v>156.05860000000001</c:v>
                </c:pt>
                <c:pt idx="1987">
                  <c:v>156.17019999999999</c:v>
                </c:pt>
                <c:pt idx="1988">
                  <c:v>156.25450000000001</c:v>
                </c:pt>
                <c:pt idx="1989">
                  <c:v>156.2732</c:v>
                </c:pt>
                <c:pt idx="1990">
                  <c:v>156.3305</c:v>
                </c:pt>
                <c:pt idx="1991">
                  <c:v>156.4324</c:v>
                </c:pt>
                <c:pt idx="1992">
                  <c:v>156.49029999999999</c:v>
                </c:pt>
                <c:pt idx="1993">
                  <c:v>156.5241</c:v>
                </c:pt>
                <c:pt idx="1994">
                  <c:v>156.5976</c:v>
                </c:pt>
                <c:pt idx="1995">
                  <c:v>156.67959999999999</c:v>
                </c:pt>
                <c:pt idx="1996">
                  <c:v>156.7276</c:v>
                </c:pt>
                <c:pt idx="1997">
                  <c:v>156.78020000000001</c:v>
                </c:pt>
                <c:pt idx="1998">
                  <c:v>156.85570000000001</c:v>
                </c:pt>
                <c:pt idx="1999">
                  <c:v>156.9211</c:v>
                </c:pt>
                <c:pt idx="2000">
                  <c:v>156.97319999999999</c:v>
                </c:pt>
                <c:pt idx="2001">
                  <c:v>157.036</c:v>
                </c:pt>
                <c:pt idx="2002">
                  <c:v>157.10419999999999</c:v>
                </c:pt>
                <c:pt idx="2003">
                  <c:v>157.16220000000001</c:v>
                </c:pt>
                <c:pt idx="2004">
                  <c:v>157.22649999999999</c:v>
                </c:pt>
                <c:pt idx="2005">
                  <c:v>157.2903</c:v>
                </c:pt>
                <c:pt idx="2006">
                  <c:v>157.3509</c:v>
                </c:pt>
                <c:pt idx="2007">
                  <c:v>157.41210000000001</c:v>
                </c:pt>
                <c:pt idx="2008">
                  <c:v>157.47579999999999</c:v>
                </c:pt>
                <c:pt idx="2009">
                  <c:v>157.53970000000001</c:v>
                </c:pt>
                <c:pt idx="2010">
                  <c:v>157.601</c:v>
                </c:pt>
                <c:pt idx="2011">
                  <c:v>157.6627</c:v>
                </c:pt>
                <c:pt idx="2012">
                  <c:v>157.7276</c:v>
                </c:pt>
                <c:pt idx="2013">
                  <c:v>157.7912</c:v>
                </c:pt>
                <c:pt idx="2014">
                  <c:v>157.85059999999999</c:v>
                </c:pt>
                <c:pt idx="2015">
                  <c:v>157.91499999999999</c:v>
                </c:pt>
                <c:pt idx="2016">
                  <c:v>157.98060000000001</c:v>
                </c:pt>
                <c:pt idx="2017">
                  <c:v>158.04220000000001</c:v>
                </c:pt>
                <c:pt idx="2018">
                  <c:v>158.1044</c:v>
                </c:pt>
                <c:pt idx="2019">
                  <c:v>158.1694</c:v>
                </c:pt>
                <c:pt idx="2020">
                  <c:v>158.23259999999999</c:v>
                </c:pt>
                <c:pt idx="2021">
                  <c:v>158.29669999999999</c:v>
                </c:pt>
                <c:pt idx="2022">
                  <c:v>158.36009999999999</c:v>
                </c:pt>
                <c:pt idx="2023">
                  <c:v>158.423</c:v>
                </c:pt>
                <c:pt idx="2024">
                  <c:v>158.48779999999999</c:v>
                </c:pt>
                <c:pt idx="2025">
                  <c:v>158.5522</c:v>
                </c:pt>
                <c:pt idx="2026">
                  <c:v>158.6157</c:v>
                </c:pt>
                <c:pt idx="2027">
                  <c:v>158.67939999999999</c:v>
                </c:pt>
                <c:pt idx="2028">
                  <c:v>158.744</c:v>
                </c:pt>
                <c:pt idx="2029">
                  <c:v>158.80869999999999</c:v>
                </c:pt>
                <c:pt idx="2030">
                  <c:v>158.8723</c:v>
                </c:pt>
                <c:pt idx="2031">
                  <c:v>158.93780000000001</c:v>
                </c:pt>
                <c:pt idx="2032">
                  <c:v>159.0018</c:v>
                </c:pt>
                <c:pt idx="2033">
                  <c:v>159.066</c:v>
                </c:pt>
                <c:pt idx="2034">
                  <c:v>159.13140000000001</c:v>
                </c:pt>
                <c:pt idx="2035">
                  <c:v>159.19649999999999</c:v>
                </c:pt>
                <c:pt idx="2036">
                  <c:v>159.2604</c:v>
                </c:pt>
                <c:pt idx="2037">
                  <c:v>159.32599999999999</c:v>
                </c:pt>
                <c:pt idx="2038">
                  <c:v>159.39060000000001</c:v>
                </c:pt>
                <c:pt idx="2039">
                  <c:v>159.45580000000001</c:v>
                </c:pt>
                <c:pt idx="2040">
                  <c:v>159.52199999999999</c:v>
                </c:pt>
                <c:pt idx="2041">
                  <c:v>159.58609999999999</c:v>
                </c:pt>
                <c:pt idx="2042">
                  <c:v>159.65190000000001</c:v>
                </c:pt>
                <c:pt idx="2043">
                  <c:v>159.7184</c:v>
                </c:pt>
                <c:pt idx="2044">
                  <c:v>159.78389999999999</c:v>
                </c:pt>
                <c:pt idx="2045">
                  <c:v>159.84899999999999</c:v>
                </c:pt>
                <c:pt idx="2046">
                  <c:v>159.9153</c:v>
                </c:pt>
                <c:pt idx="2047">
                  <c:v>159.9819</c:v>
                </c:pt>
                <c:pt idx="2048">
                  <c:v>160.0479</c:v>
                </c:pt>
                <c:pt idx="2049">
                  <c:v>160.11320000000001</c:v>
                </c:pt>
                <c:pt idx="2050">
                  <c:v>160.17910000000001</c:v>
                </c:pt>
                <c:pt idx="2051">
                  <c:v>160.24629999999999</c:v>
                </c:pt>
                <c:pt idx="2052">
                  <c:v>160.31219999999999</c:v>
                </c:pt>
                <c:pt idx="2053">
                  <c:v>160.3777</c:v>
                </c:pt>
                <c:pt idx="2054">
                  <c:v>160.44470000000001</c:v>
                </c:pt>
                <c:pt idx="2055">
                  <c:v>160.5112</c:v>
                </c:pt>
                <c:pt idx="2056">
                  <c:v>160.57669999999999</c:v>
                </c:pt>
                <c:pt idx="2057">
                  <c:v>160.6422</c:v>
                </c:pt>
                <c:pt idx="2058">
                  <c:v>160.71039999999999</c:v>
                </c:pt>
                <c:pt idx="2059">
                  <c:v>160.77809999999999</c:v>
                </c:pt>
                <c:pt idx="2060">
                  <c:v>160.84270000000001</c:v>
                </c:pt>
                <c:pt idx="2061">
                  <c:v>160.90940000000001</c:v>
                </c:pt>
                <c:pt idx="2062">
                  <c:v>160.9776</c:v>
                </c:pt>
                <c:pt idx="2063">
                  <c:v>161.0429</c:v>
                </c:pt>
                <c:pt idx="2064">
                  <c:v>161.10839999999999</c:v>
                </c:pt>
                <c:pt idx="2065">
                  <c:v>161.17619999999999</c:v>
                </c:pt>
                <c:pt idx="2066">
                  <c:v>161.24520000000001</c:v>
                </c:pt>
                <c:pt idx="2067">
                  <c:v>161.3099</c:v>
                </c:pt>
                <c:pt idx="2068">
                  <c:v>161.375</c:v>
                </c:pt>
                <c:pt idx="2069">
                  <c:v>161.4426</c:v>
                </c:pt>
                <c:pt idx="2070">
                  <c:v>161.51150000000001</c:v>
                </c:pt>
                <c:pt idx="2071">
                  <c:v>161.57589999999999</c:v>
                </c:pt>
                <c:pt idx="2072">
                  <c:v>161.64189999999999</c:v>
                </c:pt>
                <c:pt idx="2073">
                  <c:v>161.71039999999999</c:v>
                </c:pt>
                <c:pt idx="2074">
                  <c:v>161.7774</c:v>
                </c:pt>
                <c:pt idx="2075">
                  <c:v>161.8441</c:v>
                </c:pt>
                <c:pt idx="2076">
                  <c:v>161.9092</c:v>
                </c:pt>
                <c:pt idx="2077">
                  <c:v>161.97620000000001</c:v>
                </c:pt>
                <c:pt idx="2078">
                  <c:v>162.04570000000001</c:v>
                </c:pt>
                <c:pt idx="2079">
                  <c:v>162.11199999999999</c:v>
                </c:pt>
                <c:pt idx="2080">
                  <c:v>162.1765</c:v>
                </c:pt>
                <c:pt idx="2081">
                  <c:v>162.2449</c:v>
                </c:pt>
                <c:pt idx="2082">
                  <c:v>162.31280000000001</c:v>
                </c:pt>
                <c:pt idx="2083">
                  <c:v>162.3784</c:v>
                </c:pt>
                <c:pt idx="2084">
                  <c:v>162.44489999999999</c:v>
                </c:pt>
                <c:pt idx="2085">
                  <c:v>162.5128</c:v>
                </c:pt>
                <c:pt idx="2086">
                  <c:v>162.57980000000001</c:v>
                </c:pt>
                <c:pt idx="2087">
                  <c:v>162.64590000000001</c:v>
                </c:pt>
                <c:pt idx="2088">
                  <c:v>162.7133</c:v>
                </c:pt>
                <c:pt idx="2089">
                  <c:v>162.78020000000001</c:v>
                </c:pt>
                <c:pt idx="2090">
                  <c:v>162.84739999999999</c:v>
                </c:pt>
                <c:pt idx="2091">
                  <c:v>162.91409999999999</c:v>
                </c:pt>
                <c:pt idx="2092">
                  <c:v>162.98140000000001</c:v>
                </c:pt>
                <c:pt idx="2093">
                  <c:v>163.04849999999999</c:v>
                </c:pt>
                <c:pt idx="2094">
                  <c:v>163.11500000000001</c:v>
                </c:pt>
                <c:pt idx="2095">
                  <c:v>163.1823</c:v>
                </c:pt>
                <c:pt idx="2096">
                  <c:v>163.24930000000001</c:v>
                </c:pt>
                <c:pt idx="2097">
                  <c:v>163.31569999999999</c:v>
                </c:pt>
                <c:pt idx="2098">
                  <c:v>163.38249999999999</c:v>
                </c:pt>
                <c:pt idx="2099">
                  <c:v>163.44970000000001</c:v>
                </c:pt>
                <c:pt idx="2100">
                  <c:v>163.5172</c:v>
                </c:pt>
                <c:pt idx="2101">
                  <c:v>163.58340000000001</c:v>
                </c:pt>
                <c:pt idx="2102">
                  <c:v>163.65010000000001</c:v>
                </c:pt>
                <c:pt idx="2103">
                  <c:v>163.71709999999999</c:v>
                </c:pt>
                <c:pt idx="2104">
                  <c:v>163.78380000000001</c:v>
                </c:pt>
                <c:pt idx="2105">
                  <c:v>163.85079999999999</c:v>
                </c:pt>
                <c:pt idx="2106">
                  <c:v>163.91730000000001</c:v>
                </c:pt>
                <c:pt idx="2107">
                  <c:v>163.9855</c:v>
                </c:pt>
                <c:pt idx="2108">
                  <c:v>164.0515</c:v>
                </c:pt>
                <c:pt idx="2109">
                  <c:v>164.11799999999999</c:v>
                </c:pt>
                <c:pt idx="2110">
                  <c:v>164.1857</c:v>
                </c:pt>
                <c:pt idx="2111">
                  <c:v>164.25229999999999</c:v>
                </c:pt>
                <c:pt idx="2112">
                  <c:v>164.31909999999999</c:v>
                </c:pt>
                <c:pt idx="2113">
                  <c:v>164.38579999999999</c:v>
                </c:pt>
                <c:pt idx="2114">
                  <c:v>164.45359999999999</c:v>
                </c:pt>
                <c:pt idx="2115">
                  <c:v>164.5196</c:v>
                </c:pt>
                <c:pt idx="2116">
                  <c:v>164.5866</c:v>
                </c:pt>
                <c:pt idx="2117">
                  <c:v>164.65450000000001</c:v>
                </c:pt>
                <c:pt idx="2118">
                  <c:v>164.72</c:v>
                </c:pt>
                <c:pt idx="2119">
                  <c:v>164.78749999999999</c:v>
                </c:pt>
                <c:pt idx="2120">
                  <c:v>164.8552</c:v>
                </c:pt>
                <c:pt idx="2121">
                  <c:v>164.9212</c:v>
                </c:pt>
                <c:pt idx="2122">
                  <c:v>164.98750000000001</c:v>
                </c:pt>
                <c:pt idx="2123">
                  <c:v>165.0556</c:v>
                </c:pt>
                <c:pt idx="2124">
                  <c:v>165.1224</c:v>
                </c:pt>
                <c:pt idx="2125">
                  <c:v>165.1883</c:v>
                </c:pt>
                <c:pt idx="2126">
                  <c:v>165.2559</c:v>
                </c:pt>
                <c:pt idx="2127">
                  <c:v>165.32300000000001</c:v>
                </c:pt>
                <c:pt idx="2128">
                  <c:v>165.38900000000001</c:v>
                </c:pt>
                <c:pt idx="2129">
                  <c:v>165.45699999999999</c:v>
                </c:pt>
                <c:pt idx="2130">
                  <c:v>165.5239</c:v>
                </c:pt>
                <c:pt idx="2131">
                  <c:v>165.59020000000001</c:v>
                </c:pt>
                <c:pt idx="2132">
                  <c:v>165.65700000000001</c:v>
                </c:pt>
                <c:pt idx="2133">
                  <c:v>165.72460000000001</c:v>
                </c:pt>
                <c:pt idx="2134">
                  <c:v>165.79050000000001</c:v>
                </c:pt>
                <c:pt idx="2135">
                  <c:v>165.85810000000001</c:v>
                </c:pt>
                <c:pt idx="2136">
                  <c:v>165.92529999999999</c:v>
                </c:pt>
                <c:pt idx="2137">
                  <c:v>165.99189999999999</c:v>
                </c:pt>
                <c:pt idx="2138">
                  <c:v>166.05840000000001</c:v>
                </c:pt>
                <c:pt idx="2139">
                  <c:v>166.12549999999999</c:v>
                </c:pt>
                <c:pt idx="2140">
                  <c:v>166.1918</c:v>
                </c:pt>
                <c:pt idx="2141">
                  <c:v>166.25970000000001</c:v>
                </c:pt>
                <c:pt idx="2142">
                  <c:v>166.3261</c:v>
                </c:pt>
                <c:pt idx="2143">
                  <c:v>166.39279999999999</c:v>
                </c:pt>
                <c:pt idx="2144">
                  <c:v>166.46019999999999</c:v>
                </c:pt>
                <c:pt idx="2145">
                  <c:v>166.52699999999999</c:v>
                </c:pt>
                <c:pt idx="2146">
                  <c:v>166.59379999999999</c:v>
                </c:pt>
                <c:pt idx="2147">
                  <c:v>166.66120000000001</c:v>
                </c:pt>
                <c:pt idx="2148">
                  <c:v>166.72720000000001</c:v>
                </c:pt>
                <c:pt idx="2149">
                  <c:v>166.7946</c:v>
                </c:pt>
                <c:pt idx="2150">
                  <c:v>166.86170000000001</c:v>
                </c:pt>
                <c:pt idx="2151">
                  <c:v>166.928</c:v>
                </c:pt>
                <c:pt idx="2152">
                  <c:v>166.9956</c:v>
                </c:pt>
                <c:pt idx="2153">
                  <c:v>167.06229999999999</c:v>
                </c:pt>
                <c:pt idx="2154">
                  <c:v>167.1251</c:v>
                </c:pt>
                <c:pt idx="2155">
                  <c:v>167.1985</c:v>
                </c:pt>
                <c:pt idx="2156">
                  <c:v>167.26560000000001</c:v>
                </c:pt>
                <c:pt idx="2157">
                  <c:v>167.32669999999999</c:v>
                </c:pt>
                <c:pt idx="2158">
                  <c:v>167.39680000000001</c:v>
                </c:pt>
                <c:pt idx="2159">
                  <c:v>167.46600000000001</c:v>
                </c:pt>
                <c:pt idx="2160">
                  <c:v>167.52850000000001</c:v>
                </c:pt>
                <c:pt idx="2161">
                  <c:v>167.5966</c:v>
                </c:pt>
                <c:pt idx="2162">
                  <c:v>167.66659999999999</c:v>
                </c:pt>
                <c:pt idx="2163">
                  <c:v>167.7303</c:v>
                </c:pt>
                <c:pt idx="2164">
                  <c:v>167.79679999999999</c:v>
                </c:pt>
                <c:pt idx="2165">
                  <c:v>167.86680000000001</c:v>
                </c:pt>
                <c:pt idx="2166">
                  <c:v>167.9314</c:v>
                </c:pt>
                <c:pt idx="2167">
                  <c:v>167.9966</c:v>
                </c:pt>
                <c:pt idx="2168">
                  <c:v>168.0668</c:v>
                </c:pt>
                <c:pt idx="2169">
                  <c:v>168.1326</c:v>
                </c:pt>
                <c:pt idx="2170">
                  <c:v>168.19749999999999</c:v>
                </c:pt>
                <c:pt idx="2171">
                  <c:v>168.2672</c:v>
                </c:pt>
                <c:pt idx="2172">
                  <c:v>168.33410000000001</c:v>
                </c:pt>
                <c:pt idx="2173">
                  <c:v>168.39840000000001</c:v>
                </c:pt>
                <c:pt idx="2174">
                  <c:v>168.46719999999999</c:v>
                </c:pt>
                <c:pt idx="2175">
                  <c:v>168.535</c:v>
                </c:pt>
                <c:pt idx="2176">
                  <c:v>168.5994</c:v>
                </c:pt>
                <c:pt idx="2177">
                  <c:v>168.6671</c:v>
                </c:pt>
                <c:pt idx="2178">
                  <c:v>168.7353</c:v>
                </c:pt>
                <c:pt idx="2179">
                  <c:v>168.80080000000001</c:v>
                </c:pt>
                <c:pt idx="2180">
                  <c:v>168.8674</c:v>
                </c:pt>
                <c:pt idx="2181">
                  <c:v>168.93600000000001</c:v>
                </c:pt>
                <c:pt idx="2182">
                  <c:v>169.00139999999999</c:v>
                </c:pt>
                <c:pt idx="2183">
                  <c:v>169.06729999999999</c:v>
                </c:pt>
                <c:pt idx="2184">
                  <c:v>169.1353</c:v>
                </c:pt>
                <c:pt idx="2185">
                  <c:v>169.20160000000001</c:v>
                </c:pt>
                <c:pt idx="2186">
                  <c:v>169.26750000000001</c:v>
                </c:pt>
                <c:pt idx="2187">
                  <c:v>169.33529999999999</c:v>
                </c:pt>
                <c:pt idx="2188">
                  <c:v>169.40110000000001</c:v>
                </c:pt>
                <c:pt idx="2189">
                  <c:v>169.46780000000001</c:v>
                </c:pt>
                <c:pt idx="2190">
                  <c:v>169.53530000000001</c:v>
                </c:pt>
                <c:pt idx="2191">
                  <c:v>169.60210000000001</c:v>
                </c:pt>
                <c:pt idx="2192">
                  <c:v>169.66839999999999</c:v>
                </c:pt>
                <c:pt idx="2193">
                  <c:v>169.7363</c:v>
                </c:pt>
                <c:pt idx="2194">
                  <c:v>169.8031</c:v>
                </c:pt>
                <c:pt idx="2195">
                  <c:v>169.86920000000001</c:v>
                </c:pt>
                <c:pt idx="2196">
                  <c:v>169.93639999999999</c:v>
                </c:pt>
                <c:pt idx="2197">
                  <c:v>170.0033</c:v>
                </c:pt>
                <c:pt idx="2198">
                  <c:v>170.07</c:v>
                </c:pt>
                <c:pt idx="2199">
                  <c:v>170.13669999999999</c:v>
                </c:pt>
                <c:pt idx="2200">
                  <c:v>170.20339999999999</c:v>
                </c:pt>
                <c:pt idx="2201">
                  <c:v>170.27099999999999</c:v>
                </c:pt>
                <c:pt idx="2202">
                  <c:v>170.33750000000001</c:v>
                </c:pt>
                <c:pt idx="2203">
                  <c:v>170.4051</c:v>
                </c:pt>
                <c:pt idx="2204">
                  <c:v>170.47219999999999</c:v>
                </c:pt>
                <c:pt idx="2205">
                  <c:v>170.5384</c:v>
                </c:pt>
                <c:pt idx="2206">
                  <c:v>170.60560000000001</c:v>
                </c:pt>
                <c:pt idx="2207">
                  <c:v>170.6729</c:v>
                </c:pt>
                <c:pt idx="2208">
                  <c:v>170.739</c:v>
                </c:pt>
                <c:pt idx="2209">
                  <c:v>170.8065</c:v>
                </c:pt>
                <c:pt idx="2210">
                  <c:v>170.87379999999999</c:v>
                </c:pt>
                <c:pt idx="2211">
                  <c:v>170.9402</c:v>
                </c:pt>
                <c:pt idx="2212">
                  <c:v>171.0069</c:v>
                </c:pt>
                <c:pt idx="2213">
                  <c:v>171.0737</c:v>
                </c:pt>
                <c:pt idx="2214">
                  <c:v>171.14060000000001</c:v>
                </c:pt>
                <c:pt idx="2215">
                  <c:v>171.20779999999999</c:v>
                </c:pt>
                <c:pt idx="2216">
                  <c:v>171.27420000000001</c:v>
                </c:pt>
                <c:pt idx="2217">
                  <c:v>171.3408</c:v>
                </c:pt>
                <c:pt idx="2218">
                  <c:v>171.40860000000001</c:v>
                </c:pt>
                <c:pt idx="2219">
                  <c:v>171.4751</c:v>
                </c:pt>
                <c:pt idx="2220">
                  <c:v>171.54060000000001</c:v>
                </c:pt>
                <c:pt idx="2221">
                  <c:v>171.60939999999999</c:v>
                </c:pt>
                <c:pt idx="2222">
                  <c:v>171.6754</c:v>
                </c:pt>
                <c:pt idx="2223">
                  <c:v>171.74180000000001</c:v>
                </c:pt>
                <c:pt idx="2224">
                  <c:v>171.81059999999999</c:v>
                </c:pt>
                <c:pt idx="2225">
                  <c:v>171.87559999999999</c:v>
                </c:pt>
                <c:pt idx="2226">
                  <c:v>171.9419</c:v>
                </c:pt>
                <c:pt idx="2227">
                  <c:v>172.0111</c:v>
                </c:pt>
                <c:pt idx="2228">
                  <c:v>172.0763</c:v>
                </c:pt>
                <c:pt idx="2229">
                  <c:v>172.14240000000001</c:v>
                </c:pt>
                <c:pt idx="2230">
                  <c:v>172.21090000000001</c:v>
                </c:pt>
                <c:pt idx="2231">
                  <c:v>172.27690000000001</c:v>
                </c:pt>
                <c:pt idx="2232">
                  <c:v>172.34219999999999</c:v>
                </c:pt>
                <c:pt idx="2233">
                  <c:v>172.41139999999999</c:v>
                </c:pt>
                <c:pt idx="2234">
                  <c:v>172.47669999999999</c:v>
                </c:pt>
                <c:pt idx="2235">
                  <c:v>172.5429</c:v>
                </c:pt>
                <c:pt idx="2236">
                  <c:v>172.61170000000001</c:v>
                </c:pt>
                <c:pt idx="2237">
                  <c:v>172.67679999999999</c:v>
                </c:pt>
                <c:pt idx="2238">
                  <c:v>172.7431</c:v>
                </c:pt>
                <c:pt idx="2239">
                  <c:v>172.81229999999999</c:v>
                </c:pt>
                <c:pt idx="2240">
                  <c:v>172.87790000000001</c:v>
                </c:pt>
                <c:pt idx="2241">
                  <c:v>172.94300000000001</c:v>
                </c:pt>
                <c:pt idx="2242">
                  <c:v>173.0119</c:v>
                </c:pt>
                <c:pt idx="2243">
                  <c:v>173.0788</c:v>
                </c:pt>
                <c:pt idx="2244">
                  <c:v>173.14349999999999</c:v>
                </c:pt>
                <c:pt idx="2245">
                  <c:v>173.2122</c:v>
                </c:pt>
                <c:pt idx="2246">
                  <c:v>173.27879999999999</c:v>
                </c:pt>
                <c:pt idx="2247">
                  <c:v>173.34350000000001</c:v>
                </c:pt>
                <c:pt idx="2248">
                  <c:v>173.4127</c:v>
                </c:pt>
                <c:pt idx="2249">
                  <c:v>173.47980000000001</c:v>
                </c:pt>
                <c:pt idx="2250">
                  <c:v>173.54300000000001</c:v>
                </c:pt>
                <c:pt idx="2251">
                  <c:v>173.61179999999999</c:v>
                </c:pt>
                <c:pt idx="2252">
                  <c:v>173.68</c:v>
                </c:pt>
                <c:pt idx="2253">
                  <c:v>173.74299999999999</c:v>
                </c:pt>
                <c:pt idx="2254">
                  <c:v>173.81200000000001</c:v>
                </c:pt>
                <c:pt idx="2255">
                  <c:v>173.88059999999999</c:v>
                </c:pt>
                <c:pt idx="2256">
                  <c:v>173.9426</c:v>
                </c:pt>
                <c:pt idx="2257">
                  <c:v>174.0121</c:v>
                </c:pt>
                <c:pt idx="2258">
                  <c:v>174.08160000000001</c:v>
                </c:pt>
                <c:pt idx="2259">
                  <c:v>174.14259999999999</c:v>
                </c:pt>
                <c:pt idx="2260">
                  <c:v>174.21080000000001</c:v>
                </c:pt>
                <c:pt idx="2261">
                  <c:v>174.28299999999999</c:v>
                </c:pt>
                <c:pt idx="2262">
                  <c:v>174.34270000000001</c:v>
                </c:pt>
                <c:pt idx="2263">
                  <c:v>174.41079999999999</c:v>
                </c:pt>
                <c:pt idx="2264">
                  <c:v>174.48259999999999</c:v>
                </c:pt>
                <c:pt idx="2265">
                  <c:v>174.54249999999999</c:v>
                </c:pt>
                <c:pt idx="2266">
                  <c:v>174.61080000000001</c:v>
                </c:pt>
                <c:pt idx="2267">
                  <c:v>174.68350000000001</c:v>
                </c:pt>
                <c:pt idx="2268">
                  <c:v>174.7431</c:v>
                </c:pt>
                <c:pt idx="2269">
                  <c:v>174.8098</c:v>
                </c:pt>
                <c:pt idx="2270">
                  <c:v>174.88480000000001</c:v>
                </c:pt>
                <c:pt idx="2271">
                  <c:v>174.94380000000001</c:v>
                </c:pt>
                <c:pt idx="2272">
                  <c:v>175.00890000000001</c:v>
                </c:pt>
                <c:pt idx="2273">
                  <c:v>175.08539999999999</c:v>
                </c:pt>
                <c:pt idx="2274">
                  <c:v>175.14490000000001</c:v>
                </c:pt>
                <c:pt idx="2275">
                  <c:v>175.2081</c:v>
                </c:pt>
                <c:pt idx="2276">
                  <c:v>175.28630000000001</c:v>
                </c:pt>
                <c:pt idx="2277">
                  <c:v>175.34559999999999</c:v>
                </c:pt>
                <c:pt idx="2278">
                  <c:v>175.4074</c:v>
                </c:pt>
                <c:pt idx="2279">
                  <c:v>175.48699999999999</c:v>
                </c:pt>
                <c:pt idx="2280">
                  <c:v>175.54660000000001</c:v>
                </c:pt>
                <c:pt idx="2281">
                  <c:v>175.60599999999999</c:v>
                </c:pt>
                <c:pt idx="2282">
                  <c:v>175.68719999999999</c:v>
                </c:pt>
                <c:pt idx="2283">
                  <c:v>175.74850000000001</c:v>
                </c:pt>
                <c:pt idx="2284">
                  <c:v>175.80439999999999</c:v>
                </c:pt>
                <c:pt idx="2285">
                  <c:v>175.88679999999999</c:v>
                </c:pt>
                <c:pt idx="2286">
                  <c:v>175.95060000000001</c:v>
                </c:pt>
                <c:pt idx="2287">
                  <c:v>176.00399999999999</c:v>
                </c:pt>
                <c:pt idx="2288">
                  <c:v>176.0864</c:v>
                </c:pt>
                <c:pt idx="2289">
                  <c:v>176.1525</c:v>
                </c:pt>
                <c:pt idx="2290">
                  <c:v>176.2037</c:v>
                </c:pt>
                <c:pt idx="2291">
                  <c:v>176.2851</c:v>
                </c:pt>
                <c:pt idx="2292">
                  <c:v>176.35470000000001</c:v>
                </c:pt>
                <c:pt idx="2293">
                  <c:v>176.40199999999999</c:v>
                </c:pt>
                <c:pt idx="2294">
                  <c:v>176.4819</c:v>
                </c:pt>
                <c:pt idx="2295">
                  <c:v>176.55940000000001</c:v>
                </c:pt>
                <c:pt idx="2296">
                  <c:v>176.602</c:v>
                </c:pt>
                <c:pt idx="2297">
                  <c:v>176.6773</c:v>
                </c:pt>
                <c:pt idx="2298">
                  <c:v>176.76310000000001</c:v>
                </c:pt>
                <c:pt idx="2299">
                  <c:v>176.803</c:v>
                </c:pt>
                <c:pt idx="2300">
                  <c:v>176.8732</c:v>
                </c:pt>
                <c:pt idx="2301">
                  <c:v>176.96860000000001</c:v>
                </c:pt>
                <c:pt idx="2302">
                  <c:v>177.00550000000001</c:v>
                </c:pt>
                <c:pt idx="2303">
                  <c:v>177.06720000000001</c:v>
                </c:pt>
                <c:pt idx="2304">
                  <c:v>177.17339999999999</c:v>
                </c:pt>
                <c:pt idx="2305">
                  <c:v>177.20820000000001</c:v>
                </c:pt>
                <c:pt idx="2306">
                  <c:v>177.2595</c:v>
                </c:pt>
                <c:pt idx="2307">
                  <c:v>177.37479999999999</c:v>
                </c:pt>
                <c:pt idx="2308">
                  <c:v>177.41759999999999</c:v>
                </c:pt>
                <c:pt idx="2309">
                  <c:v>177.45259999999999</c:v>
                </c:pt>
                <c:pt idx="2310">
                  <c:v>177.5711</c:v>
                </c:pt>
                <c:pt idx="2311">
                  <c:v>177.63</c:v>
                </c:pt>
                <c:pt idx="2312">
                  <c:v>177.64779999999999</c:v>
                </c:pt>
                <c:pt idx="2313">
                  <c:v>177.75880000000001</c:v>
                </c:pt>
                <c:pt idx="2314">
                  <c:v>177.85159999999999</c:v>
                </c:pt>
                <c:pt idx="2315">
                  <c:v>177.84809999999999</c:v>
                </c:pt>
                <c:pt idx="2316">
                  <c:v>177.9308</c:v>
                </c:pt>
                <c:pt idx="2317">
                  <c:v>178.07830000000001</c:v>
                </c:pt>
                <c:pt idx="2318">
                  <c:v>178.0652</c:v>
                </c:pt>
                <c:pt idx="2319">
                  <c:v>178.1009</c:v>
                </c:pt>
                <c:pt idx="2320">
                  <c:v>178.2595</c:v>
                </c:pt>
                <c:pt idx="2321">
                  <c:v>178.31780000000001</c:v>
                </c:pt>
                <c:pt idx="2322">
                  <c:v>178.2955</c:v>
                </c:pt>
                <c:pt idx="2323">
                  <c:v>178.40170000000001</c:v>
                </c:pt>
                <c:pt idx="2324">
                  <c:v>178.54259999999999</c:v>
                </c:pt>
                <c:pt idx="2325">
                  <c:v>178.52699999999999</c:v>
                </c:pt>
                <c:pt idx="2326">
                  <c:v>178.5772</c:v>
                </c:pt>
                <c:pt idx="2327">
                  <c:v>178.72</c:v>
                </c:pt>
                <c:pt idx="2328">
                  <c:v>178.74959999999999</c:v>
                </c:pt>
                <c:pt idx="2329">
                  <c:v>178.77699999999999</c:v>
                </c:pt>
                <c:pt idx="2330">
                  <c:v>178.91990000000001</c:v>
                </c:pt>
                <c:pt idx="2331">
                  <c:v>178.958</c:v>
                </c:pt>
                <c:pt idx="2332">
                  <c:v>178.96559999999999</c:v>
                </c:pt>
                <c:pt idx="2333">
                  <c:v>179.10560000000001</c:v>
                </c:pt>
                <c:pt idx="2334">
                  <c:v>179.24340000000001</c:v>
                </c:pt>
                <c:pt idx="2335">
                  <c:v>179.16210000000001</c:v>
                </c:pt>
                <c:pt idx="2336">
                  <c:v>179.21879999999999</c:v>
                </c:pt>
                <c:pt idx="2337">
                  <c:v>179.23849999999999</c:v>
                </c:pt>
                <c:pt idx="2338">
                  <c:v>179.16900000000001</c:v>
                </c:pt>
                <c:pt idx="2339">
                  <c:v>179.55250000000001</c:v>
                </c:pt>
                <c:pt idx="2340">
                  <c:v>179.83879999999999</c:v>
                </c:pt>
                <c:pt idx="2341">
                  <c:v>179.6739</c:v>
                </c:pt>
                <c:pt idx="2342">
                  <c:v>179.63239999999999</c:v>
                </c:pt>
                <c:pt idx="2343">
                  <c:v>179.8306</c:v>
                </c:pt>
                <c:pt idx="2344">
                  <c:v>179.90860000000001</c:v>
                </c:pt>
                <c:pt idx="2345">
                  <c:v>179.91659999999999</c:v>
                </c:pt>
                <c:pt idx="2346">
                  <c:v>179.98840000000001</c:v>
                </c:pt>
                <c:pt idx="2347">
                  <c:v>180.0737</c:v>
                </c:pt>
                <c:pt idx="2348">
                  <c:v>180.1277</c:v>
                </c:pt>
                <c:pt idx="2349">
                  <c:v>180.18090000000001</c:v>
                </c:pt>
                <c:pt idx="2350">
                  <c:v>180.25219999999999</c:v>
                </c:pt>
                <c:pt idx="2351">
                  <c:v>180.31950000000001</c:v>
                </c:pt>
                <c:pt idx="2352">
                  <c:v>180.37690000000001</c:v>
                </c:pt>
                <c:pt idx="2353">
                  <c:v>180.43940000000001</c:v>
                </c:pt>
                <c:pt idx="2354">
                  <c:v>180.5069</c:v>
                </c:pt>
                <c:pt idx="2355">
                  <c:v>180.56970000000001</c:v>
                </c:pt>
                <c:pt idx="2356">
                  <c:v>180.63229999999999</c:v>
                </c:pt>
                <c:pt idx="2357">
                  <c:v>180.69640000000001</c:v>
                </c:pt>
                <c:pt idx="2358">
                  <c:v>180.7621</c:v>
                </c:pt>
                <c:pt idx="2359">
                  <c:v>180.8254</c:v>
                </c:pt>
                <c:pt idx="2360">
                  <c:v>180.88900000000001</c:v>
                </c:pt>
                <c:pt idx="2361">
                  <c:v>180.95490000000001</c:v>
                </c:pt>
                <c:pt idx="2362">
                  <c:v>181.01840000000001</c:v>
                </c:pt>
                <c:pt idx="2363">
                  <c:v>181.08250000000001</c:v>
                </c:pt>
                <c:pt idx="2364">
                  <c:v>181.1481</c:v>
                </c:pt>
                <c:pt idx="2365">
                  <c:v>181.2132</c:v>
                </c:pt>
                <c:pt idx="2366">
                  <c:v>181.27780000000001</c:v>
                </c:pt>
                <c:pt idx="2367">
                  <c:v>181.34350000000001</c:v>
                </c:pt>
                <c:pt idx="2368">
                  <c:v>181.40520000000001</c:v>
                </c:pt>
                <c:pt idx="2369">
                  <c:v>181.47200000000001</c:v>
                </c:pt>
                <c:pt idx="2370">
                  <c:v>181.53960000000001</c:v>
                </c:pt>
                <c:pt idx="2371">
                  <c:v>181.60329999999999</c:v>
                </c:pt>
                <c:pt idx="2372">
                  <c:v>181.6677</c:v>
                </c:pt>
                <c:pt idx="2373">
                  <c:v>181.73410000000001</c:v>
                </c:pt>
                <c:pt idx="2374">
                  <c:v>181.79910000000001</c:v>
                </c:pt>
                <c:pt idx="2375">
                  <c:v>181.8646</c:v>
                </c:pt>
                <c:pt idx="2376">
                  <c:v>181.93109999999999</c:v>
                </c:pt>
                <c:pt idx="2377">
                  <c:v>181.9966</c:v>
                </c:pt>
                <c:pt idx="2378">
                  <c:v>182.0625</c:v>
                </c:pt>
                <c:pt idx="2379">
                  <c:v>182.12790000000001</c:v>
                </c:pt>
                <c:pt idx="2380">
                  <c:v>182.1944</c:v>
                </c:pt>
                <c:pt idx="2381">
                  <c:v>182.26009999999999</c:v>
                </c:pt>
                <c:pt idx="2382">
                  <c:v>182.32579999999999</c:v>
                </c:pt>
                <c:pt idx="2383">
                  <c:v>182.3922</c:v>
                </c:pt>
                <c:pt idx="2384">
                  <c:v>182.45740000000001</c:v>
                </c:pt>
                <c:pt idx="2385">
                  <c:v>182.52440000000001</c:v>
                </c:pt>
                <c:pt idx="2386">
                  <c:v>182.59039999999999</c:v>
                </c:pt>
                <c:pt idx="2387">
                  <c:v>182.65639999999999</c:v>
                </c:pt>
                <c:pt idx="2388">
                  <c:v>182.72290000000001</c:v>
                </c:pt>
                <c:pt idx="2389">
                  <c:v>182.78880000000001</c:v>
                </c:pt>
                <c:pt idx="2390">
                  <c:v>182.85560000000001</c:v>
                </c:pt>
                <c:pt idx="2391">
                  <c:v>182.92189999999999</c:v>
                </c:pt>
                <c:pt idx="2392">
                  <c:v>182.98830000000001</c:v>
                </c:pt>
                <c:pt idx="2393">
                  <c:v>183.05510000000001</c:v>
                </c:pt>
                <c:pt idx="2394">
                  <c:v>183.1217</c:v>
                </c:pt>
                <c:pt idx="2395">
                  <c:v>183.18809999999999</c:v>
                </c:pt>
                <c:pt idx="2396">
                  <c:v>183.255</c:v>
                </c:pt>
                <c:pt idx="2397">
                  <c:v>183.32159999999999</c:v>
                </c:pt>
                <c:pt idx="2398">
                  <c:v>183.38890000000001</c:v>
                </c:pt>
                <c:pt idx="2399">
                  <c:v>183.4546</c:v>
                </c:pt>
                <c:pt idx="2400">
                  <c:v>183.5206</c:v>
                </c:pt>
                <c:pt idx="2401">
                  <c:v>183.59059999999999</c:v>
                </c:pt>
                <c:pt idx="2402">
                  <c:v>183.65629999999999</c:v>
                </c:pt>
                <c:pt idx="2403">
                  <c:v>183.72200000000001</c:v>
                </c:pt>
                <c:pt idx="2404">
                  <c:v>183.7901</c:v>
                </c:pt>
                <c:pt idx="2405">
                  <c:v>183.857</c:v>
                </c:pt>
                <c:pt idx="2406">
                  <c:v>183.9229</c:v>
                </c:pt>
                <c:pt idx="2407">
                  <c:v>183.9905</c:v>
                </c:pt>
                <c:pt idx="2408">
                  <c:v>184.0573</c:v>
                </c:pt>
                <c:pt idx="2409">
                  <c:v>184.124</c:v>
                </c:pt>
                <c:pt idx="2410">
                  <c:v>184.19139999999999</c:v>
                </c:pt>
                <c:pt idx="2411">
                  <c:v>184.25790000000001</c:v>
                </c:pt>
                <c:pt idx="2412">
                  <c:v>184.32480000000001</c:v>
                </c:pt>
                <c:pt idx="2413">
                  <c:v>184.39240000000001</c:v>
                </c:pt>
                <c:pt idx="2414">
                  <c:v>184.45910000000001</c:v>
                </c:pt>
                <c:pt idx="2415">
                  <c:v>184.52590000000001</c:v>
                </c:pt>
                <c:pt idx="2416">
                  <c:v>184.59299999999999</c:v>
                </c:pt>
                <c:pt idx="2417">
                  <c:v>184.6602</c:v>
                </c:pt>
                <c:pt idx="2418">
                  <c:v>184.7276</c:v>
                </c:pt>
                <c:pt idx="2419">
                  <c:v>184.79429999999999</c:v>
                </c:pt>
                <c:pt idx="2420">
                  <c:v>184.8614</c:v>
                </c:pt>
                <c:pt idx="2421">
                  <c:v>184.92840000000001</c:v>
                </c:pt>
                <c:pt idx="2422">
                  <c:v>184.99590000000001</c:v>
                </c:pt>
                <c:pt idx="2423">
                  <c:v>185.06299999999999</c:v>
                </c:pt>
                <c:pt idx="2424">
                  <c:v>185.1301</c:v>
                </c:pt>
                <c:pt idx="2425">
                  <c:v>185.19659999999999</c:v>
                </c:pt>
                <c:pt idx="2426">
                  <c:v>185.2636</c:v>
                </c:pt>
                <c:pt idx="2427">
                  <c:v>185.3314</c:v>
                </c:pt>
                <c:pt idx="2428">
                  <c:v>185.398</c:v>
                </c:pt>
                <c:pt idx="2429">
                  <c:v>185.46530000000001</c:v>
                </c:pt>
                <c:pt idx="2430">
                  <c:v>185.53219999999999</c:v>
                </c:pt>
                <c:pt idx="2431">
                  <c:v>185.59970000000001</c:v>
                </c:pt>
                <c:pt idx="2432">
                  <c:v>185.6653</c:v>
                </c:pt>
                <c:pt idx="2433">
                  <c:v>185.7328</c:v>
                </c:pt>
                <c:pt idx="2434">
                  <c:v>185.80170000000001</c:v>
                </c:pt>
                <c:pt idx="2435">
                  <c:v>185.86750000000001</c:v>
                </c:pt>
                <c:pt idx="2436">
                  <c:v>185.9342</c:v>
                </c:pt>
                <c:pt idx="2437">
                  <c:v>186.00219999999999</c:v>
                </c:pt>
                <c:pt idx="2438">
                  <c:v>186.06960000000001</c:v>
                </c:pt>
                <c:pt idx="2439">
                  <c:v>186.13550000000001</c:v>
                </c:pt>
                <c:pt idx="2440">
                  <c:v>186.203</c:v>
                </c:pt>
                <c:pt idx="2441">
                  <c:v>186.2704</c:v>
                </c:pt>
                <c:pt idx="2442">
                  <c:v>186.3364</c:v>
                </c:pt>
                <c:pt idx="2443">
                  <c:v>186.40379999999999</c:v>
                </c:pt>
                <c:pt idx="2444">
                  <c:v>186.4718</c:v>
                </c:pt>
                <c:pt idx="2445">
                  <c:v>186.5386</c:v>
                </c:pt>
                <c:pt idx="2446">
                  <c:v>186.6046</c:v>
                </c:pt>
                <c:pt idx="2447">
                  <c:v>186.6729</c:v>
                </c:pt>
                <c:pt idx="2448">
                  <c:v>186.7389</c:v>
                </c:pt>
                <c:pt idx="2449">
                  <c:v>186.8048</c:v>
                </c:pt>
                <c:pt idx="2450">
                  <c:v>186.8725</c:v>
                </c:pt>
                <c:pt idx="2451">
                  <c:v>186.93979999999999</c:v>
                </c:pt>
                <c:pt idx="2452">
                  <c:v>187.00739999999999</c:v>
                </c:pt>
                <c:pt idx="2453">
                  <c:v>187.07210000000001</c:v>
                </c:pt>
                <c:pt idx="2454">
                  <c:v>187.1414</c:v>
                </c:pt>
                <c:pt idx="2455">
                  <c:v>187.2098</c:v>
                </c:pt>
                <c:pt idx="2456">
                  <c:v>187.27160000000001</c:v>
                </c:pt>
                <c:pt idx="2457">
                  <c:v>187.34049999999999</c:v>
                </c:pt>
                <c:pt idx="2458">
                  <c:v>187.41200000000001</c:v>
                </c:pt>
                <c:pt idx="2459">
                  <c:v>187.4744</c:v>
                </c:pt>
                <c:pt idx="2460">
                  <c:v>187.54060000000001</c:v>
                </c:pt>
                <c:pt idx="2461">
                  <c:v>187.6105</c:v>
                </c:pt>
                <c:pt idx="2462">
                  <c:v>187.6772</c:v>
                </c:pt>
                <c:pt idx="2463">
                  <c:v>187.74209999999999</c:v>
                </c:pt>
                <c:pt idx="2464">
                  <c:v>187.81010000000001</c:v>
                </c:pt>
                <c:pt idx="2465">
                  <c:v>187.8775</c:v>
                </c:pt>
                <c:pt idx="2466">
                  <c:v>187.94409999999999</c:v>
                </c:pt>
                <c:pt idx="2467">
                  <c:v>188.01079999999999</c:v>
                </c:pt>
                <c:pt idx="2468">
                  <c:v>188.0778</c:v>
                </c:pt>
                <c:pt idx="2469">
                  <c:v>188.14510000000001</c:v>
                </c:pt>
                <c:pt idx="2470">
                  <c:v>188.2116</c:v>
                </c:pt>
                <c:pt idx="2471">
                  <c:v>188.2791</c:v>
                </c:pt>
                <c:pt idx="2472">
                  <c:v>188.34479999999999</c:v>
                </c:pt>
                <c:pt idx="2473">
                  <c:v>188.41159999999999</c:v>
                </c:pt>
                <c:pt idx="2474">
                  <c:v>188.48</c:v>
                </c:pt>
                <c:pt idx="2475">
                  <c:v>188.54570000000001</c:v>
                </c:pt>
                <c:pt idx="2476">
                  <c:v>188.6123</c:v>
                </c:pt>
                <c:pt idx="2477">
                  <c:v>188.68029999999999</c:v>
                </c:pt>
                <c:pt idx="2478">
                  <c:v>188.7466</c:v>
                </c:pt>
                <c:pt idx="2479">
                  <c:v>188.81219999999999</c:v>
                </c:pt>
                <c:pt idx="2480">
                  <c:v>188.88040000000001</c:v>
                </c:pt>
                <c:pt idx="2481">
                  <c:v>188.94710000000001</c:v>
                </c:pt>
                <c:pt idx="2482">
                  <c:v>189.0129</c:v>
                </c:pt>
                <c:pt idx="2483">
                  <c:v>189.08029999999999</c:v>
                </c:pt>
                <c:pt idx="2484">
                  <c:v>189.14709999999999</c:v>
                </c:pt>
                <c:pt idx="2485">
                  <c:v>189.21369999999999</c:v>
                </c:pt>
                <c:pt idx="2486">
                  <c:v>189.28</c:v>
                </c:pt>
                <c:pt idx="2487">
                  <c:v>189.34690000000001</c:v>
                </c:pt>
                <c:pt idx="2488">
                  <c:v>189.41419999999999</c:v>
                </c:pt>
                <c:pt idx="2489">
                  <c:v>189.48009999999999</c:v>
                </c:pt>
                <c:pt idx="2490">
                  <c:v>189.54689999999999</c:v>
                </c:pt>
                <c:pt idx="2491">
                  <c:v>189.61410000000001</c:v>
                </c:pt>
                <c:pt idx="2492">
                  <c:v>189.6808</c:v>
                </c:pt>
                <c:pt idx="2493">
                  <c:v>189.7473</c:v>
                </c:pt>
                <c:pt idx="2494">
                  <c:v>189.81360000000001</c:v>
                </c:pt>
                <c:pt idx="2495">
                  <c:v>189.88059999999999</c:v>
                </c:pt>
                <c:pt idx="2496">
                  <c:v>189.94720000000001</c:v>
                </c:pt>
                <c:pt idx="2497">
                  <c:v>190.01429999999999</c:v>
                </c:pt>
                <c:pt idx="2498">
                  <c:v>190.08099999999999</c:v>
                </c:pt>
                <c:pt idx="2499">
                  <c:v>190.14699999999999</c:v>
                </c:pt>
                <c:pt idx="2500">
                  <c:v>190.2141</c:v>
                </c:pt>
                <c:pt idx="2501">
                  <c:v>190.28139999999999</c:v>
                </c:pt>
                <c:pt idx="2502">
                  <c:v>190.34739999999999</c:v>
                </c:pt>
                <c:pt idx="2503">
                  <c:v>190.4144</c:v>
                </c:pt>
                <c:pt idx="2504">
                  <c:v>190.4812</c:v>
                </c:pt>
                <c:pt idx="2505">
                  <c:v>190.54839999999999</c:v>
                </c:pt>
                <c:pt idx="2506">
                  <c:v>190.61449999999999</c:v>
                </c:pt>
                <c:pt idx="2507">
                  <c:v>190.6816</c:v>
                </c:pt>
                <c:pt idx="2508">
                  <c:v>190.7475</c:v>
                </c:pt>
                <c:pt idx="2509">
                  <c:v>190.8135</c:v>
                </c:pt>
                <c:pt idx="2510">
                  <c:v>190.88239999999999</c:v>
                </c:pt>
                <c:pt idx="2511">
                  <c:v>190.94900000000001</c:v>
                </c:pt>
                <c:pt idx="2512">
                  <c:v>191.0145</c:v>
                </c:pt>
                <c:pt idx="2513">
                  <c:v>191.08109999999999</c:v>
                </c:pt>
                <c:pt idx="2514">
                  <c:v>191.14920000000001</c:v>
                </c:pt>
                <c:pt idx="2515">
                  <c:v>191.215</c:v>
                </c:pt>
                <c:pt idx="2516">
                  <c:v>191.28200000000001</c:v>
                </c:pt>
                <c:pt idx="2517">
                  <c:v>191.34780000000001</c:v>
                </c:pt>
                <c:pt idx="2518">
                  <c:v>191.41550000000001</c:v>
                </c:pt>
                <c:pt idx="2519">
                  <c:v>191.4828</c:v>
                </c:pt>
                <c:pt idx="2520">
                  <c:v>191.5488</c:v>
                </c:pt>
                <c:pt idx="2521">
                  <c:v>191.61529999999999</c:v>
                </c:pt>
                <c:pt idx="2522">
                  <c:v>191.6824</c:v>
                </c:pt>
                <c:pt idx="2523">
                  <c:v>191.74940000000001</c:v>
                </c:pt>
                <c:pt idx="2524">
                  <c:v>191.8151</c:v>
                </c:pt>
                <c:pt idx="2525">
                  <c:v>191.8818</c:v>
                </c:pt>
                <c:pt idx="2526">
                  <c:v>191.94970000000001</c:v>
                </c:pt>
                <c:pt idx="2527">
                  <c:v>192.01560000000001</c:v>
                </c:pt>
                <c:pt idx="2528">
                  <c:v>192.08160000000001</c:v>
                </c:pt>
                <c:pt idx="2529">
                  <c:v>192.1498</c:v>
                </c:pt>
                <c:pt idx="2530">
                  <c:v>192.21639999999999</c:v>
                </c:pt>
                <c:pt idx="2531">
                  <c:v>192.2809</c:v>
                </c:pt>
                <c:pt idx="2532">
                  <c:v>192.3494</c:v>
                </c:pt>
                <c:pt idx="2533">
                  <c:v>192.41759999999999</c:v>
                </c:pt>
                <c:pt idx="2534">
                  <c:v>192.48079999999999</c:v>
                </c:pt>
                <c:pt idx="2535">
                  <c:v>192.54839999999999</c:v>
                </c:pt>
                <c:pt idx="2536">
                  <c:v>192.6183</c:v>
                </c:pt>
                <c:pt idx="2537">
                  <c:v>192.68170000000001</c:v>
                </c:pt>
                <c:pt idx="2538">
                  <c:v>192.7482</c:v>
                </c:pt>
                <c:pt idx="2539">
                  <c:v>192.81639999999999</c:v>
                </c:pt>
                <c:pt idx="2540">
                  <c:v>192.88220000000001</c:v>
                </c:pt>
                <c:pt idx="2541">
                  <c:v>192.94900000000001</c:v>
                </c:pt>
                <c:pt idx="2542">
                  <c:v>193.01570000000001</c:v>
                </c:pt>
                <c:pt idx="2543">
                  <c:v>193.0814</c:v>
                </c:pt>
                <c:pt idx="2544">
                  <c:v>193.14920000000001</c:v>
                </c:pt>
                <c:pt idx="2545">
                  <c:v>193.21619999999999</c:v>
                </c:pt>
                <c:pt idx="2546">
                  <c:v>193.28149999999999</c:v>
                </c:pt>
                <c:pt idx="2547">
                  <c:v>193.34909999999999</c:v>
                </c:pt>
                <c:pt idx="2548">
                  <c:v>193.41560000000001</c:v>
                </c:pt>
                <c:pt idx="2549">
                  <c:v>193.4819</c:v>
                </c:pt>
                <c:pt idx="2550">
                  <c:v>193.5488</c:v>
                </c:pt>
                <c:pt idx="2551">
                  <c:v>193.61519999999999</c:v>
                </c:pt>
                <c:pt idx="2552">
                  <c:v>193.68209999999999</c:v>
                </c:pt>
                <c:pt idx="2553">
                  <c:v>193.7482</c:v>
                </c:pt>
                <c:pt idx="2554">
                  <c:v>193.81479999999999</c:v>
                </c:pt>
                <c:pt idx="2555">
                  <c:v>193.88159999999999</c:v>
                </c:pt>
                <c:pt idx="2556">
                  <c:v>193.9479</c:v>
                </c:pt>
                <c:pt idx="2557">
                  <c:v>194.01509999999999</c:v>
                </c:pt>
                <c:pt idx="2558">
                  <c:v>194.08090000000001</c:v>
                </c:pt>
                <c:pt idx="2559">
                  <c:v>194.148</c:v>
                </c:pt>
                <c:pt idx="2560">
                  <c:v>194.21530000000001</c:v>
                </c:pt>
                <c:pt idx="2561">
                  <c:v>194.28139999999999</c:v>
                </c:pt>
                <c:pt idx="2562">
                  <c:v>194.34819999999999</c:v>
                </c:pt>
                <c:pt idx="2563">
                  <c:v>194.41550000000001</c:v>
                </c:pt>
                <c:pt idx="2564">
                  <c:v>194.48150000000001</c:v>
                </c:pt>
                <c:pt idx="2565">
                  <c:v>194.54820000000001</c:v>
                </c:pt>
                <c:pt idx="2566">
                  <c:v>194.61490000000001</c:v>
                </c:pt>
                <c:pt idx="2567">
                  <c:v>194.68190000000001</c:v>
                </c:pt>
                <c:pt idx="2568">
                  <c:v>194.74799999999999</c:v>
                </c:pt>
                <c:pt idx="2569">
                  <c:v>194.81479999999999</c:v>
                </c:pt>
                <c:pt idx="2570">
                  <c:v>194.88200000000001</c:v>
                </c:pt>
                <c:pt idx="2571">
                  <c:v>194.94820000000001</c:v>
                </c:pt>
                <c:pt idx="2572">
                  <c:v>195.01390000000001</c:v>
                </c:pt>
                <c:pt idx="2573">
                  <c:v>195.08160000000001</c:v>
                </c:pt>
                <c:pt idx="2574">
                  <c:v>195.1491</c:v>
                </c:pt>
                <c:pt idx="2575">
                  <c:v>195.21459999999999</c:v>
                </c:pt>
                <c:pt idx="2576">
                  <c:v>195.28110000000001</c:v>
                </c:pt>
                <c:pt idx="2577">
                  <c:v>195.34880000000001</c:v>
                </c:pt>
                <c:pt idx="2578">
                  <c:v>195.41489999999999</c:v>
                </c:pt>
                <c:pt idx="2579">
                  <c:v>195.48079999999999</c:v>
                </c:pt>
                <c:pt idx="2580">
                  <c:v>195.5478</c:v>
                </c:pt>
                <c:pt idx="2581">
                  <c:v>195.6146</c:v>
                </c:pt>
                <c:pt idx="2582">
                  <c:v>195.6814</c:v>
                </c:pt>
                <c:pt idx="2583">
                  <c:v>195.74780000000001</c:v>
                </c:pt>
                <c:pt idx="2584">
                  <c:v>195.8151</c:v>
                </c:pt>
                <c:pt idx="2585">
                  <c:v>195.88149999999999</c:v>
                </c:pt>
                <c:pt idx="2586">
                  <c:v>195.9478</c:v>
                </c:pt>
                <c:pt idx="2587">
                  <c:v>196.01480000000001</c:v>
                </c:pt>
                <c:pt idx="2588">
                  <c:v>196.0812</c:v>
                </c:pt>
                <c:pt idx="2589">
                  <c:v>196.14830000000001</c:v>
                </c:pt>
                <c:pt idx="2590">
                  <c:v>196.21440000000001</c:v>
                </c:pt>
                <c:pt idx="2591">
                  <c:v>196.2808</c:v>
                </c:pt>
                <c:pt idx="2592">
                  <c:v>196.3486</c:v>
                </c:pt>
                <c:pt idx="2593">
                  <c:v>196.4145</c:v>
                </c:pt>
                <c:pt idx="2594">
                  <c:v>196.48089999999999</c:v>
                </c:pt>
                <c:pt idx="2595">
                  <c:v>196.54810000000001</c:v>
                </c:pt>
                <c:pt idx="2596">
                  <c:v>196.6146</c:v>
                </c:pt>
                <c:pt idx="2597">
                  <c:v>196.68129999999999</c:v>
                </c:pt>
                <c:pt idx="2598">
                  <c:v>196.7473</c:v>
                </c:pt>
                <c:pt idx="2599">
                  <c:v>196.81440000000001</c:v>
                </c:pt>
                <c:pt idx="2600">
                  <c:v>196.88140000000001</c:v>
                </c:pt>
                <c:pt idx="2601">
                  <c:v>196.94759999999999</c:v>
                </c:pt>
                <c:pt idx="2602">
                  <c:v>197.0137</c:v>
                </c:pt>
                <c:pt idx="2603">
                  <c:v>197.08160000000001</c:v>
                </c:pt>
                <c:pt idx="2604">
                  <c:v>197.14769999999999</c:v>
                </c:pt>
                <c:pt idx="2605">
                  <c:v>197.2141</c:v>
                </c:pt>
                <c:pt idx="2606">
                  <c:v>197.2816</c:v>
                </c:pt>
                <c:pt idx="2607">
                  <c:v>197.3466</c:v>
                </c:pt>
                <c:pt idx="2608">
                  <c:v>197.41329999999999</c:v>
                </c:pt>
                <c:pt idx="2609">
                  <c:v>197.483</c:v>
                </c:pt>
                <c:pt idx="2610">
                  <c:v>197.5462</c:v>
                </c:pt>
                <c:pt idx="2611">
                  <c:v>197.61359999999999</c:v>
                </c:pt>
                <c:pt idx="2612">
                  <c:v>197.6823</c:v>
                </c:pt>
                <c:pt idx="2613">
                  <c:v>197.74809999999999</c:v>
                </c:pt>
                <c:pt idx="2614">
                  <c:v>197.81299999999999</c:v>
                </c:pt>
                <c:pt idx="2615">
                  <c:v>197.8802</c:v>
                </c:pt>
                <c:pt idx="2616">
                  <c:v>197.9494</c:v>
                </c:pt>
                <c:pt idx="2617">
                  <c:v>198.01349999999999</c:v>
                </c:pt>
                <c:pt idx="2618">
                  <c:v>198.07990000000001</c:v>
                </c:pt>
                <c:pt idx="2619">
                  <c:v>198.14789999999999</c:v>
                </c:pt>
                <c:pt idx="2620">
                  <c:v>198.21440000000001</c:v>
                </c:pt>
                <c:pt idx="2621">
                  <c:v>198.27950000000001</c:v>
                </c:pt>
                <c:pt idx="2622">
                  <c:v>198.34729999999999</c:v>
                </c:pt>
                <c:pt idx="2623">
                  <c:v>198.4145</c:v>
                </c:pt>
                <c:pt idx="2624">
                  <c:v>198.48</c:v>
                </c:pt>
                <c:pt idx="2625">
                  <c:v>198.54660000000001</c:v>
                </c:pt>
                <c:pt idx="2626">
                  <c:v>198.61369999999999</c:v>
                </c:pt>
                <c:pt idx="2627">
                  <c:v>198.68</c:v>
                </c:pt>
                <c:pt idx="2628">
                  <c:v>198.7474</c:v>
                </c:pt>
                <c:pt idx="2629">
                  <c:v>198.81309999999999</c:v>
                </c:pt>
                <c:pt idx="2630">
                  <c:v>198.87989999999999</c:v>
                </c:pt>
                <c:pt idx="2631">
                  <c:v>198.947</c:v>
                </c:pt>
                <c:pt idx="2632">
                  <c:v>199.01339999999999</c:v>
                </c:pt>
                <c:pt idx="2633">
                  <c:v>199.07980000000001</c:v>
                </c:pt>
                <c:pt idx="2634">
                  <c:v>199.14609999999999</c:v>
                </c:pt>
                <c:pt idx="2635">
                  <c:v>199.21340000000001</c:v>
                </c:pt>
                <c:pt idx="2636">
                  <c:v>199.27950000000001</c:v>
                </c:pt>
                <c:pt idx="2637">
                  <c:v>199.3449</c:v>
                </c:pt>
                <c:pt idx="2638">
                  <c:v>199.41380000000001</c:v>
                </c:pt>
                <c:pt idx="2639">
                  <c:v>199.4795</c:v>
                </c:pt>
                <c:pt idx="2640">
                  <c:v>199.54509999999999</c:v>
                </c:pt>
                <c:pt idx="2641">
                  <c:v>199.6129</c:v>
                </c:pt>
                <c:pt idx="2642">
                  <c:v>199.67939999999999</c:v>
                </c:pt>
                <c:pt idx="2643">
                  <c:v>199.7456</c:v>
                </c:pt>
                <c:pt idx="2644">
                  <c:v>199.8134</c:v>
                </c:pt>
                <c:pt idx="2645">
                  <c:v>199.87970000000001</c:v>
                </c:pt>
                <c:pt idx="2646">
                  <c:v>199.94560000000001</c:v>
                </c:pt>
                <c:pt idx="2647">
                  <c:v>200.01339999999999</c:v>
                </c:pt>
                <c:pt idx="2648">
                  <c:v>200.0797</c:v>
                </c:pt>
                <c:pt idx="2649">
                  <c:v>200.14590000000001</c:v>
                </c:pt>
                <c:pt idx="2650">
                  <c:v>200.2131</c:v>
                </c:pt>
                <c:pt idx="2651">
                  <c:v>200.27959999999999</c:v>
                </c:pt>
                <c:pt idx="2652">
                  <c:v>200.3458</c:v>
                </c:pt>
                <c:pt idx="2653">
                  <c:v>200.41300000000001</c:v>
                </c:pt>
                <c:pt idx="2654">
                  <c:v>200.4802</c:v>
                </c:pt>
                <c:pt idx="2655">
                  <c:v>200.54660000000001</c:v>
                </c:pt>
                <c:pt idx="2656">
                  <c:v>200.61340000000001</c:v>
                </c:pt>
                <c:pt idx="2657">
                  <c:v>200.68020000000001</c:v>
                </c:pt>
                <c:pt idx="2658">
                  <c:v>200.7465</c:v>
                </c:pt>
                <c:pt idx="2659">
                  <c:v>200.81370000000001</c:v>
                </c:pt>
                <c:pt idx="2660">
                  <c:v>200.88059999999999</c:v>
                </c:pt>
                <c:pt idx="2661">
                  <c:v>200.94669999999999</c:v>
                </c:pt>
                <c:pt idx="2662">
                  <c:v>201.01429999999999</c:v>
                </c:pt>
                <c:pt idx="2663">
                  <c:v>201.0806</c:v>
                </c:pt>
                <c:pt idx="2664">
                  <c:v>201.14699999999999</c:v>
                </c:pt>
                <c:pt idx="2665">
                  <c:v>201.2149</c:v>
                </c:pt>
                <c:pt idx="2666">
                  <c:v>201.2809</c:v>
                </c:pt>
                <c:pt idx="2667">
                  <c:v>201.34719999999999</c:v>
                </c:pt>
                <c:pt idx="2668">
                  <c:v>201.4145</c:v>
                </c:pt>
                <c:pt idx="2669">
                  <c:v>201.48140000000001</c:v>
                </c:pt>
                <c:pt idx="2670">
                  <c:v>201.54769999999999</c:v>
                </c:pt>
                <c:pt idx="2671">
                  <c:v>201.61449999999999</c:v>
                </c:pt>
                <c:pt idx="2672">
                  <c:v>201.68090000000001</c:v>
                </c:pt>
                <c:pt idx="2673">
                  <c:v>201.74809999999999</c:v>
                </c:pt>
                <c:pt idx="2674">
                  <c:v>201.81399999999999</c:v>
                </c:pt>
                <c:pt idx="2675">
                  <c:v>201.88140000000001</c:v>
                </c:pt>
                <c:pt idx="2676">
                  <c:v>201.94800000000001</c:v>
                </c:pt>
                <c:pt idx="2677">
                  <c:v>202.01419999999999</c:v>
                </c:pt>
                <c:pt idx="2678">
                  <c:v>202.0812</c:v>
                </c:pt>
                <c:pt idx="2679">
                  <c:v>202.148</c:v>
                </c:pt>
                <c:pt idx="2680">
                  <c:v>202.21449999999999</c:v>
                </c:pt>
                <c:pt idx="2681">
                  <c:v>202.28</c:v>
                </c:pt>
                <c:pt idx="2682">
                  <c:v>202.3467</c:v>
                </c:pt>
                <c:pt idx="2683">
                  <c:v>202.41419999999999</c:v>
                </c:pt>
                <c:pt idx="2684">
                  <c:v>202.48070000000001</c:v>
                </c:pt>
                <c:pt idx="2685">
                  <c:v>202.54730000000001</c:v>
                </c:pt>
                <c:pt idx="2686">
                  <c:v>202.61410000000001</c:v>
                </c:pt>
                <c:pt idx="2687">
                  <c:v>202.6807</c:v>
                </c:pt>
                <c:pt idx="2688">
                  <c:v>202.74780000000001</c:v>
                </c:pt>
                <c:pt idx="2689">
                  <c:v>202.81450000000001</c:v>
                </c:pt>
                <c:pt idx="2690">
                  <c:v>202.88069999999999</c:v>
                </c:pt>
                <c:pt idx="2691">
                  <c:v>202.9469</c:v>
                </c:pt>
                <c:pt idx="2692">
                  <c:v>203.01429999999999</c:v>
                </c:pt>
                <c:pt idx="2693">
                  <c:v>203.08080000000001</c:v>
                </c:pt>
                <c:pt idx="2694">
                  <c:v>203.14660000000001</c:v>
                </c:pt>
                <c:pt idx="2695">
                  <c:v>203.2131</c:v>
                </c:pt>
                <c:pt idx="2696">
                  <c:v>203.2801</c:v>
                </c:pt>
                <c:pt idx="2697">
                  <c:v>203.34649999999999</c:v>
                </c:pt>
                <c:pt idx="2698">
                  <c:v>203.4134</c:v>
                </c:pt>
                <c:pt idx="2699">
                  <c:v>203.48009999999999</c:v>
                </c:pt>
                <c:pt idx="2700">
                  <c:v>203.54650000000001</c:v>
                </c:pt>
                <c:pt idx="2701">
                  <c:v>203.61349999999999</c:v>
                </c:pt>
                <c:pt idx="2702">
                  <c:v>203.68</c:v>
                </c:pt>
                <c:pt idx="2703">
                  <c:v>203.74709999999999</c:v>
                </c:pt>
                <c:pt idx="2704">
                  <c:v>203.81360000000001</c:v>
                </c:pt>
                <c:pt idx="2705">
                  <c:v>203.88</c:v>
                </c:pt>
                <c:pt idx="2706">
                  <c:v>203.94649999999999</c:v>
                </c:pt>
                <c:pt idx="2707">
                  <c:v>204.01349999999999</c:v>
                </c:pt>
                <c:pt idx="2708">
                  <c:v>204.08009999999999</c:v>
                </c:pt>
                <c:pt idx="2709">
                  <c:v>204.1456</c:v>
                </c:pt>
                <c:pt idx="2710">
                  <c:v>204.2131</c:v>
                </c:pt>
                <c:pt idx="2711">
                  <c:v>204.2801</c:v>
                </c:pt>
                <c:pt idx="2712">
                  <c:v>204.3458</c:v>
                </c:pt>
                <c:pt idx="2713">
                  <c:v>204.4128</c:v>
                </c:pt>
                <c:pt idx="2714">
                  <c:v>204.4795</c:v>
                </c:pt>
                <c:pt idx="2715">
                  <c:v>204.54589999999999</c:v>
                </c:pt>
                <c:pt idx="2716">
                  <c:v>204.61250000000001</c:v>
                </c:pt>
                <c:pt idx="2717">
                  <c:v>204.6798</c:v>
                </c:pt>
                <c:pt idx="2718">
                  <c:v>204.7456</c:v>
                </c:pt>
                <c:pt idx="2719">
                  <c:v>204.81200000000001</c:v>
                </c:pt>
                <c:pt idx="2720">
                  <c:v>204.87909999999999</c:v>
                </c:pt>
                <c:pt idx="2721">
                  <c:v>204.9462</c:v>
                </c:pt>
                <c:pt idx="2722">
                  <c:v>205.01240000000001</c:v>
                </c:pt>
                <c:pt idx="2723">
                  <c:v>205.07849999999999</c:v>
                </c:pt>
                <c:pt idx="2724">
                  <c:v>205.1456</c:v>
                </c:pt>
                <c:pt idx="2725">
                  <c:v>205.2123</c:v>
                </c:pt>
                <c:pt idx="2726">
                  <c:v>205.2784</c:v>
                </c:pt>
                <c:pt idx="2727">
                  <c:v>205.34520000000001</c:v>
                </c:pt>
                <c:pt idx="2728">
                  <c:v>205.41220000000001</c:v>
                </c:pt>
                <c:pt idx="2729">
                  <c:v>205.4787</c:v>
                </c:pt>
                <c:pt idx="2730">
                  <c:v>205.5454</c:v>
                </c:pt>
                <c:pt idx="2731">
                  <c:v>205.61170000000001</c:v>
                </c:pt>
                <c:pt idx="2732">
                  <c:v>205.67859999999999</c:v>
                </c:pt>
                <c:pt idx="2733">
                  <c:v>205.74539999999999</c:v>
                </c:pt>
                <c:pt idx="2734">
                  <c:v>205.81200000000001</c:v>
                </c:pt>
                <c:pt idx="2735">
                  <c:v>205.8785</c:v>
                </c:pt>
                <c:pt idx="2736">
                  <c:v>205.946</c:v>
                </c:pt>
                <c:pt idx="2737">
                  <c:v>206.01220000000001</c:v>
                </c:pt>
                <c:pt idx="2738">
                  <c:v>206.0787</c:v>
                </c:pt>
                <c:pt idx="2739">
                  <c:v>206.1447</c:v>
                </c:pt>
                <c:pt idx="2740">
                  <c:v>206.2124</c:v>
                </c:pt>
                <c:pt idx="2741">
                  <c:v>206.27799999999999</c:v>
                </c:pt>
                <c:pt idx="2742">
                  <c:v>206.3449</c:v>
                </c:pt>
                <c:pt idx="2743">
                  <c:v>206.41210000000001</c:v>
                </c:pt>
                <c:pt idx="2744">
                  <c:v>206.47810000000001</c:v>
                </c:pt>
                <c:pt idx="2745">
                  <c:v>206.54470000000001</c:v>
                </c:pt>
                <c:pt idx="2746">
                  <c:v>206.61160000000001</c:v>
                </c:pt>
                <c:pt idx="2747">
                  <c:v>206.6781</c:v>
                </c:pt>
                <c:pt idx="2748">
                  <c:v>206.74420000000001</c:v>
                </c:pt>
                <c:pt idx="2749">
                  <c:v>206.81100000000001</c:v>
                </c:pt>
                <c:pt idx="2750">
                  <c:v>206.8785</c:v>
                </c:pt>
                <c:pt idx="2751">
                  <c:v>206.9442</c:v>
                </c:pt>
                <c:pt idx="2752">
                  <c:v>207.01050000000001</c:v>
                </c:pt>
                <c:pt idx="2753">
                  <c:v>207.07830000000001</c:v>
                </c:pt>
                <c:pt idx="2754">
                  <c:v>207.14519999999999</c:v>
                </c:pt>
                <c:pt idx="2755">
                  <c:v>207.21080000000001</c:v>
                </c:pt>
                <c:pt idx="2756">
                  <c:v>207.2782</c:v>
                </c:pt>
                <c:pt idx="2757">
                  <c:v>207.34559999999999</c:v>
                </c:pt>
                <c:pt idx="2758">
                  <c:v>207.4109</c:v>
                </c:pt>
                <c:pt idx="2759">
                  <c:v>207.47540000000001</c:v>
                </c:pt>
                <c:pt idx="2760">
                  <c:v>207.54589999999999</c:v>
                </c:pt>
                <c:pt idx="2761">
                  <c:v>207.6114</c:v>
                </c:pt>
                <c:pt idx="2762">
                  <c:v>207.67679999999999</c:v>
                </c:pt>
                <c:pt idx="2763">
                  <c:v>207.7448</c:v>
                </c:pt>
                <c:pt idx="2764">
                  <c:v>207.8116</c:v>
                </c:pt>
                <c:pt idx="2765">
                  <c:v>207.87739999999999</c:v>
                </c:pt>
                <c:pt idx="2766">
                  <c:v>207.9444</c:v>
                </c:pt>
                <c:pt idx="2767">
                  <c:v>208.01130000000001</c:v>
                </c:pt>
                <c:pt idx="2768">
                  <c:v>208.07749999999999</c:v>
                </c:pt>
                <c:pt idx="2769">
                  <c:v>208.14410000000001</c:v>
                </c:pt>
                <c:pt idx="2770">
                  <c:v>208.21119999999999</c:v>
                </c:pt>
                <c:pt idx="2771">
                  <c:v>208.27760000000001</c:v>
                </c:pt>
                <c:pt idx="2772">
                  <c:v>208.34440000000001</c:v>
                </c:pt>
                <c:pt idx="2773">
                  <c:v>208.41120000000001</c:v>
                </c:pt>
                <c:pt idx="2774">
                  <c:v>208.47720000000001</c:v>
                </c:pt>
                <c:pt idx="2775">
                  <c:v>208.5446</c:v>
                </c:pt>
                <c:pt idx="2776">
                  <c:v>208.61150000000001</c:v>
                </c:pt>
                <c:pt idx="2777">
                  <c:v>208.67750000000001</c:v>
                </c:pt>
                <c:pt idx="2778">
                  <c:v>208.74440000000001</c:v>
                </c:pt>
                <c:pt idx="2779">
                  <c:v>208.81120000000001</c:v>
                </c:pt>
                <c:pt idx="2780">
                  <c:v>208.8777</c:v>
                </c:pt>
                <c:pt idx="2781">
                  <c:v>208.94479999999999</c:v>
                </c:pt>
                <c:pt idx="2782">
                  <c:v>209.0119</c:v>
                </c:pt>
                <c:pt idx="2783">
                  <c:v>209.07820000000001</c:v>
                </c:pt>
                <c:pt idx="2784">
                  <c:v>209.14349999999999</c:v>
                </c:pt>
                <c:pt idx="2785">
                  <c:v>209.2115</c:v>
                </c:pt>
                <c:pt idx="2786">
                  <c:v>209.27869999999999</c:v>
                </c:pt>
                <c:pt idx="2787">
                  <c:v>209.34389999999999</c:v>
                </c:pt>
                <c:pt idx="2788">
                  <c:v>209.411</c:v>
                </c:pt>
                <c:pt idx="2789">
                  <c:v>209.47810000000001</c:v>
                </c:pt>
                <c:pt idx="2790">
                  <c:v>209.54419999999999</c:v>
                </c:pt>
                <c:pt idx="2791">
                  <c:v>209.61089999999999</c:v>
                </c:pt>
                <c:pt idx="2792">
                  <c:v>209.67789999999999</c:v>
                </c:pt>
                <c:pt idx="2793">
                  <c:v>209.74420000000001</c:v>
                </c:pt>
                <c:pt idx="2794">
                  <c:v>209.81059999999999</c:v>
                </c:pt>
                <c:pt idx="2795">
                  <c:v>209.87729999999999</c:v>
                </c:pt>
                <c:pt idx="2796">
                  <c:v>209.9444</c:v>
                </c:pt>
                <c:pt idx="2797">
                  <c:v>210.0102</c:v>
                </c:pt>
                <c:pt idx="2798">
                  <c:v>210.07769999999999</c:v>
                </c:pt>
                <c:pt idx="2799">
                  <c:v>210.14400000000001</c:v>
                </c:pt>
                <c:pt idx="2800">
                  <c:v>210.2106</c:v>
                </c:pt>
                <c:pt idx="2801">
                  <c:v>210.27719999999999</c:v>
                </c:pt>
                <c:pt idx="2802">
                  <c:v>210.34379999999999</c:v>
                </c:pt>
                <c:pt idx="2803">
                  <c:v>210.411</c:v>
                </c:pt>
                <c:pt idx="2804">
                  <c:v>210.47749999999999</c:v>
                </c:pt>
                <c:pt idx="2805">
                  <c:v>210.54390000000001</c:v>
                </c:pt>
                <c:pt idx="2806">
                  <c:v>210.61080000000001</c:v>
                </c:pt>
                <c:pt idx="2807">
                  <c:v>210.67789999999999</c:v>
                </c:pt>
                <c:pt idx="2808">
                  <c:v>210.74459999999999</c:v>
                </c:pt>
                <c:pt idx="2809">
                  <c:v>210.80959999999999</c:v>
                </c:pt>
                <c:pt idx="2810">
                  <c:v>210.87809999999999</c:v>
                </c:pt>
                <c:pt idx="2811">
                  <c:v>210.9444</c:v>
                </c:pt>
                <c:pt idx="2812">
                  <c:v>211.01050000000001</c:v>
                </c:pt>
                <c:pt idx="2813">
                  <c:v>211.07679999999999</c:v>
                </c:pt>
                <c:pt idx="2814">
                  <c:v>211.1438</c:v>
                </c:pt>
                <c:pt idx="2815">
                  <c:v>211.2114</c:v>
                </c:pt>
                <c:pt idx="2816">
                  <c:v>211.27719999999999</c:v>
                </c:pt>
                <c:pt idx="2817">
                  <c:v>211.34360000000001</c:v>
                </c:pt>
                <c:pt idx="2818">
                  <c:v>211.41059999999999</c:v>
                </c:pt>
                <c:pt idx="2819">
                  <c:v>211.477</c:v>
                </c:pt>
                <c:pt idx="2820">
                  <c:v>211.5438</c:v>
                </c:pt>
                <c:pt idx="2821">
                  <c:v>211.6104</c:v>
                </c:pt>
                <c:pt idx="2822">
                  <c:v>211.67699999999999</c:v>
                </c:pt>
                <c:pt idx="2823">
                  <c:v>211.74340000000001</c:v>
                </c:pt>
                <c:pt idx="2824">
                  <c:v>211.81039999999999</c:v>
                </c:pt>
                <c:pt idx="2825">
                  <c:v>211.87700000000001</c:v>
                </c:pt>
                <c:pt idx="2826">
                  <c:v>211.9434</c:v>
                </c:pt>
                <c:pt idx="2827">
                  <c:v>212.0102</c:v>
                </c:pt>
                <c:pt idx="2828">
                  <c:v>212.077</c:v>
                </c:pt>
                <c:pt idx="2829">
                  <c:v>212.14330000000001</c:v>
                </c:pt>
                <c:pt idx="2830">
                  <c:v>212.21010000000001</c:v>
                </c:pt>
                <c:pt idx="2831">
                  <c:v>212.27709999999999</c:v>
                </c:pt>
                <c:pt idx="2832">
                  <c:v>212.3434</c:v>
                </c:pt>
                <c:pt idx="2833">
                  <c:v>212.41040000000001</c:v>
                </c:pt>
                <c:pt idx="2834">
                  <c:v>212.47720000000001</c:v>
                </c:pt>
                <c:pt idx="2835">
                  <c:v>212.54339999999999</c:v>
                </c:pt>
                <c:pt idx="2836">
                  <c:v>212.61009999999999</c:v>
                </c:pt>
                <c:pt idx="2837">
                  <c:v>212.67699999999999</c:v>
                </c:pt>
                <c:pt idx="2838">
                  <c:v>212.74340000000001</c:v>
                </c:pt>
                <c:pt idx="2839">
                  <c:v>212.81039999999999</c:v>
                </c:pt>
                <c:pt idx="2840">
                  <c:v>212.8767</c:v>
                </c:pt>
                <c:pt idx="2841">
                  <c:v>212.9442</c:v>
                </c:pt>
                <c:pt idx="2842">
                  <c:v>213.0112</c:v>
                </c:pt>
                <c:pt idx="2843">
                  <c:v>213.07730000000001</c:v>
                </c:pt>
                <c:pt idx="2844">
                  <c:v>213.14449999999999</c:v>
                </c:pt>
                <c:pt idx="2845">
                  <c:v>213.21109999999999</c:v>
                </c:pt>
                <c:pt idx="2846">
                  <c:v>213.2775</c:v>
                </c:pt>
                <c:pt idx="2847">
                  <c:v>213.34479999999999</c:v>
                </c:pt>
                <c:pt idx="2848">
                  <c:v>213.41120000000001</c:v>
                </c:pt>
                <c:pt idx="2849">
                  <c:v>213.47730000000001</c:v>
                </c:pt>
                <c:pt idx="2850">
                  <c:v>213.54480000000001</c:v>
                </c:pt>
                <c:pt idx="2851">
                  <c:v>213.61070000000001</c:v>
                </c:pt>
                <c:pt idx="2852">
                  <c:v>213.67760000000001</c:v>
                </c:pt>
                <c:pt idx="2853">
                  <c:v>213.74459999999999</c:v>
                </c:pt>
                <c:pt idx="2854">
                  <c:v>213.8108</c:v>
                </c:pt>
                <c:pt idx="2855">
                  <c:v>213.87739999999999</c:v>
                </c:pt>
                <c:pt idx="2856">
                  <c:v>213.94450000000001</c:v>
                </c:pt>
                <c:pt idx="2857">
                  <c:v>214.01079999999999</c:v>
                </c:pt>
                <c:pt idx="2858">
                  <c:v>214.0772</c:v>
                </c:pt>
                <c:pt idx="2859">
                  <c:v>214.14439999999999</c:v>
                </c:pt>
                <c:pt idx="2860">
                  <c:v>214.21109999999999</c:v>
                </c:pt>
                <c:pt idx="2861">
                  <c:v>214.27699999999999</c:v>
                </c:pt>
                <c:pt idx="2862">
                  <c:v>214.34379999999999</c:v>
                </c:pt>
                <c:pt idx="2863">
                  <c:v>214.41149999999999</c:v>
                </c:pt>
                <c:pt idx="2864">
                  <c:v>214.47749999999999</c:v>
                </c:pt>
                <c:pt idx="2865">
                  <c:v>214.54409999999999</c:v>
                </c:pt>
                <c:pt idx="2866">
                  <c:v>214.6113</c:v>
                </c:pt>
                <c:pt idx="2867">
                  <c:v>214.6782</c:v>
                </c:pt>
                <c:pt idx="2868">
                  <c:v>214.74420000000001</c:v>
                </c:pt>
                <c:pt idx="2869">
                  <c:v>214.81120000000001</c:v>
                </c:pt>
                <c:pt idx="2870">
                  <c:v>214.87799999999999</c:v>
                </c:pt>
                <c:pt idx="2871">
                  <c:v>214.94460000000001</c:v>
                </c:pt>
                <c:pt idx="2872">
                  <c:v>215.01140000000001</c:v>
                </c:pt>
                <c:pt idx="2873">
                  <c:v>215.078</c:v>
                </c:pt>
                <c:pt idx="2874">
                  <c:v>215.1448</c:v>
                </c:pt>
                <c:pt idx="2875">
                  <c:v>215.21129999999999</c:v>
                </c:pt>
                <c:pt idx="2876">
                  <c:v>215.27799999999999</c:v>
                </c:pt>
                <c:pt idx="2877">
                  <c:v>215.34479999999999</c:v>
                </c:pt>
                <c:pt idx="2878">
                  <c:v>215.41200000000001</c:v>
                </c:pt>
                <c:pt idx="2879">
                  <c:v>215.4777</c:v>
                </c:pt>
                <c:pt idx="2880">
                  <c:v>215.5445</c:v>
                </c:pt>
                <c:pt idx="2881">
                  <c:v>215.61179999999999</c:v>
                </c:pt>
                <c:pt idx="2882">
                  <c:v>215.67779999999999</c:v>
                </c:pt>
                <c:pt idx="2883">
                  <c:v>215.74459999999999</c:v>
                </c:pt>
                <c:pt idx="2884">
                  <c:v>215.81200000000001</c:v>
                </c:pt>
                <c:pt idx="2885">
                  <c:v>215.87739999999999</c:v>
                </c:pt>
                <c:pt idx="2886">
                  <c:v>215.9442</c:v>
                </c:pt>
                <c:pt idx="2887">
                  <c:v>216.01150000000001</c:v>
                </c:pt>
                <c:pt idx="2888">
                  <c:v>216.07769999999999</c:v>
                </c:pt>
                <c:pt idx="2889">
                  <c:v>216.1438</c:v>
                </c:pt>
                <c:pt idx="2890">
                  <c:v>216.21090000000001</c:v>
                </c:pt>
                <c:pt idx="2891">
                  <c:v>216.2774</c:v>
                </c:pt>
                <c:pt idx="2892">
                  <c:v>216.34360000000001</c:v>
                </c:pt>
                <c:pt idx="2893">
                  <c:v>216.41</c:v>
                </c:pt>
                <c:pt idx="2894">
                  <c:v>216.47720000000001</c:v>
                </c:pt>
                <c:pt idx="2895">
                  <c:v>216.5436</c:v>
                </c:pt>
                <c:pt idx="2896">
                  <c:v>216.61</c:v>
                </c:pt>
                <c:pt idx="2897">
                  <c:v>216.67699999999999</c:v>
                </c:pt>
                <c:pt idx="2898">
                  <c:v>216.74359999999999</c:v>
                </c:pt>
                <c:pt idx="2899">
                  <c:v>216.81030000000001</c:v>
                </c:pt>
                <c:pt idx="2900">
                  <c:v>216.87700000000001</c:v>
                </c:pt>
                <c:pt idx="2901">
                  <c:v>216.94329999999999</c:v>
                </c:pt>
                <c:pt idx="2902">
                  <c:v>217.0102</c:v>
                </c:pt>
                <c:pt idx="2903">
                  <c:v>217.077</c:v>
                </c:pt>
                <c:pt idx="2904">
                  <c:v>217.14340000000001</c:v>
                </c:pt>
                <c:pt idx="2905">
                  <c:v>217.21</c:v>
                </c:pt>
                <c:pt idx="2906">
                  <c:v>217.27680000000001</c:v>
                </c:pt>
                <c:pt idx="2907">
                  <c:v>217.34389999999999</c:v>
                </c:pt>
                <c:pt idx="2908">
                  <c:v>217.41050000000001</c:v>
                </c:pt>
                <c:pt idx="2909">
                  <c:v>217.47640000000001</c:v>
                </c:pt>
                <c:pt idx="2910">
                  <c:v>217.54159999999999</c:v>
                </c:pt>
                <c:pt idx="2911">
                  <c:v>217.61080000000001</c:v>
                </c:pt>
                <c:pt idx="2912">
                  <c:v>217.67740000000001</c:v>
                </c:pt>
                <c:pt idx="2913">
                  <c:v>217.74119999999999</c:v>
                </c:pt>
                <c:pt idx="2914">
                  <c:v>217.80940000000001</c:v>
                </c:pt>
                <c:pt idx="2915">
                  <c:v>217.87690000000001</c:v>
                </c:pt>
                <c:pt idx="2916">
                  <c:v>217.9427</c:v>
                </c:pt>
                <c:pt idx="2917">
                  <c:v>218.00960000000001</c:v>
                </c:pt>
                <c:pt idx="2918">
                  <c:v>218.07589999999999</c:v>
                </c:pt>
                <c:pt idx="2919">
                  <c:v>218.14259999999999</c:v>
                </c:pt>
                <c:pt idx="2920">
                  <c:v>218.2098</c:v>
                </c:pt>
                <c:pt idx="2921">
                  <c:v>218.27600000000001</c:v>
                </c:pt>
                <c:pt idx="2922">
                  <c:v>218.3425</c:v>
                </c:pt>
                <c:pt idx="2923">
                  <c:v>218.4092</c:v>
                </c:pt>
                <c:pt idx="2924">
                  <c:v>218.4761</c:v>
                </c:pt>
                <c:pt idx="2925">
                  <c:v>218.5436</c:v>
                </c:pt>
                <c:pt idx="2926">
                  <c:v>218.6087</c:v>
                </c:pt>
                <c:pt idx="2927">
                  <c:v>218.67660000000001</c:v>
                </c:pt>
                <c:pt idx="2928">
                  <c:v>218.74369999999999</c:v>
                </c:pt>
                <c:pt idx="2929">
                  <c:v>218.8091</c:v>
                </c:pt>
                <c:pt idx="2930">
                  <c:v>218.87559999999999</c:v>
                </c:pt>
                <c:pt idx="2931">
                  <c:v>218.94390000000001</c:v>
                </c:pt>
                <c:pt idx="2932">
                  <c:v>219.00899999999999</c:v>
                </c:pt>
                <c:pt idx="2933">
                  <c:v>219.0745</c:v>
                </c:pt>
                <c:pt idx="2934">
                  <c:v>219.1438</c:v>
                </c:pt>
                <c:pt idx="2935">
                  <c:v>219.20910000000001</c:v>
                </c:pt>
                <c:pt idx="2936">
                  <c:v>219.27340000000001</c:v>
                </c:pt>
                <c:pt idx="2937">
                  <c:v>219.3434</c:v>
                </c:pt>
                <c:pt idx="2938">
                  <c:v>219.40960000000001</c:v>
                </c:pt>
                <c:pt idx="2939">
                  <c:v>219.47409999999999</c:v>
                </c:pt>
                <c:pt idx="2940">
                  <c:v>219.54239999999999</c:v>
                </c:pt>
                <c:pt idx="2941">
                  <c:v>219.60980000000001</c:v>
                </c:pt>
                <c:pt idx="2942">
                  <c:v>219.67509999999999</c:v>
                </c:pt>
                <c:pt idx="2943">
                  <c:v>219.74199999999999</c:v>
                </c:pt>
                <c:pt idx="2944">
                  <c:v>219.8092</c:v>
                </c:pt>
                <c:pt idx="2945">
                  <c:v>219.876</c:v>
                </c:pt>
                <c:pt idx="2946">
                  <c:v>219.94159999999999</c:v>
                </c:pt>
                <c:pt idx="2947">
                  <c:v>220.00899999999999</c:v>
                </c:pt>
                <c:pt idx="2948">
                  <c:v>220.07579999999999</c:v>
                </c:pt>
                <c:pt idx="2949">
                  <c:v>220.14189999999999</c:v>
                </c:pt>
                <c:pt idx="2950">
                  <c:v>220.20920000000001</c:v>
                </c:pt>
                <c:pt idx="2951">
                  <c:v>220.27529999999999</c:v>
                </c:pt>
                <c:pt idx="2952">
                  <c:v>220.34190000000001</c:v>
                </c:pt>
                <c:pt idx="2953">
                  <c:v>220.40940000000001</c:v>
                </c:pt>
                <c:pt idx="2954">
                  <c:v>220.476</c:v>
                </c:pt>
                <c:pt idx="2955">
                  <c:v>220.54169999999999</c:v>
                </c:pt>
                <c:pt idx="2956">
                  <c:v>220.60839999999999</c:v>
                </c:pt>
                <c:pt idx="2957">
                  <c:v>220.67490000000001</c:v>
                </c:pt>
                <c:pt idx="2958">
                  <c:v>220.74189999999999</c:v>
                </c:pt>
                <c:pt idx="2959">
                  <c:v>220.80850000000001</c:v>
                </c:pt>
                <c:pt idx="2960">
                  <c:v>220.87549999999999</c:v>
                </c:pt>
                <c:pt idx="2961">
                  <c:v>220.94210000000001</c:v>
                </c:pt>
                <c:pt idx="2962">
                  <c:v>221.0078</c:v>
                </c:pt>
                <c:pt idx="2963">
                  <c:v>221.07599999999999</c:v>
                </c:pt>
                <c:pt idx="2964">
                  <c:v>221.14230000000001</c:v>
                </c:pt>
                <c:pt idx="2965">
                  <c:v>221.20830000000001</c:v>
                </c:pt>
                <c:pt idx="2966">
                  <c:v>221.2756</c:v>
                </c:pt>
                <c:pt idx="2967">
                  <c:v>221.3424</c:v>
                </c:pt>
                <c:pt idx="2968">
                  <c:v>221.40870000000001</c:v>
                </c:pt>
                <c:pt idx="2969">
                  <c:v>221.4753</c:v>
                </c:pt>
                <c:pt idx="2970">
                  <c:v>221.54179999999999</c:v>
                </c:pt>
                <c:pt idx="2971">
                  <c:v>221.6086</c:v>
                </c:pt>
                <c:pt idx="2972">
                  <c:v>221.6754</c:v>
                </c:pt>
                <c:pt idx="2973">
                  <c:v>221.74199999999999</c:v>
                </c:pt>
                <c:pt idx="2974">
                  <c:v>221.8083</c:v>
                </c:pt>
                <c:pt idx="2975">
                  <c:v>221.876</c:v>
                </c:pt>
                <c:pt idx="2976">
                  <c:v>221.94280000000001</c:v>
                </c:pt>
                <c:pt idx="2977">
                  <c:v>222.00890000000001</c:v>
                </c:pt>
                <c:pt idx="2978">
                  <c:v>222.07499999999999</c:v>
                </c:pt>
                <c:pt idx="2979">
                  <c:v>222.14320000000001</c:v>
                </c:pt>
                <c:pt idx="2980">
                  <c:v>222.2089</c:v>
                </c:pt>
                <c:pt idx="2981">
                  <c:v>222.27529999999999</c:v>
                </c:pt>
                <c:pt idx="2982">
                  <c:v>222.34299999999999</c:v>
                </c:pt>
                <c:pt idx="2983">
                  <c:v>222.40960000000001</c:v>
                </c:pt>
                <c:pt idx="2984">
                  <c:v>222.476</c:v>
                </c:pt>
                <c:pt idx="2985">
                  <c:v>222.54159999999999</c:v>
                </c:pt>
                <c:pt idx="2986">
                  <c:v>222.60820000000001</c:v>
                </c:pt>
                <c:pt idx="2987">
                  <c:v>222.67609999999999</c:v>
                </c:pt>
                <c:pt idx="2988">
                  <c:v>222.7424</c:v>
                </c:pt>
                <c:pt idx="2989">
                  <c:v>222.809</c:v>
                </c:pt>
                <c:pt idx="2990">
                  <c:v>222.87469999999999</c:v>
                </c:pt>
                <c:pt idx="2991">
                  <c:v>222.94319999999999</c:v>
                </c:pt>
                <c:pt idx="2992">
                  <c:v>223.01</c:v>
                </c:pt>
                <c:pt idx="2993">
                  <c:v>223.07560000000001</c:v>
                </c:pt>
                <c:pt idx="2994">
                  <c:v>223.14269999999999</c:v>
                </c:pt>
                <c:pt idx="2995">
                  <c:v>223.21</c:v>
                </c:pt>
                <c:pt idx="2996">
                  <c:v>223.2757</c:v>
                </c:pt>
                <c:pt idx="2997">
                  <c:v>223.34280000000001</c:v>
                </c:pt>
                <c:pt idx="2998">
                  <c:v>223.40979999999999</c:v>
                </c:pt>
                <c:pt idx="2999">
                  <c:v>223.47559999999999</c:v>
                </c:pt>
                <c:pt idx="3000">
                  <c:v>223.54259999999999</c:v>
                </c:pt>
                <c:pt idx="3001">
                  <c:v>223.60980000000001</c:v>
                </c:pt>
                <c:pt idx="3002">
                  <c:v>223.6763</c:v>
                </c:pt>
                <c:pt idx="3003">
                  <c:v>223.7433</c:v>
                </c:pt>
                <c:pt idx="3004">
                  <c:v>223.80959999999999</c:v>
                </c:pt>
                <c:pt idx="3005">
                  <c:v>223.87620000000001</c:v>
                </c:pt>
                <c:pt idx="3006">
                  <c:v>223.94280000000001</c:v>
                </c:pt>
                <c:pt idx="3007">
                  <c:v>224.00970000000001</c:v>
                </c:pt>
                <c:pt idx="3008">
                  <c:v>224.0761</c:v>
                </c:pt>
                <c:pt idx="3009">
                  <c:v>224.14259999999999</c:v>
                </c:pt>
                <c:pt idx="3010">
                  <c:v>224.20939999999999</c:v>
                </c:pt>
                <c:pt idx="3011">
                  <c:v>224.27600000000001</c:v>
                </c:pt>
                <c:pt idx="3012">
                  <c:v>224.3424</c:v>
                </c:pt>
                <c:pt idx="3013">
                  <c:v>224.40940000000001</c:v>
                </c:pt>
                <c:pt idx="3014">
                  <c:v>224.47559999999999</c:v>
                </c:pt>
                <c:pt idx="3015">
                  <c:v>224.54220000000001</c:v>
                </c:pt>
                <c:pt idx="3016">
                  <c:v>224.6088</c:v>
                </c:pt>
                <c:pt idx="3017">
                  <c:v>224.67509999999999</c:v>
                </c:pt>
                <c:pt idx="3018">
                  <c:v>224.74209999999999</c:v>
                </c:pt>
                <c:pt idx="3019">
                  <c:v>224.80930000000001</c:v>
                </c:pt>
                <c:pt idx="3020">
                  <c:v>224.8758</c:v>
                </c:pt>
                <c:pt idx="3021">
                  <c:v>224.9419</c:v>
                </c:pt>
                <c:pt idx="3022">
                  <c:v>225.0094</c:v>
                </c:pt>
                <c:pt idx="3023">
                  <c:v>225.07599999999999</c:v>
                </c:pt>
                <c:pt idx="3024">
                  <c:v>225.14250000000001</c:v>
                </c:pt>
                <c:pt idx="3025">
                  <c:v>225.20949999999999</c:v>
                </c:pt>
                <c:pt idx="3026">
                  <c:v>225.2758</c:v>
                </c:pt>
                <c:pt idx="3027">
                  <c:v>225.34280000000001</c:v>
                </c:pt>
                <c:pt idx="3028">
                  <c:v>225.4091</c:v>
                </c:pt>
                <c:pt idx="3029">
                  <c:v>225.47569999999999</c:v>
                </c:pt>
                <c:pt idx="3030">
                  <c:v>225.54320000000001</c:v>
                </c:pt>
                <c:pt idx="3031">
                  <c:v>225.6087</c:v>
                </c:pt>
                <c:pt idx="3032">
                  <c:v>225.67519999999999</c:v>
                </c:pt>
                <c:pt idx="3033">
                  <c:v>225.74260000000001</c:v>
                </c:pt>
                <c:pt idx="3034">
                  <c:v>225.80940000000001</c:v>
                </c:pt>
                <c:pt idx="3035">
                  <c:v>225.87540000000001</c:v>
                </c:pt>
                <c:pt idx="3036">
                  <c:v>225.94300000000001</c:v>
                </c:pt>
                <c:pt idx="3037">
                  <c:v>226.00919999999999</c:v>
                </c:pt>
                <c:pt idx="3038">
                  <c:v>226.0752</c:v>
                </c:pt>
                <c:pt idx="3039">
                  <c:v>226.14340000000001</c:v>
                </c:pt>
                <c:pt idx="3040">
                  <c:v>226.21010000000001</c:v>
                </c:pt>
                <c:pt idx="3041">
                  <c:v>226.27500000000001</c:v>
                </c:pt>
                <c:pt idx="3042">
                  <c:v>226.34229999999999</c:v>
                </c:pt>
                <c:pt idx="3043">
                  <c:v>226.41</c:v>
                </c:pt>
                <c:pt idx="3044">
                  <c:v>226.47579999999999</c:v>
                </c:pt>
                <c:pt idx="3045">
                  <c:v>226.54230000000001</c:v>
                </c:pt>
                <c:pt idx="3046">
                  <c:v>226.60919999999999</c:v>
                </c:pt>
                <c:pt idx="3047">
                  <c:v>226.67580000000001</c:v>
                </c:pt>
                <c:pt idx="3048">
                  <c:v>226.74279999999999</c:v>
                </c:pt>
                <c:pt idx="3049">
                  <c:v>226.80869999999999</c:v>
                </c:pt>
                <c:pt idx="3050">
                  <c:v>226.8758</c:v>
                </c:pt>
                <c:pt idx="3051">
                  <c:v>226.94280000000001</c:v>
                </c:pt>
                <c:pt idx="3052">
                  <c:v>227.00919999999999</c:v>
                </c:pt>
                <c:pt idx="3053">
                  <c:v>227.07640000000001</c:v>
                </c:pt>
                <c:pt idx="3054">
                  <c:v>227.14269999999999</c:v>
                </c:pt>
                <c:pt idx="3055">
                  <c:v>227.20849999999999</c:v>
                </c:pt>
                <c:pt idx="3056">
                  <c:v>227.27629999999999</c:v>
                </c:pt>
                <c:pt idx="3057">
                  <c:v>227.3425</c:v>
                </c:pt>
                <c:pt idx="3058">
                  <c:v>227.40870000000001</c:v>
                </c:pt>
                <c:pt idx="3059">
                  <c:v>227.477</c:v>
                </c:pt>
                <c:pt idx="3060">
                  <c:v>227.5428</c:v>
                </c:pt>
                <c:pt idx="3061">
                  <c:v>227.60679999999999</c:v>
                </c:pt>
                <c:pt idx="3062">
                  <c:v>227.67699999999999</c:v>
                </c:pt>
                <c:pt idx="3063">
                  <c:v>227.74279999999999</c:v>
                </c:pt>
                <c:pt idx="3064">
                  <c:v>227.80770000000001</c:v>
                </c:pt>
                <c:pt idx="3065">
                  <c:v>227.8759</c:v>
                </c:pt>
                <c:pt idx="3066">
                  <c:v>227.94220000000001</c:v>
                </c:pt>
                <c:pt idx="3067">
                  <c:v>228.00810000000001</c:v>
                </c:pt>
                <c:pt idx="3068">
                  <c:v>228.07499999999999</c:v>
                </c:pt>
                <c:pt idx="3069">
                  <c:v>228.1422</c:v>
                </c:pt>
                <c:pt idx="3070">
                  <c:v>228.2079</c:v>
                </c:pt>
                <c:pt idx="3071">
                  <c:v>228.2749</c:v>
                </c:pt>
                <c:pt idx="3072">
                  <c:v>228.34190000000001</c:v>
                </c:pt>
                <c:pt idx="3073">
                  <c:v>228.40790000000001</c:v>
                </c:pt>
                <c:pt idx="3074">
                  <c:v>228.47479999999999</c:v>
                </c:pt>
                <c:pt idx="3075">
                  <c:v>228.54150000000001</c:v>
                </c:pt>
                <c:pt idx="3076">
                  <c:v>228.6078</c:v>
                </c:pt>
                <c:pt idx="3077">
                  <c:v>228.67420000000001</c:v>
                </c:pt>
                <c:pt idx="3078">
                  <c:v>228.7414</c:v>
                </c:pt>
                <c:pt idx="3079">
                  <c:v>228.80760000000001</c:v>
                </c:pt>
                <c:pt idx="3080">
                  <c:v>228.87450000000001</c:v>
                </c:pt>
                <c:pt idx="3081">
                  <c:v>228.94139999999999</c:v>
                </c:pt>
                <c:pt idx="3082">
                  <c:v>229.0067</c:v>
                </c:pt>
                <c:pt idx="3083">
                  <c:v>229.07409999999999</c:v>
                </c:pt>
                <c:pt idx="3084">
                  <c:v>229.14070000000001</c:v>
                </c:pt>
                <c:pt idx="3085">
                  <c:v>229.20750000000001</c:v>
                </c:pt>
                <c:pt idx="3086">
                  <c:v>229.27359999999999</c:v>
                </c:pt>
                <c:pt idx="3087">
                  <c:v>229.34049999999999</c:v>
                </c:pt>
                <c:pt idx="3088">
                  <c:v>229.40719999999999</c:v>
                </c:pt>
                <c:pt idx="3089">
                  <c:v>229.47370000000001</c:v>
                </c:pt>
                <c:pt idx="3090">
                  <c:v>229.54060000000001</c:v>
                </c:pt>
                <c:pt idx="3091">
                  <c:v>229.608</c:v>
                </c:pt>
                <c:pt idx="3092">
                  <c:v>229.6739</c:v>
                </c:pt>
                <c:pt idx="3093">
                  <c:v>229.73920000000001</c:v>
                </c:pt>
                <c:pt idx="3094">
                  <c:v>229.80760000000001</c:v>
                </c:pt>
                <c:pt idx="3095">
                  <c:v>229.87360000000001</c:v>
                </c:pt>
                <c:pt idx="3096">
                  <c:v>229.93960000000001</c:v>
                </c:pt>
                <c:pt idx="3097">
                  <c:v>230.00700000000001</c:v>
                </c:pt>
                <c:pt idx="3098">
                  <c:v>230.07339999999999</c:v>
                </c:pt>
                <c:pt idx="3099">
                  <c:v>230.13990000000001</c:v>
                </c:pt>
                <c:pt idx="3100">
                  <c:v>230.20679999999999</c:v>
                </c:pt>
                <c:pt idx="3101">
                  <c:v>230.27420000000001</c:v>
                </c:pt>
                <c:pt idx="3102">
                  <c:v>230.34020000000001</c:v>
                </c:pt>
                <c:pt idx="3103">
                  <c:v>230.40780000000001</c:v>
                </c:pt>
                <c:pt idx="3104">
                  <c:v>230.47479999999999</c:v>
                </c:pt>
                <c:pt idx="3105">
                  <c:v>230.54150000000001</c:v>
                </c:pt>
                <c:pt idx="3106">
                  <c:v>230.60759999999999</c:v>
                </c:pt>
                <c:pt idx="3107">
                  <c:v>230.6746</c:v>
                </c:pt>
                <c:pt idx="3108">
                  <c:v>230.7414</c:v>
                </c:pt>
                <c:pt idx="3109">
                  <c:v>230.80799999999999</c:v>
                </c:pt>
                <c:pt idx="3110">
                  <c:v>230.87479999999999</c:v>
                </c:pt>
                <c:pt idx="3111">
                  <c:v>230.94110000000001</c:v>
                </c:pt>
                <c:pt idx="3112">
                  <c:v>231.00739999999999</c:v>
                </c:pt>
                <c:pt idx="3113">
                  <c:v>231.0745</c:v>
                </c:pt>
                <c:pt idx="3114">
                  <c:v>231.14080000000001</c:v>
                </c:pt>
                <c:pt idx="3115">
                  <c:v>231.20689999999999</c:v>
                </c:pt>
                <c:pt idx="3116">
                  <c:v>231.27440000000001</c:v>
                </c:pt>
                <c:pt idx="3117">
                  <c:v>231.34100000000001</c:v>
                </c:pt>
                <c:pt idx="3118">
                  <c:v>231.40700000000001</c:v>
                </c:pt>
                <c:pt idx="3119">
                  <c:v>231.4742</c:v>
                </c:pt>
                <c:pt idx="3120">
                  <c:v>231.54040000000001</c:v>
                </c:pt>
                <c:pt idx="3121">
                  <c:v>231.6069</c:v>
                </c:pt>
                <c:pt idx="3122">
                  <c:v>231.67439999999999</c:v>
                </c:pt>
                <c:pt idx="3123">
                  <c:v>231.74039999999999</c:v>
                </c:pt>
                <c:pt idx="3124">
                  <c:v>231.8075</c:v>
                </c:pt>
                <c:pt idx="3125">
                  <c:v>231.87459999999999</c:v>
                </c:pt>
                <c:pt idx="3126">
                  <c:v>231.941</c:v>
                </c:pt>
                <c:pt idx="3127">
                  <c:v>232.00829999999999</c:v>
                </c:pt>
                <c:pt idx="3128">
                  <c:v>232.0752</c:v>
                </c:pt>
                <c:pt idx="3129">
                  <c:v>232.14099999999999</c:v>
                </c:pt>
                <c:pt idx="3130">
                  <c:v>232.20769999999999</c:v>
                </c:pt>
                <c:pt idx="3131">
                  <c:v>232.27500000000001</c:v>
                </c:pt>
                <c:pt idx="3132">
                  <c:v>232.34139999999999</c:v>
                </c:pt>
                <c:pt idx="3133">
                  <c:v>232.4076</c:v>
                </c:pt>
                <c:pt idx="3134">
                  <c:v>232.4743</c:v>
                </c:pt>
                <c:pt idx="3135">
                  <c:v>232.54079999999999</c:v>
                </c:pt>
                <c:pt idx="3136">
                  <c:v>232.60720000000001</c:v>
                </c:pt>
                <c:pt idx="3137">
                  <c:v>232.67449999999999</c:v>
                </c:pt>
                <c:pt idx="3138">
                  <c:v>232.74080000000001</c:v>
                </c:pt>
                <c:pt idx="3139">
                  <c:v>232.80779999999999</c:v>
                </c:pt>
                <c:pt idx="3140">
                  <c:v>232.87520000000001</c:v>
                </c:pt>
                <c:pt idx="3141">
                  <c:v>232.94200000000001</c:v>
                </c:pt>
                <c:pt idx="3142">
                  <c:v>233.00790000000001</c:v>
                </c:pt>
                <c:pt idx="3143">
                  <c:v>233.07490000000001</c:v>
                </c:pt>
                <c:pt idx="3144">
                  <c:v>233.1412</c:v>
                </c:pt>
                <c:pt idx="3145">
                  <c:v>233.208</c:v>
                </c:pt>
                <c:pt idx="3146">
                  <c:v>233.27440000000001</c:v>
                </c:pt>
                <c:pt idx="3147">
                  <c:v>233.3415</c:v>
                </c:pt>
                <c:pt idx="3148">
                  <c:v>233.40819999999999</c:v>
                </c:pt>
                <c:pt idx="3149">
                  <c:v>233.47479999999999</c:v>
                </c:pt>
                <c:pt idx="3150">
                  <c:v>233.54140000000001</c:v>
                </c:pt>
                <c:pt idx="3151">
                  <c:v>233.60820000000001</c:v>
                </c:pt>
                <c:pt idx="3152">
                  <c:v>233.6748</c:v>
                </c:pt>
                <c:pt idx="3153">
                  <c:v>233.7415</c:v>
                </c:pt>
                <c:pt idx="3154">
                  <c:v>233.80779999999999</c:v>
                </c:pt>
                <c:pt idx="3155">
                  <c:v>233.87370000000001</c:v>
                </c:pt>
                <c:pt idx="3156">
                  <c:v>233.94069999999999</c:v>
                </c:pt>
                <c:pt idx="3157">
                  <c:v>234.00839999999999</c:v>
                </c:pt>
                <c:pt idx="3158">
                  <c:v>234.07419999999999</c:v>
                </c:pt>
                <c:pt idx="3159">
                  <c:v>234.14080000000001</c:v>
                </c:pt>
                <c:pt idx="3160">
                  <c:v>234.208</c:v>
                </c:pt>
                <c:pt idx="3161">
                  <c:v>234.2747</c:v>
                </c:pt>
                <c:pt idx="3162">
                  <c:v>234.3407</c:v>
                </c:pt>
                <c:pt idx="3163">
                  <c:v>234.40780000000001</c:v>
                </c:pt>
                <c:pt idx="3164">
                  <c:v>234.4744</c:v>
                </c:pt>
                <c:pt idx="3165">
                  <c:v>234.541</c:v>
                </c:pt>
                <c:pt idx="3166">
                  <c:v>234.60759999999999</c:v>
                </c:pt>
                <c:pt idx="3167">
                  <c:v>234.67420000000001</c:v>
                </c:pt>
                <c:pt idx="3168">
                  <c:v>234.74100000000001</c:v>
                </c:pt>
                <c:pt idx="3169">
                  <c:v>234.80719999999999</c:v>
                </c:pt>
                <c:pt idx="3170">
                  <c:v>234.87440000000001</c:v>
                </c:pt>
                <c:pt idx="3171">
                  <c:v>234.94139999999999</c:v>
                </c:pt>
                <c:pt idx="3172">
                  <c:v>235.0069</c:v>
                </c:pt>
                <c:pt idx="3173">
                  <c:v>235.07380000000001</c:v>
                </c:pt>
                <c:pt idx="3174">
                  <c:v>235.14080000000001</c:v>
                </c:pt>
                <c:pt idx="3175">
                  <c:v>235.20679999999999</c:v>
                </c:pt>
                <c:pt idx="3176">
                  <c:v>235.27379999999999</c:v>
                </c:pt>
                <c:pt idx="3177">
                  <c:v>235.34</c:v>
                </c:pt>
                <c:pt idx="3178">
                  <c:v>235.40700000000001</c:v>
                </c:pt>
                <c:pt idx="3179">
                  <c:v>235.4736</c:v>
                </c:pt>
                <c:pt idx="3180">
                  <c:v>235.54069999999999</c:v>
                </c:pt>
                <c:pt idx="3181">
                  <c:v>235.60720000000001</c:v>
                </c:pt>
                <c:pt idx="3182">
                  <c:v>235.6737</c:v>
                </c:pt>
                <c:pt idx="3183">
                  <c:v>235.7397</c:v>
                </c:pt>
                <c:pt idx="3184">
                  <c:v>235.80770000000001</c:v>
                </c:pt>
                <c:pt idx="3185">
                  <c:v>235.8741</c:v>
                </c:pt>
                <c:pt idx="3186">
                  <c:v>235.94</c:v>
                </c:pt>
                <c:pt idx="3187">
                  <c:v>236.0078</c:v>
                </c:pt>
                <c:pt idx="3188">
                  <c:v>236.07380000000001</c:v>
                </c:pt>
                <c:pt idx="3189">
                  <c:v>236.14019999999999</c:v>
                </c:pt>
                <c:pt idx="3190">
                  <c:v>236.2072</c:v>
                </c:pt>
                <c:pt idx="3191">
                  <c:v>236.27420000000001</c:v>
                </c:pt>
                <c:pt idx="3192">
                  <c:v>236.33940000000001</c:v>
                </c:pt>
                <c:pt idx="3193">
                  <c:v>236.4068</c:v>
                </c:pt>
                <c:pt idx="3194">
                  <c:v>236.47479999999999</c:v>
                </c:pt>
                <c:pt idx="3195">
                  <c:v>236.54</c:v>
                </c:pt>
                <c:pt idx="3196">
                  <c:v>236.6062</c:v>
                </c:pt>
                <c:pt idx="3197">
                  <c:v>236.6748</c:v>
                </c:pt>
                <c:pt idx="3198">
                  <c:v>236.7396</c:v>
                </c:pt>
                <c:pt idx="3199">
                  <c:v>236.8058</c:v>
                </c:pt>
                <c:pt idx="3200">
                  <c:v>236.87440000000001</c:v>
                </c:pt>
                <c:pt idx="3201">
                  <c:v>236.93989999999999</c:v>
                </c:pt>
                <c:pt idx="3202">
                  <c:v>237.0059</c:v>
                </c:pt>
                <c:pt idx="3203">
                  <c:v>237.07400000000001</c:v>
                </c:pt>
                <c:pt idx="3204">
                  <c:v>237.14019999999999</c:v>
                </c:pt>
                <c:pt idx="3205">
                  <c:v>237.20660000000001</c:v>
                </c:pt>
                <c:pt idx="3206">
                  <c:v>237.27350000000001</c:v>
                </c:pt>
                <c:pt idx="3207">
                  <c:v>237.3407</c:v>
                </c:pt>
                <c:pt idx="3208">
                  <c:v>237.40700000000001</c:v>
                </c:pt>
                <c:pt idx="3209">
                  <c:v>237.47399999999999</c:v>
                </c:pt>
                <c:pt idx="3210">
                  <c:v>237.5411</c:v>
                </c:pt>
                <c:pt idx="3211">
                  <c:v>237.60810000000001</c:v>
                </c:pt>
                <c:pt idx="3212">
                  <c:v>237.67230000000001</c:v>
                </c:pt>
                <c:pt idx="3213">
                  <c:v>237.7406</c:v>
                </c:pt>
                <c:pt idx="3214">
                  <c:v>237.80840000000001</c:v>
                </c:pt>
                <c:pt idx="3215">
                  <c:v>237.87299999999999</c:v>
                </c:pt>
                <c:pt idx="3216">
                  <c:v>237.94049999999999</c:v>
                </c:pt>
                <c:pt idx="3217">
                  <c:v>238.0078</c:v>
                </c:pt>
                <c:pt idx="3218">
                  <c:v>238.07419999999999</c:v>
                </c:pt>
                <c:pt idx="3219">
                  <c:v>238.1404</c:v>
                </c:pt>
                <c:pt idx="3220">
                  <c:v>238.20750000000001</c:v>
                </c:pt>
                <c:pt idx="3221">
                  <c:v>238.27440000000001</c:v>
                </c:pt>
                <c:pt idx="3222">
                  <c:v>238.34119999999999</c:v>
                </c:pt>
                <c:pt idx="3223">
                  <c:v>238.4074</c:v>
                </c:pt>
                <c:pt idx="3224">
                  <c:v>238.47380000000001</c:v>
                </c:pt>
                <c:pt idx="3225">
                  <c:v>238.54079999999999</c:v>
                </c:pt>
                <c:pt idx="3226">
                  <c:v>238.60730000000001</c:v>
                </c:pt>
                <c:pt idx="3227">
                  <c:v>238.6739</c:v>
                </c:pt>
                <c:pt idx="3228">
                  <c:v>238.7405</c:v>
                </c:pt>
                <c:pt idx="3229">
                  <c:v>238.80699999999999</c:v>
                </c:pt>
                <c:pt idx="3230">
                  <c:v>238.87360000000001</c:v>
                </c:pt>
                <c:pt idx="3231">
                  <c:v>238.9408</c:v>
                </c:pt>
                <c:pt idx="3232">
                  <c:v>239.00739999999999</c:v>
                </c:pt>
                <c:pt idx="3233">
                  <c:v>239.0736</c:v>
                </c:pt>
                <c:pt idx="3234">
                  <c:v>239.14060000000001</c:v>
                </c:pt>
                <c:pt idx="3235">
                  <c:v>239.20740000000001</c:v>
                </c:pt>
                <c:pt idx="3236">
                  <c:v>239.27369999999999</c:v>
                </c:pt>
                <c:pt idx="3237">
                  <c:v>239.34</c:v>
                </c:pt>
                <c:pt idx="3238">
                  <c:v>239.4067</c:v>
                </c:pt>
                <c:pt idx="3239">
                  <c:v>239.47409999999999</c:v>
                </c:pt>
                <c:pt idx="3240">
                  <c:v>239.54040000000001</c:v>
                </c:pt>
                <c:pt idx="3241">
                  <c:v>239.60650000000001</c:v>
                </c:pt>
                <c:pt idx="3242">
                  <c:v>239.67320000000001</c:v>
                </c:pt>
                <c:pt idx="3243">
                  <c:v>239.7397</c:v>
                </c:pt>
                <c:pt idx="3244">
                  <c:v>239.80619999999999</c:v>
                </c:pt>
                <c:pt idx="3245">
                  <c:v>239.87260000000001</c:v>
                </c:pt>
                <c:pt idx="3246">
                  <c:v>239.93940000000001</c:v>
                </c:pt>
                <c:pt idx="3247">
                  <c:v>240.0059</c:v>
                </c:pt>
                <c:pt idx="3248">
                  <c:v>240.07320000000001</c:v>
                </c:pt>
                <c:pt idx="3249">
                  <c:v>240.13980000000001</c:v>
                </c:pt>
                <c:pt idx="3250">
                  <c:v>240.20590000000001</c:v>
                </c:pt>
                <c:pt idx="3251">
                  <c:v>240.27279999999999</c:v>
                </c:pt>
                <c:pt idx="3252">
                  <c:v>240.33969999999999</c:v>
                </c:pt>
                <c:pt idx="3253">
                  <c:v>240.40600000000001</c:v>
                </c:pt>
                <c:pt idx="3254">
                  <c:v>240.47300000000001</c:v>
                </c:pt>
                <c:pt idx="3255">
                  <c:v>240.54</c:v>
                </c:pt>
                <c:pt idx="3256">
                  <c:v>240.6063</c:v>
                </c:pt>
                <c:pt idx="3257">
                  <c:v>240.67240000000001</c:v>
                </c:pt>
                <c:pt idx="3258">
                  <c:v>240.74010000000001</c:v>
                </c:pt>
                <c:pt idx="3259">
                  <c:v>240.80619999999999</c:v>
                </c:pt>
                <c:pt idx="3260">
                  <c:v>240.87280000000001</c:v>
                </c:pt>
                <c:pt idx="3261">
                  <c:v>240.93950000000001</c:v>
                </c:pt>
                <c:pt idx="3262">
                  <c:v>241.00659999999999</c:v>
                </c:pt>
                <c:pt idx="3263">
                  <c:v>241.07300000000001</c:v>
                </c:pt>
                <c:pt idx="3264">
                  <c:v>241.1388</c:v>
                </c:pt>
                <c:pt idx="3265">
                  <c:v>241.20660000000001</c:v>
                </c:pt>
                <c:pt idx="3266">
                  <c:v>241.27379999999999</c:v>
                </c:pt>
                <c:pt idx="3267">
                  <c:v>241.33949999999999</c:v>
                </c:pt>
                <c:pt idx="3268">
                  <c:v>241.40639999999999</c:v>
                </c:pt>
                <c:pt idx="3269">
                  <c:v>241.4736</c:v>
                </c:pt>
                <c:pt idx="3270">
                  <c:v>241.53960000000001</c:v>
                </c:pt>
                <c:pt idx="3271">
                  <c:v>241.60659999999999</c:v>
                </c:pt>
                <c:pt idx="3272">
                  <c:v>241.67339999999999</c:v>
                </c:pt>
                <c:pt idx="3273">
                  <c:v>241.73920000000001</c:v>
                </c:pt>
                <c:pt idx="3274">
                  <c:v>241.80699999999999</c:v>
                </c:pt>
                <c:pt idx="3275">
                  <c:v>241.87379999999999</c:v>
                </c:pt>
                <c:pt idx="3276">
                  <c:v>241.93969999999999</c:v>
                </c:pt>
                <c:pt idx="3277">
                  <c:v>242.00720000000001</c:v>
                </c:pt>
                <c:pt idx="3278">
                  <c:v>242.07419999999999</c:v>
                </c:pt>
                <c:pt idx="3279">
                  <c:v>242.14019999999999</c:v>
                </c:pt>
                <c:pt idx="3280">
                  <c:v>242.20689999999999</c:v>
                </c:pt>
                <c:pt idx="3281">
                  <c:v>242.27350000000001</c:v>
                </c:pt>
                <c:pt idx="3282">
                  <c:v>242.34039999999999</c:v>
                </c:pt>
                <c:pt idx="3283">
                  <c:v>242.40719999999999</c:v>
                </c:pt>
                <c:pt idx="3284">
                  <c:v>242.4742</c:v>
                </c:pt>
                <c:pt idx="3285">
                  <c:v>242.54079999999999</c:v>
                </c:pt>
                <c:pt idx="3286">
                  <c:v>242.60730000000001</c:v>
                </c:pt>
                <c:pt idx="3287">
                  <c:v>242.6746</c:v>
                </c:pt>
                <c:pt idx="3288">
                  <c:v>242.74119999999999</c:v>
                </c:pt>
                <c:pt idx="3289">
                  <c:v>242.80699999999999</c:v>
                </c:pt>
                <c:pt idx="3290">
                  <c:v>242.87370000000001</c:v>
                </c:pt>
                <c:pt idx="3291">
                  <c:v>242.941</c:v>
                </c:pt>
                <c:pt idx="3292">
                  <c:v>243.0076</c:v>
                </c:pt>
                <c:pt idx="3293">
                  <c:v>243.07400000000001</c:v>
                </c:pt>
                <c:pt idx="3294">
                  <c:v>243.14109999999999</c:v>
                </c:pt>
                <c:pt idx="3295">
                  <c:v>243.20760000000001</c:v>
                </c:pt>
                <c:pt idx="3296">
                  <c:v>243.27440000000001</c:v>
                </c:pt>
                <c:pt idx="3297">
                  <c:v>243.34059999999999</c:v>
                </c:pt>
                <c:pt idx="3298">
                  <c:v>243.40799999999999</c:v>
                </c:pt>
                <c:pt idx="3299">
                  <c:v>243.47399999999999</c:v>
                </c:pt>
                <c:pt idx="3300">
                  <c:v>243.54069999999999</c:v>
                </c:pt>
                <c:pt idx="3301">
                  <c:v>243.60759999999999</c:v>
                </c:pt>
                <c:pt idx="3302">
                  <c:v>243.67410000000001</c:v>
                </c:pt>
                <c:pt idx="3303">
                  <c:v>243.7398</c:v>
                </c:pt>
                <c:pt idx="3304">
                  <c:v>243.80760000000001</c:v>
                </c:pt>
                <c:pt idx="3305">
                  <c:v>243.8742</c:v>
                </c:pt>
                <c:pt idx="3306">
                  <c:v>243.94059999999999</c:v>
                </c:pt>
                <c:pt idx="3307">
                  <c:v>244.00700000000001</c:v>
                </c:pt>
                <c:pt idx="3308">
                  <c:v>244.0744</c:v>
                </c:pt>
                <c:pt idx="3309">
                  <c:v>244.14060000000001</c:v>
                </c:pt>
                <c:pt idx="3310">
                  <c:v>244.2072</c:v>
                </c:pt>
                <c:pt idx="3311">
                  <c:v>244.274</c:v>
                </c:pt>
                <c:pt idx="3312">
                  <c:v>244.34020000000001</c:v>
                </c:pt>
                <c:pt idx="3313">
                  <c:v>244.40700000000001</c:v>
                </c:pt>
                <c:pt idx="3314">
                  <c:v>244.47389999999999</c:v>
                </c:pt>
                <c:pt idx="3315">
                  <c:v>244.53899999999999</c:v>
                </c:pt>
                <c:pt idx="3316">
                  <c:v>244.60509999999999</c:v>
                </c:pt>
                <c:pt idx="3317">
                  <c:v>244.67310000000001</c:v>
                </c:pt>
                <c:pt idx="3318">
                  <c:v>244.7406</c:v>
                </c:pt>
                <c:pt idx="3319">
                  <c:v>244.80500000000001</c:v>
                </c:pt>
                <c:pt idx="3320">
                  <c:v>244.8732</c:v>
                </c:pt>
                <c:pt idx="3321">
                  <c:v>244.94059999999999</c:v>
                </c:pt>
                <c:pt idx="3322">
                  <c:v>245.00630000000001</c:v>
                </c:pt>
                <c:pt idx="3323">
                  <c:v>245.0729</c:v>
                </c:pt>
                <c:pt idx="3324">
                  <c:v>245.1403</c:v>
                </c:pt>
                <c:pt idx="3325">
                  <c:v>245.20609999999999</c:v>
                </c:pt>
                <c:pt idx="3326">
                  <c:v>245.27289999999999</c:v>
                </c:pt>
                <c:pt idx="3327">
                  <c:v>245.34020000000001</c:v>
                </c:pt>
                <c:pt idx="3328">
                  <c:v>245.40700000000001</c:v>
                </c:pt>
                <c:pt idx="3329">
                  <c:v>245.47319999999999</c:v>
                </c:pt>
                <c:pt idx="3330">
                  <c:v>245.54</c:v>
                </c:pt>
                <c:pt idx="3331">
                  <c:v>245.60659999999999</c:v>
                </c:pt>
                <c:pt idx="3332">
                  <c:v>245.67250000000001</c:v>
                </c:pt>
                <c:pt idx="3333">
                  <c:v>245.74010000000001</c:v>
                </c:pt>
                <c:pt idx="3334">
                  <c:v>245.80690000000001</c:v>
                </c:pt>
                <c:pt idx="3335">
                  <c:v>245.87280000000001</c:v>
                </c:pt>
                <c:pt idx="3336">
                  <c:v>245.93940000000001</c:v>
                </c:pt>
                <c:pt idx="3337">
                  <c:v>246.00649999999999</c:v>
                </c:pt>
                <c:pt idx="3338">
                  <c:v>246.07339999999999</c:v>
                </c:pt>
                <c:pt idx="3339">
                  <c:v>246.1397</c:v>
                </c:pt>
                <c:pt idx="3340">
                  <c:v>246.2063</c:v>
                </c:pt>
                <c:pt idx="3341">
                  <c:v>246.274</c:v>
                </c:pt>
                <c:pt idx="3342">
                  <c:v>246.34020000000001</c:v>
                </c:pt>
                <c:pt idx="3343">
                  <c:v>246.40649999999999</c:v>
                </c:pt>
                <c:pt idx="3344">
                  <c:v>246.4734</c:v>
                </c:pt>
                <c:pt idx="3345">
                  <c:v>246.5402</c:v>
                </c:pt>
                <c:pt idx="3346">
                  <c:v>246.6063</c:v>
                </c:pt>
                <c:pt idx="3347">
                  <c:v>246.673</c:v>
                </c:pt>
                <c:pt idx="3348">
                  <c:v>246.7396</c:v>
                </c:pt>
                <c:pt idx="3349">
                  <c:v>246.8057</c:v>
                </c:pt>
                <c:pt idx="3350">
                  <c:v>246.8725</c:v>
                </c:pt>
                <c:pt idx="3351">
                  <c:v>246.93899999999999</c:v>
                </c:pt>
                <c:pt idx="3352">
                  <c:v>247.00579999999999</c:v>
                </c:pt>
                <c:pt idx="3353">
                  <c:v>247.07239999999999</c:v>
                </c:pt>
                <c:pt idx="3354">
                  <c:v>247.13919999999999</c:v>
                </c:pt>
                <c:pt idx="3355">
                  <c:v>247.2055</c:v>
                </c:pt>
                <c:pt idx="3356">
                  <c:v>247.27260000000001</c:v>
                </c:pt>
                <c:pt idx="3357">
                  <c:v>247.33869999999999</c:v>
                </c:pt>
                <c:pt idx="3358">
                  <c:v>247.40469999999999</c:v>
                </c:pt>
                <c:pt idx="3359">
                  <c:v>247.4734</c:v>
                </c:pt>
                <c:pt idx="3360">
                  <c:v>247.53899999999999</c:v>
                </c:pt>
                <c:pt idx="3361">
                  <c:v>247.6052</c:v>
                </c:pt>
                <c:pt idx="3362">
                  <c:v>247.67259999999999</c:v>
                </c:pt>
                <c:pt idx="3363">
                  <c:v>247.73689999999999</c:v>
                </c:pt>
                <c:pt idx="3364">
                  <c:v>247.8048</c:v>
                </c:pt>
                <c:pt idx="3365">
                  <c:v>247.87370000000001</c:v>
                </c:pt>
                <c:pt idx="3366">
                  <c:v>247.93899999999999</c:v>
                </c:pt>
                <c:pt idx="3367">
                  <c:v>248.00470000000001</c:v>
                </c:pt>
                <c:pt idx="3368">
                  <c:v>248.07249999999999</c:v>
                </c:pt>
                <c:pt idx="3369">
                  <c:v>248.13890000000001</c:v>
                </c:pt>
                <c:pt idx="3370">
                  <c:v>248.20580000000001</c:v>
                </c:pt>
                <c:pt idx="3371">
                  <c:v>248.27250000000001</c:v>
                </c:pt>
                <c:pt idx="3372">
                  <c:v>248.33920000000001</c:v>
                </c:pt>
                <c:pt idx="3373">
                  <c:v>248.4057</c:v>
                </c:pt>
                <c:pt idx="3374">
                  <c:v>248.47190000000001</c:v>
                </c:pt>
                <c:pt idx="3375">
                  <c:v>248.53899999999999</c:v>
                </c:pt>
                <c:pt idx="3376">
                  <c:v>248.6052</c:v>
                </c:pt>
                <c:pt idx="3377">
                  <c:v>248.6721</c:v>
                </c:pt>
                <c:pt idx="3378">
                  <c:v>248.73840000000001</c:v>
                </c:pt>
                <c:pt idx="3379">
                  <c:v>248.8048</c:v>
                </c:pt>
                <c:pt idx="3380">
                  <c:v>248.87139999999999</c:v>
                </c:pt>
                <c:pt idx="3381">
                  <c:v>248.93799999999999</c:v>
                </c:pt>
                <c:pt idx="3382">
                  <c:v>249.00460000000001</c:v>
                </c:pt>
                <c:pt idx="3383">
                  <c:v>249.07169999999999</c:v>
                </c:pt>
                <c:pt idx="3384">
                  <c:v>249.13820000000001</c:v>
                </c:pt>
                <c:pt idx="3385">
                  <c:v>249.2045</c:v>
                </c:pt>
                <c:pt idx="3386">
                  <c:v>249.27199999999999</c:v>
                </c:pt>
                <c:pt idx="3387">
                  <c:v>249.33779999999999</c:v>
                </c:pt>
                <c:pt idx="3388">
                  <c:v>249.40440000000001</c:v>
                </c:pt>
                <c:pt idx="3389">
                  <c:v>249.47200000000001</c:v>
                </c:pt>
                <c:pt idx="3390">
                  <c:v>249.53809999999999</c:v>
                </c:pt>
                <c:pt idx="3391">
                  <c:v>249.60400000000001</c:v>
                </c:pt>
                <c:pt idx="3392">
                  <c:v>249.67150000000001</c:v>
                </c:pt>
                <c:pt idx="3393">
                  <c:v>249.738</c:v>
                </c:pt>
                <c:pt idx="3394">
                  <c:v>249.80449999999999</c:v>
                </c:pt>
                <c:pt idx="3395">
                  <c:v>249.8716</c:v>
                </c:pt>
                <c:pt idx="3396">
                  <c:v>249.93780000000001</c:v>
                </c:pt>
                <c:pt idx="3397">
                  <c:v>250.0043</c:v>
                </c:pt>
                <c:pt idx="3398">
                  <c:v>250.0711</c:v>
                </c:pt>
                <c:pt idx="3399">
                  <c:v>250.1379</c:v>
                </c:pt>
                <c:pt idx="3400">
                  <c:v>250.20419999999999</c:v>
                </c:pt>
                <c:pt idx="3401">
                  <c:v>250.27109999999999</c:v>
                </c:pt>
                <c:pt idx="3402">
                  <c:v>250.3382</c:v>
                </c:pt>
                <c:pt idx="3403">
                  <c:v>250.40469999999999</c:v>
                </c:pt>
                <c:pt idx="3404">
                  <c:v>250.4716</c:v>
                </c:pt>
                <c:pt idx="3405">
                  <c:v>250.53819999999999</c:v>
                </c:pt>
                <c:pt idx="3406">
                  <c:v>250.60429999999999</c:v>
                </c:pt>
                <c:pt idx="3407">
                  <c:v>250.6711</c:v>
                </c:pt>
                <c:pt idx="3408">
                  <c:v>250.738</c:v>
                </c:pt>
                <c:pt idx="3409">
                  <c:v>250.80439999999999</c:v>
                </c:pt>
                <c:pt idx="3410">
                  <c:v>250.8715</c:v>
                </c:pt>
                <c:pt idx="3411">
                  <c:v>250.93770000000001</c:v>
                </c:pt>
                <c:pt idx="3412">
                  <c:v>251.00470000000001</c:v>
                </c:pt>
                <c:pt idx="3413">
                  <c:v>251.07130000000001</c:v>
                </c:pt>
                <c:pt idx="3414">
                  <c:v>251.1378</c:v>
                </c:pt>
                <c:pt idx="3415">
                  <c:v>251.2046</c:v>
                </c:pt>
                <c:pt idx="3416">
                  <c:v>251.2713</c:v>
                </c:pt>
                <c:pt idx="3417">
                  <c:v>251.33789999999999</c:v>
                </c:pt>
                <c:pt idx="3418">
                  <c:v>251.4057</c:v>
                </c:pt>
                <c:pt idx="3419">
                  <c:v>251.4716</c:v>
                </c:pt>
                <c:pt idx="3420">
                  <c:v>251.5385</c:v>
                </c:pt>
                <c:pt idx="3421">
                  <c:v>251.6054</c:v>
                </c:pt>
                <c:pt idx="3422">
                  <c:v>251.6721</c:v>
                </c:pt>
                <c:pt idx="3423">
                  <c:v>251.7389</c:v>
                </c:pt>
                <c:pt idx="3424">
                  <c:v>251.80520000000001</c:v>
                </c:pt>
                <c:pt idx="3425">
                  <c:v>251.87219999999999</c:v>
                </c:pt>
                <c:pt idx="3426">
                  <c:v>251.93860000000001</c:v>
                </c:pt>
                <c:pt idx="3427">
                  <c:v>252.00579999999999</c:v>
                </c:pt>
                <c:pt idx="3428">
                  <c:v>252.072</c:v>
                </c:pt>
                <c:pt idx="3429">
                  <c:v>252.13910000000001</c:v>
                </c:pt>
                <c:pt idx="3430">
                  <c:v>252.20599999999999</c:v>
                </c:pt>
                <c:pt idx="3431">
                  <c:v>252.2722</c:v>
                </c:pt>
                <c:pt idx="3432">
                  <c:v>252.339</c:v>
                </c:pt>
                <c:pt idx="3433">
                  <c:v>252.40629999999999</c:v>
                </c:pt>
                <c:pt idx="3434">
                  <c:v>252.47200000000001</c:v>
                </c:pt>
                <c:pt idx="3435">
                  <c:v>252.53890000000001</c:v>
                </c:pt>
                <c:pt idx="3436">
                  <c:v>252.6054</c:v>
                </c:pt>
                <c:pt idx="3437">
                  <c:v>252.672</c:v>
                </c:pt>
                <c:pt idx="3438">
                  <c:v>252.73849999999999</c:v>
                </c:pt>
                <c:pt idx="3439">
                  <c:v>252.8058</c:v>
                </c:pt>
                <c:pt idx="3440">
                  <c:v>252.87209999999999</c:v>
                </c:pt>
                <c:pt idx="3441">
                  <c:v>252.93809999999999</c:v>
                </c:pt>
                <c:pt idx="3442">
                  <c:v>253.00540000000001</c:v>
                </c:pt>
                <c:pt idx="3443">
                  <c:v>253.0719</c:v>
                </c:pt>
                <c:pt idx="3444">
                  <c:v>253.1386</c:v>
                </c:pt>
                <c:pt idx="3445">
                  <c:v>253.2046</c:v>
                </c:pt>
                <c:pt idx="3446">
                  <c:v>253.2704</c:v>
                </c:pt>
                <c:pt idx="3447">
                  <c:v>253.33850000000001</c:v>
                </c:pt>
                <c:pt idx="3448">
                  <c:v>253.40479999999999</c:v>
                </c:pt>
                <c:pt idx="3449">
                  <c:v>253.47059999999999</c:v>
                </c:pt>
                <c:pt idx="3450">
                  <c:v>253.53749999999999</c:v>
                </c:pt>
                <c:pt idx="3451">
                  <c:v>253.6053</c:v>
                </c:pt>
                <c:pt idx="3452">
                  <c:v>253.67070000000001</c:v>
                </c:pt>
                <c:pt idx="3453">
                  <c:v>253.73769999999999</c:v>
                </c:pt>
                <c:pt idx="3454">
                  <c:v>253.80459999999999</c:v>
                </c:pt>
                <c:pt idx="3455">
                  <c:v>253.87090000000001</c:v>
                </c:pt>
                <c:pt idx="3456">
                  <c:v>253.9374</c:v>
                </c:pt>
                <c:pt idx="3457">
                  <c:v>254.00470000000001</c:v>
                </c:pt>
                <c:pt idx="3458">
                  <c:v>254.071</c:v>
                </c:pt>
                <c:pt idx="3459">
                  <c:v>254.13720000000001</c:v>
                </c:pt>
                <c:pt idx="3460">
                  <c:v>254.2046</c:v>
                </c:pt>
                <c:pt idx="3461">
                  <c:v>254.27080000000001</c:v>
                </c:pt>
                <c:pt idx="3462">
                  <c:v>254.33750000000001</c:v>
                </c:pt>
                <c:pt idx="3463">
                  <c:v>254.40389999999999</c:v>
                </c:pt>
                <c:pt idx="3464">
                  <c:v>254.47030000000001</c:v>
                </c:pt>
                <c:pt idx="3465">
                  <c:v>254.53729999999999</c:v>
                </c:pt>
                <c:pt idx="3466">
                  <c:v>254.60400000000001</c:v>
                </c:pt>
                <c:pt idx="3467">
                  <c:v>254.6705</c:v>
                </c:pt>
                <c:pt idx="3468">
                  <c:v>254.7373</c:v>
                </c:pt>
                <c:pt idx="3469">
                  <c:v>254.80369999999999</c:v>
                </c:pt>
                <c:pt idx="3470">
                  <c:v>254.87</c:v>
                </c:pt>
                <c:pt idx="3471">
                  <c:v>254.93700000000001</c:v>
                </c:pt>
                <c:pt idx="3472">
                  <c:v>255.00290000000001</c:v>
                </c:pt>
                <c:pt idx="3473">
                  <c:v>255.0702</c:v>
                </c:pt>
                <c:pt idx="3474">
                  <c:v>255.13720000000001</c:v>
                </c:pt>
                <c:pt idx="3475">
                  <c:v>255.20349999999999</c:v>
                </c:pt>
                <c:pt idx="3476">
                  <c:v>255.27019999999999</c:v>
                </c:pt>
                <c:pt idx="3477">
                  <c:v>255.33760000000001</c:v>
                </c:pt>
                <c:pt idx="3478">
                  <c:v>255.40350000000001</c:v>
                </c:pt>
                <c:pt idx="3479">
                  <c:v>255.47020000000001</c:v>
                </c:pt>
                <c:pt idx="3480">
                  <c:v>255.53700000000001</c:v>
                </c:pt>
                <c:pt idx="3481">
                  <c:v>255.6036</c:v>
                </c:pt>
                <c:pt idx="3482">
                  <c:v>255.67060000000001</c:v>
                </c:pt>
                <c:pt idx="3483">
                  <c:v>255.73689999999999</c:v>
                </c:pt>
                <c:pt idx="3484">
                  <c:v>255.8032</c:v>
                </c:pt>
                <c:pt idx="3485">
                  <c:v>255.8706</c:v>
                </c:pt>
                <c:pt idx="3486">
                  <c:v>255.93729999999999</c:v>
                </c:pt>
                <c:pt idx="3487">
                  <c:v>256.00330000000002</c:v>
                </c:pt>
                <c:pt idx="3488">
                  <c:v>256.07040000000001</c:v>
                </c:pt>
                <c:pt idx="3489">
                  <c:v>256.13679999999999</c:v>
                </c:pt>
                <c:pt idx="3490">
                  <c:v>256.20339999999999</c:v>
                </c:pt>
                <c:pt idx="3491">
                  <c:v>256.27050000000003</c:v>
                </c:pt>
                <c:pt idx="3492">
                  <c:v>256.33659999999998</c:v>
                </c:pt>
                <c:pt idx="3493">
                  <c:v>256.40339999999998</c:v>
                </c:pt>
                <c:pt idx="3494">
                  <c:v>256.4701</c:v>
                </c:pt>
                <c:pt idx="3495">
                  <c:v>256.53699999999998</c:v>
                </c:pt>
                <c:pt idx="3496">
                  <c:v>256.6035</c:v>
                </c:pt>
                <c:pt idx="3497">
                  <c:v>256.6694</c:v>
                </c:pt>
                <c:pt idx="3498">
                  <c:v>256.73610000000002</c:v>
                </c:pt>
                <c:pt idx="3499">
                  <c:v>256.8032</c:v>
                </c:pt>
                <c:pt idx="3500">
                  <c:v>256.87029999999999</c:v>
                </c:pt>
                <c:pt idx="3501">
                  <c:v>256.93680000000001</c:v>
                </c:pt>
                <c:pt idx="3502">
                  <c:v>257.0027</c:v>
                </c:pt>
                <c:pt idx="3503">
                  <c:v>257.07029999999997</c:v>
                </c:pt>
                <c:pt idx="3504">
                  <c:v>257.13650000000001</c:v>
                </c:pt>
                <c:pt idx="3505">
                  <c:v>257.20269999999999</c:v>
                </c:pt>
                <c:pt idx="3506">
                  <c:v>257.27050000000003</c:v>
                </c:pt>
                <c:pt idx="3507">
                  <c:v>257.33659999999998</c:v>
                </c:pt>
                <c:pt idx="3508">
                  <c:v>257.40260000000001</c:v>
                </c:pt>
                <c:pt idx="3509">
                  <c:v>257.47019999999998</c:v>
                </c:pt>
                <c:pt idx="3510">
                  <c:v>257.53699999999998</c:v>
                </c:pt>
                <c:pt idx="3511">
                  <c:v>257.60320000000002</c:v>
                </c:pt>
                <c:pt idx="3512">
                  <c:v>257.66969999999998</c:v>
                </c:pt>
                <c:pt idx="3513">
                  <c:v>257.73540000000003</c:v>
                </c:pt>
                <c:pt idx="3514">
                  <c:v>257.80160000000001</c:v>
                </c:pt>
                <c:pt idx="3515">
                  <c:v>257.86880000000002</c:v>
                </c:pt>
                <c:pt idx="3516">
                  <c:v>257.9366</c:v>
                </c:pt>
                <c:pt idx="3517">
                  <c:v>258.00110000000001</c:v>
                </c:pt>
                <c:pt idx="3518">
                  <c:v>258.06880000000001</c:v>
                </c:pt>
                <c:pt idx="3519">
                  <c:v>258.13600000000002</c:v>
                </c:pt>
                <c:pt idx="3520">
                  <c:v>258.20179999999999</c:v>
                </c:pt>
                <c:pt idx="3521">
                  <c:v>258.26859999999999</c:v>
                </c:pt>
                <c:pt idx="3522">
                  <c:v>258.33539999999999</c:v>
                </c:pt>
                <c:pt idx="3523">
                  <c:v>258.40199999999999</c:v>
                </c:pt>
                <c:pt idx="3524">
                  <c:v>258.46850000000001</c:v>
                </c:pt>
                <c:pt idx="3525">
                  <c:v>258.53539999999998</c:v>
                </c:pt>
                <c:pt idx="3526">
                  <c:v>258.60160000000002</c:v>
                </c:pt>
                <c:pt idx="3527">
                  <c:v>258.66829999999999</c:v>
                </c:pt>
                <c:pt idx="3528">
                  <c:v>258.73509999999999</c:v>
                </c:pt>
                <c:pt idx="3529">
                  <c:v>258.80160000000001</c:v>
                </c:pt>
                <c:pt idx="3530">
                  <c:v>258.86880000000002</c:v>
                </c:pt>
                <c:pt idx="3531">
                  <c:v>258.9348</c:v>
                </c:pt>
                <c:pt idx="3532">
                  <c:v>259.00029999999998</c:v>
                </c:pt>
                <c:pt idx="3533">
                  <c:v>259.06790000000001</c:v>
                </c:pt>
                <c:pt idx="3534">
                  <c:v>259.13479999999998</c:v>
                </c:pt>
                <c:pt idx="3535">
                  <c:v>259.20119999999997</c:v>
                </c:pt>
                <c:pt idx="3536">
                  <c:v>259.26799999999997</c:v>
                </c:pt>
                <c:pt idx="3537">
                  <c:v>259.33519999999999</c:v>
                </c:pt>
                <c:pt idx="3538">
                  <c:v>259.40140000000002</c:v>
                </c:pt>
                <c:pt idx="3539">
                  <c:v>259.46820000000002</c:v>
                </c:pt>
                <c:pt idx="3540">
                  <c:v>259.53469999999999</c:v>
                </c:pt>
                <c:pt idx="3541">
                  <c:v>259.60140000000001</c:v>
                </c:pt>
                <c:pt idx="3542">
                  <c:v>259.66809999999998</c:v>
                </c:pt>
                <c:pt idx="3543">
                  <c:v>259.73469999999998</c:v>
                </c:pt>
                <c:pt idx="3544">
                  <c:v>259.8014</c:v>
                </c:pt>
                <c:pt idx="3545">
                  <c:v>259.86849999999998</c:v>
                </c:pt>
                <c:pt idx="3546">
                  <c:v>259.93520000000001</c:v>
                </c:pt>
                <c:pt idx="3547">
                  <c:v>260.00099999999998</c:v>
                </c:pt>
                <c:pt idx="3548">
                  <c:v>260.06979999999999</c:v>
                </c:pt>
                <c:pt idx="3549">
                  <c:v>260.1352</c:v>
                </c:pt>
                <c:pt idx="3550">
                  <c:v>260.20089999999999</c:v>
                </c:pt>
                <c:pt idx="3551">
                  <c:v>260.2688</c:v>
                </c:pt>
                <c:pt idx="3552">
                  <c:v>260.33670000000001</c:v>
                </c:pt>
                <c:pt idx="3553">
                  <c:v>260.4015</c:v>
                </c:pt>
                <c:pt idx="3554">
                  <c:v>260.46899999999999</c:v>
                </c:pt>
                <c:pt idx="3555">
                  <c:v>260.53609999999998</c:v>
                </c:pt>
                <c:pt idx="3556">
                  <c:v>260.60219999999998</c:v>
                </c:pt>
                <c:pt idx="3557">
                  <c:v>260.66899999999998</c:v>
                </c:pt>
                <c:pt idx="3558">
                  <c:v>260.73570000000001</c:v>
                </c:pt>
                <c:pt idx="3559">
                  <c:v>260.80220000000003</c:v>
                </c:pt>
                <c:pt idx="3560">
                  <c:v>260.86880000000002</c:v>
                </c:pt>
                <c:pt idx="3561">
                  <c:v>260.93540000000002</c:v>
                </c:pt>
                <c:pt idx="3562">
                  <c:v>261.00220000000002</c:v>
                </c:pt>
                <c:pt idx="3563">
                  <c:v>261.0686</c:v>
                </c:pt>
                <c:pt idx="3564">
                  <c:v>261.13560000000001</c:v>
                </c:pt>
                <c:pt idx="3565">
                  <c:v>261.20269999999999</c:v>
                </c:pt>
                <c:pt idx="3566">
                  <c:v>261.26929999999999</c:v>
                </c:pt>
                <c:pt idx="3567">
                  <c:v>261.33600000000001</c:v>
                </c:pt>
                <c:pt idx="3568">
                  <c:v>261.40269999999998</c:v>
                </c:pt>
                <c:pt idx="3569">
                  <c:v>261.46940000000001</c:v>
                </c:pt>
                <c:pt idx="3570">
                  <c:v>261.53579999999999</c:v>
                </c:pt>
                <c:pt idx="3571">
                  <c:v>261.6028</c:v>
                </c:pt>
                <c:pt idx="3572">
                  <c:v>261.66950000000003</c:v>
                </c:pt>
                <c:pt idx="3573">
                  <c:v>261.73559999999998</c:v>
                </c:pt>
                <c:pt idx="3574">
                  <c:v>261.80239999999998</c:v>
                </c:pt>
                <c:pt idx="3575">
                  <c:v>261.86959999999999</c:v>
                </c:pt>
                <c:pt idx="3576">
                  <c:v>261.93579999999997</c:v>
                </c:pt>
                <c:pt idx="3577">
                  <c:v>262.00299999999999</c:v>
                </c:pt>
                <c:pt idx="3578">
                  <c:v>262.06990000000002</c:v>
                </c:pt>
                <c:pt idx="3579">
                  <c:v>262.13619999999997</c:v>
                </c:pt>
                <c:pt idx="3580">
                  <c:v>262.20280000000002</c:v>
                </c:pt>
                <c:pt idx="3581">
                  <c:v>262.26979999999998</c:v>
                </c:pt>
                <c:pt idx="3582">
                  <c:v>262.33600000000001</c:v>
                </c:pt>
                <c:pt idx="3583">
                  <c:v>262.40249999999997</c:v>
                </c:pt>
                <c:pt idx="3584">
                  <c:v>262.46980000000002</c:v>
                </c:pt>
                <c:pt idx="3585">
                  <c:v>262.53559999999999</c:v>
                </c:pt>
                <c:pt idx="3586">
                  <c:v>262.60239999999999</c:v>
                </c:pt>
                <c:pt idx="3587">
                  <c:v>262.6694</c:v>
                </c:pt>
                <c:pt idx="3588">
                  <c:v>262.73579999999998</c:v>
                </c:pt>
                <c:pt idx="3589">
                  <c:v>262.80250000000001</c:v>
                </c:pt>
                <c:pt idx="3590">
                  <c:v>262.87</c:v>
                </c:pt>
                <c:pt idx="3591">
                  <c:v>262.93639999999999</c:v>
                </c:pt>
                <c:pt idx="3592">
                  <c:v>263.00279999999998</c:v>
                </c:pt>
                <c:pt idx="3593">
                  <c:v>263.0693</c:v>
                </c:pt>
                <c:pt idx="3594">
                  <c:v>263.13619999999997</c:v>
                </c:pt>
                <c:pt idx="3595">
                  <c:v>263.20299999999997</c:v>
                </c:pt>
                <c:pt idx="3596">
                  <c:v>263.26940000000002</c:v>
                </c:pt>
                <c:pt idx="3597">
                  <c:v>263.33600000000001</c:v>
                </c:pt>
                <c:pt idx="3598">
                  <c:v>263.40260000000001</c:v>
                </c:pt>
                <c:pt idx="3599">
                  <c:v>263.4692</c:v>
                </c:pt>
                <c:pt idx="3600">
                  <c:v>263.53640000000001</c:v>
                </c:pt>
                <c:pt idx="3601">
                  <c:v>263.60320000000002</c:v>
                </c:pt>
                <c:pt idx="3602">
                  <c:v>263.66950000000003</c:v>
                </c:pt>
                <c:pt idx="3603">
                  <c:v>263.73590000000002</c:v>
                </c:pt>
                <c:pt idx="3604">
                  <c:v>263.80279999999999</c:v>
                </c:pt>
                <c:pt idx="3605">
                  <c:v>263.86939999999998</c:v>
                </c:pt>
                <c:pt idx="3606">
                  <c:v>263.93560000000002</c:v>
                </c:pt>
                <c:pt idx="3607">
                  <c:v>264.0027</c:v>
                </c:pt>
                <c:pt idx="3608">
                  <c:v>264.06959999999998</c:v>
                </c:pt>
                <c:pt idx="3609">
                  <c:v>264.1352</c:v>
                </c:pt>
                <c:pt idx="3610">
                  <c:v>264.2013</c:v>
                </c:pt>
                <c:pt idx="3611">
                  <c:v>264.2688</c:v>
                </c:pt>
                <c:pt idx="3612">
                  <c:v>264.33539999999999</c:v>
                </c:pt>
                <c:pt idx="3613">
                  <c:v>264.40199999999999</c:v>
                </c:pt>
                <c:pt idx="3614">
                  <c:v>264.4683</c:v>
                </c:pt>
                <c:pt idx="3615">
                  <c:v>264.53579999999999</c:v>
                </c:pt>
                <c:pt idx="3616">
                  <c:v>264.60079999999999</c:v>
                </c:pt>
                <c:pt idx="3617">
                  <c:v>264.66699999999997</c:v>
                </c:pt>
                <c:pt idx="3618">
                  <c:v>264.73559999999998</c:v>
                </c:pt>
                <c:pt idx="3619">
                  <c:v>264.80099999999999</c:v>
                </c:pt>
                <c:pt idx="3620">
                  <c:v>264.86759999999998</c:v>
                </c:pt>
                <c:pt idx="3621">
                  <c:v>264.935</c:v>
                </c:pt>
                <c:pt idx="3622">
                  <c:v>265.00099999999998</c:v>
                </c:pt>
                <c:pt idx="3623">
                  <c:v>265.06779999999998</c:v>
                </c:pt>
                <c:pt idx="3624">
                  <c:v>265.13420000000002</c:v>
                </c:pt>
                <c:pt idx="3625">
                  <c:v>265.20060000000001</c:v>
                </c:pt>
                <c:pt idx="3626">
                  <c:v>265.2681</c:v>
                </c:pt>
                <c:pt idx="3627">
                  <c:v>265.33499999999998</c:v>
                </c:pt>
                <c:pt idx="3628">
                  <c:v>265.40109999999999</c:v>
                </c:pt>
                <c:pt idx="3629">
                  <c:v>265.4676</c:v>
                </c:pt>
                <c:pt idx="3630">
                  <c:v>265.53469999999999</c:v>
                </c:pt>
                <c:pt idx="3631">
                  <c:v>265.60079999999999</c:v>
                </c:pt>
                <c:pt idx="3632">
                  <c:v>265.66739999999999</c:v>
                </c:pt>
                <c:pt idx="3633">
                  <c:v>265.73500000000001</c:v>
                </c:pt>
                <c:pt idx="3634">
                  <c:v>265.80079999999998</c:v>
                </c:pt>
                <c:pt idx="3635">
                  <c:v>265.86770000000001</c:v>
                </c:pt>
                <c:pt idx="3636">
                  <c:v>265.93459999999999</c:v>
                </c:pt>
                <c:pt idx="3637">
                  <c:v>266.00060000000002</c:v>
                </c:pt>
                <c:pt idx="3638">
                  <c:v>266.0675</c:v>
                </c:pt>
                <c:pt idx="3639">
                  <c:v>266.13440000000003</c:v>
                </c:pt>
                <c:pt idx="3640">
                  <c:v>266.20030000000003</c:v>
                </c:pt>
                <c:pt idx="3641">
                  <c:v>266.267</c:v>
                </c:pt>
                <c:pt idx="3642">
                  <c:v>266.33420000000001</c:v>
                </c:pt>
                <c:pt idx="3643">
                  <c:v>266.39940000000001</c:v>
                </c:pt>
                <c:pt idx="3644">
                  <c:v>266.46730000000002</c:v>
                </c:pt>
                <c:pt idx="3645">
                  <c:v>266.53410000000002</c:v>
                </c:pt>
                <c:pt idx="3646">
                  <c:v>266.59930000000003</c:v>
                </c:pt>
                <c:pt idx="3647">
                  <c:v>266.66660000000002</c:v>
                </c:pt>
                <c:pt idx="3648">
                  <c:v>266.73390000000001</c:v>
                </c:pt>
                <c:pt idx="3649">
                  <c:v>266.7998</c:v>
                </c:pt>
                <c:pt idx="3650">
                  <c:v>266.86599999999999</c:v>
                </c:pt>
                <c:pt idx="3651">
                  <c:v>266.93369999999999</c:v>
                </c:pt>
                <c:pt idx="3652">
                  <c:v>266.99959999999999</c:v>
                </c:pt>
                <c:pt idx="3653">
                  <c:v>267.06639999999999</c:v>
                </c:pt>
                <c:pt idx="3654">
                  <c:v>267.13279999999997</c:v>
                </c:pt>
                <c:pt idx="3655">
                  <c:v>267.2</c:v>
                </c:pt>
                <c:pt idx="3656">
                  <c:v>267.26639999999998</c:v>
                </c:pt>
                <c:pt idx="3657">
                  <c:v>267.3329</c:v>
                </c:pt>
                <c:pt idx="3658">
                  <c:v>267.39940000000001</c:v>
                </c:pt>
                <c:pt idx="3659">
                  <c:v>267.46620000000001</c:v>
                </c:pt>
                <c:pt idx="3660">
                  <c:v>267.53309999999999</c:v>
                </c:pt>
                <c:pt idx="3661">
                  <c:v>267.60019999999997</c:v>
                </c:pt>
                <c:pt idx="3662">
                  <c:v>267.66699999999997</c:v>
                </c:pt>
                <c:pt idx="3663">
                  <c:v>267.73410000000001</c:v>
                </c:pt>
                <c:pt idx="3664">
                  <c:v>267.80040000000002</c:v>
                </c:pt>
                <c:pt idx="3665">
                  <c:v>267.86630000000002</c:v>
                </c:pt>
                <c:pt idx="3666">
                  <c:v>267.93259999999998</c:v>
                </c:pt>
                <c:pt idx="3667">
                  <c:v>268.00099999999998</c:v>
                </c:pt>
                <c:pt idx="3668">
                  <c:v>268.06639999999999</c:v>
                </c:pt>
                <c:pt idx="3669">
                  <c:v>268.13339999999999</c:v>
                </c:pt>
                <c:pt idx="3670">
                  <c:v>268.20049999999998</c:v>
                </c:pt>
                <c:pt idx="3671">
                  <c:v>268.2672</c:v>
                </c:pt>
                <c:pt idx="3672">
                  <c:v>268.334</c:v>
                </c:pt>
                <c:pt idx="3673">
                  <c:v>268.39940000000001</c:v>
                </c:pt>
                <c:pt idx="3674">
                  <c:v>268.46699999999998</c:v>
                </c:pt>
                <c:pt idx="3675">
                  <c:v>268.5342</c:v>
                </c:pt>
                <c:pt idx="3676">
                  <c:v>268.59980000000002</c:v>
                </c:pt>
                <c:pt idx="3677">
                  <c:v>268.66680000000002</c:v>
                </c:pt>
                <c:pt idx="3678">
                  <c:v>268.73360000000002</c:v>
                </c:pt>
                <c:pt idx="3679">
                  <c:v>268.8</c:v>
                </c:pt>
                <c:pt idx="3680">
                  <c:v>268.86660000000001</c:v>
                </c:pt>
                <c:pt idx="3681">
                  <c:v>268.9332</c:v>
                </c:pt>
                <c:pt idx="3682">
                  <c:v>269.00020000000001</c:v>
                </c:pt>
                <c:pt idx="3683">
                  <c:v>269.06639999999999</c:v>
                </c:pt>
                <c:pt idx="3684">
                  <c:v>269.13229999999999</c:v>
                </c:pt>
                <c:pt idx="3685">
                  <c:v>269.19970000000001</c:v>
                </c:pt>
                <c:pt idx="3686">
                  <c:v>269.2663</c:v>
                </c:pt>
                <c:pt idx="3687">
                  <c:v>269.33280000000002</c:v>
                </c:pt>
                <c:pt idx="3688">
                  <c:v>269.39940000000001</c:v>
                </c:pt>
                <c:pt idx="3689">
                  <c:v>269.46600000000001</c:v>
                </c:pt>
                <c:pt idx="3690">
                  <c:v>269.53280000000001</c:v>
                </c:pt>
                <c:pt idx="3691">
                  <c:v>269.59910000000002</c:v>
                </c:pt>
                <c:pt idx="3692">
                  <c:v>269.6662</c:v>
                </c:pt>
                <c:pt idx="3693">
                  <c:v>269.73239999999998</c:v>
                </c:pt>
                <c:pt idx="3694">
                  <c:v>269.79910000000001</c:v>
                </c:pt>
                <c:pt idx="3695">
                  <c:v>269.86610000000002</c:v>
                </c:pt>
                <c:pt idx="3696">
                  <c:v>269.93279999999999</c:v>
                </c:pt>
                <c:pt idx="3697">
                  <c:v>269.99849999999998</c:v>
                </c:pt>
                <c:pt idx="3698">
                  <c:v>270.06549999999999</c:v>
                </c:pt>
                <c:pt idx="3699">
                  <c:v>270.13209999999998</c:v>
                </c:pt>
                <c:pt idx="3700">
                  <c:v>270.19839999999999</c:v>
                </c:pt>
                <c:pt idx="3701">
                  <c:v>270.26499999999999</c:v>
                </c:pt>
                <c:pt idx="3702">
                  <c:v>270.33199999999999</c:v>
                </c:pt>
                <c:pt idx="3703">
                  <c:v>270.39920000000001</c:v>
                </c:pt>
                <c:pt idx="3704">
                  <c:v>270.46480000000003</c:v>
                </c:pt>
                <c:pt idx="3705">
                  <c:v>270.53190000000001</c:v>
                </c:pt>
                <c:pt idx="3706">
                  <c:v>270.59870000000001</c:v>
                </c:pt>
                <c:pt idx="3707">
                  <c:v>270.66489999999999</c:v>
                </c:pt>
                <c:pt idx="3708">
                  <c:v>270.73230000000001</c:v>
                </c:pt>
                <c:pt idx="3709">
                  <c:v>270.79860000000002</c:v>
                </c:pt>
                <c:pt idx="3710">
                  <c:v>270.86540000000002</c:v>
                </c:pt>
                <c:pt idx="3711">
                  <c:v>270.93239999999997</c:v>
                </c:pt>
                <c:pt idx="3712">
                  <c:v>270.99880000000002</c:v>
                </c:pt>
                <c:pt idx="3713">
                  <c:v>271.06540000000001</c:v>
                </c:pt>
                <c:pt idx="3714">
                  <c:v>271.13200000000001</c:v>
                </c:pt>
                <c:pt idx="3715">
                  <c:v>271.19940000000003</c:v>
                </c:pt>
                <c:pt idx="3716">
                  <c:v>271.26639999999998</c:v>
                </c:pt>
                <c:pt idx="3717">
                  <c:v>271.33249999999998</c:v>
                </c:pt>
                <c:pt idx="3718">
                  <c:v>271.39859999999999</c:v>
                </c:pt>
                <c:pt idx="3719">
                  <c:v>271.46550000000002</c:v>
                </c:pt>
                <c:pt idx="3720">
                  <c:v>271.53269999999998</c:v>
                </c:pt>
                <c:pt idx="3721">
                  <c:v>271.59859999999998</c:v>
                </c:pt>
                <c:pt idx="3722">
                  <c:v>271.66550000000001</c:v>
                </c:pt>
                <c:pt idx="3723">
                  <c:v>271.73309999999998</c:v>
                </c:pt>
                <c:pt idx="3724">
                  <c:v>271.7989</c:v>
                </c:pt>
                <c:pt idx="3725">
                  <c:v>271.8648</c:v>
                </c:pt>
                <c:pt idx="3726">
                  <c:v>271.9316</c:v>
                </c:pt>
                <c:pt idx="3727">
                  <c:v>271.99810000000002</c:v>
                </c:pt>
                <c:pt idx="3728">
                  <c:v>272.06470000000002</c:v>
                </c:pt>
                <c:pt idx="3729">
                  <c:v>272.13249999999999</c:v>
                </c:pt>
                <c:pt idx="3730">
                  <c:v>272.19880000000001</c:v>
                </c:pt>
                <c:pt idx="3731">
                  <c:v>272.2647</c:v>
                </c:pt>
                <c:pt idx="3732">
                  <c:v>272.33300000000003</c:v>
                </c:pt>
                <c:pt idx="3733">
                  <c:v>272.39949999999999</c:v>
                </c:pt>
                <c:pt idx="3734">
                  <c:v>272.46530000000001</c:v>
                </c:pt>
                <c:pt idx="3735">
                  <c:v>272.53250000000003</c:v>
                </c:pt>
                <c:pt idx="3736">
                  <c:v>272.5992</c:v>
                </c:pt>
                <c:pt idx="3737">
                  <c:v>272.66579999999999</c:v>
                </c:pt>
                <c:pt idx="3738">
                  <c:v>272.73340000000002</c:v>
                </c:pt>
                <c:pt idx="3739">
                  <c:v>272.7996</c:v>
                </c:pt>
                <c:pt idx="3740">
                  <c:v>272.86660000000001</c:v>
                </c:pt>
                <c:pt idx="3741">
                  <c:v>272.93340000000001</c:v>
                </c:pt>
                <c:pt idx="3742">
                  <c:v>272.99900000000002</c:v>
                </c:pt>
                <c:pt idx="3743">
                  <c:v>273.06560000000002</c:v>
                </c:pt>
                <c:pt idx="3744">
                  <c:v>273.13369999999998</c:v>
                </c:pt>
                <c:pt idx="3745">
                  <c:v>273.2</c:v>
                </c:pt>
                <c:pt idx="3746">
                  <c:v>273.2654</c:v>
                </c:pt>
                <c:pt idx="3747">
                  <c:v>273.3331</c:v>
                </c:pt>
                <c:pt idx="3748">
                  <c:v>273.39920000000001</c:v>
                </c:pt>
                <c:pt idx="3749">
                  <c:v>273.46629999999999</c:v>
                </c:pt>
                <c:pt idx="3750">
                  <c:v>273.53440000000001</c:v>
                </c:pt>
                <c:pt idx="3751">
                  <c:v>273.59930000000003</c:v>
                </c:pt>
                <c:pt idx="3752">
                  <c:v>273.66570000000002</c:v>
                </c:pt>
                <c:pt idx="3753">
                  <c:v>273.7328</c:v>
                </c:pt>
                <c:pt idx="3754">
                  <c:v>273.7996</c:v>
                </c:pt>
                <c:pt idx="3755">
                  <c:v>273.86619999999999</c:v>
                </c:pt>
                <c:pt idx="3756">
                  <c:v>273.93270000000001</c:v>
                </c:pt>
                <c:pt idx="3757">
                  <c:v>273.99950000000001</c:v>
                </c:pt>
                <c:pt idx="3758">
                  <c:v>274.06720000000001</c:v>
                </c:pt>
                <c:pt idx="3759">
                  <c:v>274.13389999999998</c:v>
                </c:pt>
                <c:pt idx="3760">
                  <c:v>274.2002</c:v>
                </c:pt>
                <c:pt idx="3761">
                  <c:v>274.26600000000002</c:v>
                </c:pt>
                <c:pt idx="3762">
                  <c:v>274.33339999999998</c:v>
                </c:pt>
                <c:pt idx="3763">
                  <c:v>274.40019999999998</c:v>
                </c:pt>
                <c:pt idx="3764">
                  <c:v>274.4665</c:v>
                </c:pt>
                <c:pt idx="3765">
                  <c:v>274.53339999999997</c:v>
                </c:pt>
                <c:pt idx="3766">
                  <c:v>274.59980000000002</c:v>
                </c:pt>
                <c:pt idx="3767">
                  <c:v>274.66649999999998</c:v>
                </c:pt>
                <c:pt idx="3768">
                  <c:v>274.73340000000002</c:v>
                </c:pt>
                <c:pt idx="3769">
                  <c:v>274.79910000000001</c:v>
                </c:pt>
                <c:pt idx="3770">
                  <c:v>274.86660000000001</c:v>
                </c:pt>
                <c:pt idx="3771">
                  <c:v>274.93360000000001</c:v>
                </c:pt>
                <c:pt idx="3772">
                  <c:v>275.00009999999997</c:v>
                </c:pt>
                <c:pt idx="3773">
                  <c:v>275.06619999999998</c:v>
                </c:pt>
                <c:pt idx="3774">
                  <c:v>275.13279999999997</c:v>
                </c:pt>
                <c:pt idx="3775">
                  <c:v>275.2002</c:v>
                </c:pt>
                <c:pt idx="3776">
                  <c:v>275.26679999999999</c:v>
                </c:pt>
                <c:pt idx="3777">
                  <c:v>275.33210000000003</c:v>
                </c:pt>
                <c:pt idx="3778">
                  <c:v>275.39920000000001</c:v>
                </c:pt>
                <c:pt idx="3779">
                  <c:v>275.46660000000003</c:v>
                </c:pt>
                <c:pt idx="3780">
                  <c:v>275.53250000000003</c:v>
                </c:pt>
                <c:pt idx="3781">
                  <c:v>275.59899999999999</c:v>
                </c:pt>
                <c:pt idx="3782">
                  <c:v>275.6662</c:v>
                </c:pt>
                <c:pt idx="3783">
                  <c:v>275.73250000000002</c:v>
                </c:pt>
                <c:pt idx="3784">
                  <c:v>275.79849999999999</c:v>
                </c:pt>
                <c:pt idx="3785">
                  <c:v>275.86540000000002</c:v>
                </c:pt>
                <c:pt idx="3786">
                  <c:v>275.93239999999997</c:v>
                </c:pt>
                <c:pt idx="3787">
                  <c:v>275.99889999999999</c:v>
                </c:pt>
                <c:pt idx="3788">
                  <c:v>276.06560000000002</c:v>
                </c:pt>
                <c:pt idx="3789">
                  <c:v>276.13279999999997</c:v>
                </c:pt>
                <c:pt idx="3790">
                  <c:v>276.19920000000002</c:v>
                </c:pt>
                <c:pt idx="3791">
                  <c:v>276.26650000000001</c:v>
                </c:pt>
                <c:pt idx="3792">
                  <c:v>276.33170000000001</c:v>
                </c:pt>
                <c:pt idx="3793">
                  <c:v>276.39870000000002</c:v>
                </c:pt>
                <c:pt idx="3794">
                  <c:v>276.46589999999998</c:v>
                </c:pt>
                <c:pt idx="3795">
                  <c:v>276.53179999999998</c:v>
                </c:pt>
                <c:pt idx="3796">
                  <c:v>276.59820000000002</c:v>
                </c:pt>
                <c:pt idx="3797">
                  <c:v>276.66649999999998</c:v>
                </c:pt>
                <c:pt idx="3798">
                  <c:v>276.73200000000003</c:v>
                </c:pt>
                <c:pt idx="3799">
                  <c:v>276.79840000000002</c:v>
                </c:pt>
                <c:pt idx="3800">
                  <c:v>276.86630000000002</c:v>
                </c:pt>
                <c:pt idx="3801">
                  <c:v>276.93180000000001</c:v>
                </c:pt>
                <c:pt idx="3802">
                  <c:v>276.99799999999999</c:v>
                </c:pt>
                <c:pt idx="3803">
                  <c:v>277.06560000000002</c:v>
                </c:pt>
                <c:pt idx="3804">
                  <c:v>277.13159999999999</c:v>
                </c:pt>
                <c:pt idx="3805">
                  <c:v>277.19819999999999</c:v>
                </c:pt>
                <c:pt idx="3806">
                  <c:v>277.26560000000001</c:v>
                </c:pt>
                <c:pt idx="3807">
                  <c:v>277.33260000000001</c:v>
                </c:pt>
                <c:pt idx="3808">
                  <c:v>277.39819999999997</c:v>
                </c:pt>
                <c:pt idx="3809">
                  <c:v>277.46460000000002</c:v>
                </c:pt>
                <c:pt idx="3810">
                  <c:v>277.53199999999998</c:v>
                </c:pt>
                <c:pt idx="3811">
                  <c:v>277.59800000000001</c:v>
                </c:pt>
                <c:pt idx="3812">
                  <c:v>277.66500000000002</c:v>
                </c:pt>
                <c:pt idx="3813">
                  <c:v>277.73180000000002</c:v>
                </c:pt>
                <c:pt idx="3814">
                  <c:v>277.79910000000001</c:v>
                </c:pt>
                <c:pt idx="3815">
                  <c:v>277.86669999999998</c:v>
                </c:pt>
                <c:pt idx="3816">
                  <c:v>277.93200000000002</c:v>
                </c:pt>
                <c:pt idx="3817">
                  <c:v>277.9982</c:v>
                </c:pt>
                <c:pt idx="3818">
                  <c:v>278.06729999999999</c:v>
                </c:pt>
                <c:pt idx="3819">
                  <c:v>278.13330000000002</c:v>
                </c:pt>
                <c:pt idx="3820">
                  <c:v>278.19900000000001</c:v>
                </c:pt>
                <c:pt idx="3821">
                  <c:v>278.26650000000001</c:v>
                </c:pt>
                <c:pt idx="3822">
                  <c:v>278.33339999999998</c:v>
                </c:pt>
                <c:pt idx="3823">
                  <c:v>278.39960000000002</c:v>
                </c:pt>
                <c:pt idx="3824">
                  <c:v>278.46629999999999</c:v>
                </c:pt>
                <c:pt idx="3825">
                  <c:v>278.53280000000001</c:v>
                </c:pt>
                <c:pt idx="3826">
                  <c:v>278.59879999999998</c:v>
                </c:pt>
                <c:pt idx="3827">
                  <c:v>278.666</c:v>
                </c:pt>
                <c:pt idx="3828">
                  <c:v>278.73250000000002</c:v>
                </c:pt>
                <c:pt idx="3829">
                  <c:v>278.79899999999998</c:v>
                </c:pt>
                <c:pt idx="3830">
                  <c:v>278.86619999999999</c:v>
                </c:pt>
                <c:pt idx="3831">
                  <c:v>278.93259999999998</c:v>
                </c:pt>
                <c:pt idx="3832">
                  <c:v>278.99919999999997</c:v>
                </c:pt>
                <c:pt idx="3833">
                  <c:v>279.06560000000002</c:v>
                </c:pt>
                <c:pt idx="3834">
                  <c:v>279.13200000000001</c:v>
                </c:pt>
                <c:pt idx="3835">
                  <c:v>279.19959999999998</c:v>
                </c:pt>
                <c:pt idx="3836">
                  <c:v>279.26560000000001</c:v>
                </c:pt>
                <c:pt idx="3837">
                  <c:v>279.33150000000001</c:v>
                </c:pt>
                <c:pt idx="3838">
                  <c:v>279.399</c:v>
                </c:pt>
                <c:pt idx="3839">
                  <c:v>279.46499999999997</c:v>
                </c:pt>
                <c:pt idx="3840">
                  <c:v>279.53100000000001</c:v>
                </c:pt>
                <c:pt idx="3841">
                  <c:v>279.59859999999998</c:v>
                </c:pt>
                <c:pt idx="3842">
                  <c:v>279.66480000000001</c:v>
                </c:pt>
                <c:pt idx="3843">
                  <c:v>279.73070000000001</c:v>
                </c:pt>
                <c:pt idx="3844">
                  <c:v>279.79759999999999</c:v>
                </c:pt>
                <c:pt idx="3845">
                  <c:v>279.86320000000001</c:v>
                </c:pt>
                <c:pt idx="3846">
                  <c:v>279.93090000000001</c:v>
                </c:pt>
                <c:pt idx="3847">
                  <c:v>279.9975</c:v>
                </c:pt>
                <c:pt idx="3848">
                  <c:v>280.06330000000003</c:v>
                </c:pt>
                <c:pt idx="3849">
                  <c:v>280.13029999999998</c:v>
                </c:pt>
                <c:pt idx="3850">
                  <c:v>280.1968</c:v>
                </c:pt>
                <c:pt idx="3851">
                  <c:v>280.2629</c:v>
                </c:pt>
                <c:pt idx="3852">
                  <c:v>280.32979999999998</c:v>
                </c:pt>
                <c:pt idx="3853">
                  <c:v>280.39600000000002</c:v>
                </c:pt>
                <c:pt idx="3854">
                  <c:v>280.46280000000002</c:v>
                </c:pt>
                <c:pt idx="3855">
                  <c:v>280.53039999999999</c:v>
                </c:pt>
                <c:pt idx="3856">
                  <c:v>280.59679999999997</c:v>
                </c:pt>
                <c:pt idx="3857">
                  <c:v>280.66289999999998</c:v>
                </c:pt>
                <c:pt idx="3858">
                  <c:v>280.7294</c:v>
                </c:pt>
                <c:pt idx="3859">
                  <c:v>280.79640000000001</c:v>
                </c:pt>
                <c:pt idx="3860">
                  <c:v>280.86340000000001</c:v>
                </c:pt>
                <c:pt idx="3861">
                  <c:v>280.9298</c:v>
                </c:pt>
                <c:pt idx="3862">
                  <c:v>280.99610000000001</c:v>
                </c:pt>
                <c:pt idx="3863">
                  <c:v>281.06459999999998</c:v>
                </c:pt>
                <c:pt idx="3864">
                  <c:v>281.13040000000001</c:v>
                </c:pt>
                <c:pt idx="3865">
                  <c:v>281.19659999999999</c:v>
                </c:pt>
                <c:pt idx="3866">
                  <c:v>281.26389999999998</c:v>
                </c:pt>
                <c:pt idx="3867">
                  <c:v>281.32979999999998</c:v>
                </c:pt>
                <c:pt idx="3868">
                  <c:v>281.3965</c:v>
                </c:pt>
                <c:pt idx="3869">
                  <c:v>281.46449999999999</c:v>
                </c:pt>
                <c:pt idx="3870">
                  <c:v>281.5301</c:v>
                </c:pt>
                <c:pt idx="3871">
                  <c:v>281.59699999999998</c:v>
                </c:pt>
                <c:pt idx="3872">
                  <c:v>281.6644</c:v>
                </c:pt>
                <c:pt idx="3873">
                  <c:v>281.73020000000002</c:v>
                </c:pt>
                <c:pt idx="3874">
                  <c:v>281.79669999999999</c:v>
                </c:pt>
                <c:pt idx="3875">
                  <c:v>281.86430000000001</c:v>
                </c:pt>
                <c:pt idx="3876">
                  <c:v>281.93090000000001</c:v>
                </c:pt>
                <c:pt idx="3877">
                  <c:v>281.99720000000002</c:v>
                </c:pt>
                <c:pt idx="3878">
                  <c:v>282.0641</c:v>
                </c:pt>
                <c:pt idx="3879">
                  <c:v>282.13099999999997</c:v>
                </c:pt>
                <c:pt idx="3880">
                  <c:v>282.19690000000003</c:v>
                </c:pt>
                <c:pt idx="3881">
                  <c:v>282.26369999999997</c:v>
                </c:pt>
                <c:pt idx="3882">
                  <c:v>282.33100000000002</c:v>
                </c:pt>
                <c:pt idx="3883">
                  <c:v>282.39710000000002</c:v>
                </c:pt>
                <c:pt idx="3884">
                  <c:v>282.464</c:v>
                </c:pt>
                <c:pt idx="3885">
                  <c:v>282.53059999999999</c:v>
                </c:pt>
                <c:pt idx="3886">
                  <c:v>282.59719999999999</c:v>
                </c:pt>
                <c:pt idx="3887">
                  <c:v>282.66410000000002</c:v>
                </c:pt>
                <c:pt idx="3888">
                  <c:v>282.73099999999999</c:v>
                </c:pt>
                <c:pt idx="3889">
                  <c:v>282.79689999999999</c:v>
                </c:pt>
                <c:pt idx="3890">
                  <c:v>282.86360000000002</c:v>
                </c:pt>
                <c:pt idx="3891">
                  <c:v>282.92989999999998</c:v>
                </c:pt>
                <c:pt idx="3892">
                  <c:v>282.99720000000002</c:v>
                </c:pt>
                <c:pt idx="3893">
                  <c:v>283.06389999999999</c:v>
                </c:pt>
                <c:pt idx="3894">
                  <c:v>283.13049999999998</c:v>
                </c:pt>
                <c:pt idx="3895">
                  <c:v>283.19740000000002</c:v>
                </c:pt>
                <c:pt idx="3896">
                  <c:v>283.26310000000001</c:v>
                </c:pt>
                <c:pt idx="3897">
                  <c:v>283.33089999999999</c:v>
                </c:pt>
                <c:pt idx="3898">
                  <c:v>283.39699999999999</c:v>
                </c:pt>
                <c:pt idx="3899">
                  <c:v>283.46480000000003</c:v>
                </c:pt>
                <c:pt idx="3900">
                  <c:v>283.5308</c:v>
                </c:pt>
                <c:pt idx="3901">
                  <c:v>283.59699999999998</c:v>
                </c:pt>
                <c:pt idx="3902">
                  <c:v>283.6644</c:v>
                </c:pt>
                <c:pt idx="3903">
                  <c:v>283.72989999999999</c:v>
                </c:pt>
                <c:pt idx="3904">
                  <c:v>283.79649999999998</c:v>
                </c:pt>
                <c:pt idx="3905">
                  <c:v>283.86329999999998</c:v>
                </c:pt>
                <c:pt idx="3906">
                  <c:v>283.93029999999999</c:v>
                </c:pt>
                <c:pt idx="3907">
                  <c:v>283.99639999999999</c:v>
                </c:pt>
                <c:pt idx="3908">
                  <c:v>284.06279999999998</c:v>
                </c:pt>
                <c:pt idx="3909">
                  <c:v>284.1309</c:v>
                </c:pt>
                <c:pt idx="3910">
                  <c:v>284.19720000000001</c:v>
                </c:pt>
                <c:pt idx="3911">
                  <c:v>284.26400000000001</c:v>
                </c:pt>
                <c:pt idx="3912">
                  <c:v>284.33019999999999</c:v>
                </c:pt>
                <c:pt idx="3913">
                  <c:v>284.39670000000001</c:v>
                </c:pt>
                <c:pt idx="3914">
                  <c:v>284.46339999999998</c:v>
                </c:pt>
                <c:pt idx="3915">
                  <c:v>284.52980000000002</c:v>
                </c:pt>
                <c:pt idx="3916">
                  <c:v>284.59620000000001</c:v>
                </c:pt>
                <c:pt idx="3917">
                  <c:v>284.66359999999997</c:v>
                </c:pt>
                <c:pt idx="3918">
                  <c:v>284.72969999999998</c:v>
                </c:pt>
                <c:pt idx="3919">
                  <c:v>284.79579999999999</c:v>
                </c:pt>
                <c:pt idx="3920">
                  <c:v>284.86290000000002</c:v>
                </c:pt>
                <c:pt idx="3921">
                  <c:v>284.93040000000002</c:v>
                </c:pt>
                <c:pt idx="3922">
                  <c:v>284.99590000000001</c:v>
                </c:pt>
                <c:pt idx="3923">
                  <c:v>285.06259999999997</c:v>
                </c:pt>
                <c:pt idx="3924">
                  <c:v>285.13</c:v>
                </c:pt>
                <c:pt idx="3925">
                  <c:v>285.19619999999998</c:v>
                </c:pt>
                <c:pt idx="3926">
                  <c:v>285.26260000000002</c:v>
                </c:pt>
                <c:pt idx="3927">
                  <c:v>285.33010000000002</c:v>
                </c:pt>
                <c:pt idx="3928">
                  <c:v>285.3956</c:v>
                </c:pt>
                <c:pt idx="3929">
                  <c:v>285.46280000000002</c:v>
                </c:pt>
                <c:pt idx="3930">
                  <c:v>285.52960000000002</c:v>
                </c:pt>
                <c:pt idx="3931">
                  <c:v>285.59550000000002</c:v>
                </c:pt>
                <c:pt idx="3932">
                  <c:v>285.66300000000001</c:v>
                </c:pt>
                <c:pt idx="3933">
                  <c:v>285.72949999999997</c:v>
                </c:pt>
                <c:pt idx="3934">
                  <c:v>285.79559999999998</c:v>
                </c:pt>
                <c:pt idx="3935">
                  <c:v>285.86259999999999</c:v>
                </c:pt>
                <c:pt idx="3936">
                  <c:v>285.92939999999999</c:v>
                </c:pt>
                <c:pt idx="3937">
                  <c:v>285.99599999999998</c:v>
                </c:pt>
                <c:pt idx="3938">
                  <c:v>286.06229999999999</c:v>
                </c:pt>
                <c:pt idx="3939">
                  <c:v>286.12880000000001</c:v>
                </c:pt>
                <c:pt idx="3940">
                  <c:v>286.19540000000001</c:v>
                </c:pt>
                <c:pt idx="3941">
                  <c:v>286.26229999999998</c:v>
                </c:pt>
                <c:pt idx="3942">
                  <c:v>286.3297</c:v>
                </c:pt>
                <c:pt idx="3943">
                  <c:v>286.39530000000002</c:v>
                </c:pt>
                <c:pt idx="3944">
                  <c:v>286.46300000000002</c:v>
                </c:pt>
                <c:pt idx="3945">
                  <c:v>286.52890000000002</c:v>
                </c:pt>
                <c:pt idx="3946">
                  <c:v>286.59539999999998</c:v>
                </c:pt>
                <c:pt idx="3947">
                  <c:v>286.66250000000002</c:v>
                </c:pt>
                <c:pt idx="3948">
                  <c:v>286.72910000000002</c:v>
                </c:pt>
                <c:pt idx="3949">
                  <c:v>286.7946</c:v>
                </c:pt>
                <c:pt idx="3950">
                  <c:v>286.86169999999998</c:v>
                </c:pt>
                <c:pt idx="3951">
                  <c:v>286.92860000000002</c:v>
                </c:pt>
                <c:pt idx="3952">
                  <c:v>286.9948</c:v>
                </c:pt>
                <c:pt idx="3953">
                  <c:v>287.06189999999998</c:v>
                </c:pt>
                <c:pt idx="3954">
                  <c:v>287.12799999999999</c:v>
                </c:pt>
                <c:pt idx="3955">
                  <c:v>287.19510000000002</c:v>
                </c:pt>
                <c:pt idx="3956">
                  <c:v>287.262</c:v>
                </c:pt>
                <c:pt idx="3957">
                  <c:v>287.3288</c:v>
                </c:pt>
                <c:pt idx="3958">
                  <c:v>287.39499999999998</c:v>
                </c:pt>
                <c:pt idx="3959">
                  <c:v>287.46170000000001</c:v>
                </c:pt>
                <c:pt idx="3960">
                  <c:v>287.52809999999999</c:v>
                </c:pt>
                <c:pt idx="3961">
                  <c:v>287.59539999999998</c:v>
                </c:pt>
                <c:pt idx="3962">
                  <c:v>287.66160000000002</c:v>
                </c:pt>
                <c:pt idx="3963">
                  <c:v>287.72809999999998</c:v>
                </c:pt>
                <c:pt idx="3964">
                  <c:v>287.79590000000002</c:v>
                </c:pt>
                <c:pt idx="3965">
                  <c:v>287.86180000000002</c:v>
                </c:pt>
                <c:pt idx="3966">
                  <c:v>287.92919999999998</c:v>
                </c:pt>
                <c:pt idx="3967">
                  <c:v>287.99509999999998</c:v>
                </c:pt>
                <c:pt idx="3968">
                  <c:v>288.0598</c:v>
                </c:pt>
                <c:pt idx="3969">
                  <c:v>288.12900000000002</c:v>
                </c:pt>
                <c:pt idx="3970">
                  <c:v>288.19499999999999</c:v>
                </c:pt>
                <c:pt idx="3971">
                  <c:v>288.2604</c:v>
                </c:pt>
                <c:pt idx="3972">
                  <c:v>288.32740000000001</c:v>
                </c:pt>
                <c:pt idx="3973">
                  <c:v>288.3947</c:v>
                </c:pt>
                <c:pt idx="3974">
                  <c:v>288.46089999999998</c:v>
                </c:pt>
                <c:pt idx="3975">
                  <c:v>288.52839999999998</c:v>
                </c:pt>
                <c:pt idx="3976">
                  <c:v>288.59440000000001</c:v>
                </c:pt>
                <c:pt idx="3977">
                  <c:v>288.66219999999998</c:v>
                </c:pt>
                <c:pt idx="3978">
                  <c:v>288.72800000000001</c:v>
                </c:pt>
                <c:pt idx="3979">
                  <c:v>288.7946</c:v>
                </c:pt>
                <c:pt idx="3980">
                  <c:v>288.86189999999999</c:v>
                </c:pt>
                <c:pt idx="3981">
                  <c:v>288.92809999999997</c:v>
                </c:pt>
                <c:pt idx="3982">
                  <c:v>288.99400000000003</c:v>
                </c:pt>
                <c:pt idx="3983">
                  <c:v>289.06130000000002</c:v>
                </c:pt>
                <c:pt idx="3984">
                  <c:v>289.12849999999997</c:v>
                </c:pt>
                <c:pt idx="3985">
                  <c:v>289.19400000000002</c:v>
                </c:pt>
                <c:pt idx="3986">
                  <c:v>289.2611</c:v>
                </c:pt>
                <c:pt idx="3987">
                  <c:v>289.32780000000002</c:v>
                </c:pt>
                <c:pt idx="3988">
                  <c:v>289.39440000000002</c:v>
                </c:pt>
                <c:pt idx="3989">
                  <c:v>289.4615</c:v>
                </c:pt>
                <c:pt idx="3990">
                  <c:v>289.5283</c:v>
                </c:pt>
                <c:pt idx="3991">
                  <c:v>289.59500000000003</c:v>
                </c:pt>
                <c:pt idx="3992">
                  <c:v>289.66059999999999</c:v>
                </c:pt>
                <c:pt idx="3993">
                  <c:v>289.72699999999998</c:v>
                </c:pt>
                <c:pt idx="3994">
                  <c:v>289.79419999999999</c:v>
                </c:pt>
                <c:pt idx="3995">
                  <c:v>289.86040000000003</c:v>
                </c:pt>
                <c:pt idx="3996">
                  <c:v>289.92739999999998</c:v>
                </c:pt>
                <c:pt idx="3997">
                  <c:v>289.995</c:v>
                </c:pt>
                <c:pt idx="3998">
                  <c:v>290.06079999999997</c:v>
                </c:pt>
                <c:pt idx="3999">
                  <c:v>290.12720000000002</c:v>
                </c:pt>
                <c:pt idx="4000">
                  <c:v>290.19389999999999</c:v>
                </c:pt>
                <c:pt idx="4001">
                  <c:v>290.26069999999999</c:v>
                </c:pt>
                <c:pt idx="4002">
                  <c:v>290.32749999999999</c:v>
                </c:pt>
                <c:pt idx="4003">
                  <c:v>290.39449999999999</c:v>
                </c:pt>
                <c:pt idx="4004">
                  <c:v>290.46129999999999</c:v>
                </c:pt>
                <c:pt idx="4005">
                  <c:v>290.52710000000002</c:v>
                </c:pt>
                <c:pt idx="4006">
                  <c:v>290.59399999999999</c:v>
                </c:pt>
                <c:pt idx="4007">
                  <c:v>290.66109999999998</c:v>
                </c:pt>
                <c:pt idx="4008">
                  <c:v>290.72739999999999</c:v>
                </c:pt>
                <c:pt idx="4009">
                  <c:v>290.79419999999999</c:v>
                </c:pt>
                <c:pt idx="4010">
                  <c:v>290.86130000000003</c:v>
                </c:pt>
                <c:pt idx="4011">
                  <c:v>290.92759999999998</c:v>
                </c:pt>
                <c:pt idx="4012">
                  <c:v>290.995</c:v>
                </c:pt>
                <c:pt idx="4013">
                  <c:v>291.0607</c:v>
                </c:pt>
                <c:pt idx="4014">
                  <c:v>291.12709999999998</c:v>
                </c:pt>
                <c:pt idx="4015">
                  <c:v>291.19510000000002</c:v>
                </c:pt>
                <c:pt idx="4016">
                  <c:v>291.26170000000002</c:v>
                </c:pt>
                <c:pt idx="4017">
                  <c:v>291.32749999999999</c:v>
                </c:pt>
                <c:pt idx="4018">
                  <c:v>291.3954</c:v>
                </c:pt>
                <c:pt idx="4019">
                  <c:v>291.46159999999998</c:v>
                </c:pt>
                <c:pt idx="4020">
                  <c:v>291.52780000000001</c:v>
                </c:pt>
                <c:pt idx="4021">
                  <c:v>291.59359999999998</c:v>
                </c:pt>
                <c:pt idx="4022">
                  <c:v>291.66109999999998</c:v>
                </c:pt>
                <c:pt idx="4023">
                  <c:v>291.72820000000002</c:v>
                </c:pt>
                <c:pt idx="4024">
                  <c:v>291.79379999999998</c:v>
                </c:pt>
                <c:pt idx="4025">
                  <c:v>291.86090000000002</c:v>
                </c:pt>
                <c:pt idx="4026">
                  <c:v>291.928</c:v>
                </c:pt>
                <c:pt idx="4027">
                  <c:v>291.99360000000001</c:v>
                </c:pt>
                <c:pt idx="4028">
                  <c:v>292.06079999999997</c:v>
                </c:pt>
                <c:pt idx="4029">
                  <c:v>292.1284</c:v>
                </c:pt>
                <c:pt idx="4030">
                  <c:v>292.19380000000001</c:v>
                </c:pt>
                <c:pt idx="4031">
                  <c:v>292.2604</c:v>
                </c:pt>
                <c:pt idx="4032">
                  <c:v>292.3279</c:v>
                </c:pt>
                <c:pt idx="4033">
                  <c:v>292.39449999999999</c:v>
                </c:pt>
                <c:pt idx="4034">
                  <c:v>292.46100000000001</c:v>
                </c:pt>
                <c:pt idx="4035">
                  <c:v>292.52769999999998</c:v>
                </c:pt>
                <c:pt idx="4036">
                  <c:v>292.5951</c:v>
                </c:pt>
                <c:pt idx="4037">
                  <c:v>292.661</c:v>
                </c:pt>
                <c:pt idx="4038">
                  <c:v>292.72719999999998</c:v>
                </c:pt>
                <c:pt idx="4039">
                  <c:v>292.79500000000002</c:v>
                </c:pt>
                <c:pt idx="4040">
                  <c:v>292.86099999999999</c:v>
                </c:pt>
                <c:pt idx="4041">
                  <c:v>292.92809999999997</c:v>
                </c:pt>
                <c:pt idx="4042">
                  <c:v>292.99450000000002</c:v>
                </c:pt>
                <c:pt idx="4043">
                  <c:v>293.06150000000002</c:v>
                </c:pt>
                <c:pt idx="4044">
                  <c:v>293.12810000000002</c:v>
                </c:pt>
                <c:pt idx="4045">
                  <c:v>293.19549999999998</c:v>
                </c:pt>
                <c:pt idx="4046">
                  <c:v>293.26179999999999</c:v>
                </c:pt>
                <c:pt idx="4047">
                  <c:v>293.32799999999997</c:v>
                </c:pt>
                <c:pt idx="4048">
                  <c:v>293.39409999999998</c:v>
                </c:pt>
                <c:pt idx="4049">
                  <c:v>293.46129999999999</c:v>
                </c:pt>
                <c:pt idx="4050">
                  <c:v>293.52859999999998</c:v>
                </c:pt>
                <c:pt idx="4051">
                  <c:v>293.59480000000002</c:v>
                </c:pt>
                <c:pt idx="4052">
                  <c:v>293.66109999999998</c:v>
                </c:pt>
                <c:pt idx="4053">
                  <c:v>293.72800000000001</c:v>
                </c:pt>
                <c:pt idx="4054">
                  <c:v>293.79399999999998</c:v>
                </c:pt>
                <c:pt idx="4055">
                  <c:v>293.86020000000002</c:v>
                </c:pt>
                <c:pt idx="4056">
                  <c:v>293.92700000000002</c:v>
                </c:pt>
                <c:pt idx="4057">
                  <c:v>293.99400000000003</c:v>
                </c:pt>
                <c:pt idx="4058">
                  <c:v>294.06029999999998</c:v>
                </c:pt>
                <c:pt idx="4059">
                  <c:v>294.12700000000001</c:v>
                </c:pt>
                <c:pt idx="4060">
                  <c:v>294.19369999999998</c:v>
                </c:pt>
                <c:pt idx="4061">
                  <c:v>294.26080000000002</c:v>
                </c:pt>
                <c:pt idx="4062">
                  <c:v>294.327</c:v>
                </c:pt>
                <c:pt idx="4063">
                  <c:v>294.39409999999998</c:v>
                </c:pt>
                <c:pt idx="4064">
                  <c:v>294.4606</c:v>
                </c:pt>
                <c:pt idx="4065">
                  <c:v>294.52719999999999</c:v>
                </c:pt>
                <c:pt idx="4066">
                  <c:v>294.59350000000001</c:v>
                </c:pt>
                <c:pt idx="4067">
                  <c:v>294.6601</c:v>
                </c:pt>
                <c:pt idx="4068">
                  <c:v>294.72750000000002</c:v>
                </c:pt>
                <c:pt idx="4069">
                  <c:v>294.79379999999998</c:v>
                </c:pt>
                <c:pt idx="4070">
                  <c:v>294.85989999999998</c:v>
                </c:pt>
                <c:pt idx="4071">
                  <c:v>294.92680000000001</c:v>
                </c:pt>
                <c:pt idx="4072">
                  <c:v>294.99439999999998</c:v>
                </c:pt>
                <c:pt idx="4073">
                  <c:v>295.06040000000002</c:v>
                </c:pt>
                <c:pt idx="4074">
                  <c:v>295.12729999999999</c:v>
                </c:pt>
                <c:pt idx="4075">
                  <c:v>295.1936</c:v>
                </c:pt>
                <c:pt idx="4076">
                  <c:v>295.25990000000002</c:v>
                </c:pt>
                <c:pt idx="4077">
                  <c:v>295.32639999999998</c:v>
                </c:pt>
                <c:pt idx="4078">
                  <c:v>295.39319999999998</c:v>
                </c:pt>
                <c:pt idx="4079">
                  <c:v>295.45999999999998</c:v>
                </c:pt>
                <c:pt idx="4080">
                  <c:v>295.52659999999997</c:v>
                </c:pt>
                <c:pt idx="4081">
                  <c:v>295.5933</c:v>
                </c:pt>
                <c:pt idx="4082">
                  <c:v>295.66039999999998</c:v>
                </c:pt>
                <c:pt idx="4083">
                  <c:v>295.7276</c:v>
                </c:pt>
                <c:pt idx="4084">
                  <c:v>295.79360000000003</c:v>
                </c:pt>
                <c:pt idx="4085">
                  <c:v>295.86059999999998</c:v>
                </c:pt>
                <c:pt idx="4086">
                  <c:v>295.92689999999999</c:v>
                </c:pt>
                <c:pt idx="4087">
                  <c:v>295.99419999999998</c:v>
                </c:pt>
                <c:pt idx="4088">
                  <c:v>296.06099999999998</c:v>
                </c:pt>
                <c:pt idx="4089">
                  <c:v>296.12729999999999</c:v>
                </c:pt>
                <c:pt idx="4090">
                  <c:v>296.19319999999999</c:v>
                </c:pt>
                <c:pt idx="4091">
                  <c:v>296.2604</c:v>
                </c:pt>
                <c:pt idx="4092">
                  <c:v>296.3272</c:v>
                </c:pt>
                <c:pt idx="4093">
                  <c:v>296.39299999999997</c:v>
                </c:pt>
                <c:pt idx="4094">
                  <c:v>296.45999999999998</c:v>
                </c:pt>
                <c:pt idx="4095">
                  <c:v>296.52659999999997</c:v>
                </c:pt>
                <c:pt idx="4096">
                  <c:v>296.59280000000001</c:v>
                </c:pt>
                <c:pt idx="4097">
                  <c:v>296.66030000000001</c:v>
                </c:pt>
                <c:pt idx="4098">
                  <c:v>296.72680000000003</c:v>
                </c:pt>
                <c:pt idx="4099">
                  <c:v>296.79300000000001</c:v>
                </c:pt>
                <c:pt idx="4100">
                  <c:v>296.86040000000003</c:v>
                </c:pt>
                <c:pt idx="4101">
                  <c:v>296.92669999999998</c:v>
                </c:pt>
                <c:pt idx="4102">
                  <c:v>296.99380000000002</c:v>
                </c:pt>
                <c:pt idx="4103">
                  <c:v>297.06119999999999</c:v>
                </c:pt>
                <c:pt idx="4104">
                  <c:v>297.1268</c:v>
                </c:pt>
                <c:pt idx="4105">
                  <c:v>297.19240000000002</c:v>
                </c:pt>
                <c:pt idx="4106">
                  <c:v>297.26100000000002</c:v>
                </c:pt>
                <c:pt idx="4107">
                  <c:v>297.327</c:v>
                </c:pt>
                <c:pt idx="4108">
                  <c:v>297.39240000000001</c:v>
                </c:pt>
                <c:pt idx="4109">
                  <c:v>297.45979999999997</c:v>
                </c:pt>
                <c:pt idx="4110">
                  <c:v>297.52679999999998</c:v>
                </c:pt>
                <c:pt idx="4111">
                  <c:v>297.5926</c:v>
                </c:pt>
                <c:pt idx="4112">
                  <c:v>297.65980000000002</c:v>
                </c:pt>
                <c:pt idx="4113">
                  <c:v>297.72680000000003</c:v>
                </c:pt>
                <c:pt idx="4114">
                  <c:v>297.79340000000002</c:v>
                </c:pt>
                <c:pt idx="4115">
                  <c:v>297.86</c:v>
                </c:pt>
                <c:pt idx="4116">
                  <c:v>297.92649999999998</c:v>
                </c:pt>
                <c:pt idx="4117">
                  <c:v>297.99380000000002</c:v>
                </c:pt>
                <c:pt idx="4118">
                  <c:v>298.06079999999997</c:v>
                </c:pt>
                <c:pt idx="4119">
                  <c:v>298.12520000000001</c:v>
                </c:pt>
                <c:pt idx="4120">
                  <c:v>298.19389999999999</c:v>
                </c:pt>
                <c:pt idx="4121">
                  <c:v>298.2602</c:v>
                </c:pt>
                <c:pt idx="4122">
                  <c:v>298.32709999999997</c:v>
                </c:pt>
                <c:pt idx="4123">
                  <c:v>298.39359999999999</c:v>
                </c:pt>
                <c:pt idx="4124">
                  <c:v>298.46019999999999</c:v>
                </c:pt>
              </c:numCache>
            </c:numRef>
          </c:xVal>
          <c:yVal>
            <c:numRef>
              <c:f>'Silver AR'!$H$57:$H$4181</c:f>
              <c:numCache>
                <c:formatCode>General</c:formatCode>
                <c:ptCount val="4125"/>
                <c:pt idx="0">
                  <c:v>-0.27300360000000001</c:v>
                </c:pt>
                <c:pt idx="1">
                  <c:v>-0.27432839999999997</c:v>
                </c:pt>
                <c:pt idx="2">
                  <c:v>-0.27566170000000001</c:v>
                </c:pt>
                <c:pt idx="3">
                  <c:v>-0.27685399999999999</c:v>
                </c:pt>
                <c:pt idx="4">
                  <c:v>-0.27816459999999998</c:v>
                </c:pt>
                <c:pt idx="5">
                  <c:v>-0.27947959999999999</c:v>
                </c:pt>
                <c:pt idx="6">
                  <c:v>-0.28060869999999999</c:v>
                </c:pt>
                <c:pt idx="7">
                  <c:v>-0.28178959999999997</c:v>
                </c:pt>
                <c:pt idx="8">
                  <c:v>-0.28304600000000002</c:v>
                </c:pt>
                <c:pt idx="9">
                  <c:v>-0.28415309999999999</c:v>
                </c:pt>
                <c:pt idx="10">
                  <c:v>-0.28545720000000002</c:v>
                </c:pt>
                <c:pt idx="11">
                  <c:v>-0.2865896</c:v>
                </c:pt>
                <c:pt idx="12">
                  <c:v>-0.28775220000000001</c:v>
                </c:pt>
                <c:pt idx="13">
                  <c:v>-0.28888249999999999</c:v>
                </c:pt>
                <c:pt idx="14">
                  <c:v>-0.29000100000000001</c:v>
                </c:pt>
                <c:pt idx="15">
                  <c:v>-0.29111179999999998</c:v>
                </c:pt>
                <c:pt idx="16">
                  <c:v>-0.2922826</c:v>
                </c:pt>
                <c:pt idx="17">
                  <c:v>-0.29344979999999998</c:v>
                </c:pt>
                <c:pt idx="18">
                  <c:v>-0.29452329999999999</c:v>
                </c:pt>
                <c:pt idx="19">
                  <c:v>-0.29554940000000002</c:v>
                </c:pt>
                <c:pt idx="20">
                  <c:v>-0.29663879999999998</c:v>
                </c:pt>
                <c:pt idx="21">
                  <c:v>-0.2976337</c:v>
                </c:pt>
                <c:pt idx="22">
                  <c:v>-0.29865380000000002</c:v>
                </c:pt>
                <c:pt idx="23">
                  <c:v>-0.29970540000000001</c:v>
                </c:pt>
                <c:pt idx="24">
                  <c:v>-0.3006375</c:v>
                </c:pt>
                <c:pt idx="25">
                  <c:v>-0.30176049999999999</c:v>
                </c:pt>
                <c:pt idx="26">
                  <c:v>-0.30290699999999998</c:v>
                </c:pt>
                <c:pt idx="27">
                  <c:v>-0.30391360000000001</c:v>
                </c:pt>
                <c:pt idx="28">
                  <c:v>-0.3049965</c:v>
                </c:pt>
                <c:pt idx="29">
                  <c:v>-0.30603069999999999</c:v>
                </c:pt>
                <c:pt idx="30">
                  <c:v>-0.30713459999999998</c:v>
                </c:pt>
                <c:pt idx="31">
                  <c:v>-0.30808940000000001</c:v>
                </c:pt>
                <c:pt idx="32">
                  <c:v>-0.30910910000000003</c:v>
                </c:pt>
                <c:pt idx="33">
                  <c:v>-0.31019239999999998</c:v>
                </c:pt>
                <c:pt idx="34">
                  <c:v>-0.31114960000000003</c:v>
                </c:pt>
                <c:pt idx="35">
                  <c:v>-0.31218620000000002</c:v>
                </c:pt>
                <c:pt idx="36">
                  <c:v>-0.31332739999999998</c:v>
                </c:pt>
                <c:pt idx="37">
                  <c:v>-0.31425259999999999</c:v>
                </c:pt>
                <c:pt idx="38">
                  <c:v>-0.31506440000000002</c:v>
                </c:pt>
                <c:pt idx="39">
                  <c:v>-0.31614920000000002</c:v>
                </c:pt>
                <c:pt idx="40">
                  <c:v>-0.31717010000000001</c:v>
                </c:pt>
                <c:pt idx="41">
                  <c:v>-0.31817400000000001</c:v>
                </c:pt>
                <c:pt idx="42">
                  <c:v>-0.31913770000000002</c:v>
                </c:pt>
                <c:pt idx="43">
                  <c:v>-0.32007740000000001</c:v>
                </c:pt>
                <c:pt idx="44">
                  <c:v>-0.32117499999999999</c:v>
                </c:pt>
                <c:pt idx="45">
                  <c:v>-0.32211879999999998</c:v>
                </c:pt>
                <c:pt idx="46">
                  <c:v>-0.32312990000000003</c:v>
                </c:pt>
                <c:pt idx="47">
                  <c:v>-0.3241078</c:v>
                </c:pt>
                <c:pt idx="48">
                  <c:v>-0.32514920000000003</c:v>
                </c:pt>
                <c:pt idx="49">
                  <c:v>-0.32613199999999998</c:v>
                </c:pt>
                <c:pt idx="50">
                  <c:v>-0.3271326</c:v>
                </c:pt>
                <c:pt idx="51">
                  <c:v>-0.32807039999999998</c:v>
                </c:pt>
                <c:pt idx="52">
                  <c:v>-0.32908189999999998</c:v>
                </c:pt>
                <c:pt idx="53">
                  <c:v>-0.33008939999999998</c:v>
                </c:pt>
                <c:pt idx="54">
                  <c:v>-0.3310227</c:v>
                </c:pt>
                <c:pt idx="55">
                  <c:v>-0.332063</c:v>
                </c:pt>
                <c:pt idx="56">
                  <c:v>-0.3329299</c:v>
                </c:pt>
                <c:pt idx="57">
                  <c:v>-0.3338932</c:v>
                </c:pt>
                <c:pt idx="58">
                  <c:v>-0.33484599999999998</c:v>
                </c:pt>
                <c:pt idx="59">
                  <c:v>-0.33583800000000003</c:v>
                </c:pt>
                <c:pt idx="60">
                  <c:v>-0.3368293</c:v>
                </c:pt>
                <c:pt idx="61">
                  <c:v>-0.3376905</c:v>
                </c:pt>
                <c:pt idx="62">
                  <c:v>-0.3387482</c:v>
                </c:pt>
                <c:pt idx="63">
                  <c:v>-0.33969159999999998</c:v>
                </c:pt>
                <c:pt idx="64">
                  <c:v>-0.34069060000000001</c:v>
                </c:pt>
                <c:pt idx="65">
                  <c:v>-0.3416479</c:v>
                </c:pt>
                <c:pt idx="66">
                  <c:v>-0.34268860000000001</c:v>
                </c:pt>
                <c:pt idx="67">
                  <c:v>-0.34368749999999998</c:v>
                </c:pt>
                <c:pt idx="68">
                  <c:v>-0.34452440000000001</c:v>
                </c:pt>
                <c:pt idx="69">
                  <c:v>-0.34539039999999999</c:v>
                </c:pt>
                <c:pt idx="70">
                  <c:v>-0.34628520000000002</c:v>
                </c:pt>
                <c:pt idx="71">
                  <c:v>-0.34718009999999999</c:v>
                </c:pt>
                <c:pt idx="72">
                  <c:v>-0.34812920000000003</c:v>
                </c:pt>
                <c:pt idx="73">
                  <c:v>-0.34900979999999998</c:v>
                </c:pt>
                <c:pt idx="74">
                  <c:v>-0.34983740000000002</c:v>
                </c:pt>
                <c:pt idx="75">
                  <c:v>-0.35076020000000002</c:v>
                </c:pt>
                <c:pt idx="76">
                  <c:v>-0.351798</c:v>
                </c:pt>
                <c:pt idx="77">
                  <c:v>-0.3526762</c:v>
                </c:pt>
                <c:pt idx="78">
                  <c:v>-0.35362739999999998</c:v>
                </c:pt>
                <c:pt idx="79">
                  <c:v>-0.3545336</c:v>
                </c:pt>
                <c:pt idx="80">
                  <c:v>-0.35558440000000002</c:v>
                </c:pt>
                <c:pt idx="81">
                  <c:v>-0.35641109999999998</c:v>
                </c:pt>
                <c:pt idx="82">
                  <c:v>-0.35721019999999998</c:v>
                </c:pt>
                <c:pt idx="83">
                  <c:v>-0.35824780000000001</c:v>
                </c:pt>
                <c:pt idx="84">
                  <c:v>-0.35908630000000002</c:v>
                </c:pt>
                <c:pt idx="85">
                  <c:v>-0.35993720000000001</c:v>
                </c:pt>
                <c:pt idx="86">
                  <c:v>-0.36084100000000002</c:v>
                </c:pt>
                <c:pt idx="87">
                  <c:v>-0.3616953</c:v>
                </c:pt>
                <c:pt idx="88">
                  <c:v>-0.36261359999999998</c:v>
                </c:pt>
                <c:pt idx="89">
                  <c:v>-0.36348409999999998</c:v>
                </c:pt>
                <c:pt idx="90">
                  <c:v>-0.36445070000000002</c:v>
                </c:pt>
                <c:pt idx="91">
                  <c:v>-0.36525350000000001</c:v>
                </c:pt>
                <c:pt idx="92">
                  <c:v>-0.3660738</c:v>
                </c:pt>
                <c:pt idx="93">
                  <c:v>-0.3669211</c:v>
                </c:pt>
                <c:pt idx="94">
                  <c:v>-0.36768499999999998</c:v>
                </c:pt>
                <c:pt idx="95">
                  <c:v>-0.36858800000000003</c:v>
                </c:pt>
                <c:pt idx="96">
                  <c:v>-0.36951319999999999</c:v>
                </c:pt>
                <c:pt idx="97">
                  <c:v>-0.37030150000000001</c:v>
                </c:pt>
                <c:pt idx="98">
                  <c:v>-0.37105440000000001</c:v>
                </c:pt>
                <c:pt idx="99">
                  <c:v>-0.3719306</c:v>
                </c:pt>
                <c:pt idx="100">
                  <c:v>-0.37282579999999998</c:v>
                </c:pt>
                <c:pt idx="101">
                  <c:v>-0.37365660000000001</c:v>
                </c:pt>
                <c:pt idx="102">
                  <c:v>-0.37454369999999998</c:v>
                </c:pt>
                <c:pt idx="103">
                  <c:v>-0.37529180000000001</c:v>
                </c:pt>
                <c:pt idx="104">
                  <c:v>-0.37598680000000001</c:v>
                </c:pt>
                <c:pt idx="105">
                  <c:v>-0.37684190000000001</c:v>
                </c:pt>
                <c:pt idx="106">
                  <c:v>-0.3777586</c:v>
                </c:pt>
                <c:pt idx="107">
                  <c:v>-0.37854929999999998</c:v>
                </c:pt>
                <c:pt idx="108">
                  <c:v>-0.37935180000000002</c:v>
                </c:pt>
                <c:pt idx="109">
                  <c:v>-0.38006659999999998</c:v>
                </c:pt>
                <c:pt idx="110">
                  <c:v>-0.38088929999999999</c:v>
                </c:pt>
                <c:pt idx="111">
                  <c:v>-0.38181939999999998</c:v>
                </c:pt>
                <c:pt idx="112">
                  <c:v>-0.3827141</c:v>
                </c:pt>
                <c:pt idx="113">
                  <c:v>-0.38346960000000002</c:v>
                </c:pt>
                <c:pt idx="114">
                  <c:v>-0.38427119999999998</c:v>
                </c:pt>
                <c:pt idx="115">
                  <c:v>-0.38491839999999999</c:v>
                </c:pt>
                <c:pt idx="116">
                  <c:v>-0.38566159999999999</c:v>
                </c:pt>
                <c:pt idx="117">
                  <c:v>-0.38659650000000001</c:v>
                </c:pt>
                <c:pt idx="118">
                  <c:v>-0.38756350000000001</c:v>
                </c:pt>
                <c:pt idx="119">
                  <c:v>-0.38846069999999999</c:v>
                </c:pt>
                <c:pt idx="120">
                  <c:v>-0.38920559999999998</c:v>
                </c:pt>
                <c:pt idx="121">
                  <c:v>-0.38984390000000002</c:v>
                </c:pt>
                <c:pt idx="122">
                  <c:v>-0.39064549999999998</c:v>
                </c:pt>
                <c:pt idx="123">
                  <c:v>-0.39151399999999997</c:v>
                </c:pt>
                <c:pt idx="124">
                  <c:v>-0.39246029999999998</c:v>
                </c:pt>
                <c:pt idx="125">
                  <c:v>-0.39318239999999999</c:v>
                </c:pt>
                <c:pt idx="126">
                  <c:v>-0.39395599999999997</c:v>
                </c:pt>
                <c:pt idx="127">
                  <c:v>-0.394679</c:v>
                </c:pt>
                <c:pt idx="128">
                  <c:v>-0.39544259999999998</c:v>
                </c:pt>
                <c:pt idx="129">
                  <c:v>-0.39640910000000001</c:v>
                </c:pt>
                <c:pt idx="130">
                  <c:v>-0.39720420000000001</c:v>
                </c:pt>
                <c:pt idx="131">
                  <c:v>-0.3978912</c:v>
                </c:pt>
                <c:pt idx="132">
                  <c:v>-0.39853060000000001</c:v>
                </c:pt>
                <c:pt idx="133">
                  <c:v>-0.3991981</c:v>
                </c:pt>
                <c:pt idx="134">
                  <c:v>-0.40015699999999998</c:v>
                </c:pt>
                <c:pt idx="135">
                  <c:v>-0.40115840000000003</c:v>
                </c:pt>
                <c:pt idx="136">
                  <c:v>-0.4018854</c:v>
                </c:pt>
                <c:pt idx="137">
                  <c:v>-0.40248240000000002</c:v>
                </c:pt>
                <c:pt idx="138">
                  <c:v>-0.40318179999999998</c:v>
                </c:pt>
                <c:pt idx="139">
                  <c:v>-0.40399279999999999</c:v>
                </c:pt>
                <c:pt idx="140">
                  <c:v>-0.40484619999999999</c:v>
                </c:pt>
                <c:pt idx="141">
                  <c:v>-0.40569810000000001</c:v>
                </c:pt>
                <c:pt idx="142">
                  <c:v>-0.40638940000000001</c:v>
                </c:pt>
                <c:pt idx="143">
                  <c:v>-0.40707320000000002</c:v>
                </c:pt>
                <c:pt idx="144">
                  <c:v>-0.40778399999999998</c:v>
                </c:pt>
                <c:pt idx="145">
                  <c:v>-0.4086881</c:v>
                </c:pt>
                <c:pt idx="146">
                  <c:v>-0.4096072</c:v>
                </c:pt>
                <c:pt idx="147">
                  <c:v>-0.41026699999999999</c:v>
                </c:pt>
                <c:pt idx="148">
                  <c:v>-0.41094629999999999</c:v>
                </c:pt>
                <c:pt idx="149">
                  <c:v>-0.41157359999999998</c:v>
                </c:pt>
                <c:pt idx="150">
                  <c:v>-0.41233550000000002</c:v>
                </c:pt>
                <c:pt idx="151">
                  <c:v>-0.41320839999999998</c:v>
                </c:pt>
                <c:pt idx="152">
                  <c:v>-0.41385080000000002</c:v>
                </c:pt>
                <c:pt idx="153">
                  <c:v>-0.41441329999999998</c:v>
                </c:pt>
                <c:pt idx="154">
                  <c:v>-0.41516170000000002</c:v>
                </c:pt>
                <c:pt idx="155">
                  <c:v>-0.41590460000000001</c:v>
                </c:pt>
                <c:pt idx="156">
                  <c:v>-0.41650720000000002</c:v>
                </c:pt>
                <c:pt idx="157">
                  <c:v>-0.4172805</c:v>
                </c:pt>
                <c:pt idx="158">
                  <c:v>-0.41804160000000001</c:v>
                </c:pt>
                <c:pt idx="159">
                  <c:v>-0.41874470000000003</c:v>
                </c:pt>
                <c:pt idx="160">
                  <c:v>-0.41947299999999998</c:v>
                </c:pt>
                <c:pt idx="161">
                  <c:v>-0.420213</c:v>
                </c:pt>
                <c:pt idx="162">
                  <c:v>-0.42100969999999999</c:v>
                </c:pt>
                <c:pt idx="163">
                  <c:v>-0.42169899999999999</c:v>
                </c:pt>
                <c:pt idx="164">
                  <c:v>-0.42241269999999997</c:v>
                </c:pt>
                <c:pt idx="165">
                  <c:v>-0.42309760000000002</c:v>
                </c:pt>
                <c:pt idx="166">
                  <c:v>-0.42386059999999998</c:v>
                </c:pt>
                <c:pt idx="167">
                  <c:v>-0.42450789999999999</c:v>
                </c:pt>
                <c:pt idx="168">
                  <c:v>-0.4251701</c:v>
                </c:pt>
                <c:pt idx="169">
                  <c:v>-0.42584759999999999</c:v>
                </c:pt>
                <c:pt idx="170">
                  <c:v>-0.42661520000000003</c:v>
                </c:pt>
                <c:pt idx="171">
                  <c:v>-0.4272705</c:v>
                </c:pt>
                <c:pt idx="172">
                  <c:v>-0.42812119999999998</c:v>
                </c:pt>
                <c:pt idx="173">
                  <c:v>-0.42885509999999999</c:v>
                </c:pt>
                <c:pt idx="174">
                  <c:v>-0.42949340000000003</c:v>
                </c:pt>
                <c:pt idx="175">
                  <c:v>-0.43012919999999999</c:v>
                </c:pt>
                <c:pt idx="176">
                  <c:v>-0.43074040000000002</c:v>
                </c:pt>
                <c:pt idx="177">
                  <c:v>-0.43141269999999998</c:v>
                </c:pt>
                <c:pt idx="178">
                  <c:v>-0.43204690000000001</c:v>
                </c:pt>
                <c:pt idx="179">
                  <c:v>-0.43268600000000002</c:v>
                </c:pt>
                <c:pt idx="180">
                  <c:v>-0.4333629</c:v>
                </c:pt>
                <c:pt idx="181">
                  <c:v>-0.43406149999999999</c:v>
                </c:pt>
                <c:pt idx="182">
                  <c:v>-0.43471919999999997</c:v>
                </c:pt>
                <c:pt idx="183">
                  <c:v>-0.43543900000000002</c:v>
                </c:pt>
                <c:pt idx="184">
                  <c:v>-0.4361352</c:v>
                </c:pt>
                <c:pt idx="185">
                  <c:v>-0.43679099999999998</c:v>
                </c:pt>
                <c:pt idx="186">
                  <c:v>-0.43743080000000001</c:v>
                </c:pt>
                <c:pt idx="187">
                  <c:v>-0.43810959999999999</c:v>
                </c:pt>
                <c:pt idx="188">
                  <c:v>-0.43885659999999999</c:v>
                </c:pt>
                <c:pt idx="189">
                  <c:v>-0.43941259999999999</c:v>
                </c:pt>
                <c:pt idx="190">
                  <c:v>-0.44015379999999998</c:v>
                </c:pt>
                <c:pt idx="191">
                  <c:v>-0.44082199999999999</c:v>
                </c:pt>
                <c:pt idx="192">
                  <c:v>-0.44152599999999997</c:v>
                </c:pt>
                <c:pt idx="193">
                  <c:v>-0.44216309999999998</c:v>
                </c:pt>
                <c:pt idx="194">
                  <c:v>-0.4428706</c:v>
                </c:pt>
                <c:pt idx="195">
                  <c:v>-0.44346960000000002</c:v>
                </c:pt>
                <c:pt idx="196">
                  <c:v>-0.44412819999999997</c:v>
                </c:pt>
                <c:pt idx="197">
                  <c:v>-0.44470739999999997</c:v>
                </c:pt>
                <c:pt idx="198">
                  <c:v>-0.4453201</c:v>
                </c:pt>
                <c:pt idx="199">
                  <c:v>-0.445913</c:v>
                </c:pt>
                <c:pt idx="200">
                  <c:v>-0.44658360000000002</c:v>
                </c:pt>
                <c:pt idx="201">
                  <c:v>-0.44723940000000001</c:v>
                </c:pt>
                <c:pt idx="202">
                  <c:v>-0.44784560000000001</c:v>
                </c:pt>
                <c:pt idx="203">
                  <c:v>-0.44851160000000001</c:v>
                </c:pt>
                <c:pt idx="204">
                  <c:v>-0.44912999999999997</c:v>
                </c:pt>
                <c:pt idx="205">
                  <c:v>-0.44971499999999998</c:v>
                </c:pt>
                <c:pt idx="206">
                  <c:v>-0.45034730000000001</c:v>
                </c:pt>
                <c:pt idx="207">
                  <c:v>-0.45111040000000002</c:v>
                </c:pt>
                <c:pt idx="208">
                  <c:v>-0.45169920000000002</c:v>
                </c:pt>
                <c:pt idx="209">
                  <c:v>-0.45244620000000002</c:v>
                </c:pt>
                <c:pt idx="210">
                  <c:v>-0.4530362</c:v>
                </c:pt>
                <c:pt idx="211">
                  <c:v>-0.45368950000000002</c:v>
                </c:pt>
                <c:pt idx="212">
                  <c:v>-0.45440560000000002</c:v>
                </c:pt>
                <c:pt idx="213">
                  <c:v>-0.45492389999999999</c:v>
                </c:pt>
                <c:pt idx="214">
                  <c:v>-0.45569999999999999</c:v>
                </c:pt>
                <c:pt idx="215">
                  <c:v>-0.4562272</c:v>
                </c:pt>
                <c:pt idx="216">
                  <c:v>-0.45683960000000001</c:v>
                </c:pt>
                <c:pt idx="217">
                  <c:v>-0.45742519999999998</c:v>
                </c:pt>
                <c:pt idx="218">
                  <c:v>-0.45812999999999998</c:v>
                </c:pt>
                <c:pt idx="219">
                  <c:v>-0.458754</c:v>
                </c:pt>
                <c:pt idx="220">
                  <c:v>-0.45939029999999997</c:v>
                </c:pt>
                <c:pt idx="221">
                  <c:v>-0.46008199999999999</c:v>
                </c:pt>
                <c:pt idx="222">
                  <c:v>-0.46057890000000001</c:v>
                </c:pt>
                <c:pt idx="223">
                  <c:v>-0.461231</c:v>
                </c:pt>
                <c:pt idx="224">
                  <c:v>-0.46191100000000002</c:v>
                </c:pt>
                <c:pt idx="225">
                  <c:v>-0.46251560000000003</c:v>
                </c:pt>
                <c:pt idx="226">
                  <c:v>-0.46305269999999998</c:v>
                </c:pt>
                <c:pt idx="227">
                  <c:v>-0.4636711</c:v>
                </c:pt>
                <c:pt idx="228">
                  <c:v>-0.46428829999999999</c:v>
                </c:pt>
                <c:pt idx="229">
                  <c:v>-0.46484599999999998</c:v>
                </c:pt>
                <c:pt idx="230">
                  <c:v>-0.46542220000000001</c:v>
                </c:pt>
                <c:pt idx="231">
                  <c:v>-0.46608119999999997</c:v>
                </c:pt>
                <c:pt idx="232">
                  <c:v>-0.46667769999999997</c:v>
                </c:pt>
                <c:pt idx="233">
                  <c:v>-0.46732459999999998</c:v>
                </c:pt>
                <c:pt idx="234">
                  <c:v>-0.467947</c:v>
                </c:pt>
                <c:pt idx="235">
                  <c:v>-0.46856219999999998</c:v>
                </c:pt>
                <c:pt idx="236">
                  <c:v>-0.46921299999999999</c:v>
                </c:pt>
                <c:pt idx="237">
                  <c:v>-0.46968510000000002</c:v>
                </c:pt>
                <c:pt idx="238">
                  <c:v>-0.47029379999999998</c:v>
                </c:pt>
                <c:pt idx="239">
                  <c:v>-0.47088760000000002</c:v>
                </c:pt>
                <c:pt idx="240">
                  <c:v>-0.47160530000000001</c:v>
                </c:pt>
                <c:pt idx="241">
                  <c:v>-0.47241539999999999</c:v>
                </c:pt>
                <c:pt idx="242">
                  <c:v>-0.47313919999999998</c:v>
                </c:pt>
                <c:pt idx="243">
                  <c:v>-0.47383779999999998</c:v>
                </c:pt>
                <c:pt idx="244">
                  <c:v>-0.47434999999999999</c:v>
                </c:pt>
                <c:pt idx="245">
                  <c:v>-0.47478619999999999</c:v>
                </c:pt>
                <c:pt idx="246">
                  <c:v>-0.47539520000000002</c:v>
                </c:pt>
                <c:pt idx="247">
                  <c:v>-0.4759776</c:v>
                </c:pt>
                <c:pt idx="248">
                  <c:v>-0.47663739999999999</c:v>
                </c:pt>
                <c:pt idx="249">
                  <c:v>-0.4771378</c:v>
                </c:pt>
                <c:pt idx="250">
                  <c:v>-0.47766019999999998</c:v>
                </c:pt>
                <c:pt idx="251">
                  <c:v>-0.47833979999999998</c:v>
                </c:pt>
                <c:pt idx="252">
                  <c:v>-0.47887479999999999</c:v>
                </c:pt>
                <c:pt idx="253">
                  <c:v>-0.47947899999999999</c:v>
                </c:pt>
                <c:pt idx="254">
                  <c:v>-0.48006219999999999</c:v>
                </c:pt>
                <c:pt idx="255">
                  <c:v>-0.48056759999999998</c:v>
                </c:pt>
                <c:pt idx="256">
                  <c:v>-0.4810912</c:v>
                </c:pt>
                <c:pt idx="257">
                  <c:v>-0.48168889999999998</c:v>
                </c:pt>
                <c:pt idx="258">
                  <c:v>-0.48215940000000002</c:v>
                </c:pt>
                <c:pt idx="259">
                  <c:v>-0.48259239999999998</c:v>
                </c:pt>
                <c:pt idx="260">
                  <c:v>-0.48328199999999999</c:v>
                </c:pt>
                <c:pt idx="261">
                  <c:v>-0.4839754</c:v>
                </c:pt>
                <c:pt idx="262">
                  <c:v>-0.48453220000000002</c:v>
                </c:pt>
                <c:pt idx="263">
                  <c:v>-0.48510160000000002</c:v>
                </c:pt>
                <c:pt idx="264">
                  <c:v>-0.48556090000000002</c:v>
                </c:pt>
                <c:pt idx="265">
                  <c:v>-0.48622379999999998</c:v>
                </c:pt>
                <c:pt idx="266">
                  <c:v>-0.4868305</c:v>
                </c:pt>
                <c:pt idx="267">
                  <c:v>-0.48730790000000002</c:v>
                </c:pt>
                <c:pt idx="268">
                  <c:v>-0.48790529999999999</c:v>
                </c:pt>
                <c:pt idx="269">
                  <c:v>-0.48854799999999998</c:v>
                </c:pt>
                <c:pt idx="270">
                  <c:v>-0.48907810000000002</c:v>
                </c:pt>
                <c:pt idx="271">
                  <c:v>-0.48955749999999998</c:v>
                </c:pt>
                <c:pt idx="272">
                  <c:v>-0.49013459999999998</c:v>
                </c:pt>
                <c:pt idx="273">
                  <c:v>-0.4907068</c:v>
                </c:pt>
                <c:pt idx="274">
                  <c:v>-0.49133939999999998</c:v>
                </c:pt>
                <c:pt idx="275">
                  <c:v>-0.49181200000000003</c:v>
                </c:pt>
                <c:pt idx="276">
                  <c:v>-0.49239519999999998</c:v>
                </c:pt>
                <c:pt idx="277">
                  <c:v>-0.4929576</c:v>
                </c:pt>
                <c:pt idx="278">
                  <c:v>-0.49351780000000001</c:v>
                </c:pt>
                <c:pt idx="279">
                  <c:v>-0.49409920000000002</c:v>
                </c:pt>
                <c:pt idx="280">
                  <c:v>-0.49456939999999999</c:v>
                </c:pt>
                <c:pt idx="281">
                  <c:v>-0.49514079999999999</c:v>
                </c:pt>
                <c:pt idx="282">
                  <c:v>-0.49563760000000001</c:v>
                </c:pt>
                <c:pt idx="283">
                  <c:v>-0.4962626</c:v>
                </c:pt>
                <c:pt idx="284">
                  <c:v>-0.49667749999999999</c:v>
                </c:pt>
                <c:pt idx="285">
                  <c:v>-0.49731829999999999</c:v>
                </c:pt>
                <c:pt idx="286">
                  <c:v>-0.49778260000000002</c:v>
                </c:pt>
                <c:pt idx="287">
                  <c:v>-0.49836219999999998</c:v>
                </c:pt>
                <c:pt idx="288">
                  <c:v>-0.4988165</c:v>
                </c:pt>
                <c:pt idx="289">
                  <c:v>-0.49940299999999999</c:v>
                </c:pt>
                <c:pt idx="290">
                  <c:v>-0.49993900000000002</c:v>
                </c:pt>
                <c:pt idx="291">
                  <c:v>-0.50044770000000005</c:v>
                </c:pt>
                <c:pt idx="292">
                  <c:v>-0.50112659999999998</c:v>
                </c:pt>
                <c:pt idx="293">
                  <c:v>-0.50163219999999997</c:v>
                </c:pt>
                <c:pt idx="294">
                  <c:v>-0.50212060000000003</c:v>
                </c:pt>
                <c:pt idx="295">
                  <c:v>-0.50274549999999996</c:v>
                </c:pt>
                <c:pt idx="296">
                  <c:v>-0.5032278</c:v>
                </c:pt>
                <c:pt idx="297">
                  <c:v>-0.50375300000000001</c:v>
                </c:pt>
                <c:pt idx="298">
                  <c:v>-0.50420319999999996</c:v>
                </c:pt>
                <c:pt idx="299">
                  <c:v>-0.50476169999999998</c:v>
                </c:pt>
                <c:pt idx="300">
                  <c:v>-0.50530149999999996</c:v>
                </c:pt>
                <c:pt idx="301">
                  <c:v>-0.50587219999999999</c:v>
                </c:pt>
                <c:pt idx="302">
                  <c:v>-0.50652940000000002</c:v>
                </c:pt>
                <c:pt idx="303">
                  <c:v>-0.50705750000000005</c:v>
                </c:pt>
                <c:pt idx="304">
                  <c:v>-0.50758999999999999</c:v>
                </c:pt>
                <c:pt idx="305">
                  <c:v>-0.50807310000000006</c:v>
                </c:pt>
                <c:pt idx="306">
                  <c:v>-0.50862909999999995</c:v>
                </c:pt>
                <c:pt idx="307">
                  <c:v>-0.50918189999999997</c:v>
                </c:pt>
                <c:pt idx="308">
                  <c:v>-0.50971999999999995</c:v>
                </c:pt>
                <c:pt idx="309">
                  <c:v>-0.51026830000000001</c:v>
                </c:pt>
                <c:pt idx="310">
                  <c:v>-0.510745</c:v>
                </c:pt>
                <c:pt idx="311">
                  <c:v>-0.51124630000000004</c:v>
                </c:pt>
                <c:pt idx="312">
                  <c:v>-0.51171759999999999</c:v>
                </c:pt>
                <c:pt idx="313">
                  <c:v>-0.5121715</c:v>
                </c:pt>
                <c:pt idx="314">
                  <c:v>-0.51261040000000002</c:v>
                </c:pt>
                <c:pt idx="315">
                  <c:v>-0.51312670000000005</c:v>
                </c:pt>
                <c:pt idx="316">
                  <c:v>-0.51358870000000001</c:v>
                </c:pt>
                <c:pt idx="317">
                  <c:v>-0.51407780000000003</c:v>
                </c:pt>
                <c:pt idx="318">
                  <c:v>-0.51459200000000005</c:v>
                </c:pt>
                <c:pt idx="319">
                  <c:v>-0.51515040000000001</c:v>
                </c:pt>
                <c:pt idx="320">
                  <c:v>-0.51557399999999998</c:v>
                </c:pt>
                <c:pt idx="321">
                  <c:v>-0.51600239999999997</c:v>
                </c:pt>
                <c:pt idx="322">
                  <c:v>-0.51653400000000005</c:v>
                </c:pt>
                <c:pt idx="323">
                  <c:v>-0.5170884</c:v>
                </c:pt>
                <c:pt idx="324">
                  <c:v>-0.51755220000000002</c:v>
                </c:pt>
                <c:pt idx="325">
                  <c:v>-0.51802709999999996</c:v>
                </c:pt>
                <c:pt idx="326">
                  <c:v>-0.51854739999999999</c:v>
                </c:pt>
                <c:pt idx="327">
                  <c:v>-0.51908240000000005</c:v>
                </c:pt>
                <c:pt idx="328">
                  <c:v>-0.51956219999999997</c:v>
                </c:pt>
                <c:pt idx="329">
                  <c:v>-0.52014899999999997</c:v>
                </c:pt>
                <c:pt idx="330">
                  <c:v>-0.52057699999999996</c:v>
                </c:pt>
                <c:pt idx="331">
                  <c:v>-0.52108960000000004</c:v>
                </c:pt>
                <c:pt idx="332">
                  <c:v>-0.52163099999999996</c:v>
                </c:pt>
                <c:pt idx="333">
                  <c:v>-0.52200469999999999</c:v>
                </c:pt>
                <c:pt idx="334">
                  <c:v>-0.52256239999999998</c:v>
                </c:pt>
                <c:pt idx="335">
                  <c:v>-0.52301589999999998</c:v>
                </c:pt>
                <c:pt idx="336">
                  <c:v>-0.52349239999999997</c:v>
                </c:pt>
                <c:pt idx="337">
                  <c:v>-0.52393940000000006</c:v>
                </c:pt>
                <c:pt idx="338">
                  <c:v>-0.5244858</c:v>
                </c:pt>
                <c:pt idx="339">
                  <c:v>-0.52495780000000003</c:v>
                </c:pt>
                <c:pt idx="340">
                  <c:v>-0.52537739999999999</c:v>
                </c:pt>
                <c:pt idx="341">
                  <c:v>-0.52587989999999996</c:v>
                </c:pt>
                <c:pt idx="342">
                  <c:v>-0.52644679999999999</c:v>
                </c:pt>
                <c:pt idx="343">
                  <c:v>-0.5269258</c:v>
                </c:pt>
                <c:pt idx="344">
                  <c:v>-0.52737769999999995</c:v>
                </c:pt>
                <c:pt idx="345">
                  <c:v>-0.52786599999999995</c:v>
                </c:pt>
                <c:pt idx="346">
                  <c:v>-0.52833889999999994</c:v>
                </c:pt>
                <c:pt idx="347">
                  <c:v>-0.52891319999999997</c:v>
                </c:pt>
                <c:pt idx="348">
                  <c:v>-0.52938399999999997</c:v>
                </c:pt>
                <c:pt idx="349">
                  <c:v>-0.52973510000000001</c:v>
                </c:pt>
                <c:pt idx="350">
                  <c:v>-0.53025140000000004</c:v>
                </c:pt>
                <c:pt idx="351">
                  <c:v>-0.53082850000000004</c:v>
                </c:pt>
                <c:pt idx="352">
                  <c:v>-0.53126700000000004</c:v>
                </c:pt>
                <c:pt idx="353">
                  <c:v>-0.53173219999999999</c:v>
                </c:pt>
                <c:pt idx="354">
                  <c:v>-0.53211240000000004</c:v>
                </c:pt>
                <c:pt idx="355">
                  <c:v>-0.53262869999999995</c:v>
                </c:pt>
                <c:pt idx="356">
                  <c:v>-0.53308619999999995</c:v>
                </c:pt>
                <c:pt idx="357">
                  <c:v>-0.53354380000000001</c:v>
                </c:pt>
                <c:pt idx="358">
                  <c:v>-0.53403900000000004</c:v>
                </c:pt>
                <c:pt idx="359">
                  <c:v>-0.53447659999999997</c:v>
                </c:pt>
                <c:pt idx="360">
                  <c:v>-0.53506830000000005</c:v>
                </c:pt>
                <c:pt idx="361">
                  <c:v>-0.53553510000000004</c:v>
                </c:pt>
                <c:pt idx="362">
                  <c:v>-0.53591580000000005</c:v>
                </c:pt>
                <c:pt idx="363">
                  <c:v>-0.53646000000000005</c:v>
                </c:pt>
                <c:pt idx="364">
                  <c:v>-0.53696169999999999</c:v>
                </c:pt>
                <c:pt idx="365">
                  <c:v>-0.53743790000000002</c:v>
                </c:pt>
                <c:pt idx="366">
                  <c:v>-0.53788130000000001</c:v>
                </c:pt>
                <c:pt idx="367">
                  <c:v>-0.538331</c:v>
                </c:pt>
                <c:pt idx="368">
                  <c:v>-0.53898360000000001</c:v>
                </c:pt>
                <c:pt idx="369">
                  <c:v>-0.539331</c:v>
                </c:pt>
                <c:pt idx="370">
                  <c:v>-0.53982319999999995</c:v>
                </c:pt>
                <c:pt idx="371">
                  <c:v>-0.54018549999999999</c:v>
                </c:pt>
                <c:pt idx="372">
                  <c:v>-0.54067140000000002</c:v>
                </c:pt>
                <c:pt idx="373">
                  <c:v>-0.54124700000000003</c:v>
                </c:pt>
                <c:pt idx="374">
                  <c:v>-0.54166360000000002</c:v>
                </c:pt>
                <c:pt idx="375">
                  <c:v>-0.54215800000000003</c:v>
                </c:pt>
                <c:pt idx="376">
                  <c:v>-0.54261709999999996</c:v>
                </c:pt>
                <c:pt idx="377">
                  <c:v>-0.54308599999999996</c:v>
                </c:pt>
                <c:pt idx="378">
                  <c:v>-0.54352129999999998</c:v>
                </c:pt>
                <c:pt idx="379">
                  <c:v>-0.54395990000000005</c:v>
                </c:pt>
                <c:pt idx="380">
                  <c:v>-0.5443694</c:v>
                </c:pt>
                <c:pt idx="381">
                  <c:v>-0.54488729999999996</c:v>
                </c:pt>
                <c:pt idx="382">
                  <c:v>-0.54536200000000001</c:v>
                </c:pt>
                <c:pt idx="383">
                  <c:v>-0.5457862</c:v>
                </c:pt>
                <c:pt idx="384">
                  <c:v>-0.54625080000000004</c:v>
                </c:pt>
                <c:pt idx="385">
                  <c:v>-0.54667209999999999</c:v>
                </c:pt>
                <c:pt idx="386">
                  <c:v>-0.54709960000000002</c:v>
                </c:pt>
                <c:pt idx="387">
                  <c:v>-0.54755969999999998</c:v>
                </c:pt>
                <c:pt idx="388">
                  <c:v>-0.54806100000000002</c:v>
                </c:pt>
                <c:pt idx="389">
                  <c:v>-0.54852990000000001</c:v>
                </c:pt>
                <c:pt idx="390">
                  <c:v>-0.54884759999999999</c:v>
                </c:pt>
                <c:pt idx="391">
                  <c:v>-0.54937480000000005</c:v>
                </c:pt>
                <c:pt idx="392">
                  <c:v>-0.54983360000000003</c:v>
                </c:pt>
                <c:pt idx="393">
                  <c:v>-0.55023560000000005</c:v>
                </c:pt>
                <c:pt idx="394">
                  <c:v>-0.55064380000000002</c:v>
                </c:pt>
                <c:pt idx="395">
                  <c:v>-0.55109680000000005</c:v>
                </c:pt>
                <c:pt idx="396">
                  <c:v>-0.55164259999999998</c:v>
                </c:pt>
                <c:pt idx="397">
                  <c:v>-0.55207870000000003</c:v>
                </c:pt>
                <c:pt idx="398">
                  <c:v>-0.55251839999999997</c:v>
                </c:pt>
                <c:pt idx="399">
                  <c:v>-0.55289120000000003</c:v>
                </c:pt>
                <c:pt idx="400">
                  <c:v>-0.5534036</c:v>
                </c:pt>
                <c:pt idx="401">
                  <c:v>-0.55386060000000004</c:v>
                </c:pt>
                <c:pt idx="402">
                  <c:v>-0.55425100000000005</c:v>
                </c:pt>
                <c:pt idx="403">
                  <c:v>-0.55483099999999996</c:v>
                </c:pt>
                <c:pt idx="404">
                  <c:v>-0.55529499999999998</c:v>
                </c:pt>
                <c:pt idx="405">
                  <c:v>-0.55565200000000003</c:v>
                </c:pt>
                <c:pt idx="406">
                  <c:v>-0.5561294</c:v>
                </c:pt>
                <c:pt idx="407">
                  <c:v>-0.55662210000000001</c:v>
                </c:pt>
                <c:pt idx="408">
                  <c:v>-0.557029</c:v>
                </c:pt>
                <c:pt idx="409">
                  <c:v>-0.55751989999999996</c:v>
                </c:pt>
                <c:pt idx="410">
                  <c:v>-0.5580098</c:v>
                </c:pt>
                <c:pt idx="411">
                  <c:v>-0.55842630000000004</c:v>
                </c:pt>
                <c:pt idx="412">
                  <c:v>-0.55894750000000004</c:v>
                </c:pt>
                <c:pt idx="413">
                  <c:v>-0.55933699999999997</c:v>
                </c:pt>
                <c:pt idx="414">
                  <c:v>-0.55980300000000005</c:v>
                </c:pt>
                <c:pt idx="415">
                  <c:v>-0.56029989999999996</c:v>
                </c:pt>
                <c:pt idx="416">
                  <c:v>-0.56075330000000001</c:v>
                </c:pt>
                <c:pt idx="417">
                  <c:v>-0.56116999999999995</c:v>
                </c:pt>
                <c:pt idx="418">
                  <c:v>-0.561666</c:v>
                </c:pt>
                <c:pt idx="419">
                  <c:v>-0.56204200000000004</c:v>
                </c:pt>
                <c:pt idx="420">
                  <c:v>-0.56251680000000004</c:v>
                </c:pt>
                <c:pt idx="421">
                  <c:v>-0.56289960000000006</c:v>
                </c:pt>
                <c:pt idx="422">
                  <c:v>-0.56333739999999999</c:v>
                </c:pt>
                <c:pt idx="423">
                  <c:v>-0.56378220000000001</c:v>
                </c:pt>
                <c:pt idx="424">
                  <c:v>-0.56415510000000002</c:v>
                </c:pt>
                <c:pt idx="425">
                  <c:v>-0.56467179999999995</c:v>
                </c:pt>
                <c:pt idx="426">
                  <c:v>-0.56503369999999997</c:v>
                </c:pt>
                <c:pt idx="427">
                  <c:v>-0.56538549999999999</c:v>
                </c:pt>
                <c:pt idx="428">
                  <c:v>-0.56588479999999997</c:v>
                </c:pt>
                <c:pt idx="429">
                  <c:v>-0.5663184</c:v>
                </c:pt>
                <c:pt idx="430">
                  <c:v>-0.56673779999999996</c:v>
                </c:pt>
                <c:pt idx="431">
                  <c:v>-0.56722119999999998</c:v>
                </c:pt>
                <c:pt idx="432">
                  <c:v>-0.56762380000000001</c:v>
                </c:pt>
                <c:pt idx="433">
                  <c:v>-0.56810240000000001</c:v>
                </c:pt>
                <c:pt idx="434">
                  <c:v>-0.56848900000000002</c:v>
                </c:pt>
                <c:pt idx="435">
                  <c:v>-0.56880500000000001</c:v>
                </c:pt>
                <c:pt idx="436">
                  <c:v>-0.56919580000000003</c:v>
                </c:pt>
                <c:pt idx="437">
                  <c:v>-0.5696618</c:v>
                </c:pt>
                <c:pt idx="438">
                  <c:v>-0.57004880000000002</c:v>
                </c:pt>
                <c:pt idx="439">
                  <c:v>-0.57049300000000003</c:v>
                </c:pt>
                <c:pt idx="440">
                  <c:v>-0.57095819999999997</c:v>
                </c:pt>
                <c:pt idx="441">
                  <c:v>-0.57138659999999997</c:v>
                </c:pt>
                <c:pt idx="442">
                  <c:v>-0.5718413</c:v>
                </c:pt>
                <c:pt idx="443">
                  <c:v>-0.57228760000000001</c:v>
                </c:pt>
                <c:pt idx="444">
                  <c:v>-0.57268140000000001</c:v>
                </c:pt>
                <c:pt idx="445">
                  <c:v>-0.57309480000000002</c:v>
                </c:pt>
                <c:pt idx="446">
                  <c:v>-0.57354419999999995</c:v>
                </c:pt>
                <c:pt idx="447">
                  <c:v>-0.57398260000000001</c:v>
                </c:pt>
                <c:pt idx="448">
                  <c:v>-0.5745015</c:v>
                </c:pt>
                <c:pt idx="449">
                  <c:v>-0.57492529999999997</c:v>
                </c:pt>
                <c:pt idx="450">
                  <c:v>-0.57527349999999999</c:v>
                </c:pt>
                <c:pt idx="451">
                  <c:v>-0.57582500000000003</c:v>
                </c:pt>
                <c:pt idx="452">
                  <c:v>-0.57615000000000005</c:v>
                </c:pt>
                <c:pt idx="453">
                  <c:v>-0.57655279999999998</c:v>
                </c:pt>
                <c:pt idx="454">
                  <c:v>-0.57694259999999997</c:v>
                </c:pt>
                <c:pt idx="455">
                  <c:v>-0.57742210000000005</c:v>
                </c:pt>
                <c:pt idx="456">
                  <c:v>-0.577878</c:v>
                </c:pt>
                <c:pt idx="457">
                  <c:v>-0.57826350000000004</c:v>
                </c:pt>
                <c:pt idx="458">
                  <c:v>-0.57871980000000001</c:v>
                </c:pt>
                <c:pt idx="459">
                  <c:v>-0.57912459999999999</c:v>
                </c:pt>
                <c:pt idx="460">
                  <c:v>-0.57952099999999995</c:v>
                </c:pt>
                <c:pt idx="461">
                  <c:v>-0.57986819999999994</c:v>
                </c:pt>
                <c:pt idx="462">
                  <c:v>-0.58028570000000002</c:v>
                </c:pt>
                <c:pt idx="463">
                  <c:v>-0.58079099999999995</c:v>
                </c:pt>
                <c:pt idx="464">
                  <c:v>-0.58114600000000005</c:v>
                </c:pt>
                <c:pt idx="465">
                  <c:v>-0.58151739999999996</c:v>
                </c:pt>
                <c:pt idx="466">
                  <c:v>-0.58201530000000001</c:v>
                </c:pt>
                <c:pt idx="467">
                  <c:v>-0.5823043</c:v>
                </c:pt>
                <c:pt idx="468">
                  <c:v>-0.58284409999999998</c:v>
                </c:pt>
                <c:pt idx="469">
                  <c:v>-0.58318899999999996</c:v>
                </c:pt>
                <c:pt idx="470">
                  <c:v>-0.58361819999999998</c:v>
                </c:pt>
                <c:pt idx="471">
                  <c:v>-0.58403850000000002</c:v>
                </c:pt>
                <c:pt idx="472">
                  <c:v>-0.58438780000000001</c:v>
                </c:pt>
                <c:pt idx="473">
                  <c:v>-0.58485299999999996</c:v>
                </c:pt>
                <c:pt idx="474">
                  <c:v>-0.58525340000000003</c:v>
                </c:pt>
                <c:pt idx="475">
                  <c:v>-0.58572270000000004</c:v>
                </c:pt>
                <c:pt idx="476">
                  <c:v>-0.58630349999999998</c:v>
                </c:pt>
                <c:pt idx="477">
                  <c:v>-0.58646299999999996</c:v>
                </c:pt>
                <c:pt idx="478">
                  <c:v>-0.58685589999999999</c:v>
                </c:pt>
                <c:pt idx="479">
                  <c:v>-0.58728259999999999</c:v>
                </c:pt>
                <c:pt idx="480">
                  <c:v>-0.58767570000000002</c:v>
                </c:pt>
                <c:pt idx="481">
                  <c:v>-0.5879955</c:v>
                </c:pt>
                <c:pt idx="482">
                  <c:v>-0.58841650000000001</c:v>
                </c:pt>
                <c:pt idx="483">
                  <c:v>-0.5888582</c:v>
                </c:pt>
                <c:pt idx="484">
                  <c:v>-0.58929469999999995</c:v>
                </c:pt>
                <c:pt idx="485">
                  <c:v>-0.58977049999999998</c:v>
                </c:pt>
                <c:pt idx="486">
                  <c:v>-0.59006259999999999</c:v>
                </c:pt>
                <c:pt idx="487">
                  <c:v>-0.59044640000000004</c:v>
                </c:pt>
                <c:pt idx="488">
                  <c:v>-0.59093560000000001</c:v>
                </c:pt>
                <c:pt idx="489">
                  <c:v>-0.59144140000000001</c:v>
                </c:pt>
                <c:pt idx="490">
                  <c:v>-0.59188130000000005</c:v>
                </c:pt>
                <c:pt idx="491">
                  <c:v>-0.59210309999999999</c:v>
                </c:pt>
                <c:pt idx="492">
                  <c:v>-0.59246949999999998</c:v>
                </c:pt>
                <c:pt idx="493">
                  <c:v>-0.59288320000000005</c:v>
                </c:pt>
                <c:pt idx="494">
                  <c:v>-0.59330470000000002</c:v>
                </c:pt>
                <c:pt idx="495">
                  <c:v>-0.59371289999999999</c:v>
                </c:pt>
                <c:pt idx="496">
                  <c:v>-0.59409420000000002</c:v>
                </c:pt>
                <c:pt idx="497">
                  <c:v>-0.5945416</c:v>
                </c:pt>
                <c:pt idx="498">
                  <c:v>-0.59490869999999996</c:v>
                </c:pt>
                <c:pt idx="499">
                  <c:v>-0.59529940000000003</c:v>
                </c:pt>
                <c:pt idx="500">
                  <c:v>-0.59563010000000005</c:v>
                </c:pt>
                <c:pt idx="501">
                  <c:v>-0.59607869999999996</c:v>
                </c:pt>
                <c:pt idx="502">
                  <c:v>-0.59641679999999997</c:v>
                </c:pt>
                <c:pt idx="503">
                  <c:v>-0.59684470000000001</c:v>
                </c:pt>
                <c:pt idx="504">
                  <c:v>-0.59716400000000003</c:v>
                </c:pt>
                <c:pt idx="505">
                  <c:v>-0.59756719999999997</c:v>
                </c:pt>
                <c:pt idx="506">
                  <c:v>-0.59805280000000005</c:v>
                </c:pt>
                <c:pt idx="507">
                  <c:v>-0.5984005</c:v>
                </c:pt>
                <c:pt idx="508">
                  <c:v>-0.5987112</c:v>
                </c:pt>
                <c:pt idx="509">
                  <c:v>-0.59916069999999999</c:v>
                </c:pt>
                <c:pt idx="510">
                  <c:v>-0.59952099999999997</c:v>
                </c:pt>
                <c:pt idx="511">
                  <c:v>-0.59994449999999999</c:v>
                </c:pt>
                <c:pt idx="512">
                  <c:v>-0.60034849999999995</c:v>
                </c:pt>
                <c:pt idx="513">
                  <c:v>-0.60078419999999999</c:v>
                </c:pt>
                <c:pt idx="514">
                  <c:v>-0.6011339</c:v>
                </c:pt>
                <c:pt idx="515">
                  <c:v>-0.60148520000000005</c:v>
                </c:pt>
                <c:pt idx="516">
                  <c:v>-0.60186899999999999</c:v>
                </c:pt>
                <c:pt idx="517">
                  <c:v>-0.6021398</c:v>
                </c:pt>
                <c:pt idx="518">
                  <c:v>-0.60253860000000004</c:v>
                </c:pt>
                <c:pt idx="519">
                  <c:v>-0.60296090000000002</c:v>
                </c:pt>
                <c:pt idx="520">
                  <c:v>-0.60336699999999999</c:v>
                </c:pt>
                <c:pt idx="521">
                  <c:v>-0.60375400000000001</c:v>
                </c:pt>
                <c:pt idx="522">
                  <c:v>-0.60412030000000005</c:v>
                </c:pt>
                <c:pt idx="523">
                  <c:v>-0.60463739999999999</c:v>
                </c:pt>
                <c:pt idx="524">
                  <c:v>-0.60498680000000005</c:v>
                </c:pt>
                <c:pt idx="525">
                  <c:v>-0.60539969999999999</c:v>
                </c:pt>
                <c:pt idx="526">
                  <c:v>-0.60578030000000005</c:v>
                </c:pt>
                <c:pt idx="527">
                  <c:v>-0.60616199999999998</c:v>
                </c:pt>
                <c:pt idx="528">
                  <c:v>-0.60658880000000004</c:v>
                </c:pt>
                <c:pt idx="529">
                  <c:v>-0.60696000000000006</c:v>
                </c:pt>
                <c:pt idx="530">
                  <c:v>-0.60739969999999999</c:v>
                </c:pt>
                <c:pt idx="531">
                  <c:v>-0.60775219999999996</c:v>
                </c:pt>
                <c:pt idx="532">
                  <c:v>-0.60818059999999996</c:v>
                </c:pt>
                <c:pt idx="533">
                  <c:v>-0.60857609999999995</c:v>
                </c:pt>
                <c:pt idx="534">
                  <c:v>-0.60896039999999996</c:v>
                </c:pt>
                <c:pt idx="535">
                  <c:v>-0.60939319999999997</c:v>
                </c:pt>
                <c:pt idx="536">
                  <c:v>-0.60981419999999997</c:v>
                </c:pt>
                <c:pt idx="537">
                  <c:v>-0.61018300000000003</c:v>
                </c:pt>
                <c:pt idx="538">
                  <c:v>-0.61060519999999996</c:v>
                </c:pt>
                <c:pt idx="539">
                  <c:v>-0.61099840000000005</c:v>
                </c:pt>
                <c:pt idx="540">
                  <c:v>-0.61134940000000004</c:v>
                </c:pt>
                <c:pt idx="541">
                  <c:v>-0.61173069999999996</c:v>
                </c:pt>
                <c:pt idx="542">
                  <c:v>-0.61212820000000001</c:v>
                </c:pt>
                <c:pt idx="543">
                  <c:v>-0.61247240000000003</c:v>
                </c:pt>
                <c:pt idx="544">
                  <c:v>-0.61282930000000002</c:v>
                </c:pt>
                <c:pt idx="545">
                  <c:v>-0.61316579999999998</c:v>
                </c:pt>
                <c:pt idx="546">
                  <c:v>-0.61357220000000001</c:v>
                </c:pt>
                <c:pt idx="547">
                  <c:v>-0.61381059999999998</c:v>
                </c:pt>
                <c:pt idx="548">
                  <c:v>-0.61414999999999997</c:v>
                </c:pt>
                <c:pt idx="549">
                  <c:v>-0.61433649999999995</c:v>
                </c:pt>
                <c:pt idx="550">
                  <c:v>-0.61462910000000004</c:v>
                </c:pt>
                <c:pt idx="551">
                  <c:v>-0.61492500000000005</c:v>
                </c:pt>
                <c:pt idx="552">
                  <c:v>-0.61507990000000001</c:v>
                </c:pt>
                <c:pt idx="553">
                  <c:v>-0.61543599999999998</c:v>
                </c:pt>
                <c:pt idx="554">
                  <c:v>-0.61574320000000005</c:v>
                </c:pt>
                <c:pt idx="555">
                  <c:v>-0.61593249999999999</c:v>
                </c:pt>
                <c:pt idx="556">
                  <c:v>-0.61636400000000002</c:v>
                </c:pt>
                <c:pt idx="557">
                  <c:v>-0.61670820000000004</c:v>
                </c:pt>
                <c:pt idx="558">
                  <c:v>-0.6170274</c:v>
                </c:pt>
                <c:pt idx="559">
                  <c:v>-0.61749719999999997</c:v>
                </c:pt>
                <c:pt idx="560">
                  <c:v>-0.61800980000000005</c:v>
                </c:pt>
                <c:pt idx="561">
                  <c:v>-0.61838340000000003</c:v>
                </c:pt>
                <c:pt idx="562">
                  <c:v>-0.61885800000000002</c:v>
                </c:pt>
                <c:pt idx="563">
                  <c:v>-0.61932860000000001</c:v>
                </c:pt>
                <c:pt idx="564">
                  <c:v>-0.61978160000000004</c:v>
                </c:pt>
                <c:pt idx="565">
                  <c:v>-0.62022540000000004</c:v>
                </c:pt>
                <c:pt idx="566">
                  <c:v>-0.62057680000000004</c:v>
                </c:pt>
                <c:pt idx="567">
                  <c:v>-0.62101200000000001</c:v>
                </c:pt>
                <c:pt idx="568">
                  <c:v>-0.62136990000000003</c:v>
                </c:pt>
                <c:pt idx="569">
                  <c:v>-0.62176819999999999</c:v>
                </c:pt>
                <c:pt idx="570">
                  <c:v>-0.62224069999999998</c:v>
                </c:pt>
                <c:pt idx="571">
                  <c:v>-0.62280690000000005</c:v>
                </c:pt>
                <c:pt idx="572">
                  <c:v>-0.62334140000000005</c:v>
                </c:pt>
                <c:pt idx="573">
                  <c:v>-0.6239555</c:v>
                </c:pt>
                <c:pt idx="574">
                  <c:v>-0.62418890000000005</c:v>
                </c:pt>
                <c:pt idx="575">
                  <c:v>-0.62410379999999999</c:v>
                </c:pt>
                <c:pt idx="576">
                  <c:v>-0.62343820000000005</c:v>
                </c:pt>
                <c:pt idx="577">
                  <c:v>-0.62396680000000004</c:v>
                </c:pt>
                <c:pt idx="578">
                  <c:v>-0.62485840000000004</c:v>
                </c:pt>
                <c:pt idx="579">
                  <c:v>-0.62547680000000005</c:v>
                </c:pt>
                <c:pt idx="580">
                  <c:v>-0.62556599999999996</c:v>
                </c:pt>
                <c:pt idx="581">
                  <c:v>-0.62570289999999995</c:v>
                </c:pt>
                <c:pt idx="582">
                  <c:v>-0.62626020000000004</c:v>
                </c:pt>
                <c:pt idx="583">
                  <c:v>-0.6267104</c:v>
                </c:pt>
                <c:pt idx="584">
                  <c:v>-0.6271622</c:v>
                </c:pt>
                <c:pt idx="585">
                  <c:v>-0.62718649999999998</c:v>
                </c:pt>
                <c:pt idx="586">
                  <c:v>-0.62746579999999996</c:v>
                </c:pt>
                <c:pt idx="587">
                  <c:v>-0.62795259999999997</c:v>
                </c:pt>
                <c:pt idx="588">
                  <c:v>-0.62831800000000004</c:v>
                </c:pt>
                <c:pt idx="589">
                  <c:v>-0.62870740000000003</c:v>
                </c:pt>
                <c:pt idx="590">
                  <c:v>-0.62885820000000003</c:v>
                </c:pt>
                <c:pt idx="591">
                  <c:v>-0.62921050000000001</c:v>
                </c:pt>
                <c:pt idx="592">
                  <c:v>-0.6298127</c:v>
                </c:pt>
                <c:pt idx="593">
                  <c:v>-0.63040750000000001</c:v>
                </c:pt>
                <c:pt idx="594">
                  <c:v>-0.63076180000000004</c:v>
                </c:pt>
                <c:pt idx="595">
                  <c:v>-0.63125819999999999</c:v>
                </c:pt>
                <c:pt idx="596">
                  <c:v>-0.6316254</c:v>
                </c:pt>
                <c:pt idx="597">
                  <c:v>-0.63202860000000005</c:v>
                </c:pt>
                <c:pt idx="598">
                  <c:v>-0.63255989999999995</c:v>
                </c:pt>
                <c:pt idx="599">
                  <c:v>-0.63324559999999996</c:v>
                </c:pt>
                <c:pt idx="600">
                  <c:v>-0.63373950000000001</c:v>
                </c:pt>
                <c:pt idx="601">
                  <c:v>-0.63365700000000003</c:v>
                </c:pt>
                <c:pt idx="602">
                  <c:v>-0.63301660000000004</c:v>
                </c:pt>
                <c:pt idx="603">
                  <c:v>-0.63319130000000001</c:v>
                </c:pt>
                <c:pt idx="604">
                  <c:v>-0.6342101</c:v>
                </c:pt>
                <c:pt idx="605">
                  <c:v>-0.63477660000000002</c:v>
                </c:pt>
                <c:pt idx="606">
                  <c:v>-0.63536139999999997</c:v>
                </c:pt>
                <c:pt idx="607">
                  <c:v>-0.63581449999999995</c:v>
                </c:pt>
                <c:pt idx="608">
                  <c:v>-0.63603620000000005</c:v>
                </c:pt>
                <c:pt idx="609">
                  <c:v>-0.63614689999999996</c:v>
                </c:pt>
                <c:pt idx="610">
                  <c:v>-0.63638720000000004</c:v>
                </c:pt>
                <c:pt idx="611">
                  <c:v>-0.63678950000000001</c:v>
                </c:pt>
                <c:pt idx="612">
                  <c:v>-0.63706719999999994</c:v>
                </c:pt>
                <c:pt idx="613">
                  <c:v>-0.637297</c:v>
                </c:pt>
                <c:pt idx="614">
                  <c:v>-0.63767430000000003</c:v>
                </c:pt>
                <c:pt idx="615">
                  <c:v>-0.63804740000000004</c:v>
                </c:pt>
                <c:pt idx="616">
                  <c:v>-0.63841400000000004</c:v>
                </c:pt>
                <c:pt idx="617">
                  <c:v>-0.63875499999999996</c:v>
                </c:pt>
                <c:pt idx="618">
                  <c:v>-0.63921910000000004</c:v>
                </c:pt>
                <c:pt idx="619">
                  <c:v>-0.6395324</c:v>
                </c:pt>
                <c:pt idx="620">
                  <c:v>-0.63999850000000003</c:v>
                </c:pt>
                <c:pt idx="621">
                  <c:v>-0.64035299999999995</c:v>
                </c:pt>
                <c:pt idx="622">
                  <c:v>-0.64077090000000003</c:v>
                </c:pt>
                <c:pt idx="623">
                  <c:v>-0.64129729999999996</c:v>
                </c:pt>
                <c:pt idx="624">
                  <c:v>-0.64186880000000002</c:v>
                </c:pt>
                <c:pt idx="625">
                  <c:v>-0.64249440000000002</c:v>
                </c:pt>
                <c:pt idx="626">
                  <c:v>-0.64300900000000005</c:v>
                </c:pt>
                <c:pt idx="627">
                  <c:v>-0.64276999999999995</c:v>
                </c:pt>
                <c:pt idx="628">
                  <c:v>-0.64218640000000005</c:v>
                </c:pt>
                <c:pt idx="629">
                  <c:v>-0.64258159999999998</c:v>
                </c:pt>
                <c:pt idx="630">
                  <c:v>-0.64340629999999999</c:v>
                </c:pt>
                <c:pt idx="631">
                  <c:v>-0.6439648</c:v>
                </c:pt>
                <c:pt idx="632">
                  <c:v>-0.6441365</c:v>
                </c:pt>
                <c:pt idx="633">
                  <c:v>-0.64422049999999997</c:v>
                </c:pt>
                <c:pt idx="634">
                  <c:v>-0.64447900000000002</c:v>
                </c:pt>
                <c:pt idx="635">
                  <c:v>-0.64490579999999997</c:v>
                </c:pt>
                <c:pt idx="636">
                  <c:v>-0.64510559999999995</c:v>
                </c:pt>
                <c:pt idx="637">
                  <c:v>-0.6454297</c:v>
                </c:pt>
                <c:pt idx="638">
                  <c:v>-0.64582450000000002</c:v>
                </c:pt>
                <c:pt idx="639">
                  <c:v>-0.64611010000000002</c:v>
                </c:pt>
                <c:pt idx="640">
                  <c:v>-0.64653050000000001</c:v>
                </c:pt>
                <c:pt idx="641">
                  <c:v>-0.64684410000000003</c:v>
                </c:pt>
                <c:pt idx="642">
                  <c:v>-0.64725630000000001</c:v>
                </c:pt>
                <c:pt idx="643">
                  <c:v>-0.64759339999999999</c:v>
                </c:pt>
                <c:pt idx="644">
                  <c:v>-0.64802870000000001</c:v>
                </c:pt>
                <c:pt idx="645">
                  <c:v>-0.64839460000000004</c:v>
                </c:pt>
                <c:pt idx="646">
                  <c:v>-0.64888060000000003</c:v>
                </c:pt>
                <c:pt idx="647">
                  <c:v>-0.64929479999999995</c:v>
                </c:pt>
                <c:pt idx="648">
                  <c:v>-0.64986129999999998</c:v>
                </c:pt>
                <c:pt idx="649">
                  <c:v>-0.65048379999999995</c:v>
                </c:pt>
                <c:pt idx="650">
                  <c:v>-0.65090570000000003</c:v>
                </c:pt>
                <c:pt idx="651">
                  <c:v>-0.65113100000000002</c:v>
                </c:pt>
                <c:pt idx="652">
                  <c:v>-0.65075000000000005</c:v>
                </c:pt>
                <c:pt idx="653">
                  <c:v>-0.65061100000000005</c:v>
                </c:pt>
                <c:pt idx="654">
                  <c:v>-0.65117029999999998</c:v>
                </c:pt>
                <c:pt idx="655">
                  <c:v>-0.65194960000000002</c:v>
                </c:pt>
                <c:pt idx="656">
                  <c:v>-0.65237350000000005</c:v>
                </c:pt>
                <c:pt idx="657">
                  <c:v>-0.652729</c:v>
                </c:pt>
                <c:pt idx="658">
                  <c:v>-0.65314950000000005</c:v>
                </c:pt>
                <c:pt idx="659">
                  <c:v>-0.65359780000000001</c:v>
                </c:pt>
                <c:pt idx="660">
                  <c:v>-0.654084</c:v>
                </c:pt>
                <c:pt idx="661">
                  <c:v>-0.65449420000000003</c:v>
                </c:pt>
                <c:pt idx="662">
                  <c:v>-0.65482940000000001</c:v>
                </c:pt>
                <c:pt idx="663">
                  <c:v>-0.65502680000000002</c:v>
                </c:pt>
                <c:pt idx="664">
                  <c:v>-0.65538549999999995</c:v>
                </c:pt>
                <c:pt idx="665">
                  <c:v>-0.6557788</c:v>
                </c:pt>
                <c:pt idx="666">
                  <c:v>-0.65600389999999997</c:v>
                </c:pt>
                <c:pt idx="667">
                  <c:v>-0.65621249999999998</c:v>
                </c:pt>
                <c:pt idx="668">
                  <c:v>-0.6564913</c:v>
                </c:pt>
                <c:pt idx="669">
                  <c:v>-0.65674909999999997</c:v>
                </c:pt>
                <c:pt idx="670">
                  <c:v>-0.65692209999999995</c:v>
                </c:pt>
                <c:pt idx="671">
                  <c:v>-0.65724070000000001</c:v>
                </c:pt>
                <c:pt idx="672">
                  <c:v>-0.65723540000000003</c:v>
                </c:pt>
                <c:pt idx="673">
                  <c:v>-0.65742469999999997</c:v>
                </c:pt>
                <c:pt idx="674">
                  <c:v>-0.65756689999999995</c:v>
                </c:pt>
                <c:pt idx="675">
                  <c:v>-0.65784529999999997</c:v>
                </c:pt>
                <c:pt idx="676">
                  <c:v>-0.65817919999999996</c:v>
                </c:pt>
                <c:pt idx="677">
                  <c:v>-0.65852299999999997</c:v>
                </c:pt>
                <c:pt idx="678">
                  <c:v>-0.6588695</c:v>
                </c:pt>
                <c:pt idx="679">
                  <c:v>-0.65920500000000004</c:v>
                </c:pt>
                <c:pt idx="680">
                  <c:v>-0.65958309999999998</c:v>
                </c:pt>
                <c:pt idx="681">
                  <c:v>-0.65984080000000001</c:v>
                </c:pt>
                <c:pt idx="682">
                  <c:v>-0.66019459999999996</c:v>
                </c:pt>
                <c:pt idx="683">
                  <c:v>-0.66046689999999997</c:v>
                </c:pt>
                <c:pt idx="684">
                  <c:v>-0.66075220000000001</c:v>
                </c:pt>
                <c:pt idx="685">
                  <c:v>-0.66099180000000002</c:v>
                </c:pt>
                <c:pt idx="686">
                  <c:v>-0.66129300000000002</c:v>
                </c:pt>
                <c:pt idx="687">
                  <c:v>-0.66161340000000002</c:v>
                </c:pt>
                <c:pt idx="688">
                  <c:v>-0.66191860000000002</c:v>
                </c:pt>
                <c:pt idx="689">
                  <c:v>-0.66221319999999995</c:v>
                </c:pt>
                <c:pt idx="690">
                  <c:v>-0.66246090000000002</c:v>
                </c:pt>
                <c:pt idx="691">
                  <c:v>-0.66281820000000002</c:v>
                </c:pt>
                <c:pt idx="692">
                  <c:v>-0.66308129999999998</c:v>
                </c:pt>
                <c:pt idx="693">
                  <c:v>-0.66336700000000004</c:v>
                </c:pt>
                <c:pt idx="694">
                  <c:v>-0.66369809999999996</c:v>
                </c:pt>
                <c:pt idx="695">
                  <c:v>-0.6640182</c:v>
                </c:pt>
                <c:pt idx="696">
                  <c:v>-0.66414479999999998</c:v>
                </c:pt>
                <c:pt idx="697">
                  <c:v>-0.66441870000000003</c:v>
                </c:pt>
                <c:pt idx="698">
                  <c:v>-0.66471860000000005</c:v>
                </c:pt>
                <c:pt idx="699">
                  <c:v>-0.66497589999999995</c:v>
                </c:pt>
                <c:pt idx="700">
                  <c:v>-0.66527259999999999</c:v>
                </c:pt>
                <c:pt idx="701">
                  <c:v>-0.66559080000000004</c:v>
                </c:pt>
                <c:pt idx="702">
                  <c:v>-0.66591610000000001</c:v>
                </c:pt>
                <c:pt idx="703">
                  <c:v>-0.66608750000000005</c:v>
                </c:pt>
                <c:pt idx="704">
                  <c:v>-0.66631810000000002</c:v>
                </c:pt>
                <c:pt idx="705">
                  <c:v>-0.66669579999999995</c:v>
                </c:pt>
                <c:pt idx="706">
                  <c:v>-0.66700380000000004</c:v>
                </c:pt>
                <c:pt idx="707">
                  <c:v>-0.66723319999999997</c:v>
                </c:pt>
                <c:pt idx="708">
                  <c:v>-0.66752449999999997</c:v>
                </c:pt>
                <c:pt idx="709">
                  <c:v>-0.66780589999999995</c:v>
                </c:pt>
                <c:pt idx="710">
                  <c:v>-0.66814130000000005</c:v>
                </c:pt>
                <c:pt idx="711">
                  <c:v>-0.66841340000000005</c:v>
                </c:pt>
                <c:pt idx="712">
                  <c:v>-0.66868519999999998</c:v>
                </c:pt>
                <c:pt idx="713">
                  <c:v>-0.66899850000000005</c:v>
                </c:pt>
                <c:pt idx="714">
                  <c:v>-0.66923999999999995</c:v>
                </c:pt>
                <c:pt idx="715">
                  <c:v>-0.66959299999999999</c:v>
                </c:pt>
                <c:pt idx="716">
                  <c:v>-0.66989449999999995</c:v>
                </c:pt>
                <c:pt idx="717">
                  <c:v>-0.67019119999999999</c:v>
                </c:pt>
                <c:pt idx="718">
                  <c:v>-0.67045299999999997</c:v>
                </c:pt>
                <c:pt idx="719">
                  <c:v>-0.67081610000000003</c:v>
                </c:pt>
                <c:pt idx="720">
                  <c:v>-0.67102439999999997</c:v>
                </c:pt>
                <c:pt idx="721">
                  <c:v>-0.67129879999999997</c:v>
                </c:pt>
                <c:pt idx="722">
                  <c:v>-0.67154930000000002</c:v>
                </c:pt>
                <c:pt idx="723">
                  <c:v>-0.67187949999999996</c:v>
                </c:pt>
                <c:pt idx="724">
                  <c:v>-0.67213889999999998</c:v>
                </c:pt>
                <c:pt idx="725">
                  <c:v>-0.67247559999999995</c:v>
                </c:pt>
                <c:pt idx="726">
                  <c:v>-0.67274560000000005</c:v>
                </c:pt>
                <c:pt idx="727">
                  <c:v>-0.67304010000000003</c:v>
                </c:pt>
                <c:pt idx="728">
                  <c:v>-0.67332219999999998</c:v>
                </c:pt>
                <c:pt idx="729">
                  <c:v>-0.67357350000000005</c:v>
                </c:pt>
                <c:pt idx="730">
                  <c:v>-0.67391199999999996</c:v>
                </c:pt>
                <c:pt idx="731">
                  <c:v>-0.67416019999999999</c:v>
                </c:pt>
                <c:pt idx="732">
                  <c:v>-0.6745234</c:v>
                </c:pt>
                <c:pt idx="733">
                  <c:v>-0.67469000000000001</c:v>
                </c:pt>
                <c:pt idx="734">
                  <c:v>-0.6750815</c:v>
                </c:pt>
                <c:pt idx="735">
                  <c:v>-0.67538140000000002</c:v>
                </c:pt>
                <c:pt idx="736">
                  <c:v>-0.67557469999999997</c:v>
                </c:pt>
                <c:pt idx="737">
                  <c:v>-0.67589440000000001</c:v>
                </c:pt>
                <c:pt idx="738">
                  <c:v>-0.67612950000000005</c:v>
                </c:pt>
                <c:pt idx="739">
                  <c:v>-0.67653149999999995</c:v>
                </c:pt>
                <c:pt idx="740">
                  <c:v>-0.67683099999999996</c:v>
                </c:pt>
                <c:pt idx="741">
                  <c:v>-0.67696599999999996</c:v>
                </c:pt>
                <c:pt idx="742">
                  <c:v>-0.67729859999999997</c:v>
                </c:pt>
                <c:pt idx="743">
                  <c:v>-0.67770920000000001</c:v>
                </c:pt>
                <c:pt idx="744">
                  <c:v>-0.67800190000000005</c:v>
                </c:pt>
                <c:pt idx="745">
                  <c:v>-0.67822899999999997</c:v>
                </c:pt>
                <c:pt idx="746">
                  <c:v>-0.67858779999999996</c:v>
                </c:pt>
                <c:pt idx="747">
                  <c:v>-0.6788362</c:v>
                </c:pt>
                <c:pt idx="748">
                  <c:v>-0.67903999999999998</c:v>
                </c:pt>
                <c:pt idx="749">
                  <c:v>-0.67940120000000004</c:v>
                </c:pt>
                <c:pt idx="750">
                  <c:v>-0.67967100000000003</c:v>
                </c:pt>
                <c:pt idx="751">
                  <c:v>-0.68003340000000001</c:v>
                </c:pt>
                <c:pt idx="752">
                  <c:v>-0.680307</c:v>
                </c:pt>
                <c:pt idx="753">
                  <c:v>-0.68063240000000003</c:v>
                </c:pt>
                <c:pt idx="754">
                  <c:v>-0.68080010000000002</c:v>
                </c:pt>
                <c:pt idx="755">
                  <c:v>-0.68114620000000003</c:v>
                </c:pt>
                <c:pt idx="756">
                  <c:v>-0.68146680000000004</c:v>
                </c:pt>
                <c:pt idx="757">
                  <c:v>-0.68163530000000006</c:v>
                </c:pt>
                <c:pt idx="758">
                  <c:v>-0.68200380000000005</c:v>
                </c:pt>
                <c:pt idx="759">
                  <c:v>-0.68236799999999997</c:v>
                </c:pt>
                <c:pt idx="760">
                  <c:v>-0.68261970000000005</c:v>
                </c:pt>
                <c:pt idx="761">
                  <c:v>-0.6828381</c:v>
                </c:pt>
                <c:pt idx="762">
                  <c:v>-0.68307280000000004</c:v>
                </c:pt>
                <c:pt idx="763">
                  <c:v>-0.68345500000000003</c:v>
                </c:pt>
                <c:pt idx="764">
                  <c:v>-0.68362069999999997</c:v>
                </c:pt>
                <c:pt idx="765">
                  <c:v>-0.68399030000000005</c:v>
                </c:pt>
                <c:pt idx="766">
                  <c:v>-0.68428049999999996</c:v>
                </c:pt>
                <c:pt idx="767">
                  <c:v>-0.68453900000000001</c:v>
                </c:pt>
                <c:pt idx="768">
                  <c:v>-0.68483780000000005</c:v>
                </c:pt>
                <c:pt idx="769">
                  <c:v>-0.68514889999999995</c:v>
                </c:pt>
                <c:pt idx="770">
                  <c:v>-0.68541249999999998</c:v>
                </c:pt>
                <c:pt idx="771">
                  <c:v>-0.68573099999999998</c:v>
                </c:pt>
                <c:pt idx="772">
                  <c:v>-0.68594449999999996</c:v>
                </c:pt>
                <c:pt idx="773">
                  <c:v>-0.68622660000000002</c:v>
                </c:pt>
                <c:pt idx="774">
                  <c:v>-0.68655999999999995</c:v>
                </c:pt>
                <c:pt idx="775">
                  <c:v>-0.68673189999999995</c:v>
                </c:pt>
                <c:pt idx="776">
                  <c:v>-0.68706820000000002</c:v>
                </c:pt>
                <c:pt idx="777">
                  <c:v>-0.68742250000000005</c:v>
                </c:pt>
                <c:pt idx="778">
                  <c:v>-0.68772279999999997</c:v>
                </c:pt>
                <c:pt idx="779">
                  <c:v>-0.68807529999999995</c:v>
                </c:pt>
                <c:pt idx="780">
                  <c:v>-0.6883456</c:v>
                </c:pt>
                <c:pt idx="781">
                  <c:v>-0.68861439999999996</c:v>
                </c:pt>
                <c:pt idx="782">
                  <c:v>-0.68889279999999997</c:v>
                </c:pt>
                <c:pt idx="783">
                  <c:v>-0.68923350000000005</c:v>
                </c:pt>
                <c:pt idx="784">
                  <c:v>-0.68946410000000002</c:v>
                </c:pt>
                <c:pt idx="785">
                  <c:v>-0.68975600000000004</c:v>
                </c:pt>
                <c:pt idx="786">
                  <c:v>-0.68998459999999995</c:v>
                </c:pt>
                <c:pt idx="787">
                  <c:v>-0.69030599999999998</c:v>
                </c:pt>
                <c:pt idx="788">
                  <c:v>-0.69059519999999996</c:v>
                </c:pt>
                <c:pt idx="789">
                  <c:v>-0.69094940000000005</c:v>
                </c:pt>
                <c:pt idx="790">
                  <c:v>-0.69116679999999997</c:v>
                </c:pt>
                <c:pt idx="791">
                  <c:v>-0.69143500000000002</c:v>
                </c:pt>
                <c:pt idx="792">
                  <c:v>-0.69168660000000004</c:v>
                </c:pt>
                <c:pt idx="793">
                  <c:v>-0.69198800000000005</c:v>
                </c:pt>
                <c:pt idx="794">
                  <c:v>-0.69237439999999995</c:v>
                </c:pt>
                <c:pt idx="795">
                  <c:v>-0.69263379999999997</c:v>
                </c:pt>
                <c:pt idx="796">
                  <c:v>-0.69288340000000004</c:v>
                </c:pt>
                <c:pt idx="797">
                  <c:v>-0.69322410000000001</c:v>
                </c:pt>
                <c:pt idx="798">
                  <c:v>-0.69344059999999996</c:v>
                </c:pt>
                <c:pt idx="799">
                  <c:v>-0.6937603</c:v>
                </c:pt>
                <c:pt idx="800">
                  <c:v>-0.69404529999999998</c:v>
                </c:pt>
                <c:pt idx="801">
                  <c:v>-0.69436620000000004</c:v>
                </c:pt>
                <c:pt idx="802">
                  <c:v>-0.69466689999999998</c:v>
                </c:pt>
                <c:pt idx="803">
                  <c:v>-0.69477149999999999</c:v>
                </c:pt>
                <c:pt idx="804">
                  <c:v>-0.69508879999999995</c:v>
                </c:pt>
                <c:pt idx="805">
                  <c:v>-0.69534620000000003</c:v>
                </c:pt>
                <c:pt idx="806">
                  <c:v>-0.69563549999999996</c:v>
                </c:pt>
                <c:pt idx="807">
                  <c:v>-0.69593130000000003</c:v>
                </c:pt>
                <c:pt idx="808">
                  <c:v>-0.69619310000000001</c:v>
                </c:pt>
                <c:pt idx="809">
                  <c:v>-0.69646140000000001</c:v>
                </c:pt>
                <c:pt idx="810">
                  <c:v>-0.69674179999999997</c:v>
                </c:pt>
                <c:pt idx="811">
                  <c:v>-0.6969282</c:v>
                </c:pt>
                <c:pt idx="812">
                  <c:v>-0.69716900000000004</c:v>
                </c:pt>
                <c:pt idx="813">
                  <c:v>-0.69746490000000005</c:v>
                </c:pt>
                <c:pt idx="814">
                  <c:v>-0.69786029999999999</c:v>
                </c:pt>
                <c:pt idx="815">
                  <c:v>-0.69807379999999997</c:v>
                </c:pt>
                <c:pt idx="816">
                  <c:v>-0.69830179999999997</c:v>
                </c:pt>
                <c:pt idx="817">
                  <c:v>-0.69863810000000004</c:v>
                </c:pt>
                <c:pt idx="818">
                  <c:v>-0.69886060000000005</c:v>
                </c:pt>
                <c:pt idx="819">
                  <c:v>-0.69919980000000004</c:v>
                </c:pt>
                <c:pt idx="820">
                  <c:v>-0.69945100000000004</c:v>
                </c:pt>
                <c:pt idx="821">
                  <c:v>-0.6998162</c:v>
                </c:pt>
                <c:pt idx="822">
                  <c:v>-0.70011120000000004</c:v>
                </c:pt>
                <c:pt idx="823">
                  <c:v>-0.70032430000000001</c:v>
                </c:pt>
                <c:pt idx="824">
                  <c:v>-0.70061859999999998</c:v>
                </c:pt>
                <c:pt idx="825">
                  <c:v>-0.70088079999999997</c:v>
                </c:pt>
                <c:pt idx="826">
                  <c:v>-0.70124470000000005</c:v>
                </c:pt>
                <c:pt idx="827">
                  <c:v>-0.70153399999999999</c:v>
                </c:pt>
                <c:pt idx="828">
                  <c:v>-0.70177489999999998</c:v>
                </c:pt>
                <c:pt idx="829">
                  <c:v>-0.70207149999999996</c:v>
                </c:pt>
                <c:pt idx="830">
                  <c:v>-0.70235219999999998</c:v>
                </c:pt>
                <c:pt idx="831">
                  <c:v>-0.70259740000000004</c:v>
                </c:pt>
                <c:pt idx="832">
                  <c:v>-0.70279179999999997</c:v>
                </c:pt>
                <c:pt idx="833">
                  <c:v>-0.70317660000000004</c:v>
                </c:pt>
                <c:pt idx="834">
                  <c:v>-0.70338860000000003</c:v>
                </c:pt>
                <c:pt idx="835">
                  <c:v>-0.7036249</c:v>
                </c:pt>
                <c:pt idx="836">
                  <c:v>-0.70387639999999996</c:v>
                </c:pt>
                <c:pt idx="837">
                  <c:v>-0.70419259999999995</c:v>
                </c:pt>
                <c:pt idx="838">
                  <c:v>-0.70444549999999995</c:v>
                </c:pt>
                <c:pt idx="839">
                  <c:v>-0.70477500000000004</c:v>
                </c:pt>
                <c:pt idx="840">
                  <c:v>-0.70507759999999997</c:v>
                </c:pt>
                <c:pt idx="841">
                  <c:v>-0.705318</c:v>
                </c:pt>
                <c:pt idx="842">
                  <c:v>-0.7055304</c:v>
                </c:pt>
                <c:pt idx="843">
                  <c:v>-0.70584369999999996</c:v>
                </c:pt>
                <c:pt idx="844">
                  <c:v>-0.7061345</c:v>
                </c:pt>
                <c:pt idx="845">
                  <c:v>-0.70634580000000002</c:v>
                </c:pt>
                <c:pt idx="846">
                  <c:v>-0.70665319999999998</c:v>
                </c:pt>
                <c:pt idx="847">
                  <c:v>-0.70694509999999999</c:v>
                </c:pt>
                <c:pt idx="848">
                  <c:v>-0.70729439999999999</c:v>
                </c:pt>
                <c:pt idx="849">
                  <c:v>-0.70759879999999997</c:v>
                </c:pt>
                <c:pt idx="850">
                  <c:v>-0.70774619999999999</c:v>
                </c:pt>
                <c:pt idx="851">
                  <c:v>-0.70802489999999996</c:v>
                </c:pt>
                <c:pt idx="852">
                  <c:v>-0.70837280000000002</c:v>
                </c:pt>
                <c:pt idx="853">
                  <c:v>-0.70855199999999996</c:v>
                </c:pt>
                <c:pt idx="854">
                  <c:v>-0.70887060000000002</c:v>
                </c:pt>
                <c:pt idx="855">
                  <c:v>-0.70904959999999995</c:v>
                </c:pt>
                <c:pt idx="856">
                  <c:v>-0.70926999999999996</c:v>
                </c:pt>
                <c:pt idx="857">
                  <c:v>-0.70955900000000005</c:v>
                </c:pt>
                <c:pt idx="858">
                  <c:v>-0.70982239999999996</c:v>
                </c:pt>
                <c:pt idx="859">
                  <c:v>-0.71011219999999997</c:v>
                </c:pt>
                <c:pt idx="860">
                  <c:v>-0.71038259999999998</c:v>
                </c:pt>
                <c:pt idx="861">
                  <c:v>-0.71066260000000003</c:v>
                </c:pt>
                <c:pt idx="862">
                  <c:v>-0.71094100000000005</c:v>
                </c:pt>
                <c:pt idx="863">
                  <c:v>-0.7114045</c:v>
                </c:pt>
                <c:pt idx="864">
                  <c:v>-0.71162020000000004</c:v>
                </c:pt>
                <c:pt idx="865">
                  <c:v>-0.71187880000000003</c:v>
                </c:pt>
                <c:pt idx="866">
                  <c:v>-0.71222890000000005</c:v>
                </c:pt>
                <c:pt idx="867">
                  <c:v>-0.71251050000000005</c:v>
                </c:pt>
                <c:pt idx="868">
                  <c:v>-0.71276790000000001</c:v>
                </c:pt>
                <c:pt idx="869">
                  <c:v>-0.71305689999999999</c:v>
                </c:pt>
                <c:pt idx="870">
                  <c:v>-0.71331940000000005</c:v>
                </c:pt>
                <c:pt idx="871">
                  <c:v>-0.71354200000000001</c:v>
                </c:pt>
                <c:pt idx="872">
                  <c:v>-0.71388560000000001</c:v>
                </c:pt>
                <c:pt idx="873">
                  <c:v>-0.71412620000000004</c:v>
                </c:pt>
                <c:pt idx="874">
                  <c:v>-0.71442260000000002</c:v>
                </c:pt>
                <c:pt idx="875">
                  <c:v>-0.71468600000000004</c:v>
                </c:pt>
                <c:pt idx="876">
                  <c:v>-0.71489380000000002</c:v>
                </c:pt>
                <c:pt idx="877">
                  <c:v>-0.71519739999999998</c:v>
                </c:pt>
                <c:pt idx="878">
                  <c:v>-0.71537260000000003</c:v>
                </c:pt>
                <c:pt idx="879">
                  <c:v>-0.71564309999999998</c:v>
                </c:pt>
                <c:pt idx="880">
                  <c:v>-0.71592100000000003</c:v>
                </c:pt>
                <c:pt idx="881">
                  <c:v>-0.71614049999999996</c:v>
                </c:pt>
                <c:pt idx="882">
                  <c:v>-0.71640440000000005</c:v>
                </c:pt>
                <c:pt idx="883">
                  <c:v>-0.71667820000000004</c:v>
                </c:pt>
                <c:pt idx="884">
                  <c:v>-0.71699760000000001</c:v>
                </c:pt>
                <c:pt idx="885">
                  <c:v>-0.71729140000000002</c:v>
                </c:pt>
                <c:pt idx="886">
                  <c:v>-0.71755530000000001</c:v>
                </c:pt>
                <c:pt idx="887">
                  <c:v>-0.71777409999999997</c:v>
                </c:pt>
                <c:pt idx="888">
                  <c:v>-0.71800750000000002</c:v>
                </c:pt>
                <c:pt idx="889">
                  <c:v>-0.71828219999999998</c:v>
                </c:pt>
                <c:pt idx="890">
                  <c:v>-0.71859720000000005</c:v>
                </c:pt>
                <c:pt idx="891">
                  <c:v>-0.71890799999999999</c:v>
                </c:pt>
                <c:pt idx="892">
                  <c:v>-0.71912200000000004</c:v>
                </c:pt>
                <c:pt idx="893">
                  <c:v>-0.71936339999999999</c:v>
                </c:pt>
                <c:pt idx="894">
                  <c:v>-0.71954099999999999</c:v>
                </c:pt>
                <c:pt idx="895">
                  <c:v>-0.71985259999999995</c:v>
                </c:pt>
                <c:pt idx="896">
                  <c:v>-0.7200898</c:v>
                </c:pt>
                <c:pt idx="897">
                  <c:v>-0.72042090000000003</c:v>
                </c:pt>
                <c:pt idx="898">
                  <c:v>-0.72080619999999995</c:v>
                </c:pt>
                <c:pt idx="899">
                  <c:v>-0.72097120000000003</c:v>
                </c:pt>
                <c:pt idx="900">
                  <c:v>-0.72127439999999998</c:v>
                </c:pt>
                <c:pt idx="901">
                  <c:v>-0.72154149999999995</c:v>
                </c:pt>
                <c:pt idx="902">
                  <c:v>-0.72186159999999999</c:v>
                </c:pt>
                <c:pt idx="903">
                  <c:v>-0.7221303</c:v>
                </c:pt>
                <c:pt idx="904">
                  <c:v>-0.72226319999999999</c:v>
                </c:pt>
                <c:pt idx="905">
                  <c:v>-0.72249059999999998</c:v>
                </c:pt>
                <c:pt idx="906">
                  <c:v>-0.72276850000000004</c:v>
                </c:pt>
                <c:pt idx="907">
                  <c:v>-0.72306340000000002</c:v>
                </c:pt>
                <c:pt idx="908">
                  <c:v>-0.72318839999999995</c:v>
                </c:pt>
                <c:pt idx="909">
                  <c:v>-0.72340629999999995</c:v>
                </c:pt>
                <c:pt idx="910">
                  <c:v>-0.72367139999999996</c:v>
                </c:pt>
                <c:pt idx="911">
                  <c:v>-0.72393399999999997</c:v>
                </c:pt>
                <c:pt idx="912">
                  <c:v>-0.72423999999999999</c:v>
                </c:pt>
                <c:pt idx="913">
                  <c:v>-0.7244912</c:v>
                </c:pt>
                <c:pt idx="914">
                  <c:v>-0.72478880000000001</c:v>
                </c:pt>
                <c:pt idx="915">
                  <c:v>-0.72496870000000002</c:v>
                </c:pt>
                <c:pt idx="916">
                  <c:v>-0.72530019999999995</c:v>
                </c:pt>
                <c:pt idx="917">
                  <c:v>-0.7255066</c:v>
                </c:pt>
                <c:pt idx="918">
                  <c:v>-0.72570009999999996</c:v>
                </c:pt>
                <c:pt idx="919">
                  <c:v>-0.72602319999999998</c:v>
                </c:pt>
                <c:pt idx="920">
                  <c:v>-0.72631159999999995</c:v>
                </c:pt>
                <c:pt idx="921">
                  <c:v>-0.72662979999999999</c:v>
                </c:pt>
                <c:pt idx="922">
                  <c:v>-0.72681340000000005</c:v>
                </c:pt>
                <c:pt idx="923">
                  <c:v>-0.72702979999999995</c:v>
                </c:pt>
                <c:pt idx="924">
                  <c:v>-0.72731999999999997</c:v>
                </c:pt>
                <c:pt idx="925">
                  <c:v>-0.72755499999999995</c:v>
                </c:pt>
                <c:pt idx="926">
                  <c:v>-0.727827</c:v>
                </c:pt>
                <c:pt idx="927">
                  <c:v>-0.72806289999999996</c:v>
                </c:pt>
                <c:pt idx="928">
                  <c:v>-0.72826420000000003</c:v>
                </c:pt>
                <c:pt idx="929">
                  <c:v>-0.72857550000000004</c:v>
                </c:pt>
                <c:pt idx="930">
                  <c:v>-0.728715</c:v>
                </c:pt>
                <c:pt idx="931">
                  <c:v>-0.72898079999999998</c:v>
                </c:pt>
                <c:pt idx="932">
                  <c:v>-0.72921749999999996</c:v>
                </c:pt>
                <c:pt idx="933">
                  <c:v>-0.72955990000000004</c:v>
                </c:pt>
                <c:pt idx="934">
                  <c:v>-0.72980500000000004</c:v>
                </c:pt>
                <c:pt idx="935">
                  <c:v>-0.72993560000000002</c:v>
                </c:pt>
                <c:pt idx="936">
                  <c:v>-0.73019780000000001</c:v>
                </c:pt>
                <c:pt idx="937">
                  <c:v>-0.73045420000000005</c:v>
                </c:pt>
                <c:pt idx="938">
                  <c:v>-0.730738</c:v>
                </c:pt>
                <c:pt idx="939">
                  <c:v>-0.73105120000000001</c:v>
                </c:pt>
                <c:pt idx="940">
                  <c:v>-0.73130850000000003</c:v>
                </c:pt>
                <c:pt idx="941">
                  <c:v>-0.73154839999999999</c:v>
                </c:pt>
                <c:pt idx="942">
                  <c:v>-0.73176050000000004</c:v>
                </c:pt>
                <c:pt idx="943">
                  <c:v>-0.73211740000000003</c:v>
                </c:pt>
                <c:pt idx="944">
                  <c:v>-0.73230309999999998</c:v>
                </c:pt>
                <c:pt idx="945">
                  <c:v>-0.73252720000000004</c:v>
                </c:pt>
                <c:pt idx="946">
                  <c:v>-0.73278529999999997</c:v>
                </c:pt>
                <c:pt idx="947">
                  <c:v>-0.73299979999999998</c:v>
                </c:pt>
                <c:pt idx="948">
                  <c:v>-0.7333288</c:v>
                </c:pt>
                <c:pt idx="949">
                  <c:v>-0.73363959999999995</c:v>
                </c:pt>
                <c:pt idx="950">
                  <c:v>-0.73393109999999995</c:v>
                </c:pt>
                <c:pt idx="951">
                  <c:v>-0.73410889999999995</c:v>
                </c:pt>
                <c:pt idx="952">
                  <c:v>-0.73437070000000004</c:v>
                </c:pt>
                <c:pt idx="953">
                  <c:v>-0.73456690000000002</c:v>
                </c:pt>
                <c:pt idx="954">
                  <c:v>-0.73479839999999996</c:v>
                </c:pt>
                <c:pt idx="955">
                  <c:v>-0.73507750000000005</c:v>
                </c:pt>
                <c:pt idx="956">
                  <c:v>-0.73532660000000005</c:v>
                </c:pt>
                <c:pt idx="957">
                  <c:v>-0.73560510000000001</c:v>
                </c:pt>
                <c:pt idx="958">
                  <c:v>-0.73578639999999995</c:v>
                </c:pt>
                <c:pt idx="959">
                  <c:v>-0.73605500000000001</c:v>
                </c:pt>
                <c:pt idx="960">
                  <c:v>-0.73630099999999998</c:v>
                </c:pt>
                <c:pt idx="961">
                  <c:v>-0.73654739999999996</c:v>
                </c:pt>
                <c:pt idx="962">
                  <c:v>-0.7367553</c:v>
                </c:pt>
                <c:pt idx="963">
                  <c:v>-0.73700580000000004</c:v>
                </c:pt>
                <c:pt idx="964">
                  <c:v>-0.73731000000000002</c:v>
                </c:pt>
                <c:pt idx="965">
                  <c:v>-0.73763509999999999</c:v>
                </c:pt>
                <c:pt idx="966">
                  <c:v>-0.73787659999999999</c:v>
                </c:pt>
                <c:pt idx="967">
                  <c:v>-0.73807239999999996</c:v>
                </c:pt>
                <c:pt idx="968">
                  <c:v>-0.73821619999999999</c:v>
                </c:pt>
                <c:pt idx="969">
                  <c:v>-0.7385157</c:v>
                </c:pt>
                <c:pt idx="970">
                  <c:v>-0.73874390000000001</c:v>
                </c:pt>
                <c:pt idx="971">
                  <c:v>-0.73904619999999999</c:v>
                </c:pt>
                <c:pt idx="972">
                  <c:v>-0.7392666</c:v>
                </c:pt>
                <c:pt idx="973">
                  <c:v>-0.73950289999999996</c:v>
                </c:pt>
                <c:pt idx="974">
                  <c:v>-0.739819</c:v>
                </c:pt>
                <c:pt idx="975">
                  <c:v>-0.74004599999999998</c:v>
                </c:pt>
                <c:pt idx="976">
                  <c:v>-0.7402822</c:v>
                </c:pt>
                <c:pt idx="977">
                  <c:v>-0.74065939999999997</c:v>
                </c:pt>
                <c:pt idx="978">
                  <c:v>-0.74076660000000005</c:v>
                </c:pt>
                <c:pt idx="979">
                  <c:v>-0.74105279999999996</c:v>
                </c:pt>
                <c:pt idx="980">
                  <c:v>-0.74130479999999999</c:v>
                </c:pt>
                <c:pt idx="981">
                  <c:v>-0.7415543</c:v>
                </c:pt>
                <c:pt idx="982">
                  <c:v>-0.7418304</c:v>
                </c:pt>
                <c:pt idx="983">
                  <c:v>-0.74201720000000004</c:v>
                </c:pt>
                <c:pt idx="984">
                  <c:v>-0.7422105</c:v>
                </c:pt>
                <c:pt idx="985">
                  <c:v>-0.74254030000000004</c:v>
                </c:pt>
                <c:pt idx="986">
                  <c:v>-0.7427551</c:v>
                </c:pt>
                <c:pt idx="987">
                  <c:v>-0.7430274</c:v>
                </c:pt>
                <c:pt idx="988">
                  <c:v>-0.74323340000000004</c:v>
                </c:pt>
                <c:pt idx="989">
                  <c:v>-0.74344089999999996</c:v>
                </c:pt>
                <c:pt idx="990">
                  <c:v>-0.74369059999999998</c:v>
                </c:pt>
                <c:pt idx="991">
                  <c:v>-0.7439268</c:v>
                </c:pt>
                <c:pt idx="992">
                  <c:v>-0.74419139999999995</c:v>
                </c:pt>
                <c:pt idx="993">
                  <c:v>-0.74435189999999996</c:v>
                </c:pt>
                <c:pt idx="994">
                  <c:v>-0.74460839999999995</c:v>
                </c:pt>
                <c:pt idx="995">
                  <c:v>-0.74479839999999997</c:v>
                </c:pt>
                <c:pt idx="996">
                  <c:v>-0.74487349999999997</c:v>
                </c:pt>
                <c:pt idx="997">
                  <c:v>-0.74512149999999999</c:v>
                </c:pt>
                <c:pt idx="998">
                  <c:v>-0.74537109999999995</c:v>
                </c:pt>
                <c:pt idx="999">
                  <c:v>-0.74555389999999999</c:v>
                </c:pt>
                <c:pt idx="1000">
                  <c:v>-0.7457416</c:v>
                </c:pt>
                <c:pt idx="1001">
                  <c:v>-0.74596689999999999</c:v>
                </c:pt>
                <c:pt idx="1002">
                  <c:v>-0.74625300000000006</c:v>
                </c:pt>
                <c:pt idx="1003">
                  <c:v>-0.74656339999999999</c:v>
                </c:pt>
                <c:pt idx="1004">
                  <c:v>-0.74680570000000002</c:v>
                </c:pt>
                <c:pt idx="1005">
                  <c:v>-0.74710639999999995</c:v>
                </c:pt>
                <c:pt idx="1006">
                  <c:v>-0.74739299999999997</c:v>
                </c:pt>
                <c:pt idx="1007">
                  <c:v>-0.74773140000000005</c:v>
                </c:pt>
                <c:pt idx="1008">
                  <c:v>-0.74789019999999995</c:v>
                </c:pt>
                <c:pt idx="1009">
                  <c:v>-0.7480734</c:v>
                </c:pt>
                <c:pt idx="1010">
                  <c:v>-0.74830030000000003</c:v>
                </c:pt>
                <c:pt idx="1011">
                  <c:v>-0.74851630000000002</c:v>
                </c:pt>
                <c:pt idx="1012">
                  <c:v>-0.74875740000000002</c:v>
                </c:pt>
                <c:pt idx="1013">
                  <c:v>-0.7490116</c:v>
                </c:pt>
                <c:pt idx="1014">
                  <c:v>-0.7492953</c:v>
                </c:pt>
                <c:pt idx="1015">
                  <c:v>-0.74952149999999995</c:v>
                </c:pt>
                <c:pt idx="1016">
                  <c:v>-0.74975559999999997</c:v>
                </c:pt>
                <c:pt idx="1017">
                  <c:v>-0.74997689999999995</c:v>
                </c:pt>
                <c:pt idx="1018">
                  <c:v>-0.75026309999999996</c:v>
                </c:pt>
                <c:pt idx="1019">
                  <c:v>-0.75052859999999999</c:v>
                </c:pt>
                <c:pt idx="1020">
                  <c:v>-0.75080849999999999</c:v>
                </c:pt>
                <c:pt idx="1021">
                  <c:v>-0.75100820000000001</c:v>
                </c:pt>
                <c:pt idx="1022">
                  <c:v>-0.75118870000000004</c:v>
                </c:pt>
                <c:pt idx="1023">
                  <c:v>-0.75144440000000001</c:v>
                </c:pt>
                <c:pt idx="1024">
                  <c:v>-0.75174470000000004</c:v>
                </c:pt>
                <c:pt idx="1025">
                  <c:v>-0.75190559999999995</c:v>
                </c:pt>
                <c:pt idx="1026">
                  <c:v>-0.75221159999999998</c:v>
                </c:pt>
                <c:pt idx="1027">
                  <c:v>-0.75255879999999997</c:v>
                </c:pt>
                <c:pt idx="1028">
                  <c:v>-0.75272589999999995</c:v>
                </c:pt>
                <c:pt idx="1029">
                  <c:v>-0.75300659999999997</c:v>
                </c:pt>
                <c:pt idx="1030">
                  <c:v>-0.75323799999999996</c:v>
                </c:pt>
                <c:pt idx="1031">
                  <c:v>-0.75347399999999998</c:v>
                </c:pt>
                <c:pt idx="1032">
                  <c:v>-0.75373900000000005</c:v>
                </c:pt>
                <c:pt idx="1033">
                  <c:v>-0.75400690000000004</c:v>
                </c:pt>
                <c:pt idx="1034">
                  <c:v>-0.75414130000000001</c:v>
                </c:pt>
                <c:pt idx="1035">
                  <c:v>-0.75442560000000003</c:v>
                </c:pt>
                <c:pt idx="1036">
                  <c:v>-0.75463380000000002</c:v>
                </c:pt>
                <c:pt idx="1037">
                  <c:v>-0.75478900000000004</c:v>
                </c:pt>
                <c:pt idx="1038">
                  <c:v>-0.75505489999999997</c:v>
                </c:pt>
                <c:pt idx="1039">
                  <c:v>-0.75524740000000001</c:v>
                </c:pt>
                <c:pt idx="1040">
                  <c:v>-0.75547629999999999</c:v>
                </c:pt>
                <c:pt idx="1041">
                  <c:v>-0.75573610000000002</c:v>
                </c:pt>
                <c:pt idx="1042">
                  <c:v>-0.7559958</c:v>
                </c:pt>
                <c:pt idx="1043">
                  <c:v>-0.75624420000000003</c:v>
                </c:pt>
                <c:pt idx="1044">
                  <c:v>-0.75640960000000002</c:v>
                </c:pt>
                <c:pt idx="1045">
                  <c:v>-0.75674200000000003</c:v>
                </c:pt>
                <c:pt idx="1046">
                  <c:v>-0.75684759999999995</c:v>
                </c:pt>
                <c:pt idx="1047">
                  <c:v>-0.75710869999999997</c:v>
                </c:pt>
                <c:pt idx="1048">
                  <c:v>-0.75739999999999996</c:v>
                </c:pt>
                <c:pt idx="1049">
                  <c:v>-0.7576328</c:v>
                </c:pt>
                <c:pt idx="1050">
                  <c:v>-0.75782400000000005</c:v>
                </c:pt>
                <c:pt idx="1051">
                  <c:v>-0.75814519999999996</c:v>
                </c:pt>
                <c:pt idx="1052">
                  <c:v>-0.75834400000000002</c:v>
                </c:pt>
                <c:pt idx="1053">
                  <c:v>-0.75864220000000004</c:v>
                </c:pt>
                <c:pt idx="1054">
                  <c:v>-0.75883310000000004</c:v>
                </c:pt>
                <c:pt idx="1055">
                  <c:v>-0.75901620000000003</c:v>
                </c:pt>
                <c:pt idx="1056">
                  <c:v>-0.75918079999999999</c:v>
                </c:pt>
                <c:pt idx="1057">
                  <c:v>-0.7594514</c:v>
                </c:pt>
                <c:pt idx="1058">
                  <c:v>-0.75974660000000005</c:v>
                </c:pt>
                <c:pt idx="1059">
                  <c:v>-0.75996859999999999</c:v>
                </c:pt>
                <c:pt idx="1060">
                  <c:v>-0.76013120000000001</c:v>
                </c:pt>
                <c:pt idx="1061">
                  <c:v>-0.76029290000000005</c:v>
                </c:pt>
                <c:pt idx="1062">
                  <c:v>-0.76068550000000001</c:v>
                </c:pt>
                <c:pt idx="1063">
                  <c:v>-0.76083129999999999</c:v>
                </c:pt>
                <c:pt idx="1064">
                  <c:v>-0.76100089999999998</c:v>
                </c:pt>
                <c:pt idx="1065">
                  <c:v>-0.76129100000000005</c:v>
                </c:pt>
                <c:pt idx="1066">
                  <c:v>-0.76152160000000002</c:v>
                </c:pt>
                <c:pt idx="1067">
                  <c:v>-0.76177740000000005</c:v>
                </c:pt>
                <c:pt idx="1068">
                  <c:v>-0.76195199999999996</c:v>
                </c:pt>
                <c:pt idx="1069">
                  <c:v>-0.76216879999999998</c:v>
                </c:pt>
                <c:pt idx="1070">
                  <c:v>-0.76237379999999999</c:v>
                </c:pt>
                <c:pt idx="1071">
                  <c:v>-0.7626153</c:v>
                </c:pt>
                <c:pt idx="1072">
                  <c:v>-0.76295740000000001</c:v>
                </c:pt>
                <c:pt idx="1073">
                  <c:v>-0.76312959999999996</c:v>
                </c:pt>
                <c:pt idx="1074">
                  <c:v>-0.76334639999999998</c:v>
                </c:pt>
                <c:pt idx="1075">
                  <c:v>-0.76361349999999995</c:v>
                </c:pt>
                <c:pt idx="1076">
                  <c:v>-0.76375119999999996</c:v>
                </c:pt>
                <c:pt idx="1077">
                  <c:v>-0.76396180000000002</c:v>
                </c:pt>
                <c:pt idx="1078">
                  <c:v>-0.76426799999999995</c:v>
                </c:pt>
                <c:pt idx="1079">
                  <c:v>-0.76441879999999995</c:v>
                </c:pt>
                <c:pt idx="1080">
                  <c:v>-0.7646579</c:v>
                </c:pt>
                <c:pt idx="1081">
                  <c:v>-0.76494150000000005</c:v>
                </c:pt>
                <c:pt idx="1082">
                  <c:v>-0.76513900000000001</c:v>
                </c:pt>
                <c:pt idx="1083">
                  <c:v>-0.76540240000000004</c:v>
                </c:pt>
                <c:pt idx="1084">
                  <c:v>-0.76563740000000002</c:v>
                </c:pt>
                <c:pt idx="1085">
                  <c:v>-0.76586880000000002</c:v>
                </c:pt>
                <c:pt idx="1086">
                  <c:v>-0.76603699999999997</c:v>
                </c:pt>
                <c:pt idx="1087">
                  <c:v>-0.76625900000000002</c:v>
                </c:pt>
                <c:pt idx="1088">
                  <c:v>-0.76650680000000004</c:v>
                </c:pt>
                <c:pt idx="1089">
                  <c:v>-0.76680990000000004</c:v>
                </c:pt>
                <c:pt idx="1090">
                  <c:v>-0.76697959999999998</c:v>
                </c:pt>
                <c:pt idx="1091">
                  <c:v>-0.76707219999999998</c:v>
                </c:pt>
                <c:pt idx="1092">
                  <c:v>-0.76720659999999996</c:v>
                </c:pt>
                <c:pt idx="1093">
                  <c:v>-0.76742100000000002</c:v>
                </c:pt>
                <c:pt idx="1094">
                  <c:v>-0.76764949999999998</c:v>
                </c:pt>
                <c:pt idx="1095">
                  <c:v>-0.76788820000000002</c:v>
                </c:pt>
                <c:pt idx="1096">
                  <c:v>-0.76794289999999998</c:v>
                </c:pt>
                <c:pt idx="1097">
                  <c:v>-0.76825500000000002</c:v>
                </c:pt>
                <c:pt idx="1098">
                  <c:v>-0.76846650000000005</c:v>
                </c:pt>
                <c:pt idx="1099">
                  <c:v>-0.76875819999999995</c:v>
                </c:pt>
                <c:pt idx="1100">
                  <c:v>-0.76904839999999997</c:v>
                </c:pt>
                <c:pt idx="1101">
                  <c:v>-0.7692734</c:v>
                </c:pt>
                <c:pt idx="1102">
                  <c:v>-0.76951000000000003</c:v>
                </c:pt>
                <c:pt idx="1103">
                  <c:v>-0.76973340000000001</c:v>
                </c:pt>
                <c:pt idx="1104">
                  <c:v>-0.76988129999999999</c:v>
                </c:pt>
                <c:pt idx="1105">
                  <c:v>-0.77014070000000001</c:v>
                </c:pt>
                <c:pt idx="1106">
                  <c:v>-0.77041749999999998</c:v>
                </c:pt>
                <c:pt idx="1107">
                  <c:v>-0.77058079999999995</c:v>
                </c:pt>
                <c:pt idx="1108">
                  <c:v>-0.77078179999999996</c:v>
                </c:pt>
                <c:pt idx="1109">
                  <c:v>-0.77092559999999999</c:v>
                </c:pt>
                <c:pt idx="1110">
                  <c:v>-0.77126159999999999</c:v>
                </c:pt>
                <c:pt idx="1111">
                  <c:v>-0.77152259999999995</c:v>
                </c:pt>
                <c:pt idx="1112">
                  <c:v>-0.77172680000000005</c:v>
                </c:pt>
                <c:pt idx="1113">
                  <c:v>-0.77202300000000001</c:v>
                </c:pt>
                <c:pt idx="1114">
                  <c:v>-0.7722253</c:v>
                </c:pt>
                <c:pt idx="1115">
                  <c:v>-0.77241550000000003</c:v>
                </c:pt>
                <c:pt idx="1116">
                  <c:v>-0.77271160000000005</c:v>
                </c:pt>
                <c:pt idx="1117">
                  <c:v>-0.7729876</c:v>
                </c:pt>
                <c:pt idx="1118">
                  <c:v>-0.7732272</c:v>
                </c:pt>
                <c:pt idx="1119">
                  <c:v>-0.77345609999999998</c:v>
                </c:pt>
                <c:pt idx="1120">
                  <c:v>-0.77366939999999995</c:v>
                </c:pt>
                <c:pt idx="1121">
                  <c:v>-0.77394200000000002</c:v>
                </c:pt>
                <c:pt idx="1122">
                  <c:v>-0.77422809999999997</c:v>
                </c:pt>
                <c:pt idx="1123">
                  <c:v>-0.77441409999999999</c:v>
                </c:pt>
                <c:pt idx="1124">
                  <c:v>-0.77463780000000004</c:v>
                </c:pt>
                <c:pt idx="1125">
                  <c:v>-0.77483800000000003</c:v>
                </c:pt>
                <c:pt idx="1126">
                  <c:v>-0.77506710000000001</c:v>
                </c:pt>
                <c:pt idx="1127">
                  <c:v>-0.77532509999999999</c:v>
                </c:pt>
                <c:pt idx="1128">
                  <c:v>-0.77550790000000003</c:v>
                </c:pt>
                <c:pt idx="1129">
                  <c:v>-0.77578239999999998</c:v>
                </c:pt>
                <c:pt idx="1130">
                  <c:v>-0.77594879999999999</c:v>
                </c:pt>
                <c:pt idx="1131">
                  <c:v>-0.77616569999999996</c:v>
                </c:pt>
                <c:pt idx="1132">
                  <c:v>-0.77632129999999999</c:v>
                </c:pt>
                <c:pt idx="1133">
                  <c:v>-0.77652679999999996</c:v>
                </c:pt>
                <c:pt idx="1134">
                  <c:v>-0.77675539999999998</c:v>
                </c:pt>
                <c:pt idx="1135">
                  <c:v>-0.77698820000000002</c:v>
                </c:pt>
                <c:pt idx="1136">
                  <c:v>-0.77719780000000005</c:v>
                </c:pt>
                <c:pt idx="1137">
                  <c:v>-0.77734380000000003</c:v>
                </c:pt>
                <c:pt idx="1138">
                  <c:v>-0.777505</c:v>
                </c:pt>
                <c:pt idx="1139">
                  <c:v>-0.77774379999999999</c:v>
                </c:pt>
                <c:pt idx="1140">
                  <c:v>-0.77788120000000005</c:v>
                </c:pt>
                <c:pt idx="1141">
                  <c:v>-0.77811410000000003</c:v>
                </c:pt>
                <c:pt idx="1142">
                  <c:v>-0.77839259999999999</c:v>
                </c:pt>
                <c:pt idx="1143">
                  <c:v>-0.7785263</c:v>
                </c:pt>
                <c:pt idx="1144">
                  <c:v>-0.77879449999999995</c:v>
                </c:pt>
                <c:pt idx="1145">
                  <c:v>-0.77896969999999999</c:v>
                </c:pt>
                <c:pt idx="1146">
                  <c:v>-0.77919910000000003</c:v>
                </c:pt>
                <c:pt idx="1147">
                  <c:v>-0.77945710000000001</c:v>
                </c:pt>
                <c:pt idx="1148">
                  <c:v>-0.77964279999999997</c:v>
                </c:pt>
                <c:pt idx="1149">
                  <c:v>-0.77989249999999999</c:v>
                </c:pt>
                <c:pt idx="1150">
                  <c:v>-0.78010780000000002</c:v>
                </c:pt>
                <c:pt idx="1151">
                  <c:v>-0.78026740000000006</c:v>
                </c:pt>
                <c:pt idx="1152">
                  <c:v>-0.78049420000000003</c:v>
                </c:pt>
                <c:pt idx="1153">
                  <c:v>-0.78071639999999998</c:v>
                </c:pt>
                <c:pt idx="1154">
                  <c:v>-0.78098259999999997</c:v>
                </c:pt>
                <c:pt idx="1155">
                  <c:v>-0.78112119999999996</c:v>
                </c:pt>
                <c:pt idx="1156">
                  <c:v>-0.78137299999999998</c:v>
                </c:pt>
                <c:pt idx="1157">
                  <c:v>-0.78165620000000002</c:v>
                </c:pt>
                <c:pt idx="1158">
                  <c:v>-0.78184699999999996</c:v>
                </c:pt>
                <c:pt idx="1159">
                  <c:v>-0.78206299999999995</c:v>
                </c:pt>
                <c:pt idx="1160">
                  <c:v>-0.78232069999999998</c:v>
                </c:pt>
                <c:pt idx="1161">
                  <c:v>-0.78248050000000002</c:v>
                </c:pt>
                <c:pt idx="1162">
                  <c:v>-0.78268890000000002</c:v>
                </c:pt>
                <c:pt idx="1163">
                  <c:v>-0.78291250000000001</c:v>
                </c:pt>
                <c:pt idx="1164">
                  <c:v>-0.78310210000000002</c:v>
                </c:pt>
                <c:pt idx="1165">
                  <c:v>-0.78333920000000001</c:v>
                </c:pt>
                <c:pt idx="1166">
                  <c:v>-0.78354619999999997</c:v>
                </c:pt>
                <c:pt idx="1167">
                  <c:v>-0.7836921</c:v>
                </c:pt>
                <c:pt idx="1168">
                  <c:v>-0.78393210000000002</c:v>
                </c:pt>
                <c:pt idx="1169">
                  <c:v>-0.78416059999999999</c:v>
                </c:pt>
                <c:pt idx="1170">
                  <c:v>-0.78434999999999999</c:v>
                </c:pt>
                <c:pt idx="1171">
                  <c:v>-0.78447960000000005</c:v>
                </c:pt>
                <c:pt idx="1172">
                  <c:v>-0.78473380000000004</c:v>
                </c:pt>
                <c:pt idx="1173">
                  <c:v>-0.7850239</c:v>
                </c:pt>
                <c:pt idx="1174">
                  <c:v>-0.78524720000000003</c:v>
                </c:pt>
                <c:pt idx="1175">
                  <c:v>-0.78539820000000005</c:v>
                </c:pt>
                <c:pt idx="1176">
                  <c:v>-0.7856495</c:v>
                </c:pt>
                <c:pt idx="1177">
                  <c:v>-0.78579299999999996</c:v>
                </c:pt>
                <c:pt idx="1178">
                  <c:v>-0.78611129999999996</c:v>
                </c:pt>
                <c:pt idx="1179">
                  <c:v>-0.78634219999999999</c:v>
                </c:pt>
                <c:pt idx="1180">
                  <c:v>-0.7866303</c:v>
                </c:pt>
                <c:pt idx="1181">
                  <c:v>-0.78679080000000001</c:v>
                </c:pt>
                <c:pt idx="1182">
                  <c:v>-0.78703389999999995</c:v>
                </c:pt>
                <c:pt idx="1183">
                  <c:v>-0.78717499999999996</c:v>
                </c:pt>
                <c:pt idx="1184">
                  <c:v>-0.78733430000000004</c:v>
                </c:pt>
                <c:pt idx="1185">
                  <c:v>-0.78760180000000002</c:v>
                </c:pt>
                <c:pt idx="1186">
                  <c:v>-0.78775700000000004</c:v>
                </c:pt>
                <c:pt idx="1187">
                  <c:v>-0.78790660000000001</c:v>
                </c:pt>
                <c:pt idx="1188">
                  <c:v>-0.78814930000000005</c:v>
                </c:pt>
                <c:pt idx="1189">
                  <c:v>-0.78837259999999998</c:v>
                </c:pt>
                <c:pt idx="1190">
                  <c:v>-0.78860350000000001</c:v>
                </c:pt>
                <c:pt idx="1191">
                  <c:v>-0.7888657</c:v>
                </c:pt>
                <c:pt idx="1192">
                  <c:v>-0.78904160000000001</c:v>
                </c:pt>
                <c:pt idx="1193">
                  <c:v>-0.78923200000000004</c:v>
                </c:pt>
                <c:pt idx="1194">
                  <c:v>-0.78937840000000004</c:v>
                </c:pt>
                <c:pt idx="1195">
                  <c:v>-0.78967750000000003</c:v>
                </c:pt>
                <c:pt idx="1196">
                  <c:v>-0.7898522</c:v>
                </c:pt>
                <c:pt idx="1197">
                  <c:v>-0.79019660000000003</c:v>
                </c:pt>
                <c:pt idx="1198">
                  <c:v>-0.79035429999999995</c:v>
                </c:pt>
                <c:pt idx="1199">
                  <c:v>-0.79058890000000004</c:v>
                </c:pt>
                <c:pt idx="1200">
                  <c:v>-0.79076239999999998</c:v>
                </c:pt>
                <c:pt idx="1201">
                  <c:v>-0.79102859999999997</c:v>
                </c:pt>
                <c:pt idx="1202">
                  <c:v>-0.7912418</c:v>
                </c:pt>
                <c:pt idx="1203">
                  <c:v>-0.79141399999999995</c:v>
                </c:pt>
                <c:pt idx="1204">
                  <c:v>-0.79170750000000001</c:v>
                </c:pt>
                <c:pt idx="1205">
                  <c:v>-0.79185660000000002</c:v>
                </c:pt>
                <c:pt idx="1206">
                  <c:v>-0.79202879999999998</c:v>
                </c:pt>
                <c:pt idx="1207">
                  <c:v>-0.79222099999999995</c:v>
                </c:pt>
                <c:pt idx="1208">
                  <c:v>-0.79246439999999996</c:v>
                </c:pt>
                <c:pt idx="1209">
                  <c:v>-0.79261689999999996</c:v>
                </c:pt>
                <c:pt idx="1210">
                  <c:v>-0.79288320000000001</c:v>
                </c:pt>
                <c:pt idx="1211">
                  <c:v>-0.79294299999999995</c:v>
                </c:pt>
                <c:pt idx="1212">
                  <c:v>-0.79316560000000003</c:v>
                </c:pt>
                <c:pt idx="1213">
                  <c:v>-0.79323580000000005</c:v>
                </c:pt>
                <c:pt idx="1214">
                  <c:v>-0.79340460000000002</c:v>
                </c:pt>
                <c:pt idx="1215">
                  <c:v>-0.79355379999999998</c:v>
                </c:pt>
                <c:pt idx="1216">
                  <c:v>-0.79371499999999995</c:v>
                </c:pt>
                <c:pt idx="1217">
                  <c:v>-0.79382319999999995</c:v>
                </c:pt>
                <c:pt idx="1218">
                  <c:v>-0.79395459999999995</c:v>
                </c:pt>
                <c:pt idx="1219">
                  <c:v>-0.79413400000000001</c:v>
                </c:pt>
                <c:pt idx="1220">
                  <c:v>-0.79431739999999995</c:v>
                </c:pt>
                <c:pt idx="1221">
                  <c:v>-0.79454100000000005</c:v>
                </c:pt>
                <c:pt idx="1222">
                  <c:v>-0.79487819999999998</c:v>
                </c:pt>
                <c:pt idx="1223">
                  <c:v>-0.795234</c:v>
                </c:pt>
                <c:pt idx="1224">
                  <c:v>-0.79567869999999996</c:v>
                </c:pt>
                <c:pt idx="1225">
                  <c:v>-0.79602019999999996</c:v>
                </c:pt>
                <c:pt idx="1226">
                  <c:v>-0.79632449999999999</c:v>
                </c:pt>
                <c:pt idx="1227">
                  <c:v>-0.79664190000000001</c:v>
                </c:pt>
                <c:pt idx="1228">
                  <c:v>-0.79703449999999998</c:v>
                </c:pt>
                <c:pt idx="1229">
                  <c:v>-0.79741600000000001</c:v>
                </c:pt>
                <c:pt idx="1230">
                  <c:v>-0.79772200000000004</c:v>
                </c:pt>
                <c:pt idx="1231">
                  <c:v>-0.7979638</c:v>
                </c:pt>
                <c:pt idx="1232">
                  <c:v>-0.7983209</c:v>
                </c:pt>
                <c:pt idx="1233">
                  <c:v>-0.79861709999999997</c:v>
                </c:pt>
                <c:pt idx="1234">
                  <c:v>-0.79895470000000002</c:v>
                </c:pt>
                <c:pt idx="1235">
                  <c:v>-0.79953260000000004</c:v>
                </c:pt>
                <c:pt idx="1236">
                  <c:v>-0.80007689999999998</c:v>
                </c:pt>
                <c:pt idx="1237">
                  <c:v>-0.79989049999999995</c:v>
                </c:pt>
                <c:pt idx="1238">
                  <c:v>-0.79975879999999999</c:v>
                </c:pt>
                <c:pt idx="1239">
                  <c:v>-0.79998049999999998</c:v>
                </c:pt>
                <c:pt idx="1240">
                  <c:v>-0.80043560000000002</c:v>
                </c:pt>
                <c:pt idx="1241">
                  <c:v>-0.80108029999999997</c:v>
                </c:pt>
                <c:pt idx="1242">
                  <c:v>-0.80132499999999995</c:v>
                </c:pt>
                <c:pt idx="1243">
                  <c:v>-0.80149979999999998</c:v>
                </c:pt>
                <c:pt idx="1244">
                  <c:v>-0.80168209999999995</c:v>
                </c:pt>
                <c:pt idx="1245">
                  <c:v>-0.80209299999999994</c:v>
                </c:pt>
                <c:pt idx="1246">
                  <c:v>-0.8023013</c:v>
                </c:pt>
                <c:pt idx="1247">
                  <c:v>-0.80221500000000001</c:v>
                </c:pt>
                <c:pt idx="1248">
                  <c:v>-0.80247760000000001</c:v>
                </c:pt>
                <c:pt idx="1249">
                  <c:v>-0.80259440000000004</c:v>
                </c:pt>
                <c:pt idx="1250">
                  <c:v>-0.80254289999999995</c:v>
                </c:pt>
                <c:pt idx="1251">
                  <c:v>-0.80260359999999997</c:v>
                </c:pt>
                <c:pt idx="1252">
                  <c:v>-0.80259060000000004</c:v>
                </c:pt>
                <c:pt idx="1253">
                  <c:v>-0.80257990000000001</c:v>
                </c:pt>
                <c:pt idx="1254">
                  <c:v>-0.80251989999999995</c:v>
                </c:pt>
                <c:pt idx="1255">
                  <c:v>-0.80255469999999995</c:v>
                </c:pt>
                <c:pt idx="1256">
                  <c:v>-0.80266559999999998</c:v>
                </c:pt>
                <c:pt idx="1257">
                  <c:v>-0.80303899999999995</c:v>
                </c:pt>
                <c:pt idx="1258">
                  <c:v>-0.80334079999999997</c:v>
                </c:pt>
                <c:pt idx="1259">
                  <c:v>-0.80359380000000002</c:v>
                </c:pt>
                <c:pt idx="1260">
                  <c:v>-0.80382759999999998</c:v>
                </c:pt>
                <c:pt idx="1261">
                  <c:v>-0.80401029999999996</c:v>
                </c:pt>
                <c:pt idx="1262">
                  <c:v>-0.80427119999999996</c:v>
                </c:pt>
                <c:pt idx="1263">
                  <c:v>-0.80452579999999996</c:v>
                </c:pt>
                <c:pt idx="1264">
                  <c:v>-0.80472600000000005</c:v>
                </c:pt>
                <c:pt idx="1265">
                  <c:v>-0.804948</c:v>
                </c:pt>
                <c:pt idx="1266">
                  <c:v>-0.80507740000000005</c:v>
                </c:pt>
                <c:pt idx="1267">
                  <c:v>-0.80533480000000002</c:v>
                </c:pt>
                <c:pt idx="1268">
                  <c:v>-0.80548560000000002</c:v>
                </c:pt>
                <c:pt idx="1269">
                  <c:v>-0.80555560000000004</c:v>
                </c:pt>
                <c:pt idx="1270">
                  <c:v>-0.80577449999999995</c:v>
                </c:pt>
                <c:pt idx="1271">
                  <c:v>-0.80583740000000004</c:v>
                </c:pt>
                <c:pt idx="1272">
                  <c:v>-0.80604260000000005</c:v>
                </c:pt>
                <c:pt idx="1273">
                  <c:v>-0.8061412</c:v>
                </c:pt>
                <c:pt idx="1274">
                  <c:v>-0.80635259999999997</c:v>
                </c:pt>
                <c:pt idx="1275">
                  <c:v>-0.80655500000000002</c:v>
                </c:pt>
                <c:pt idx="1276">
                  <c:v>-0.80674100000000004</c:v>
                </c:pt>
                <c:pt idx="1277">
                  <c:v>-0.80688090000000001</c:v>
                </c:pt>
                <c:pt idx="1278">
                  <c:v>-0.80694520000000003</c:v>
                </c:pt>
                <c:pt idx="1279">
                  <c:v>-0.80718069999999997</c:v>
                </c:pt>
                <c:pt idx="1280">
                  <c:v>-0.8074057</c:v>
                </c:pt>
                <c:pt idx="1281">
                  <c:v>-0.80769360000000001</c:v>
                </c:pt>
                <c:pt idx="1282">
                  <c:v>-0.80795349999999999</c:v>
                </c:pt>
                <c:pt idx="1283">
                  <c:v>-0.80826629999999999</c:v>
                </c:pt>
                <c:pt idx="1284">
                  <c:v>-0.80867319999999998</c:v>
                </c:pt>
                <c:pt idx="1285">
                  <c:v>-0.80904540000000003</c:v>
                </c:pt>
                <c:pt idx="1286">
                  <c:v>-0.80933129999999998</c:v>
                </c:pt>
                <c:pt idx="1287">
                  <c:v>-0.80960129999999997</c:v>
                </c:pt>
                <c:pt idx="1288">
                  <c:v>-0.80977719999999997</c:v>
                </c:pt>
                <c:pt idx="1289">
                  <c:v>-0.81008910000000001</c:v>
                </c:pt>
                <c:pt idx="1290">
                  <c:v>-0.81054919999999997</c:v>
                </c:pt>
                <c:pt idx="1291">
                  <c:v>-0.81085160000000001</c:v>
                </c:pt>
                <c:pt idx="1292">
                  <c:v>-0.81136140000000001</c:v>
                </c:pt>
                <c:pt idx="1293">
                  <c:v>-0.81191259999999998</c:v>
                </c:pt>
                <c:pt idx="1294">
                  <c:v>-0.81220460000000005</c:v>
                </c:pt>
                <c:pt idx="1295">
                  <c:v>-0.81205760000000005</c:v>
                </c:pt>
                <c:pt idx="1296">
                  <c:v>-0.81212379999999995</c:v>
                </c:pt>
                <c:pt idx="1297">
                  <c:v>-0.81228009999999995</c:v>
                </c:pt>
                <c:pt idx="1298">
                  <c:v>-0.81260500000000002</c:v>
                </c:pt>
                <c:pt idx="1299">
                  <c:v>-0.81291720000000001</c:v>
                </c:pt>
                <c:pt idx="1300">
                  <c:v>-0.81326759999999998</c:v>
                </c:pt>
                <c:pt idx="1301">
                  <c:v>-0.81358819999999998</c:v>
                </c:pt>
                <c:pt idx="1302">
                  <c:v>-0.81368030000000002</c:v>
                </c:pt>
                <c:pt idx="1303">
                  <c:v>-0.81379979999999996</c:v>
                </c:pt>
                <c:pt idx="1304">
                  <c:v>-0.81398939999999997</c:v>
                </c:pt>
                <c:pt idx="1305">
                  <c:v>-0.81424240000000003</c:v>
                </c:pt>
                <c:pt idx="1306">
                  <c:v>-0.81430279999999999</c:v>
                </c:pt>
                <c:pt idx="1307">
                  <c:v>-0.81436839999999999</c:v>
                </c:pt>
                <c:pt idx="1308">
                  <c:v>-0.81439059999999996</c:v>
                </c:pt>
                <c:pt idx="1309">
                  <c:v>-0.81447409999999998</c:v>
                </c:pt>
                <c:pt idx="1310">
                  <c:v>-0.8144612</c:v>
                </c:pt>
                <c:pt idx="1311">
                  <c:v>-0.81449369999999999</c:v>
                </c:pt>
                <c:pt idx="1312">
                  <c:v>-0.81453129999999996</c:v>
                </c:pt>
                <c:pt idx="1313">
                  <c:v>-0.8145751</c:v>
                </c:pt>
                <c:pt idx="1314">
                  <c:v>-0.81476959999999998</c:v>
                </c:pt>
                <c:pt idx="1315">
                  <c:v>-0.8151988</c:v>
                </c:pt>
                <c:pt idx="1316">
                  <c:v>-0.81540190000000001</c:v>
                </c:pt>
                <c:pt idx="1317">
                  <c:v>-0.81549179999999999</c:v>
                </c:pt>
                <c:pt idx="1318">
                  <c:v>-0.81571190000000005</c:v>
                </c:pt>
                <c:pt idx="1319">
                  <c:v>-0.81591939999999996</c:v>
                </c:pt>
                <c:pt idx="1320">
                  <c:v>-0.81600799999999996</c:v>
                </c:pt>
                <c:pt idx="1321">
                  <c:v>-0.81614909999999996</c:v>
                </c:pt>
                <c:pt idx="1322">
                  <c:v>-0.81646969999999996</c:v>
                </c:pt>
                <c:pt idx="1323">
                  <c:v>-0.81669340000000001</c:v>
                </c:pt>
                <c:pt idx="1324">
                  <c:v>-0.81684380000000001</c:v>
                </c:pt>
                <c:pt idx="1325">
                  <c:v>-0.81692719999999996</c:v>
                </c:pt>
                <c:pt idx="1326">
                  <c:v>-0.8170674</c:v>
                </c:pt>
                <c:pt idx="1327">
                  <c:v>-0.81715539999999998</c:v>
                </c:pt>
                <c:pt idx="1328">
                  <c:v>-0.81735800000000003</c:v>
                </c:pt>
                <c:pt idx="1329">
                  <c:v>-0.8175</c:v>
                </c:pt>
                <c:pt idx="1330">
                  <c:v>-0.81772029999999996</c:v>
                </c:pt>
                <c:pt idx="1331">
                  <c:v>-0.81789999999999996</c:v>
                </c:pt>
                <c:pt idx="1332">
                  <c:v>-0.81804200000000005</c:v>
                </c:pt>
                <c:pt idx="1333">
                  <c:v>-0.81811409999999996</c:v>
                </c:pt>
                <c:pt idx="1334">
                  <c:v>-0.81834890000000005</c:v>
                </c:pt>
                <c:pt idx="1335">
                  <c:v>-0.81854939999999998</c:v>
                </c:pt>
                <c:pt idx="1336">
                  <c:v>-0.81871159999999998</c:v>
                </c:pt>
                <c:pt idx="1337">
                  <c:v>-0.81884650000000003</c:v>
                </c:pt>
                <c:pt idx="1338">
                  <c:v>-0.8191001</c:v>
                </c:pt>
                <c:pt idx="1339">
                  <c:v>-0.81934300000000004</c:v>
                </c:pt>
                <c:pt idx="1340">
                  <c:v>-0.81983399999999995</c:v>
                </c:pt>
                <c:pt idx="1341">
                  <c:v>-0.82005340000000004</c:v>
                </c:pt>
                <c:pt idx="1342">
                  <c:v>-0.82045860000000004</c:v>
                </c:pt>
                <c:pt idx="1343">
                  <c:v>-0.8207759</c:v>
                </c:pt>
                <c:pt idx="1344">
                  <c:v>-0.82108510000000001</c:v>
                </c:pt>
                <c:pt idx="1345">
                  <c:v>-0.82133979999999995</c:v>
                </c:pt>
                <c:pt idx="1346">
                  <c:v>-0.82161249999999997</c:v>
                </c:pt>
                <c:pt idx="1347">
                  <c:v>-0.82195499999999999</c:v>
                </c:pt>
                <c:pt idx="1348">
                  <c:v>-0.82237150000000003</c:v>
                </c:pt>
                <c:pt idx="1349">
                  <c:v>-0.82291939999999997</c:v>
                </c:pt>
                <c:pt idx="1350">
                  <c:v>-0.82336160000000003</c:v>
                </c:pt>
                <c:pt idx="1351">
                  <c:v>-0.82333639999999997</c:v>
                </c:pt>
                <c:pt idx="1352">
                  <c:v>-0.82328009999999996</c:v>
                </c:pt>
                <c:pt idx="1353">
                  <c:v>-0.82334719999999995</c:v>
                </c:pt>
                <c:pt idx="1354">
                  <c:v>-0.82352530000000002</c:v>
                </c:pt>
                <c:pt idx="1355">
                  <c:v>-0.82369060000000005</c:v>
                </c:pt>
                <c:pt idx="1356">
                  <c:v>-0.82386720000000002</c:v>
                </c:pt>
                <c:pt idx="1357">
                  <c:v>-0.82416719999999999</c:v>
                </c:pt>
                <c:pt idx="1358">
                  <c:v>-0.8245266</c:v>
                </c:pt>
                <c:pt idx="1359">
                  <c:v>-0.82477500000000004</c:v>
                </c:pt>
                <c:pt idx="1360">
                  <c:v>-0.82490719999999995</c:v>
                </c:pt>
                <c:pt idx="1361">
                  <c:v>-0.82522340000000005</c:v>
                </c:pt>
                <c:pt idx="1362">
                  <c:v>-0.82541779999999998</c:v>
                </c:pt>
                <c:pt idx="1363">
                  <c:v>-0.82555480000000003</c:v>
                </c:pt>
                <c:pt idx="1364">
                  <c:v>-0.82558319999999996</c:v>
                </c:pt>
                <c:pt idx="1365">
                  <c:v>-0.82568940000000002</c:v>
                </c:pt>
                <c:pt idx="1366">
                  <c:v>-0.82569780000000004</c:v>
                </c:pt>
                <c:pt idx="1367">
                  <c:v>-0.82572500000000004</c:v>
                </c:pt>
                <c:pt idx="1368">
                  <c:v>-0.82561320000000005</c:v>
                </c:pt>
                <c:pt idx="1369">
                  <c:v>-0.8254766</c:v>
                </c:pt>
                <c:pt idx="1370">
                  <c:v>-0.82553160000000003</c:v>
                </c:pt>
                <c:pt idx="1371">
                  <c:v>-0.82588760000000006</c:v>
                </c:pt>
                <c:pt idx="1372">
                  <c:v>-0.82618219999999998</c:v>
                </c:pt>
                <c:pt idx="1373">
                  <c:v>-0.82627340000000005</c:v>
                </c:pt>
                <c:pt idx="1374">
                  <c:v>-0.826407</c:v>
                </c:pt>
                <c:pt idx="1375">
                  <c:v>-0.8266194</c:v>
                </c:pt>
                <c:pt idx="1376">
                  <c:v>-0.82685620000000004</c:v>
                </c:pt>
                <c:pt idx="1377">
                  <c:v>-0.82694080000000003</c:v>
                </c:pt>
                <c:pt idx="1378">
                  <c:v>-0.82705499999999998</c:v>
                </c:pt>
                <c:pt idx="1379">
                  <c:v>-0.82721679999999997</c:v>
                </c:pt>
                <c:pt idx="1380">
                  <c:v>-0.8274376</c:v>
                </c:pt>
                <c:pt idx="1381">
                  <c:v>-0.82755279999999998</c:v>
                </c:pt>
                <c:pt idx="1382">
                  <c:v>-0.82760920000000004</c:v>
                </c:pt>
                <c:pt idx="1383">
                  <c:v>-0.82771189999999994</c:v>
                </c:pt>
                <c:pt idx="1384">
                  <c:v>-0.82785940000000002</c:v>
                </c:pt>
                <c:pt idx="1385">
                  <c:v>-0.82798629999999995</c:v>
                </c:pt>
                <c:pt idx="1386">
                  <c:v>-0.82815059999999996</c:v>
                </c:pt>
                <c:pt idx="1387">
                  <c:v>-0.82831500000000002</c:v>
                </c:pt>
                <c:pt idx="1388">
                  <c:v>-0.82844609999999996</c:v>
                </c:pt>
                <c:pt idx="1389">
                  <c:v>-0.82865820000000001</c:v>
                </c:pt>
                <c:pt idx="1390">
                  <c:v>-0.8289822</c:v>
                </c:pt>
                <c:pt idx="1391">
                  <c:v>-0.82925879999999996</c:v>
                </c:pt>
                <c:pt idx="1392">
                  <c:v>-0.82955350000000005</c:v>
                </c:pt>
                <c:pt idx="1393">
                  <c:v>-0.82994699999999999</c:v>
                </c:pt>
                <c:pt idx="1394">
                  <c:v>-0.83026109999999997</c:v>
                </c:pt>
                <c:pt idx="1395">
                  <c:v>-0.83058319999999997</c:v>
                </c:pt>
                <c:pt idx="1396">
                  <c:v>-0.8308236</c:v>
                </c:pt>
                <c:pt idx="1397">
                  <c:v>-0.83114180000000004</c:v>
                </c:pt>
                <c:pt idx="1398">
                  <c:v>-0.83133219999999997</c:v>
                </c:pt>
                <c:pt idx="1399">
                  <c:v>-0.83169899999999997</c:v>
                </c:pt>
                <c:pt idx="1400">
                  <c:v>-0.8321172</c:v>
                </c:pt>
                <c:pt idx="1401">
                  <c:v>-0.83253010000000005</c:v>
                </c:pt>
                <c:pt idx="1402">
                  <c:v>-0.83299529999999999</c:v>
                </c:pt>
                <c:pt idx="1403">
                  <c:v>-0.83302540000000003</c:v>
                </c:pt>
                <c:pt idx="1404">
                  <c:v>-0.83296409999999999</c:v>
                </c:pt>
                <c:pt idx="1405">
                  <c:v>-0.83303470000000002</c:v>
                </c:pt>
                <c:pt idx="1406">
                  <c:v>-0.833202</c:v>
                </c:pt>
                <c:pt idx="1407">
                  <c:v>-0.83328919999999995</c:v>
                </c:pt>
                <c:pt idx="1408">
                  <c:v>-0.83339609999999997</c:v>
                </c:pt>
                <c:pt idx="1409">
                  <c:v>-0.83339319999999995</c:v>
                </c:pt>
                <c:pt idx="1410">
                  <c:v>-0.83351569999999997</c:v>
                </c:pt>
                <c:pt idx="1411">
                  <c:v>-0.83360610000000002</c:v>
                </c:pt>
                <c:pt idx="1412">
                  <c:v>-0.83406179999999996</c:v>
                </c:pt>
                <c:pt idx="1413">
                  <c:v>-0.83454059999999997</c:v>
                </c:pt>
                <c:pt idx="1414">
                  <c:v>-0.83477000000000001</c:v>
                </c:pt>
                <c:pt idx="1415">
                  <c:v>-0.83496210000000004</c:v>
                </c:pt>
                <c:pt idx="1416">
                  <c:v>-0.83512260000000005</c:v>
                </c:pt>
                <c:pt idx="1417">
                  <c:v>-0.8351847</c:v>
                </c:pt>
                <c:pt idx="1418">
                  <c:v>-0.83526840000000002</c:v>
                </c:pt>
                <c:pt idx="1419">
                  <c:v>-0.83522549999999995</c:v>
                </c:pt>
                <c:pt idx="1420">
                  <c:v>-0.83520399999999995</c:v>
                </c:pt>
                <c:pt idx="1421">
                  <c:v>-0.835175</c:v>
                </c:pt>
                <c:pt idx="1422">
                  <c:v>-0.83506469999999999</c:v>
                </c:pt>
                <c:pt idx="1423">
                  <c:v>-0.83525499999999997</c:v>
                </c:pt>
                <c:pt idx="1424">
                  <c:v>-0.83555659999999998</c:v>
                </c:pt>
                <c:pt idx="1425">
                  <c:v>-0.83579409999999998</c:v>
                </c:pt>
                <c:pt idx="1426">
                  <c:v>-0.83587109999999998</c:v>
                </c:pt>
                <c:pt idx="1427">
                  <c:v>-0.83604409999999996</c:v>
                </c:pt>
                <c:pt idx="1428">
                  <c:v>-0.83626389999999995</c:v>
                </c:pt>
                <c:pt idx="1429">
                  <c:v>-0.83643889999999999</c:v>
                </c:pt>
                <c:pt idx="1430">
                  <c:v>-0.83650139999999995</c:v>
                </c:pt>
                <c:pt idx="1431">
                  <c:v>-0.83657950000000003</c:v>
                </c:pt>
                <c:pt idx="1432">
                  <c:v>-0.83680319999999997</c:v>
                </c:pt>
                <c:pt idx="1433">
                  <c:v>-0.83691819999999995</c:v>
                </c:pt>
                <c:pt idx="1434">
                  <c:v>-0.83703819999999995</c:v>
                </c:pt>
                <c:pt idx="1435">
                  <c:v>-0.8372406</c:v>
                </c:pt>
                <c:pt idx="1436">
                  <c:v>-0.83741390000000004</c:v>
                </c:pt>
                <c:pt idx="1437">
                  <c:v>-0.83762259999999999</c:v>
                </c:pt>
                <c:pt idx="1438">
                  <c:v>-0.83792619999999995</c:v>
                </c:pt>
                <c:pt idx="1439">
                  <c:v>-0.83828360000000002</c:v>
                </c:pt>
                <c:pt idx="1440">
                  <c:v>-0.83853440000000001</c:v>
                </c:pt>
                <c:pt idx="1441">
                  <c:v>-0.83897860000000002</c:v>
                </c:pt>
                <c:pt idx="1442">
                  <c:v>-0.83925709999999998</c:v>
                </c:pt>
                <c:pt idx="1443">
                  <c:v>-0.83958860000000002</c:v>
                </c:pt>
                <c:pt idx="1444">
                  <c:v>-0.8398852</c:v>
                </c:pt>
                <c:pt idx="1445">
                  <c:v>-0.84017580000000003</c:v>
                </c:pt>
                <c:pt idx="1446">
                  <c:v>-0.84055559999999996</c:v>
                </c:pt>
                <c:pt idx="1447">
                  <c:v>-0.84082820000000003</c:v>
                </c:pt>
                <c:pt idx="1448">
                  <c:v>-0.84115660000000003</c:v>
                </c:pt>
                <c:pt idx="1449">
                  <c:v>-0.84148979999999995</c:v>
                </c:pt>
                <c:pt idx="1450">
                  <c:v>-0.84192889999999998</c:v>
                </c:pt>
                <c:pt idx="1451">
                  <c:v>-0.84209199999999995</c:v>
                </c:pt>
                <c:pt idx="1452">
                  <c:v>-0.84213369999999999</c:v>
                </c:pt>
                <c:pt idx="1453">
                  <c:v>-0.84215090000000004</c:v>
                </c:pt>
                <c:pt idx="1454">
                  <c:v>-0.84225839999999996</c:v>
                </c:pt>
                <c:pt idx="1455">
                  <c:v>-0.8423756</c:v>
                </c:pt>
                <c:pt idx="1456">
                  <c:v>-0.84247119999999998</c:v>
                </c:pt>
                <c:pt idx="1457">
                  <c:v>-0.84256109999999995</c:v>
                </c:pt>
                <c:pt idx="1458">
                  <c:v>-0.84275580000000005</c:v>
                </c:pt>
                <c:pt idx="1459">
                  <c:v>-0.84277310000000005</c:v>
                </c:pt>
                <c:pt idx="1460">
                  <c:v>-0.84308110000000003</c:v>
                </c:pt>
                <c:pt idx="1461">
                  <c:v>-0.84358860000000002</c:v>
                </c:pt>
                <c:pt idx="1462">
                  <c:v>-0.84384139999999996</c:v>
                </c:pt>
                <c:pt idx="1463">
                  <c:v>-0.84408050000000001</c:v>
                </c:pt>
                <c:pt idx="1464">
                  <c:v>-0.84428630000000005</c:v>
                </c:pt>
                <c:pt idx="1465">
                  <c:v>-0.84436409999999995</c:v>
                </c:pt>
                <c:pt idx="1466">
                  <c:v>-0.8443832</c:v>
                </c:pt>
                <c:pt idx="1467">
                  <c:v>-0.84439260000000005</c:v>
                </c:pt>
                <c:pt idx="1468">
                  <c:v>-0.84436710000000004</c:v>
                </c:pt>
                <c:pt idx="1469">
                  <c:v>-0.84418579999999999</c:v>
                </c:pt>
                <c:pt idx="1470">
                  <c:v>-0.84404369999999995</c:v>
                </c:pt>
                <c:pt idx="1471">
                  <c:v>-0.8440801</c:v>
                </c:pt>
                <c:pt idx="1472">
                  <c:v>-0.84423210000000004</c:v>
                </c:pt>
                <c:pt idx="1473">
                  <c:v>-0.84456140000000002</c:v>
                </c:pt>
                <c:pt idx="1474">
                  <c:v>-0.8446726</c:v>
                </c:pt>
                <c:pt idx="1475">
                  <c:v>-0.84473529999999997</c:v>
                </c:pt>
                <c:pt idx="1476">
                  <c:v>-0.84491519999999998</c:v>
                </c:pt>
                <c:pt idx="1477">
                  <c:v>-0.84509880000000004</c:v>
                </c:pt>
                <c:pt idx="1478">
                  <c:v>-0.84525660000000002</c:v>
                </c:pt>
                <c:pt idx="1479">
                  <c:v>-0.84523470000000001</c:v>
                </c:pt>
                <c:pt idx="1480">
                  <c:v>-0.84538550000000001</c:v>
                </c:pt>
                <c:pt idx="1481">
                  <c:v>-0.84549879999999999</c:v>
                </c:pt>
                <c:pt idx="1482">
                  <c:v>-0.84556969999999998</c:v>
                </c:pt>
                <c:pt idx="1483">
                  <c:v>-0.84575500000000003</c:v>
                </c:pt>
                <c:pt idx="1484">
                  <c:v>-0.84602739999999998</c:v>
                </c:pt>
                <c:pt idx="1485">
                  <c:v>-0.8462324</c:v>
                </c:pt>
                <c:pt idx="1486">
                  <c:v>-0.84657439999999995</c:v>
                </c:pt>
                <c:pt idx="1487">
                  <c:v>-0.84689859999999995</c:v>
                </c:pt>
                <c:pt idx="1488">
                  <c:v>-0.84715189999999996</c:v>
                </c:pt>
                <c:pt idx="1489">
                  <c:v>-0.8475762</c:v>
                </c:pt>
                <c:pt idx="1490">
                  <c:v>-0.84798580000000001</c:v>
                </c:pt>
                <c:pt idx="1491">
                  <c:v>-0.84814310000000004</c:v>
                </c:pt>
                <c:pt idx="1492">
                  <c:v>-0.84848489999999999</c:v>
                </c:pt>
                <c:pt idx="1493">
                  <c:v>-0.84880009999999995</c:v>
                </c:pt>
                <c:pt idx="1494">
                  <c:v>-0.84906649999999995</c:v>
                </c:pt>
                <c:pt idx="1495">
                  <c:v>-0.84941699999999998</c:v>
                </c:pt>
                <c:pt idx="1496">
                  <c:v>-0.84972570000000003</c:v>
                </c:pt>
                <c:pt idx="1497">
                  <c:v>-0.85023000000000004</c:v>
                </c:pt>
                <c:pt idx="1498">
                  <c:v>-0.85064850000000003</c:v>
                </c:pt>
                <c:pt idx="1499">
                  <c:v>-0.85062099999999996</c:v>
                </c:pt>
                <c:pt idx="1500">
                  <c:v>-0.85057199999999999</c:v>
                </c:pt>
                <c:pt idx="1501">
                  <c:v>-0.85066079999999999</c:v>
                </c:pt>
                <c:pt idx="1502">
                  <c:v>-0.85080940000000005</c:v>
                </c:pt>
                <c:pt idx="1503">
                  <c:v>-0.8507538</c:v>
                </c:pt>
                <c:pt idx="1504">
                  <c:v>-0.85081110000000004</c:v>
                </c:pt>
                <c:pt idx="1505">
                  <c:v>-0.85102350000000004</c:v>
                </c:pt>
                <c:pt idx="1506">
                  <c:v>-0.85120580000000001</c:v>
                </c:pt>
                <c:pt idx="1507">
                  <c:v>-0.85119029999999996</c:v>
                </c:pt>
                <c:pt idx="1508">
                  <c:v>-0.8517245</c:v>
                </c:pt>
                <c:pt idx="1509">
                  <c:v>-0.8520124</c:v>
                </c:pt>
                <c:pt idx="1510">
                  <c:v>-0.85229440000000001</c:v>
                </c:pt>
                <c:pt idx="1511">
                  <c:v>-0.85243939999999996</c:v>
                </c:pt>
                <c:pt idx="1512">
                  <c:v>-0.85265310000000005</c:v>
                </c:pt>
                <c:pt idx="1513">
                  <c:v>-0.85288200000000003</c:v>
                </c:pt>
                <c:pt idx="1514">
                  <c:v>-0.85300509999999996</c:v>
                </c:pt>
                <c:pt idx="1515">
                  <c:v>-0.8529601</c:v>
                </c:pt>
                <c:pt idx="1516">
                  <c:v>-0.8528694</c:v>
                </c:pt>
                <c:pt idx="1517">
                  <c:v>-0.85273889999999997</c:v>
                </c:pt>
                <c:pt idx="1518">
                  <c:v>-0.85262780000000005</c:v>
                </c:pt>
                <c:pt idx="1519">
                  <c:v>-0.85281629999999997</c:v>
                </c:pt>
                <c:pt idx="1520">
                  <c:v>-0.85306760000000004</c:v>
                </c:pt>
                <c:pt idx="1521">
                  <c:v>-0.85318349999999998</c:v>
                </c:pt>
                <c:pt idx="1522">
                  <c:v>-0.85334239999999995</c:v>
                </c:pt>
                <c:pt idx="1523">
                  <c:v>-0.85343559999999996</c:v>
                </c:pt>
                <c:pt idx="1524">
                  <c:v>-0.8538306</c:v>
                </c:pt>
                <c:pt idx="1525">
                  <c:v>-0.85370469999999998</c:v>
                </c:pt>
                <c:pt idx="1526">
                  <c:v>-0.85374559999999999</c:v>
                </c:pt>
                <c:pt idx="1527">
                  <c:v>-0.85381410000000002</c:v>
                </c:pt>
                <c:pt idx="1528">
                  <c:v>-0.85393039999999998</c:v>
                </c:pt>
                <c:pt idx="1529">
                  <c:v>-0.85402560000000005</c:v>
                </c:pt>
                <c:pt idx="1530">
                  <c:v>-0.85430070000000002</c:v>
                </c:pt>
                <c:pt idx="1531">
                  <c:v>-0.85460999999999998</c:v>
                </c:pt>
                <c:pt idx="1532">
                  <c:v>-0.85476719999999995</c:v>
                </c:pt>
                <c:pt idx="1533">
                  <c:v>-0.85506910000000003</c:v>
                </c:pt>
                <c:pt idx="1534">
                  <c:v>-0.8553653</c:v>
                </c:pt>
                <c:pt idx="1535">
                  <c:v>-0.85564660000000003</c:v>
                </c:pt>
                <c:pt idx="1536">
                  <c:v>-0.85597279999999998</c:v>
                </c:pt>
                <c:pt idx="1537">
                  <c:v>-0.85636239999999997</c:v>
                </c:pt>
                <c:pt idx="1538">
                  <c:v>-0.85668809999999995</c:v>
                </c:pt>
                <c:pt idx="1539">
                  <c:v>-0.85708300000000004</c:v>
                </c:pt>
                <c:pt idx="1540">
                  <c:v>-0.85748690000000005</c:v>
                </c:pt>
                <c:pt idx="1541">
                  <c:v>-0.85780420000000002</c:v>
                </c:pt>
                <c:pt idx="1542">
                  <c:v>-0.85805509999999996</c:v>
                </c:pt>
                <c:pt idx="1543">
                  <c:v>-0.85842430000000003</c:v>
                </c:pt>
                <c:pt idx="1544">
                  <c:v>-0.85880040000000002</c:v>
                </c:pt>
                <c:pt idx="1545">
                  <c:v>-0.85876479999999999</c:v>
                </c:pt>
                <c:pt idx="1546">
                  <c:v>-0.85888129999999996</c:v>
                </c:pt>
                <c:pt idx="1547">
                  <c:v>-0.85898220000000003</c:v>
                </c:pt>
                <c:pt idx="1548">
                  <c:v>-0.85921570000000003</c:v>
                </c:pt>
                <c:pt idx="1549">
                  <c:v>-0.85913479999999998</c:v>
                </c:pt>
                <c:pt idx="1550">
                  <c:v>-0.85907029999999995</c:v>
                </c:pt>
                <c:pt idx="1551">
                  <c:v>-0.85920490000000005</c:v>
                </c:pt>
                <c:pt idx="1552">
                  <c:v>-0.85945159999999998</c:v>
                </c:pt>
                <c:pt idx="1553">
                  <c:v>-0.85937379999999997</c:v>
                </c:pt>
                <c:pt idx="1554">
                  <c:v>-0.85967340000000003</c:v>
                </c:pt>
                <c:pt idx="1555">
                  <c:v>-0.8600295</c:v>
                </c:pt>
                <c:pt idx="1556">
                  <c:v>-0.86014100000000004</c:v>
                </c:pt>
                <c:pt idx="1557">
                  <c:v>-0.86029060000000002</c:v>
                </c:pt>
                <c:pt idx="1558">
                  <c:v>-0.86046279999999997</c:v>
                </c:pt>
                <c:pt idx="1559">
                  <c:v>-0.86064510000000005</c:v>
                </c:pt>
                <c:pt idx="1560">
                  <c:v>-0.86086759999999996</c:v>
                </c:pt>
                <c:pt idx="1561">
                  <c:v>-0.86117359999999998</c:v>
                </c:pt>
                <c:pt idx="1562">
                  <c:v>-0.86140539999999999</c:v>
                </c:pt>
                <c:pt idx="1563">
                  <c:v>-0.86150280000000001</c:v>
                </c:pt>
                <c:pt idx="1564">
                  <c:v>-0.86145559999999999</c:v>
                </c:pt>
                <c:pt idx="1565">
                  <c:v>-0.86140450000000002</c:v>
                </c:pt>
                <c:pt idx="1566">
                  <c:v>-0.86124179999999995</c:v>
                </c:pt>
                <c:pt idx="1567">
                  <c:v>-0.86118240000000001</c:v>
                </c:pt>
                <c:pt idx="1568">
                  <c:v>-0.86140510000000003</c:v>
                </c:pt>
                <c:pt idx="1569">
                  <c:v>-0.86165049999999999</c:v>
                </c:pt>
                <c:pt idx="1570">
                  <c:v>-0.86181560000000001</c:v>
                </c:pt>
                <c:pt idx="1571">
                  <c:v>-0.86190339999999999</c:v>
                </c:pt>
                <c:pt idx="1572">
                  <c:v>-0.86200390000000005</c:v>
                </c:pt>
                <c:pt idx="1573">
                  <c:v>-0.86203479999999999</c:v>
                </c:pt>
                <c:pt idx="1574">
                  <c:v>-0.86222160000000003</c:v>
                </c:pt>
                <c:pt idx="1575">
                  <c:v>-0.86228000000000005</c:v>
                </c:pt>
                <c:pt idx="1576">
                  <c:v>-0.86234200000000005</c:v>
                </c:pt>
                <c:pt idx="1577">
                  <c:v>-0.86247649999999998</c:v>
                </c:pt>
                <c:pt idx="1578">
                  <c:v>-0.86263529999999999</c:v>
                </c:pt>
                <c:pt idx="1579">
                  <c:v>-0.86278089999999996</c:v>
                </c:pt>
                <c:pt idx="1580">
                  <c:v>-0.86307259999999997</c:v>
                </c:pt>
                <c:pt idx="1581">
                  <c:v>-0.86331550000000001</c:v>
                </c:pt>
                <c:pt idx="1582">
                  <c:v>-0.86379240000000002</c:v>
                </c:pt>
                <c:pt idx="1583">
                  <c:v>-0.86415500000000001</c:v>
                </c:pt>
                <c:pt idx="1584">
                  <c:v>-0.86454940000000002</c:v>
                </c:pt>
                <c:pt idx="1585">
                  <c:v>-0.86481160000000001</c:v>
                </c:pt>
                <c:pt idx="1586">
                  <c:v>-0.86524239999999997</c:v>
                </c:pt>
                <c:pt idx="1587">
                  <c:v>-0.86546639999999997</c:v>
                </c:pt>
                <c:pt idx="1588">
                  <c:v>-0.8657762</c:v>
                </c:pt>
                <c:pt idx="1589">
                  <c:v>-0.86603220000000003</c:v>
                </c:pt>
                <c:pt idx="1590">
                  <c:v>-0.86635490000000004</c:v>
                </c:pt>
                <c:pt idx="1591">
                  <c:v>-0.86672119999999997</c:v>
                </c:pt>
                <c:pt idx="1592">
                  <c:v>-0.86713320000000005</c:v>
                </c:pt>
                <c:pt idx="1593">
                  <c:v>-0.86746599999999996</c:v>
                </c:pt>
                <c:pt idx="1594">
                  <c:v>-0.86757139999999999</c:v>
                </c:pt>
                <c:pt idx="1595">
                  <c:v>-0.86751310000000004</c:v>
                </c:pt>
                <c:pt idx="1596">
                  <c:v>-0.86750249999999995</c:v>
                </c:pt>
                <c:pt idx="1597">
                  <c:v>-0.86770029999999998</c:v>
                </c:pt>
                <c:pt idx="1598">
                  <c:v>-0.86772910000000003</c:v>
                </c:pt>
                <c:pt idx="1599">
                  <c:v>-0.86767280000000002</c:v>
                </c:pt>
                <c:pt idx="1600">
                  <c:v>-0.86792919999999996</c:v>
                </c:pt>
                <c:pt idx="1601">
                  <c:v>-0.86807559999999995</c:v>
                </c:pt>
                <c:pt idx="1602">
                  <c:v>-0.86794590000000005</c:v>
                </c:pt>
                <c:pt idx="1603">
                  <c:v>-0.86841559999999995</c:v>
                </c:pt>
                <c:pt idx="1604">
                  <c:v>-0.86864059999999998</c:v>
                </c:pt>
                <c:pt idx="1605">
                  <c:v>-0.86863400000000002</c:v>
                </c:pt>
                <c:pt idx="1606">
                  <c:v>-0.86875840000000004</c:v>
                </c:pt>
                <c:pt idx="1607">
                  <c:v>-0.86909599999999998</c:v>
                </c:pt>
                <c:pt idx="1608">
                  <c:v>-0.86920540000000002</c:v>
                </c:pt>
                <c:pt idx="1609">
                  <c:v>-0.86939149999999998</c:v>
                </c:pt>
                <c:pt idx="1610">
                  <c:v>-0.86969300000000005</c:v>
                </c:pt>
                <c:pt idx="1611">
                  <c:v>-0.86988710000000002</c:v>
                </c:pt>
                <c:pt idx="1612">
                  <c:v>-0.87006470000000002</c:v>
                </c:pt>
                <c:pt idx="1613">
                  <c:v>-0.87030160000000001</c:v>
                </c:pt>
                <c:pt idx="1614">
                  <c:v>-0.8705408</c:v>
                </c:pt>
                <c:pt idx="1615">
                  <c:v>-0.87064180000000002</c:v>
                </c:pt>
                <c:pt idx="1616">
                  <c:v>-0.87066109999999997</c:v>
                </c:pt>
                <c:pt idx="1617">
                  <c:v>-0.87047280000000005</c:v>
                </c:pt>
                <c:pt idx="1618">
                  <c:v>-0.87022580000000005</c:v>
                </c:pt>
                <c:pt idx="1619">
                  <c:v>-0.87036570000000002</c:v>
                </c:pt>
                <c:pt idx="1620">
                  <c:v>-0.87060199999999999</c:v>
                </c:pt>
                <c:pt idx="1621">
                  <c:v>-0.87085690000000004</c:v>
                </c:pt>
                <c:pt idx="1622">
                  <c:v>-0.87089450000000002</c:v>
                </c:pt>
                <c:pt idx="1623">
                  <c:v>-0.87104119999999996</c:v>
                </c:pt>
                <c:pt idx="1624">
                  <c:v>-0.87110449999999995</c:v>
                </c:pt>
                <c:pt idx="1625">
                  <c:v>-0.87129250000000003</c:v>
                </c:pt>
                <c:pt idx="1626">
                  <c:v>-0.87151089999999998</c:v>
                </c:pt>
                <c:pt idx="1627">
                  <c:v>-0.87158820000000004</c:v>
                </c:pt>
                <c:pt idx="1628">
                  <c:v>-0.87174070000000003</c:v>
                </c:pt>
                <c:pt idx="1629">
                  <c:v>-0.8718939</c:v>
                </c:pt>
                <c:pt idx="1630">
                  <c:v>-0.87201110000000004</c:v>
                </c:pt>
                <c:pt idx="1631">
                  <c:v>-0.87226020000000004</c:v>
                </c:pt>
                <c:pt idx="1632">
                  <c:v>-0.87256820000000002</c:v>
                </c:pt>
                <c:pt idx="1633">
                  <c:v>-0.87309559999999997</c:v>
                </c:pt>
                <c:pt idx="1634">
                  <c:v>-0.87358559999999996</c:v>
                </c:pt>
                <c:pt idx="1635">
                  <c:v>-0.87390559999999995</c:v>
                </c:pt>
                <c:pt idx="1636">
                  <c:v>-0.87421879999999996</c:v>
                </c:pt>
                <c:pt idx="1637">
                  <c:v>-0.87462090000000003</c:v>
                </c:pt>
                <c:pt idx="1638">
                  <c:v>-0.87492859999999995</c:v>
                </c:pt>
                <c:pt idx="1639">
                  <c:v>-0.87520739999999997</c:v>
                </c:pt>
                <c:pt idx="1640">
                  <c:v>-0.87555260000000001</c:v>
                </c:pt>
                <c:pt idx="1641">
                  <c:v>-0.87587280000000001</c:v>
                </c:pt>
                <c:pt idx="1642">
                  <c:v>-0.87617959999999995</c:v>
                </c:pt>
                <c:pt idx="1643">
                  <c:v>-0.87657339999999995</c:v>
                </c:pt>
                <c:pt idx="1644">
                  <c:v>-0.8768203</c:v>
                </c:pt>
                <c:pt idx="1645">
                  <c:v>-0.87679989999999997</c:v>
                </c:pt>
                <c:pt idx="1646">
                  <c:v>-0.87684410000000002</c:v>
                </c:pt>
                <c:pt idx="1647">
                  <c:v>-0.87697809999999998</c:v>
                </c:pt>
                <c:pt idx="1648">
                  <c:v>-0.87714300000000001</c:v>
                </c:pt>
                <c:pt idx="1649">
                  <c:v>-0.87696090000000004</c:v>
                </c:pt>
                <c:pt idx="1650">
                  <c:v>-0.87696949999999996</c:v>
                </c:pt>
                <c:pt idx="1651">
                  <c:v>-0.87741860000000005</c:v>
                </c:pt>
                <c:pt idx="1652">
                  <c:v>-0.87736789999999998</c:v>
                </c:pt>
                <c:pt idx="1653">
                  <c:v>-0.87740470000000004</c:v>
                </c:pt>
                <c:pt idx="1654">
                  <c:v>-0.87784309999999999</c:v>
                </c:pt>
                <c:pt idx="1655">
                  <c:v>-0.87795009999999996</c:v>
                </c:pt>
                <c:pt idx="1656">
                  <c:v>-0.877884</c:v>
                </c:pt>
                <c:pt idx="1657">
                  <c:v>-0.87803200000000003</c:v>
                </c:pt>
                <c:pt idx="1658">
                  <c:v>-0.87839179999999994</c:v>
                </c:pt>
                <c:pt idx="1659">
                  <c:v>-0.87859410000000004</c:v>
                </c:pt>
                <c:pt idx="1660">
                  <c:v>-0.87867510000000004</c:v>
                </c:pt>
                <c:pt idx="1661">
                  <c:v>-0.87885789999999997</c:v>
                </c:pt>
                <c:pt idx="1662">
                  <c:v>-0.87899320000000003</c:v>
                </c:pt>
                <c:pt idx="1663">
                  <c:v>-0.87915379999999999</c:v>
                </c:pt>
                <c:pt idx="1664">
                  <c:v>-0.8793512</c:v>
                </c:pt>
                <c:pt idx="1665">
                  <c:v>-0.87959100000000001</c:v>
                </c:pt>
                <c:pt idx="1666">
                  <c:v>-0.87990999999999997</c:v>
                </c:pt>
                <c:pt idx="1667">
                  <c:v>-0.8801369</c:v>
                </c:pt>
                <c:pt idx="1668">
                  <c:v>-0.88022319999999998</c:v>
                </c:pt>
                <c:pt idx="1669">
                  <c:v>-0.88005310000000003</c:v>
                </c:pt>
                <c:pt idx="1670">
                  <c:v>-0.87991030000000003</c:v>
                </c:pt>
                <c:pt idx="1671">
                  <c:v>-0.87987970000000004</c:v>
                </c:pt>
                <c:pt idx="1672">
                  <c:v>-0.88014539999999997</c:v>
                </c:pt>
                <c:pt idx="1673">
                  <c:v>-0.88041910000000001</c:v>
                </c:pt>
                <c:pt idx="1674">
                  <c:v>-0.88061409999999996</c:v>
                </c:pt>
                <c:pt idx="1675">
                  <c:v>-0.88071080000000002</c:v>
                </c:pt>
                <c:pt idx="1676">
                  <c:v>-0.88076909999999997</c:v>
                </c:pt>
                <c:pt idx="1677">
                  <c:v>-0.88092190000000004</c:v>
                </c:pt>
                <c:pt idx="1678">
                  <c:v>-0.88104059999999995</c:v>
                </c:pt>
                <c:pt idx="1679">
                  <c:v>-0.88120120000000002</c:v>
                </c:pt>
                <c:pt idx="1680">
                  <c:v>-0.8813358</c:v>
                </c:pt>
                <c:pt idx="1681">
                  <c:v>-0.88180910000000001</c:v>
                </c:pt>
                <c:pt idx="1682">
                  <c:v>-0.88204289999999996</c:v>
                </c:pt>
                <c:pt idx="1683">
                  <c:v>-0.88229990000000003</c:v>
                </c:pt>
                <c:pt idx="1684">
                  <c:v>-0.88271259999999996</c:v>
                </c:pt>
                <c:pt idx="1685">
                  <c:v>-0.88320189999999998</c:v>
                </c:pt>
                <c:pt idx="1686">
                  <c:v>-0.88353939999999997</c:v>
                </c:pt>
                <c:pt idx="1687">
                  <c:v>-0.88389130000000005</c:v>
                </c:pt>
                <c:pt idx="1688">
                  <c:v>-0.88414910000000002</c:v>
                </c:pt>
                <c:pt idx="1689">
                  <c:v>-0.88441879999999995</c:v>
                </c:pt>
                <c:pt idx="1690">
                  <c:v>-0.88494740000000005</c:v>
                </c:pt>
                <c:pt idx="1691">
                  <c:v>-0.88519099999999995</c:v>
                </c:pt>
                <c:pt idx="1692">
                  <c:v>-0.88557509999999995</c:v>
                </c:pt>
                <c:pt idx="1693">
                  <c:v>-0.88589059999999997</c:v>
                </c:pt>
                <c:pt idx="1694">
                  <c:v>-0.88617279999999998</c:v>
                </c:pt>
                <c:pt idx="1695">
                  <c:v>-0.88650079999999998</c:v>
                </c:pt>
                <c:pt idx="1696">
                  <c:v>-0.88651089999999999</c:v>
                </c:pt>
                <c:pt idx="1697">
                  <c:v>-0.88657339999999996</c:v>
                </c:pt>
                <c:pt idx="1698">
                  <c:v>-0.88664679999999996</c:v>
                </c:pt>
                <c:pt idx="1699">
                  <c:v>-0.88685619999999998</c:v>
                </c:pt>
                <c:pt idx="1700">
                  <c:v>-0.88651120000000005</c:v>
                </c:pt>
                <c:pt idx="1701">
                  <c:v>-0.88656520000000005</c:v>
                </c:pt>
                <c:pt idx="1702">
                  <c:v>-0.88693679999999997</c:v>
                </c:pt>
                <c:pt idx="1703">
                  <c:v>-0.88728870000000004</c:v>
                </c:pt>
                <c:pt idx="1704">
                  <c:v>-0.8871945</c:v>
                </c:pt>
                <c:pt idx="1705">
                  <c:v>-0.88752529999999996</c:v>
                </c:pt>
                <c:pt idx="1706">
                  <c:v>-0.88798489999999997</c:v>
                </c:pt>
                <c:pt idx="1707">
                  <c:v>-0.88796059999999999</c:v>
                </c:pt>
                <c:pt idx="1708">
                  <c:v>-0.88796379999999997</c:v>
                </c:pt>
                <c:pt idx="1709">
                  <c:v>-0.88843090000000002</c:v>
                </c:pt>
                <c:pt idx="1710">
                  <c:v>-0.88855870000000003</c:v>
                </c:pt>
                <c:pt idx="1711">
                  <c:v>-0.88858090000000001</c:v>
                </c:pt>
                <c:pt idx="1712">
                  <c:v>-0.88871520000000004</c:v>
                </c:pt>
                <c:pt idx="1713">
                  <c:v>-0.88899760000000005</c:v>
                </c:pt>
                <c:pt idx="1714">
                  <c:v>-0.88920659999999996</c:v>
                </c:pt>
                <c:pt idx="1715">
                  <c:v>-0.8893993</c:v>
                </c:pt>
                <c:pt idx="1716">
                  <c:v>-0.88958999999999999</c:v>
                </c:pt>
                <c:pt idx="1717">
                  <c:v>-0.88986569999999998</c:v>
                </c:pt>
                <c:pt idx="1718">
                  <c:v>-0.8901538</c:v>
                </c:pt>
                <c:pt idx="1719">
                  <c:v>-0.89042489999999996</c:v>
                </c:pt>
                <c:pt idx="1720">
                  <c:v>-0.89062810000000003</c:v>
                </c:pt>
                <c:pt idx="1721">
                  <c:v>-0.89058749999999998</c:v>
                </c:pt>
                <c:pt idx="1722">
                  <c:v>-0.89027089999999998</c:v>
                </c:pt>
                <c:pt idx="1723">
                  <c:v>-0.8902563</c:v>
                </c:pt>
                <c:pt idx="1724">
                  <c:v>-0.89031720000000003</c:v>
                </c:pt>
                <c:pt idx="1725">
                  <c:v>-0.89063159999999997</c:v>
                </c:pt>
                <c:pt idx="1726">
                  <c:v>-0.89083500000000004</c:v>
                </c:pt>
                <c:pt idx="1727">
                  <c:v>-0.89089989999999997</c:v>
                </c:pt>
                <c:pt idx="1728">
                  <c:v>-0.89113200000000004</c:v>
                </c:pt>
                <c:pt idx="1729">
                  <c:v>-0.89123050000000004</c:v>
                </c:pt>
                <c:pt idx="1730">
                  <c:v>-0.89129579999999997</c:v>
                </c:pt>
                <c:pt idx="1731">
                  <c:v>-0.89142949999999999</c:v>
                </c:pt>
                <c:pt idx="1732">
                  <c:v>-0.89156939999999996</c:v>
                </c:pt>
                <c:pt idx="1733">
                  <c:v>-0.89180309999999996</c:v>
                </c:pt>
                <c:pt idx="1734">
                  <c:v>-0.89208920000000003</c:v>
                </c:pt>
                <c:pt idx="1735">
                  <c:v>-0.8924609</c:v>
                </c:pt>
                <c:pt idx="1736">
                  <c:v>-0.89295119999999994</c:v>
                </c:pt>
                <c:pt idx="1737">
                  <c:v>-0.89327880000000004</c:v>
                </c:pt>
                <c:pt idx="1738">
                  <c:v>-0.89338660000000003</c:v>
                </c:pt>
                <c:pt idx="1739">
                  <c:v>-0.89366780000000001</c:v>
                </c:pt>
                <c:pt idx="1740">
                  <c:v>-0.89395460000000004</c:v>
                </c:pt>
                <c:pt idx="1741">
                  <c:v>-0.8942542</c:v>
                </c:pt>
                <c:pt idx="1742">
                  <c:v>-0.89458090000000001</c:v>
                </c:pt>
                <c:pt idx="1743">
                  <c:v>-0.89490420000000004</c:v>
                </c:pt>
                <c:pt idx="1744">
                  <c:v>-0.89515999999999996</c:v>
                </c:pt>
                <c:pt idx="1745">
                  <c:v>-0.89553559999999999</c:v>
                </c:pt>
                <c:pt idx="1746">
                  <c:v>-0.89578840000000004</c:v>
                </c:pt>
                <c:pt idx="1747">
                  <c:v>-0.89597459999999995</c:v>
                </c:pt>
                <c:pt idx="1748">
                  <c:v>-0.89597740000000003</c:v>
                </c:pt>
                <c:pt idx="1749">
                  <c:v>-0.89590190000000003</c:v>
                </c:pt>
                <c:pt idx="1750">
                  <c:v>-0.89620679999999997</c:v>
                </c:pt>
                <c:pt idx="1751">
                  <c:v>-0.896146</c:v>
                </c:pt>
                <c:pt idx="1752">
                  <c:v>-0.89592280000000002</c:v>
                </c:pt>
                <c:pt idx="1753">
                  <c:v>-0.89642189999999999</c:v>
                </c:pt>
                <c:pt idx="1754">
                  <c:v>-0.89685890000000001</c:v>
                </c:pt>
                <c:pt idx="1755">
                  <c:v>-0.89684819999999998</c:v>
                </c:pt>
                <c:pt idx="1756">
                  <c:v>-0.89688880000000004</c:v>
                </c:pt>
                <c:pt idx="1757">
                  <c:v>-0.89742690000000003</c:v>
                </c:pt>
                <c:pt idx="1758">
                  <c:v>-0.89766049999999997</c:v>
                </c:pt>
                <c:pt idx="1759">
                  <c:v>-0.89732529999999999</c:v>
                </c:pt>
                <c:pt idx="1760">
                  <c:v>-0.89765110000000004</c:v>
                </c:pt>
                <c:pt idx="1761">
                  <c:v>-0.89801699999999995</c:v>
                </c:pt>
                <c:pt idx="1762">
                  <c:v>-0.89821759999999995</c:v>
                </c:pt>
                <c:pt idx="1763">
                  <c:v>-0.8984356</c:v>
                </c:pt>
                <c:pt idx="1764">
                  <c:v>-0.89887220000000001</c:v>
                </c:pt>
                <c:pt idx="1765">
                  <c:v>-0.89900679999999999</c:v>
                </c:pt>
                <c:pt idx="1766">
                  <c:v>-0.89916960000000001</c:v>
                </c:pt>
                <c:pt idx="1767">
                  <c:v>-0.89941159999999998</c:v>
                </c:pt>
                <c:pt idx="1768">
                  <c:v>-0.89975309999999997</c:v>
                </c:pt>
                <c:pt idx="1769">
                  <c:v>-0.90007459999999995</c:v>
                </c:pt>
                <c:pt idx="1770">
                  <c:v>-0.90032590000000001</c:v>
                </c:pt>
                <c:pt idx="1771">
                  <c:v>-0.90041059999999995</c:v>
                </c:pt>
                <c:pt idx="1772">
                  <c:v>-0.90036099999999997</c:v>
                </c:pt>
                <c:pt idx="1773">
                  <c:v>-0.90017020000000003</c:v>
                </c:pt>
                <c:pt idx="1774">
                  <c:v>-0.90004689999999998</c:v>
                </c:pt>
                <c:pt idx="1775">
                  <c:v>-0.9001188</c:v>
                </c:pt>
                <c:pt idx="1776">
                  <c:v>-0.90042509999999998</c:v>
                </c:pt>
                <c:pt idx="1777">
                  <c:v>-0.90048969999999995</c:v>
                </c:pt>
                <c:pt idx="1778">
                  <c:v>-0.90064610000000001</c:v>
                </c:pt>
                <c:pt idx="1779">
                  <c:v>-0.90065980000000001</c:v>
                </c:pt>
                <c:pt idx="1780">
                  <c:v>-0.90081739999999999</c:v>
                </c:pt>
                <c:pt idx="1781">
                  <c:v>-0.9010108</c:v>
                </c:pt>
                <c:pt idx="1782">
                  <c:v>-0.90120120000000004</c:v>
                </c:pt>
                <c:pt idx="1783">
                  <c:v>-0.90143859999999998</c:v>
                </c:pt>
                <c:pt idx="1784">
                  <c:v>-0.90167980000000003</c:v>
                </c:pt>
                <c:pt idx="1785">
                  <c:v>-0.90208679999999997</c:v>
                </c:pt>
                <c:pt idx="1786">
                  <c:v>-0.9025126</c:v>
                </c:pt>
                <c:pt idx="1787">
                  <c:v>-0.90285090000000001</c:v>
                </c:pt>
                <c:pt idx="1788">
                  <c:v>-0.90319099999999997</c:v>
                </c:pt>
                <c:pt idx="1789">
                  <c:v>-0.90354690000000004</c:v>
                </c:pt>
                <c:pt idx="1790">
                  <c:v>-0.90387910000000005</c:v>
                </c:pt>
                <c:pt idx="1791">
                  <c:v>-0.90417590000000003</c:v>
                </c:pt>
                <c:pt idx="1792">
                  <c:v>-0.90440069999999995</c:v>
                </c:pt>
                <c:pt idx="1793">
                  <c:v>-0.90470899999999999</c:v>
                </c:pt>
                <c:pt idx="1794">
                  <c:v>-0.90508359999999999</c:v>
                </c:pt>
                <c:pt idx="1795">
                  <c:v>-0.90538819999999998</c:v>
                </c:pt>
                <c:pt idx="1796">
                  <c:v>-0.90557259999999995</c:v>
                </c:pt>
                <c:pt idx="1797">
                  <c:v>-0.90579889999999996</c:v>
                </c:pt>
                <c:pt idx="1798">
                  <c:v>-0.90577739999999995</c:v>
                </c:pt>
                <c:pt idx="1799">
                  <c:v>-0.90578950000000003</c:v>
                </c:pt>
                <c:pt idx="1800">
                  <c:v>-0.90600559999999997</c:v>
                </c:pt>
                <c:pt idx="1801">
                  <c:v>-0.9059218</c:v>
                </c:pt>
                <c:pt idx="1802">
                  <c:v>-0.90574220000000005</c:v>
                </c:pt>
                <c:pt idx="1803">
                  <c:v>-0.90618010000000004</c:v>
                </c:pt>
                <c:pt idx="1804">
                  <c:v>-0.90669060000000001</c:v>
                </c:pt>
                <c:pt idx="1805">
                  <c:v>-0.90668320000000002</c:v>
                </c:pt>
                <c:pt idx="1806">
                  <c:v>-0.906752</c:v>
                </c:pt>
                <c:pt idx="1807">
                  <c:v>-0.90739559999999997</c:v>
                </c:pt>
                <c:pt idx="1808">
                  <c:v>-0.90750339999999996</c:v>
                </c:pt>
                <c:pt idx="1809">
                  <c:v>-0.90731450000000002</c:v>
                </c:pt>
                <c:pt idx="1810">
                  <c:v>-0.90759749999999995</c:v>
                </c:pt>
                <c:pt idx="1811">
                  <c:v>-0.90809260000000003</c:v>
                </c:pt>
                <c:pt idx="1812">
                  <c:v>-0.90816509999999995</c:v>
                </c:pt>
                <c:pt idx="1813">
                  <c:v>-0.9083078</c:v>
                </c:pt>
                <c:pt idx="1814">
                  <c:v>-0.90873159999999997</c:v>
                </c:pt>
                <c:pt idx="1815">
                  <c:v>-0.90887119999999999</c:v>
                </c:pt>
                <c:pt idx="1816">
                  <c:v>-0.90898129999999999</c:v>
                </c:pt>
                <c:pt idx="1817">
                  <c:v>-0.90926090000000004</c:v>
                </c:pt>
                <c:pt idx="1818">
                  <c:v>-0.90941300000000003</c:v>
                </c:pt>
                <c:pt idx="1819">
                  <c:v>-0.90948110000000004</c:v>
                </c:pt>
                <c:pt idx="1820">
                  <c:v>-0.90985309999999997</c:v>
                </c:pt>
                <c:pt idx="1821">
                  <c:v>-0.91005559999999996</c:v>
                </c:pt>
                <c:pt idx="1822">
                  <c:v>-0.91038889999999995</c:v>
                </c:pt>
                <c:pt idx="1823">
                  <c:v>-0.91052580000000005</c:v>
                </c:pt>
                <c:pt idx="1824">
                  <c:v>-0.91060450000000004</c:v>
                </c:pt>
                <c:pt idx="1825">
                  <c:v>-0.91058209999999995</c:v>
                </c:pt>
                <c:pt idx="1826">
                  <c:v>-0.91041320000000003</c:v>
                </c:pt>
                <c:pt idx="1827">
                  <c:v>-0.91034680000000001</c:v>
                </c:pt>
                <c:pt idx="1828">
                  <c:v>-0.91056809999999999</c:v>
                </c:pt>
                <c:pt idx="1829">
                  <c:v>-0.91073369999999998</c:v>
                </c:pt>
                <c:pt idx="1830">
                  <c:v>-0.91099110000000005</c:v>
                </c:pt>
                <c:pt idx="1831">
                  <c:v>-0.91102819999999995</c:v>
                </c:pt>
                <c:pt idx="1832">
                  <c:v>-0.91120990000000002</c:v>
                </c:pt>
                <c:pt idx="1833">
                  <c:v>-0.9113964</c:v>
                </c:pt>
                <c:pt idx="1834">
                  <c:v>-0.91158879999999998</c:v>
                </c:pt>
                <c:pt idx="1835">
                  <c:v>-0.91175499999999998</c:v>
                </c:pt>
                <c:pt idx="1836">
                  <c:v>-0.91206240000000005</c:v>
                </c:pt>
                <c:pt idx="1837">
                  <c:v>-0.91240259999999995</c:v>
                </c:pt>
                <c:pt idx="1838">
                  <c:v>-0.91271500000000005</c:v>
                </c:pt>
                <c:pt idx="1839">
                  <c:v>-0.91301869999999996</c:v>
                </c:pt>
                <c:pt idx="1840">
                  <c:v>-0.91347970000000001</c:v>
                </c:pt>
                <c:pt idx="1841">
                  <c:v>-0.91370309999999999</c:v>
                </c:pt>
                <c:pt idx="1842">
                  <c:v>-0.91398970000000002</c:v>
                </c:pt>
                <c:pt idx="1843">
                  <c:v>-0.91437009999999996</c:v>
                </c:pt>
                <c:pt idx="1844">
                  <c:v>-0.91463030000000001</c:v>
                </c:pt>
                <c:pt idx="1845">
                  <c:v>-0.91499680000000005</c:v>
                </c:pt>
                <c:pt idx="1846">
                  <c:v>-0.91530619999999996</c:v>
                </c:pt>
                <c:pt idx="1847">
                  <c:v>-0.91561590000000004</c:v>
                </c:pt>
                <c:pt idx="1848">
                  <c:v>-0.91592589999999996</c:v>
                </c:pt>
                <c:pt idx="1849">
                  <c:v>-0.91600300000000001</c:v>
                </c:pt>
                <c:pt idx="1850">
                  <c:v>-0.91608400000000001</c:v>
                </c:pt>
                <c:pt idx="1851">
                  <c:v>-0.91608920000000005</c:v>
                </c:pt>
                <c:pt idx="1852">
                  <c:v>-0.91624369999999999</c:v>
                </c:pt>
                <c:pt idx="1853">
                  <c:v>-0.91614260000000003</c:v>
                </c:pt>
                <c:pt idx="1854">
                  <c:v>-0.91629260000000001</c:v>
                </c:pt>
                <c:pt idx="1855">
                  <c:v>-0.91676639999999998</c:v>
                </c:pt>
                <c:pt idx="1856">
                  <c:v>-0.91685640000000002</c:v>
                </c:pt>
                <c:pt idx="1857">
                  <c:v>-0.91688720000000001</c:v>
                </c:pt>
                <c:pt idx="1858">
                  <c:v>-0.91720009999999996</c:v>
                </c:pt>
                <c:pt idx="1859">
                  <c:v>-0.91758680000000004</c:v>
                </c:pt>
                <c:pt idx="1860">
                  <c:v>-0.91738500000000001</c:v>
                </c:pt>
                <c:pt idx="1861">
                  <c:v>-0.91742659999999998</c:v>
                </c:pt>
                <c:pt idx="1862">
                  <c:v>-0.91791210000000001</c:v>
                </c:pt>
                <c:pt idx="1863">
                  <c:v>-0.91814390000000001</c:v>
                </c:pt>
                <c:pt idx="1864">
                  <c:v>-0.91817510000000002</c:v>
                </c:pt>
                <c:pt idx="1865">
                  <c:v>-0.91853379999999996</c:v>
                </c:pt>
                <c:pt idx="1866">
                  <c:v>-0.91884949999999999</c:v>
                </c:pt>
                <c:pt idx="1867">
                  <c:v>-0.9187902</c:v>
                </c:pt>
                <c:pt idx="1868">
                  <c:v>-0.91885190000000005</c:v>
                </c:pt>
                <c:pt idx="1869">
                  <c:v>-0.919215</c:v>
                </c:pt>
                <c:pt idx="1870">
                  <c:v>-0.91935239999999996</c:v>
                </c:pt>
                <c:pt idx="1871">
                  <c:v>-0.91958819999999997</c:v>
                </c:pt>
                <c:pt idx="1872">
                  <c:v>-0.91972240000000005</c:v>
                </c:pt>
                <c:pt idx="1873">
                  <c:v>-0.91997980000000001</c:v>
                </c:pt>
                <c:pt idx="1874">
                  <c:v>-0.92002919999999999</c:v>
                </c:pt>
                <c:pt idx="1875">
                  <c:v>-0.92031370000000001</c:v>
                </c:pt>
                <c:pt idx="1876">
                  <c:v>-0.92056890000000002</c:v>
                </c:pt>
                <c:pt idx="1877">
                  <c:v>-0.92095720000000003</c:v>
                </c:pt>
                <c:pt idx="1878">
                  <c:v>-0.92113219999999996</c:v>
                </c:pt>
                <c:pt idx="1879">
                  <c:v>-0.92138399999999998</c:v>
                </c:pt>
                <c:pt idx="1880">
                  <c:v>-0.92138589999999998</c:v>
                </c:pt>
                <c:pt idx="1881">
                  <c:v>-0.92135929999999999</c:v>
                </c:pt>
                <c:pt idx="1882">
                  <c:v>-0.92126090000000005</c:v>
                </c:pt>
                <c:pt idx="1883">
                  <c:v>-0.92118659999999997</c:v>
                </c:pt>
                <c:pt idx="1884">
                  <c:v>-0.92137820000000004</c:v>
                </c:pt>
                <c:pt idx="1885">
                  <c:v>-0.92172969999999999</c:v>
                </c:pt>
                <c:pt idx="1886">
                  <c:v>-0.92190479999999997</c:v>
                </c:pt>
                <c:pt idx="1887">
                  <c:v>-0.92215970000000003</c:v>
                </c:pt>
                <c:pt idx="1888">
                  <c:v>-0.92232219999999998</c:v>
                </c:pt>
                <c:pt idx="1889">
                  <c:v>-0.92264919999999995</c:v>
                </c:pt>
                <c:pt idx="1890">
                  <c:v>-0.92295919999999998</c:v>
                </c:pt>
                <c:pt idx="1891">
                  <c:v>-0.92328449999999995</c:v>
                </c:pt>
                <c:pt idx="1892">
                  <c:v>-0.92363320000000004</c:v>
                </c:pt>
                <c:pt idx="1893">
                  <c:v>-0.92404489999999995</c:v>
                </c:pt>
                <c:pt idx="1894">
                  <c:v>-0.92437930000000001</c:v>
                </c:pt>
                <c:pt idx="1895">
                  <c:v>-0.92479339999999999</c:v>
                </c:pt>
                <c:pt idx="1896">
                  <c:v>-0.92513429999999997</c:v>
                </c:pt>
                <c:pt idx="1897">
                  <c:v>-0.92552699999999999</c:v>
                </c:pt>
                <c:pt idx="1898">
                  <c:v>-0.92584259999999996</c:v>
                </c:pt>
                <c:pt idx="1899">
                  <c:v>-0.9260794</c:v>
                </c:pt>
                <c:pt idx="1900">
                  <c:v>-0.92636410000000002</c:v>
                </c:pt>
                <c:pt idx="1901">
                  <c:v>-0.92665779999999998</c:v>
                </c:pt>
                <c:pt idx="1902">
                  <c:v>-0.9269754</c:v>
                </c:pt>
                <c:pt idx="1903">
                  <c:v>-0.92717309999999997</c:v>
                </c:pt>
                <c:pt idx="1904">
                  <c:v>-0.92713559999999995</c:v>
                </c:pt>
                <c:pt idx="1905">
                  <c:v>-0.92717280000000002</c:v>
                </c:pt>
                <c:pt idx="1906">
                  <c:v>-0.92741470000000004</c:v>
                </c:pt>
                <c:pt idx="1907">
                  <c:v>-0.92746989999999996</c:v>
                </c:pt>
                <c:pt idx="1908">
                  <c:v>-0.9273766</c:v>
                </c:pt>
                <c:pt idx="1909">
                  <c:v>-0.92738279999999995</c:v>
                </c:pt>
                <c:pt idx="1910">
                  <c:v>-0.9278632</c:v>
                </c:pt>
                <c:pt idx="1911">
                  <c:v>-0.92850529999999998</c:v>
                </c:pt>
                <c:pt idx="1912">
                  <c:v>-0.92852420000000002</c:v>
                </c:pt>
                <c:pt idx="1913">
                  <c:v>-0.9286141</c:v>
                </c:pt>
                <c:pt idx="1914">
                  <c:v>-0.92908590000000002</c:v>
                </c:pt>
                <c:pt idx="1915">
                  <c:v>-0.92917879999999997</c:v>
                </c:pt>
                <c:pt idx="1916">
                  <c:v>-0.92914359999999996</c:v>
                </c:pt>
                <c:pt idx="1917">
                  <c:v>-0.92947219999999997</c:v>
                </c:pt>
                <c:pt idx="1918">
                  <c:v>-0.92991840000000003</c:v>
                </c:pt>
                <c:pt idx="1919">
                  <c:v>-0.92996489999999998</c:v>
                </c:pt>
                <c:pt idx="1920">
                  <c:v>-0.92990419999999996</c:v>
                </c:pt>
                <c:pt idx="1921">
                  <c:v>-0.93039090000000002</c:v>
                </c:pt>
                <c:pt idx="1922">
                  <c:v>-0.93066519999999997</c:v>
                </c:pt>
                <c:pt idx="1923">
                  <c:v>-0.93065279999999995</c:v>
                </c:pt>
                <c:pt idx="1924">
                  <c:v>-0.93085410000000002</c:v>
                </c:pt>
                <c:pt idx="1925">
                  <c:v>-0.93116370000000004</c:v>
                </c:pt>
                <c:pt idx="1926">
                  <c:v>-0.93130239999999997</c:v>
                </c:pt>
                <c:pt idx="1927">
                  <c:v>-0.93141790000000002</c:v>
                </c:pt>
                <c:pt idx="1928">
                  <c:v>-0.93161159999999998</c:v>
                </c:pt>
                <c:pt idx="1929">
                  <c:v>-0.93184129999999998</c:v>
                </c:pt>
                <c:pt idx="1930">
                  <c:v>-0.93179920000000005</c:v>
                </c:pt>
                <c:pt idx="1931">
                  <c:v>-0.93197700000000006</c:v>
                </c:pt>
                <c:pt idx="1932">
                  <c:v>-0.93234510000000004</c:v>
                </c:pt>
                <c:pt idx="1933">
                  <c:v>-0.93258189999999996</c:v>
                </c:pt>
                <c:pt idx="1934">
                  <c:v>-0.93285739999999995</c:v>
                </c:pt>
                <c:pt idx="1935">
                  <c:v>-0.93292120000000001</c:v>
                </c:pt>
                <c:pt idx="1936">
                  <c:v>-0.93311999999999995</c:v>
                </c:pt>
                <c:pt idx="1937">
                  <c:v>-0.93338299999999996</c:v>
                </c:pt>
                <c:pt idx="1938">
                  <c:v>-0.93361260000000001</c:v>
                </c:pt>
                <c:pt idx="1939">
                  <c:v>-0.9337609</c:v>
                </c:pt>
                <c:pt idx="1940">
                  <c:v>-0.93404220000000004</c:v>
                </c:pt>
                <c:pt idx="1941">
                  <c:v>-0.93440590000000001</c:v>
                </c:pt>
                <c:pt idx="1942">
                  <c:v>-0.93459020000000004</c:v>
                </c:pt>
                <c:pt idx="1943">
                  <c:v>-0.93473249999999997</c:v>
                </c:pt>
                <c:pt idx="1944">
                  <c:v>-0.93486939999999996</c:v>
                </c:pt>
                <c:pt idx="1945">
                  <c:v>-0.93494440000000001</c:v>
                </c:pt>
                <c:pt idx="1946">
                  <c:v>-0.93492980000000003</c:v>
                </c:pt>
                <c:pt idx="1947">
                  <c:v>-0.93477619999999995</c:v>
                </c:pt>
                <c:pt idx="1948">
                  <c:v>-0.93493660000000001</c:v>
                </c:pt>
                <c:pt idx="1949">
                  <c:v>-0.93500799999999995</c:v>
                </c:pt>
                <c:pt idx="1950">
                  <c:v>-0.93505870000000002</c:v>
                </c:pt>
                <c:pt idx="1951">
                  <c:v>-0.93520879999999995</c:v>
                </c:pt>
                <c:pt idx="1952">
                  <c:v>-0.93543759999999998</c:v>
                </c:pt>
                <c:pt idx="1953">
                  <c:v>-0.93571479999999996</c:v>
                </c:pt>
                <c:pt idx="1954">
                  <c:v>-0.93589960000000005</c:v>
                </c:pt>
                <c:pt idx="1955">
                  <c:v>-0.93621209999999999</c:v>
                </c:pt>
                <c:pt idx="1956">
                  <c:v>-0.93672149999999998</c:v>
                </c:pt>
                <c:pt idx="1957">
                  <c:v>-0.93703639999999999</c:v>
                </c:pt>
                <c:pt idx="1958">
                  <c:v>-0.93743710000000002</c:v>
                </c:pt>
                <c:pt idx="1959">
                  <c:v>-0.93785160000000001</c:v>
                </c:pt>
                <c:pt idx="1960">
                  <c:v>-0.93819540000000001</c:v>
                </c:pt>
                <c:pt idx="1961">
                  <c:v>-0.93848189999999998</c:v>
                </c:pt>
                <c:pt idx="1962">
                  <c:v>-0.93875679999999995</c:v>
                </c:pt>
                <c:pt idx="1963">
                  <c:v>-0.93910610000000005</c:v>
                </c:pt>
                <c:pt idx="1964">
                  <c:v>-0.93934490000000004</c:v>
                </c:pt>
                <c:pt idx="1965">
                  <c:v>-0.93972049999999996</c:v>
                </c:pt>
                <c:pt idx="1966">
                  <c:v>-0.94004960000000004</c:v>
                </c:pt>
                <c:pt idx="1967">
                  <c:v>-0.94022119999999998</c:v>
                </c:pt>
                <c:pt idx="1968">
                  <c:v>-0.94012609999999996</c:v>
                </c:pt>
                <c:pt idx="1969">
                  <c:v>-0.94015780000000004</c:v>
                </c:pt>
                <c:pt idx="1970">
                  <c:v>-0.94038010000000005</c:v>
                </c:pt>
                <c:pt idx="1971">
                  <c:v>-0.94045590000000001</c:v>
                </c:pt>
                <c:pt idx="1972">
                  <c:v>-0.94028319999999999</c:v>
                </c:pt>
                <c:pt idx="1973">
                  <c:v>-0.94053050000000005</c:v>
                </c:pt>
                <c:pt idx="1974">
                  <c:v>-0.94115939999999998</c:v>
                </c:pt>
                <c:pt idx="1975">
                  <c:v>-0.94143089999999996</c:v>
                </c:pt>
                <c:pt idx="1976">
                  <c:v>-0.94150849999999997</c:v>
                </c:pt>
                <c:pt idx="1977">
                  <c:v>-0.94181409999999999</c:v>
                </c:pt>
                <c:pt idx="1978">
                  <c:v>-0.94211579999999995</c:v>
                </c:pt>
                <c:pt idx="1979">
                  <c:v>-0.94197690000000001</c:v>
                </c:pt>
                <c:pt idx="1980">
                  <c:v>-0.94207750000000001</c:v>
                </c:pt>
                <c:pt idx="1981">
                  <c:v>-0.94247899999999996</c:v>
                </c:pt>
                <c:pt idx="1982">
                  <c:v>-0.94257139999999995</c:v>
                </c:pt>
                <c:pt idx="1983">
                  <c:v>-0.94257049999999998</c:v>
                </c:pt>
                <c:pt idx="1984">
                  <c:v>-0.94289120000000004</c:v>
                </c:pt>
                <c:pt idx="1985">
                  <c:v>-0.94345159999999995</c:v>
                </c:pt>
                <c:pt idx="1986">
                  <c:v>-0.94356600000000002</c:v>
                </c:pt>
                <c:pt idx="1987">
                  <c:v>-0.94353710000000002</c:v>
                </c:pt>
                <c:pt idx="1988">
                  <c:v>-0.94367529999999999</c:v>
                </c:pt>
                <c:pt idx="1989">
                  <c:v>-0.94402070000000005</c:v>
                </c:pt>
                <c:pt idx="1990">
                  <c:v>-0.94413689999999995</c:v>
                </c:pt>
                <c:pt idx="1991">
                  <c:v>-0.94425040000000005</c:v>
                </c:pt>
                <c:pt idx="1992">
                  <c:v>-0.94449360000000004</c:v>
                </c:pt>
                <c:pt idx="1993">
                  <c:v>-0.94468399999999997</c:v>
                </c:pt>
                <c:pt idx="1994">
                  <c:v>-0.94491190000000003</c:v>
                </c:pt>
                <c:pt idx="1995">
                  <c:v>-0.94511440000000002</c:v>
                </c:pt>
                <c:pt idx="1996">
                  <c:v>-0.94540179999999996</c:v>
                </c:pt>
                <c:pt idx="1997">
                  <c:v>-0.94546790000000003</c:v>
                </c:pt>
                <c:pt idx="1998">
                  <c:v>-0.94550310000000004</c:v>
                </c:pt>
                <c:pt idx="1999">
                  <c:v>-0.94579970000000002</c:v>
                </c:pt>
                <c:pt idx="2000">
                  <c:v>-0.94627260000000002</c:v>
                </c:pt>
                <c:pt idx="2001">
                  <c:v>-0.9464051</c:v>
                </c:pt>
                <c:pt idx="2002">
                  <c:v>-0.94651010000000002</c:v>
                </c:pt>
                <c:pt idx="2003">
                  <c:v>-0.94684579999999996</c:v>
                </c:pt>
                <c:pt idx="2004">
                  <c:v>-0.94711120000000004</c:v>
                </c:pt>
                <c:pt idx="2005">
                  <c:v>-0.94731180000000004</c:v>
                </c:pt>
                <c:pt idx="2006">
                  <c:v>-0.94755409999999995</c:v>
                </c:pt>
                <c:pt idx="2007">
                  <c:v>-0.9476656</c:v>
                </c:pt>
                <c:pt idx="2008">
                  <c:v>-0.94779930000000001</c:v>
                </c:pt>
                <c:pt idx="2009">
                  <c:v>-0.94802660000000005</c:v>
                </c:pt>
                <c:pt idx="2010">
                  <c:v>-0.94820859999999996</c:v>
                </c:pt>
                <c:pt idx="2011">
                  <c:v>-0.94839589999999996</c:v>
                </c:pt>
                <c:pt idx="2012">
                  <c:v>-0.94857250000000004</c:v>
                </c:pt>
                <c:pt idx="2013">
                  <c:v>-0.94869570000000003</c:v>
                </c:pt>
                <c:pt idx="2014">
                  <c:v>-0.94884939999999995</c:v>
                </c:pt>
                <c:pt idx="2015">
                  <c:v>-0.94898059999999995</c:v>
                </c:pt>
                <c:pt idx="2016">
                  <c:v>-0.94901579999999996</c:v>
                </c:pt>
                <c:pt idx="2017">
                  <c:v>-0.94915119999999997</c:v>
                </c:pt>
                <c:pt idx="2018">
                  <c:v>-0.94930159999999997</c:v>
                </c:pt>
                <c:pt idx="2019">
                  <c:v>-0.94952119999999995</c:v>
                </c:pt>
                <c:pt idx="2020">
                  <c:v>-0.94973390000000002</c:v>
                </c:pt>
                <c:pt idx="2021">
                  <c:v>-0.94998839999999996</c:v>
                </c:pt>
                <c:pt idx="2022">
                  <c:v>-0.95024989999999998</c:v>
                </c:pt>
                <c:pt idx="2023">
                  <c:v>-0.95032039999999995</c:v>
                </c:pt>
                <c:pt idx="2024">
                  <c:v>-0.95052150000000002</c:v>
                </c:pt>
                <c:pt idx="2025">
                  <c:v>-0.95072809999999996</c:v>
                </c:pt>
                <c:pt idx="2026">
                  <c:v>-0.95084279999999999</c:v>
                </c:pt>
                <c:pt idx="2027">
                  <c:v>-0.95102430000000004</c:v>
                </c:pt>
                <c:pt idx="2028">
                  <c:v>-0.95124240000000004</c:v>
                </c:pt>
                <c:pt idx="2029">
                  <c:v>-0.95146439999999999</c:v>
                </c:pt>
                <c:pt idx="2030">
                  <c:v>-0.95161759999999995</c:v>
                </c:pt>
                <c:pt idx="2031">
                  <c:v>-0.95192589999999999</c:v>
                </c:pt>
                <c:pt idx="2032">
                  <c:v>-0.95206950000000001</c:v>
                </c:pt>
                <c:pt idx="2033">
                  <c:v>-0.95225680000000001</c:v>
                </c:pt>
                <c:pt idx="2034">
                  <c:v>-0.95240190000000002</c:v>
                </c:pt>
                <c:pt idx="2035">
                  <c:v>-0.95261580000000001</c:v>
                </c:pt>
                <c:pt idx="2036">
                  <c:v>-0.95294559999999995</c:v>
                </c:pt>
                <c:pt idx="2037">
                  <c:v>-0.95317070000000004</c:v>
                </c:pt>
                <c:pt idx="2038">
                  <c:v>-0.95333920000000005</c:v>
                </c:pt>
                <c:pt idx="2039">
                  <c:v>-0.95351390000000003</c:v>
                </c:pt>
                <c:pt idx="2040">
                  <c:v>-0.95382750000000005</c:v>
                </c:pt>
                <c:pt idx="2041">
                  <c:v>-0.95410349999999999</c:v>
                </c:pt>
                <c:pt idx="2042">
                  <c:v>-0.95430939999999997</c:v>
                </c:pt>
                <c:pt idx="2043">
                  <c:v>-0.95445159999999996</c:v>
                </c:pt>
                <c:pt idx="2044">
                  <c:v>-0.95464689999999996</c:v>
                </c:pt>
                <c:pt idx="2045">
                  <c:v>-0.95481799999999994</c:v>
                </c:pt>
                <c:pt idx="2046">
                  <c:v>-0.95507379999999997</c:v>
                </c:pt>
                <c:pt idx="2047">
                  <c:v>-0.95523380000000002</c:v>
                </c:pt>
                <c:pt idx="2048">
                  <c:v>-0.9555053</c:v>
                </c:pt>
                <c:pt idx="2049">
                  <c:v>-0.95570140000000003</c:v>
                </c:pt>
                <c:pt idx="2050">
                  <c:v>-0.95580069999999995</c:v>
                </c:pt>
                <c:pt idx="2051">
                  <c:v>-0.95605689999999999</c:v>
                </c:pt>
                <c:pt idx="2052">
                  <c:v>-0.95609489999999997</c:v>
                </c:pt>
                <c:pt idx="2053">
                  <c:v>-0.95640139999999996</c:v>
                </c:pt>
                <c:pt idx="2054">
                  <c:v>-0.95643420000000001</c:v>
                </c:pt>
                <c:pt idx="2055">
                  <c:v>-0.95671989999999996</c:v>
                </c:pt>
                <c:pt idx="2056">
                  <c:v>-0.95708009999999999</c:v>
                </c:pt>
                <c:pt idx="2057">
                  <c:v>-0.95721440000000002</c:v>
                </c:pt>
                <c:pt idx="2058">
                  <c:v>-0.95736140000000003</c:v>
                </c:pt>
                <c:pt idx="2059">
                  <c:v>-0.95770310000000003</c:v>
                </c:pt>
                <c:pt idx="2060">
                  <c:v>-0.95786749999999998</c:v>
                </c:pt>
                <c:pt idx="2061">
                  <c:v>-0.95807149999999996</c:v>
                </c:pt>
                <c:pt idx="2062">
                  <c:v>-0.95834010000000003</c:v>
                </c:pt>
                <c:pt idx="2063">
                  <c:v>-0.95846410000000004</c:v>
                </c:pt>
                <c:pt idx="2064">
                  <c:v>-0.95862539999999996</c:v>
                </c:pt>
                <c:pt idx="2065">
                  <c:v>-0.95887060000000002</c:v>
                </c:pt>
                <c:pt idx="2066">
                  <c:v>-0.9590436</c:v>
                </c:pt>
                <c:pt idx="2067">
                  <c:v>-0.95926210000000001</c:v>
                </c:pt>
                <c:pt idx="2068">
                  <c:v>-0.95946880000000001</c:v>
                </c:pt>
                <c:pt idx="2069">
                  <c:v>-0.95968759999999997</c:v>
                </c:pt>
                <c:pt idx="2070">
                  <c:v>-0.95983969999999996</c:v>
                </c:pt>
                <c:pt idx="2071">
                  <c:v>-0.96003240000000001</c:v>
                </c:pt>
                <c:pt idx="2072">
                  <c:v>-0.96017030000000003</c:v>
                </c:pt>
                <c:pt idx="2073">
                  <c:v>-0.96040539999999996</c:v>
                </c:pt>
                <c:pt idx="2074">
                  <c:v>-0.96064640000000001</c:v>
                </c:pt>
                <c:pt idx="2075">
                  <c:v>-0.96091360000000003</c:v>
                </c:pt>
                <c:pt idx="2076">
                  <c:v>-0.96109310000000003</c:v>
                </c:pt>
                <c:pt idx="2077">
                  <c:v>-0.96133659999999999</c:v>
                </c:pt>
                <c:pt idx="2078">
                  <c:v>-0.9614684</c:v>
                </c:pt>
                <c:pt idx="2079">
                  <c:v>-0.96172449999999998</c:v>
                </c:pt>
                <c:pt idx="2080">
                  <c:v>-0.96195249999999999</c:v>
                </c:pt>
                <c:pt idx="2081">
                  <c:v>-0.96209319999999998</c:v>
                </c:pt>
                <c:pt idx="2082">
                  <c:v>-0.96224759999999998</c:v>
                </c:pt>
                <c:pt idx="2083">
                  <c:v>-0.96248480000000003</c:v>
                </c:pt>
                <c:pt idx="2084">
                  <c:v>-0.96265319999999999</c:v>
                </c:pt>
                <c:pt idx="2085">
                  <c:v>-0.96287049999999996</c:v>
                </c:pt>
                <c:pt idx="2086">
                  <c:v>-0.96308439999999995</c:v>
                </c:pt>
                <c:pt idx="2087">
                  <c:v>-0.96325510000000003</c:v>
                </c:pt>
                <c:pt idx="2088">
                  <c:v>-0.96342930000000004</c:v>
                </c:pt>
                <c:pt idx="2089">
                  <c:v>-0.96357360000000003</c:v>
                </c:pt>
                <c:pt idx="2090">
                  <c:v>-0.96384389999999998</c:v>
                </c:pt>
                <c:pt idx="2091">
                  <c:v>-0.96405220000000003</c:v>
                </c:pt>
                <c:pt idx="2092">
                  <c:v>-0.96423630000000005</c:v>
                </c:pt>
                <c:pt idx="2093">
                  <c:v>-0.96446880000000001</c:v>
                </c:pt>
                <c:pt idx="2094">
                  <c:v>-0.9646728</c:v>
                </c:pt>
                <c:pt idx="2095">
                  <c:v>-0.96490860000000001</c:v>
                </c:pt>
                <c:pt idx="2096">
                  <c:v>-0.96519540000000004</c:v>
                </c:pt>
                <c:pt idx="2097">
                  <c:v>-0.9653484</c:v>
                </c:pt>
                <c:pt idx="2098">
                  <c:v>-0.9655125</c:v>
                </c:pt>
                <c:pt idx="2099">
                  <c:v>-0.96577950000000001</c:v>
                </c:pt>
                <c:pt idx="2100">
                  <c:v>-0.96602429999999995</c:v>
                </c:pt>
                <c:pt idx="2101">
                  <c:v>-0.96611950000000002</c:v>
                </c:pt>
                <c:pt idx="2102">
                  <c:v>-0.9664819</c:v>
                </c:pt>
                <c:pt idx="2103">
                  <c:v>-0.96672939999999996</c:v>
                </c:pt>
                <c:pt idx="2104">
                  <c:v>-0.96678819999999999</c:v>
                </c:pt>
                <c:pt idx="2105">
                  <c:v>-0.96706320000000001</c:v>
                </c:pt>
                <c:pt idx="2106">
                  <c:v>-0.96733290000000005</c:v>
                </c:pt>
                <c:pt idx="2107">
                  <c:v>-0.96756629999999999</c:v>
                </c:pt>
                <c:pt idx="2108">
                  <c:v>-0.96783140000000001</c:v>
                </c:pt>
                <c:pt idx="2109">
                  <c:v>-0.96796099999999996</c:v>
                </c:pt>
                <c:pt idx="2110">
                  <c:v>-0.96818910000000002</c:v>
                </c:pt>
                <c:pt idx="2111">
                  <c:v>-0.96834030000000004</c:v>
                </c:pt>
                <c:pt idx="2112">
                  <c:v>-0.96852839999999996</c:v>
                </c:pt>
                <c:pt idx="2113">
                  <c:v>-0.96876260000000003</c:v>
                </c:pt>
                <c:pt idx="2114">
                  <c:v>-0.96911239999999998</c:v>
                </c:pt>
                <c:pt idx="2115">
                  <c:v>-0.96937490000000004</c:v>
                </c:pt>
                <c:pt idx="2116">
                  <c:v>-0.96956299999999995</c:v>
                </c:pt>
                <c:pt idx="2117">
                  <c:v>-0.96978710000000001</c:v>
                </c:pt>
                <c:pt idx="2118">
                  <c:v>-0.9699738</c:v>
                </c:pt>
                <c:pt idx="2119">
                  <c:v>-0.97020740000000005</c:v>
                </c:pt>
                <c:pt idx="2120">
                  <c:v>-0.9705568</c:v>
                </c:pt>
                <c:pt idx="2121">
                  <c:v>-0.97068969999999999</c:v>
                </c:pt>
                <c:pt idx="2122">
                  <c:v>-0.97093439999999998</c:v>
                </c:pt>
                <c:pt idx="2123">
                  <c:v>-0.97122660000000005</c:v>
                </c:pt>
                <c:pt idx="2124">
                  <c:v>-0.97146569999999999</c:v>
                </c:pt>
                <c:pt idx="2125">
                  <c:v>-0.97157590000000005</c:v>
                </c:pt>
                <c:pt idx="2126">
                  <c:v>-0.97193549999999995</c:v>
                </c:pt>
                <c:pt idx="2127">
                  <c:v>-0.97233259999999999</c:v>
                </c:pt>
                <c:pt idx="2128">
                  <c:v>-0.97255619999999998</c:v>
                </c:pt>
                <c:pt idx="2129">
                  <c:v>-0.97275690000000004</c:v>
                </c:pt>
                <c:pt idx="2130">
                  <c:v>-0.97290880000000002</c:v>
                </c:pt>
                <c:pt idx="2131">
                  <c:v>-0.97297690000000003</c:v>
                </c:pt>
                <c:pt idx="2132">
                  <c:v>-0.97324449999999996</c:v>
                </c:pt>
                <c:pt idx="2133">
                  <c:v>-0.97351239999999994</c:v>
                </c:pt>
                <c:pt idx="2134">
                  <c:v>-0.97374260000000001</c:v>
                </c:pt>
                <c:pt idx="2135">
                  <c:v>-0.97399610000000003</c:v>
                </c:pt>
                <c:pt idx="2136">
                  <c:v>-0.97420850000000003</c:v>
                </c:pt>
                <c:pt idx="2137">
                  <c:v>-0.97445890000000002</c:v>
                </c:pt>
                <c:pt idx="2138">
                  <c:v>-0.97470860000000004</c:v>
                </c:pt>
                <c:pt idx="2139">
                  <c:v>-0.97497690000000004</c:v>
                </c:pt>
                <c:pt idx="2140">
                  <c:v>-0.97513939999999999</c:v>
                </c:pt>
                <c:pt idx="2141">
                  <c:v>-0.97536920000000005</c:v>
                </c:pt>
                <c:pt idx="2142">
                  <c:v>-0.97555360000000002</c:v>
                </c:pt>
                <c:pt idx="2143">
                  <c:v>-0.97570349999999995</c:v>
                </c:pt>
                <c:pt idx="2144">
                  <c:v>-0.97592760000000001</c:v>
                </c:pt>
                <c:pt idx="2145">
                  <c:v>-0.97601510000000002</c:v>
                </c:pt>
                <c:pt idx="2146">
                  <c:v>-0.97628420000000005</c:v>
                </c:pt>
                <c:pt idx="2147">
                  <c:v>-0.97661319999999996</c:v>
                </c:pt>
                <c:pt idx="2148">
                  <c:v>-0.9767555</c:v>
                </c:pt>
                <c:pt idx="2149">
                  <c:v>-0.97707489999999997</c:v>
                </c:pt>
                <c:pt idx="2150">
                  <c:v>-0.97731440000000003</c:v>
                </c:pt>
                <c:pt idx="2151">
                  <c:v>-0.9775353</c:v>
                </c:pt>
                <c:pt idx="2152">
                  <c:v>-0.97774289999999997</c:v>
                </c:pt>
                <c:pt idx="2153">
                  <c:v>-0.97789550000000003</c:v>
                </c:pt>
                <c:pt idx="2154">
                  <c:v>-0.97785339999999998</c:v>
                </c:pt>
                <c:pt idx="2155">
                  <c:v>-0.97814239999999997</c:v>
                </c:pt>
                <c:pt idx="2156">
                  <c:v>-0.97833689999999995</c:v>
                </c:pt>
                <c:pt idx="2157">
                  <c:v>-0.97864569999999995</c:v>
                </c:pt>
                <c:pt idx="2158">
                  <c:v>-0.97893140000000001</c:v>
                </c:pt>
                <c:pt idx="2159">
                  <c:v>-0.97916259999999999</c:v>
                </c:pt>
                <c:pt idx="2160">
                  <c:v>-0.97944850000000006</c:v>
                </c:pt>
                <c:pt idx="2161">
                  <c:v>-0.97956200000000004</c:v>
                </c:pt>
                <c:pt idx="2162">
                  <c:v>-0.979765</c:v>
                </c:pt>
                <c:pt idx="2163">
                  <c:v>-0.98007659999999996</c:v>
                </c:pt>
                <c:pt idx="2164">
                  <c:v>-0.98028870000000001</c:v>
                </c:pt>
                <c:pt idx="2165">
                  <c:v>-0.9806359</c:v>
                </c:pt>
                <c:pt idx="2166">
                  <c:v>-0.9807266</c:v>
                </c:pt>
                <c:pt idx="2167">
                  <c:v>-0.98110120000000001</c:v>
                </c:pt>
                <c:pt idx="2168">
                  <c:v>-0.98132339999999996</c:v>
                </c:pt>
                <c:pt idx="2169">
                  <c:v>-0.98145090000000001</c:v>
                </c:pt>
                <c:pt idx="2170">
                  <c:v>-0.98165590000000003</c:v>
                </c:pt>
                <c:pt idx="2171">
                  <c:v>-0.9819968</c:v>
                </c:pt>
                <c:pt idx="2172">
                  <c:v>-0.9822997</c:v>
                </c:pt>
                <c:pt idx="2173">
                  <c:v>-0.98258809999999996</c:v>
                </c:pt>
                <c:pt idx="2174">
                  <c:v>-0.98297029999999996</c:v>
                </c:pt>
                <c:pt idx="2175">
                  <c:v>-0.98320810000000003</c:v>
                </c:pt>
                <c:pt idx="2176">
                  <c:v>-0.98332280000000005</c:v>
                </c:pt>
                <c:pt idx="2177">
                  <c:v>-0.98350720000000003</c:v>
                </c:pt>
                <c:pt idx="2178">
                  <c:v>-0.98375239999999997</c:v>
                </c:pt>
                <c:pt idx="2179">
                  <c:v>-0.98413050000000002</c:v>
                </c:pt>
                <c:pt idx="2180">
                  <c:v>-0.98430720000000005</c:v>
                </c:pt>
                <c:pt idx="2181">
                  <c:v>-0.9844965</c:v>
                </c:pt>
                <c:pt idx="2182">
                  <c:v>-0.98468120000000003</c:v>
                </c:pt>
                <c:pt idx="2183">
                  <c:v>-0.98492159999999995</c:v>
                </c:pt>
                <c:pt idx="2184">
                  <c:v>-0.9852012</c:v>
                </c:pt>
                <c:pt idx="2185">
                  <c:v>-0.98548440000000004</c:v>
                </c:pt>
                <c:pt idx="2186">
                  <c:v>-0.98575970000000002</c:v>
                </c:pt>
                <c:pt idx="2187">
                  <c:v>-0.9858209</c:v>
                </c:pt>
                <c:pt idx="2188">
                  <c:v>-0.98608390000000001</c:v>
                </c:pt>
                <c:pt idx="2189">
                  <c:v>-0.98627560000000003</c:v>
                </c:pt>
                <c:pt idx="2190">
                  <c:v>-0.98641409999999996</c:v>
                </c:pt>
                <c:pt idx="2191">
                  <c:v>-0.98668690000000003</c:v>
                </c:pt>
                <c:pt idx="2192">
                  <c:v>-0.98696720000000004</c:v>
                </c:pt>
                <c:pt idx="2193">
                  <c:v>-0.98717569999999999</c:v>
                </c:pt>
                <c:pt idx="2194">
                  <c:v>-0.98734750000000004</c:v>
                </c:pt>
                <c:pt idx="2195">
                  <c:v>-0.98765579999999997</c:v>
                </c:pt>
                <c:pt idx="2196">
                  <c:v>-0.9878131</c:v>
                </c:pt>
                <c:pt idx="2197">
                  <c:v>-0.98805509999999996</c:v>
                </c:pt>
                <c:pt idx="2198">
                  <c:v>-0.98819279999999998</c:v>
                </c:pt>
                <c:pt idx="2199">
                  <c:v>-0.98839149999999998</c:v>
                </c:pt>
                <c:pt idx="2200">
                  <c:v>-0.98858159999999995</c:v>
                </c:pt>
                <c:pt idx="2201">
                  <c:v>-0.98893810000000004</c:v>
                </c:pt>
                <c:pt idx="2202">
                  <c:v>-0.98921179999999997</c:v>
                </c:pt>
                <c:pt idx="2203">
                  <c:v>-0.98950950000000004</c:v>
                </c:pt>
                <c:pt idx="2204">
                  <c:v>-0.98961089999999996</c:v>
                </c:pt>
                <c:pt idx="2205">
                  <c:v>-0.98988520000000002</c:v>
                </c:pt>
                <c:pt idx="2206">
                  <c:v>-0.99014500000000005</c:v>
                </c:pt>
                <c:pt idx="2207">
                  <c:v>-0.99037640000000005</c:v>
                </c:pt>
                <c:pt idx="2208">
                  <c:v>-0.99062810000000001</c:v>
                </c:pt>
                <c:pt idx="2209">
                  <c:v>-0.99089439999999995</c:v>
                </c:pt>
                <c:pt idx="2210">
                  <c:v>-0.99107659999999997</c:v>
                </c:pt>
                <c:pt idx="2211">
                  <c:v>-0.99120680000000005</c:v>
                </c:pt>
                <c:pt idx="2212">
                  <c:v>-0.99157680000000004</c:v>
                </c:pt>
                <c:pt idx="2213">
                  <c:v>-0.99174989999999996</c:v>
                </c:pt>
                <c:pt idx="2214">
                  <c:v>-0.99196819999999997</c:v>
                </c:pt>
                <c:pt idx="2215">
                  <c:v>-0.99220200000000003</c:v>
                </c:pt>
                <c:pt idx="2216">
                  <c:v>-0.99235320000000005</c:v>
                </c:pt>
                <c:pt idx="2217">
                  <c:v>-0.99262760000000005</c:v>
                </c:pt>
                <c:pt idx="2218">
                  <c:v>-0.99292020000000003</c:v>
                </c:pt>
                <c:pt idx="2219">
                  <c:v>-0.99323879999999998</c:v>
                </c:pt>
                <c:pt idx="2220">
                  <c:v>-0.99349410000000005</c:v>
                </c:pt>
                <c:pt idx="2221">
                  <c:v>-0.99371699999999996</c:v>
                </c:pt>
                <c:pt idx="2222">
                  <c:v>-0.99391759999999996</c:v>
                </c:pt>
                <c:pt idx="2223">
                  <c:v>-0.99420399999999998</c:v>
                </c:pt>
                <c:pt idx="2224">
                  <c:v>-0.9944849</c:v>
                </c:pt>
                <c:pt idx="2225">
                  <c:v>-0.99471880000000001</c:v>
                </c:pt>
                <c:pt idx="2226">
                  <c:v>-0.99492380000000002</c:v>
                </c:pt>
                <c:pt idx="2227">
                  <c:v>-0.99507619999999997</c:v>
                </c:pt>
                <c:pt idx="2228">
                  <c:v>-0.99528779999999994</c:v>
                </c:pt>
                <c:pt idx="2229">
                  <c:v>-0.9955292</c:v>
                </c:pt>
                <c:pt idx="2230">
                  <c:v>-0.99582190000000004</c:v>
                </c:pt>
                <c:pt idx="2231">
                  <c:v>-0.99605860000000002</c:v>
                </c:pt>
                <c:pt idx="2232">
                  <c:v>-0.99623689999999998</c:v>
                </c:pt>
                <c:pt idx="2233">
                  <c:v>-0.99654240000000005</c:v>
                </c:pt>
                <c:pt idx="2234">
                  <c:v>-0.99686059999999999</c:v>
                </c:pt>
                <c:pt idx="2235">
                  <c:v>-0.9969903</c:v>
                </c:pt>
                <c:pt idx="2236">
                  <c:v>-0.99732299999999996</c:v>
                </c:pt>
                <c:pt idx="2237">
                  <c:v>-0.99760219999999999</c:v>
                </c:pt>
                <c:pt idx="2238">
                  <c:v>-0.99790219999999996</c:v>
                </c:pt>
                <c:pt idx="2239">
                  <c:v>-0.99825430000000004</c:v>
                </c:pt>
                <c:pt idx="2240">
                  <c:v>-0.99845379999999995</c:v>
                </c:pt>
                <c:pt idx="2241">
                  <c:v>-0.99868279999999998</c:v>
                </c:pt>
                <c:pt idx="2242">
                  <c:v>-0.99894839999999996</c:v>
                </c:pt>
                <c:pt idx="2243">
                  <c:v>-0.99914700000000001</c:v>
                </c:pt>
                <c:pt idx="2244">
                  <c:v>-0.99938000000000005</c:v>
                </c:pt>
                <c:pt idx="2245">
                  <c:v>-0.99957879999999999</c:v>
                </c:pt>
                <c:pt idx="2246">
                  <c:v>-0.999857</c:v>
                </c:pt>
                <c:pt idx="2247">
                  <c:v>-1.0000979999999999</c:v>
                </c:pt>
                <c:pt idx="2248">
                  <c:v>-1.0003709999999999</c:v>
                </c:pt>
                <c:pt idx="2249">
                  <c:v>-1.000745</c:v>
                </c:pt>
                <c:pt idx="2250">
                  <c:v>-1.000901</c:v>
                </c:pt>
                <c:pt idx="2251">
                  <c:v>-1.0011060000000001</c:v>
                </c:pt>
                <c:pt idx="2252">
                  <c:v>-1.001371</c:v>
                </c:pt>
                <c:pt idx="2253">
                  <c:v>-1.001652</c:v>
                </c:pt>
                <c:pt idx="2254">
                  <c:v>-1.0019290000000001</c:v>
                </c:pt>
                <c:pt idx="2255">
                  <c:v>-1.0021420000000001</c:v>
                </c:pt>
                <c:pt idx="2256">
                  <c:v>-1.00257</c:v>
                </c:pt>
                <c:pt idx="2257">
                  <c:v>-1.0027159999999999</c:v>
                </c:pt>
                <c:pt idx="2258">
                  <c:v>-1.003007</c:v>
                </c:pt>
                <c:pt idx="2259">
                  <c:v>-1.003163</c:v>
                </c:pt>
                <c:pt idx="2260">
                  <c:v>-1.003433</c:v>
                </c:pt>
                <c:pt idx="2261">
                  <c:v>-1.0036430000000001</c:v>
                </c:pt>
                <c:pt idx="2262">
                  <c:v>-1.003951</c:v>
                </c:pt>
                <c:pt idx="2263">
                  <c:v>-1.0041899999999999</c:v>
                </c:pt>
                <c:pt idx="2264">
                  <c:v>-1.0043850000000001</c:v>
                </c:pt>
                <c:pt idx="2265">
                  <c:v>-1.0044789999999999</c:v>
                </c:pt>
                <c:pt idx="2266">
                  <c:v>-1.004597</c:v>
                </c:pt>
                <c:pt idx="2267">
                  <c:v>-1.0048159999999999</c:v>
                </c:pt>
                <c:pt idx="2268">
                  <c:v>-1.005018</c:v>
                </c:pt>
                <c:pt idx="2269">
                  <c:v>-1.0052000000000001</c:v>
                </c:pt>
                <c:pt idx="2270">
                  <c:v>-1.0055000000000001</c:v>
                </c:pt>
                <c:pt idx="2271">
                  <c:v>-1.0056769999999999</c:v>
                </c:pt>
                <c:pt idx="2272">
                  <c:v>-1.0059439999999999</c:v>
                </c:pt>
                <c:pt idx="2273">
                  <c:v>-1.0064109999999999</c:v>
                </c:pt>
                <c:pt idx="2274">
                  <c:v>-1.0067440000000001</c:v>
                </c:pt>
                <c:pt idx="2275">
                  <c:v>-1.0069870000000001</c:v>
                </c:pt>
                <c:pt idx="2276">
                  <c:v>-1.0072540000000001</c:v>
                </c:pt>
                <c:pt idx="2277">
                  <c:v>-1.0075210000000001</c:v>
                </c:pt>
                <c:pt idx="2278">
                  <c:v>-1.007817</c:v>
                </c:pt>
                <c:pt idx="2279">
                  <c:v>-1.0080899999999999</c:v>
                </c:pt>
                <c:pt idx="2280">
                  <c:v>-1.0083690000000001</c:v>
                </c:pt>
                <c:pt idx="2281">
                  <c:v>-1.0085660000000001</c:v>
                </c:pt>
                <c:pt idx="2282">
                  <c:v>-1.0087539999999999</c:v>
                </c:pt>
                <c:pt idx="2283">
                  <c:v>-1.008813</c:v>
                </c:pt>
                <c:pt idx="2284">
                  <c:v>-1.009199</c:v>
                </c:pt>
                <c:pt idx="2285">
                  <c:v>-1.009506</c:v>
                </c:pt>
                <c:pt idx="2286">
                  <c:v>-1.009747</c:v>
                </c:pt>
                <c:pt idx="2287">
                  <c:v>-1.0100210000000001</c:v>
                </c:pt>
                <c:pt idx="2288">
                  <c:v>-1.0102580000000001</c:v>
                </c:pt>
                <c:pt idx="2289">
                  <c:v>-1.0105379999999999</c:v>
                </c:pt>
                <c:pt idx="2290">
                  <c:v>-1.0106269999999999</c:v>
                </c:pt>
                <c:pt idx="2291">
                  <c:v>-1.0108919999999999</c:v>
                </c:pt>
                <c:pt idx="2292">
                  <c:v>-1.011056</c:v>
                </c:pt>
                <c:pt idx="2293">
                  <c:v>-1.011312</c:v>
                </c:pt>
                <c:pt idx="2294">
                  <c:v>-1.0113890000000001</c:v>
                </c:pt>
                <c:pt idx="2295">
                  <c:v>-1.011781</c:v>
                </c:pt>
                <c:pt idx="2296">
                  <c:v>-1.0120210000000001</c:v>
                </c:pt>
                <c:pt idx="2297">
                  <c:v>-1.012254</c:v>
                </c:pt>
                <c:pt idx="2298">
                  <c:v>-1.0125139999999999</c:v>
                </c:pt>
                <c:pt idx="2299">
                  <c:v>-1.012718</c:v>
                </c:pt>
                <c:pt idx="2300">
                  <c:v>-1.0130189999999999</c:v>
                </c:pt>
                <c:pt idx="2301">
                  <c:v>-1.0132859999999999</c:v>
                </c:pt>
                <c:pt idx="2302">
                  <c:v>-1.0136369999999999</c:v>
                </c:pt>
                <c:pt idx="2303">
                  <c:v>-1.0138940000000001</c:v>
                </c:pt>
                <c:pt idx="2304">
                  <c:v>-1.014114</c:v>
                </c:pt>
                <c:pt idx="2305">
                  <c:v>-1.014362</c:v>
                </c:pt>
                <c:pt idx="2306">
                  <c:v>-1.0146999999999999</c:v>
                </c:pt>
                <c:pt idx="2307">
                  <c:v>-1.0149809999999999</c:v>
                </c:pt>
                <c:pt idx="2308">
                  <c:v>-1.015139</c:v>
                </c:pt>
                <c:pt idx="2309">
                  <c:v>-1.0155339999999999</c:v>
                </c:pt>
                <c:pt idx="2310">
                  <c:v>-1.015828</c:v>
                </c:pt>
                <c:pt idx="2311">
                  <c:v>-1.0160480000000001</c:v>
                </c:pt>
                <c:pt idx="2312">
                  <c:v>-1.016305</c:v>
                </c:pt>
                <c:pt idx="2313">
                  <c:v>-1.0165360000000001</c:v>
                </c:pt>
                <c:pt idx="2314">
                  <c:v>-1.0168759999999999</c:v>
                </c:pt>
                <c:pt idx="2315">
                  <c:v>-1.017172</c:v>
                </c:pt>
                <c:pt idx="2316">
                  <c:v>-1.017377</c:v>
                </c:pt>
                <c:pt idx="2317">
                  <c:v>-1.0177160000000001</c:v>
                </c:pt>
                <c:pt idx="2318">
                  <c:v>-1.0179990000000001</c:v>
                </c:pt>
                <c:pt idx="2319">
                  <c:v>-1.0180819999999999</c:v>
                </c:pt>
                <c:pt idx="2320">
                  <c:v>-1.0182439999999999</c:v>
                </c:pt>
                <c:pt idx="2321">
                  <c:v>-1.0187269999999999</c:v>
                </c:pt>
                <c:pt idx="2322">
                  <c:v>-1.0188680000000001</c:v>
                </c:pt>
                <c:pt idx="2323">
                  <c:v>-1.019061</c:v>
                </c:pt>
                <c:pt idx="2324">
                  <c:v>-1.019406</c:v>
                </c:pt>
                <c:pt idx="2325">
                  <c:v>-1.0198290000000001</c:v>
                </c:pt>
                <c:pt idx="2326">
                  <c:v>-1.0200009999999999</c:v>
                </c:pt>
                <c:pt idx="2327">
                  <c:v>-1.0201750000000001</c:v>
                </c:pt>
                <c:pt idx="2328">
                  <c:v>-1.020502</c:v>
                </c:pt>
                <c:pt idx="2329">
                  <c:v>-1.020759</c:v>
                </c:pt>
                <c:pt idx="2330">
                  <c:v>-1.0210649999999999</c:v>
                </c:pt>
                <c:pt idx="2331">
                  <c:v>-1.021309</c:v>
                </c:pt>
                <c:pt idx="2332">
                  <c:v>-1.0215380000000001</c:v>
                </c:pt>
                <c:pt idx="2333">
                  <c:v>-1.0217369999999999</c:v>
                </c:pt>
                <c:pt idx="2334">
                  <c:v>-1.0221579999999999</c:v>
                </c:pt>
                <c:pt idx="2335">
                  <c:v>-1.0224390000000001</c:v>
                </c:pt>
                <c:pt idx="2336">
                  <c:v>-1.0225610000000001</c:v>
                </c:pt>
                <c:pt idx="2337">
                  <c:v>-1.022656</c:v>
                </c:pt>
                <c:pt idx="2338">
                  <c:v>-1.023077</c:v>
                </c:pt>
                <c:pt idx="2339">
                  <c:v>-1.0233410000000001</c:v>
                </c:pt>
                <c:pt idx="2340">
                  <c:v>-1.0238849999999999</c:v>
                </c:pt>
                <c:pt idx="2341">
                  <c:v>-1.0243880000000001</c:v>
                </c:pt>
                <c:pt idx="2342">
                  <c:v>-1.0244279999999999</c:v>
                </c:pt>
                <c:pt idx="2343">
                  <c:v>-1.024457</c:v>
                </c:pt>
                <c:pt idx="2344">
                  <c:v>-1.0247360000000001</c:v>
                </c:pt>
                <c:pt idx="2345">
                  <c:v>-1.02504</c:v>
                </c:pt>
                <c:pt idx="2346">
                  <c:v>-1.025271</c:v>
                </c:pt>
                <c:pt idx="2347">
                  <c:v>-1.025757</c:v>
                </c:pt>
                <c:pt idx="2348">
                  <c:v>-1.0260419999999999</c:v>
                </c:pt>
                <c:pt idx="2349">
                  <c:v>-1.026186</c:v>
                </c:pt>
                <c:pt idx="2350">
                  <c:v>-1.026338</c:v>
                </c:pt>
                <c:pt idx="2351">
                  <c:v>-1.0265979999999999</c:v>
                </c:pt>
                <c:pt idx="2352">
                  <c:v>-1.0268520000000001</c:v>
                </c:pt>
                <c:pt idx="2353">
                  <c:v>-1.0270079999999999</c:v>
                </c:pt>
                <c:pt idx="2354">
                  <c:v>-1.027183</c:v>
                </c:pt>
                <c:pt idx="2355">
                  <c:v>-1.0275529999999999</c:v>
                </c:pt>
                <c:pt idx="2356">
                  <c:v>-1.027755</c:v>
                </c:pt>
                <c:pt idx="2357">
                  <c:v>-1.0280530000000001</c:v>
                </c:pt>
                <c:pt idx="2358">
                  <c:v>-1.0282420000000001</c:v>
                </c:pt>
                <c:pt idx="2359">
                  <c:v>-1.0286299999999999</c:v>
                </c:pt>
                <c:pt idx="2360">
                  <c:v>-1.0288820000000001</c:v>
                </c:pt>
                <c:pt idx="2361">
                  <c:v>-1.029148</c:v>
                </c:pt>
                <c:pt idx="2362">
                  <c:v>-1.029469</c:v>
                </c:pt>
                <c:pt idx="2363">
                  <c:v>-1.0297480000000001</c:v>
                </c:pt>
                <c:pt idx="2364">
                  <c:v>-1.0300879999999999</c:v>
                </c:pt>
                <c:pt idx="2365">
                  <c:v>-1.03033</c:v>
                </c:pt>
                <c:pt idx="2366">
                  <c:v>-1.0305299999999999</c:v>
                </c:pt>
                <c:pt idx="2367">
                  <c:v>-1.030772</c:v>
                </c:pt>
                <c:pt idx="2368">
                  <c:v>-1.0310029999999999</c:v>
                </c:pt>
                <c:pt idx="2369">
                  <c:v>-1.0312619999999999</c:v>
                </c:pt>
                <c:pt idx="2370">
                  <c:v>-1.031474</c:v>
                </c:pt>
                <c:pt idx="2371">
                  <c:v>-1.031838</c:v>
                </c:pt>
                <c:pt idx="2372">
                  <c:v>-1.0322260000000001</c:v>
                </c:pt>
                <c:pt idx="2373">
                  <c:v>-1.032462</c:v>
                </c:pt>
                <c:pt idx="2374">
                  <c:v>-1.0327310000000001</c:v>
                </c:pt>
                <c:pt idx="2375">
                  <c:v>-1.033037</c:v>
                </c:pt>
                <c:pt idx="2376">
                  <c:v>-1.033328</c:v>
                </c:pt>
                <c:pt idx="2377">
                  <c:v>-1.033617</c:v>
                </c:pt>
                <c:pt idx="2378">
                  <c:v>-1.033846</c:v>
                </c:pt>
                <c:pt idx="2379">
                  <c:v>-1.0341499999999999</c:v>
                </c:pt>
                <c:pt idx="2380">
                  <c:v>-1.034392</c:v>
                </c:pt>
                <c:pt idx="2381">
                  <c:v>-1.0346979999999999</c:v>
                </c:pt>
                <c:pt idx="2382">
                  <c:v>-1.0349200000000001</c:v>
                </c:pt>
                <c:pt idx="2383">
                  <c:v>-1.035164</c:v>
                </c:pt>
                <c:pt idx="2384">
                  <c:v>-1.0354479999999999</c:v>
                </c:pt>
                <c:pt idx="2385">
                  <c:v>-1.0356970000000001</c:v>
                </c:pt>
                <c:pt idx="2386">
                  <c:v>-1.03593</c:v>
                </c:pt>
                <c:pt idx="2387">
                  <c:v>-1.0362640000000001</c:v>
                </c:pt>
                <c:pt idx="2388">
                  <c:v>-1.036807</c:v>
                </c:pt>
                <c:pt idx="2389">
                  <c:v>-1.037077</c:v>
                </c:pt>
                <c:pt idx="2390">
                  <c:v>-1.0374110000000001</c:v>
                </c:pt>
                <c:pt idx="2391">
                  <c:v>-1.037739</c:v>
                </c:pt>
                <c:pt idx="2392">
                  <c:v>-1.0380240000000001</c:v>
                </c:pt>
                <c:pt idx="2393">
                  <c:v>-1.0381739999999999</c:v>
                </c:pt>
                <c:pt idx="2394">
                  <c:v>-1.038503</c:v>
                </c:pt>
                <c:pt idx="2395">
                  <c:v>-1.0388170000000001</c:v>
                </c:pt>
                <c:pt idx="2396">
                  <c:v>-1.0391459999999999</c:v>
                </c:pt>
                <c:pt idx="2397">
                  <c:v>-1.0394319999999999</c:v>
                </c:pt>
                <c:pt idx="2398">
                  <c:v>-1.039814</c:v>
                </c:pt>
                <c:pt idx="2399">
                  <c:v>-1.040214</c:v>
                </c:pt>
                <c:pt idx="2400">
                  <c:v>-1.040619</c:v>
                </c:pt>
                <c:pt idx="2401">
                  <c:v>-1.0408520000000001</c:v>
                </c:pt>
                <c:pt idx="2402">
                  <c:v>-1.041191</c:v>
                </c:pt>
                <c:pt idx="2403">
                  <c:v>-1.041453</c:v>
                </c:pt>
                <c:pt idx="2404">
                  <c:v>-1.041698</c:v>
                </c:pt>
                <c:pt idx="2405">
                  <c:v>-1.04183</c:v>
                </c:pt>
                <c:pt idx="2406">
                  <c:v>-1.0419689999999999</c:v>
                </c:pt>
                <c:pt idx="2407">
                  <c:v>-1.0423579999999999</c:v>
                </c:pt>
                <c:pt idx="2408">
                  <c:v>-1.0427789999999999</c:v>
                </c:pt>
                <c:pt idx="2409">
                  <c:v>-1.042999</c:v>
                </c:pt>
                <c:pt idx="2410">
                  <c:v>-1.0433380000000001</c:v>
                </c:pt>
                <c:pt idx="2411">
                  <c:v>-1.043668</c:v>
                </c:pt>
                <c:pt idx="2412">
                  <c:v>-1.0439339999999999</c:v>
                </c:pt>
                <c:pt idx="2413">
                  <c:v>-1.044149</c:v>
                </c:pt>
                <c:pt idx="2414">
                  <c:v>-1.0443100000000001</c:v>
                </c:pt>
                <c:pt idx="2415">
                  <c:v>-1.044643</c:v>
                </c:pt>
                <c:pt idx="2416">
                  <c:v>-1.0450349999999999</c:v>
                </c:pt>
                <c:pt idx="2417">
                  <c:v>-1.045347</c:v>
                </c:pt>
                <c:pt idx="2418">
                  <c:v>-1.045631</c:v>
                </c:pt>
                <c:pt idx="2419">
                  <c:v>-1.0458879999999999</c:v>
                </c:pt>
                <c:pt idx="2420">
                  <c:v>-1.0461050000000001</c:v>
                </c:pt>
                <c:pt idx="2421">
                  <c:v>-1.0465260000000001</c:v>
                </c:pt>
                <c:pt idx="2422">
                  <c:v>-1.0468310000000001</c:v>
                </c:pt>
                <c:pt idx="2423">
                  <c:v>-1.0471649999999999</c:v>
                </c:pt>
                <c:pt idx="2424">
                  <c:v>-1.047536</c:v>
                </c:pt>
                <c:pt idx="2425">
                  <c:v>-1.047652</c:v>
                </c:pt>
                <c:pt idx="2426">
                  <c:v>-1.047973</c:v>
                </c:pt>
                <c:pt idx="2427">
                  <c:v>-1.048203</c:v>
                </c:pt>
                <c:pt idx="2428">
                  <c:v>-1.0485120000000001</c:v>
                </c:pt>
                <c:pt idx="2429">
                  <c:v>-1.0488820000000001</c:v>
                </c:pt>
                <c:pt idx="2430">
                  <c:v>-1.0490520000000001</c:v>
                </c:pt>
                <c:pt idx="2431">
                  <c:v>-1.0493159999999999</c:v>
                </c:pt>
                <c:pt idx="2432">
                  <c:v>-1.04975</c:v>
                </c:pt>
                <c:pt idx="2433">
                  <c:v>-1.0501020000000001</c:v>
                </c:pt>
                <c:pt idx="2434">
                  <c:v>-1.050478</c:v>
                </c:pt>
                <c:pt idx="2435">
                  <c:v>-1.0508420000000001</c:v>
                </c:pt>
                <c:pt idx="2436">
                  <c:v>-1.050962</c:v>
                </c:pt>
                <c:pt idx="2437">
                  <c:v>-1.0512550000000001</c:v>
                </c:pt>
                <c:pt idx="2438">
                  <c:v>-1.05162</c:v>
                </c:pt>
                <c:pt idx="2439">
                  <c:v>-1.0519719999999999</c:v>
                </c:pt>
                <c:pt idx="2440">
                  <c:v>-1.052295</c:v>
                </c:pt>
                <c:pt idx="2441">
                  <c:v>-1.052665</c:v>
                </c:pt>
                <c:pt idx="2442">
                  <c:v>-1.0529440000000001</c:v>
                </c:pt>
                <c:pt idx="2443">
                  <c:v>-1.053248</c:v>
                </c:pt>
                <c:pt idx="2444">
                  <c:v>-1.0534319999999999</c:v>
                </c:pt>
                <c:pt idx="2445">
                  <c:v>-1.053928</c:v>
                </c:pt>
                <c:pt idx="2446">
                  <c:v>-1.0541400000000001</c:v>
                </c:pt>
                <c:pt idx="2447">
                  <c:v>-1.0544450000000001</c:v>
                </c:pt>
                <c:pt idx="2448">
                  <c:v>-1.054746</c:v>
                </c:pt>
                <c:pt idx="2449">
                  <c:v>-1.0549919999999999</c:v>
                </c:pt>
                <c:pt idx="2450">
                  <c:v>-1.055342</c:v>
                </c:pt>
                <c:pt idx="2451">
                  <c:v>-1.0557049999999999</c:v>
                </c:pt>
                <c:pt idx="2452">
                  <c:v>-1.0559719999999999</c:v>
                </c:pt>
                <c:pt idx="2453">
                  <c:v>-1.0564020000000001</c:v>
                </c:pt>
                <c:pt idx="2454">
                  <c:v>-1.0566199999999999</c:v>
                </c:pt>
                <c:pt idx="2455">
                  <c:v>-1.0571010000000001</c:v>
                </c:pt>
                <c:pt idx="2456">
                  <c:v>-1.057151</c:v>
                </c:pt>
                <c:pt idx="2457">
                  <c:v>-1.057472</c:v>
                </c:pt>
                <c:pt idx="2458">
                  <c:v>-1.0578000000000001</c:v>
                </c:pt>
                <c:pt idx="2459">
                  <c:v>-1.0580879999999999</c:v>
                </c:pt>
                <c:pt idx="2460">
                  <c:v>-1.058494</c:v>
                </c:pt>
                <c:pt idx="2461">
                  <c:v>-1.0587500000000001</c:v>
                </c:pt>
                <c:pt idx="2462">
                  <c:v>-1.058954</c:v>
                </c:pt>
                <c:pt idx="2463">
                  <c:v>-1.059331</c:v>
                </c:pt>
                <c:pt idx="2464">
                  <c:v>-1.059504</c:v>
                </c:pt>
                <c:pt idx="2465">
                  <c:v>-1.0596479999999999</c:v>
                </c:pt>
                <c:pt idx="2466">
                  <c:v>-1.05996</c:v>
                </c:pt>
                <c:pt idx="2467">
                  <c:v>-1.0604199999999999</c:v>
                </c:pt>
                <c:pt idx="2468">
                  <c:v>-1.0609379999999999</c:v>
                </c:pt>
                <c:pt idx="2469">
                  <c:v>-1.061186</c:v>
                </c:pt>
                <c:pt idx="2470">
                  <c:v>-1.0615289999999999</c:v>
                </c:pt>
                <c:pt idx="2471">
                  <c:v>-1.0618000000000001</c:v>
                </c:pt>
                <c:pt idx="2472">
                  <c:v>-1.062039</c:v>
                </c:pt>
                <c:pt idx="2473">
                  <c:v>-1.0623860000000001</c:v>
                </c:pt>
                <c:pt idx="2474">
                  <c:v>-1.0628120000000001</c:v>
                </c:pt>
                <c:pt idx="2475">
                  <c:v>-1.062988</c:v>
                </c:pt>
                <c:pt idx="2476">
                  <c:v>-1.063364</c:v>
                </c:pt>
                <c:pt idx="2477">
                  <c:v>-1.0634859999999999</c:v>
                </c:pt>
                <c:pt idx="2478">
                  <c:v>-1.0637920000000001</c:v>
                </c:pt>
                <c:pt idx="2479">
                  <c:v>-1.06412</c:v>
                </c:pt>
                <c:pt idx="2480">
                  <c:v>-1.0644199999999999</c:v>
                </c:pt>
                <c:pt idx="2481">
                  <c:v>-1.064759</c:v>
                </c:pt>
                <c:pt idx="2482">
                  <c:v>-1.065158</c:v>
                </c:pt>
                <c:pt idx="2483">
                  <c:v>-1.065569</c:v>
                </c:pt>
                <c:pt idx="2484">
                  <c:v>-1.065879</c:v>
                </c:pt>
                <c:pt idx="2485">
                  <c:v>-1.0662160000000001</c:v>
                </c:pt>
                <c:pt idx="2486">
                  <c:v>-1.066392</c:v>
                </c:pt>
                <c:pt idx="2487">
                  <c:v>-1.066694</c:v>
                </c:pt>
                <c:pt idx="2488">
                  <c:v>-1.067048</c:v>
                </c:pt>
                <c:pt idx="2489">
                  <c:v>-1.0674239999999999</c:v>
                </c:pt>
                <c:pt idx="2490">
                  <c:v>-1.0676829999999999</c:v>
                </c:pt>
                <c:pt idx="2491">
                  <c:v>-1.068165</c:v>
                </c:pt>
                <c:pt idx="2492">
                  <c:v>-1.068522</c:v>
                </c:pt>
                <c:pt idx="2493">
                  <c:v>-1.0688359999999999</c:v>
                </c:pt>
                <c:pt idx="2494">
                  <c:v>-1.069096</c:v>
                </c:pt>
                <c:pt idx="2495">
                  <c:v>-1.06934</c:v>
                </c:pt>
                <c:pt idx="2496">
                  <c:v>-1.069685</c:v>
                </c:pt>
                <c:pt idx="2497">
                  <c:v>-1.069855</c:v>
                </c:pt>
                <c:pt idx="2498">
                  <c:v>-1.07016</c:v>
                </c:pt>
                <c:pt idx="2499">
                  <c:v>-1.070608</c:v>
                </c:pt>
                <c:pt idx="2500">
                  <c:v>-1.070846</c:v>
                </c:pt>
                <c:pt idx="2501">
                  <c:v>-1.0710980000000001</c:v>
                </c:pt>
                <c:pt idx="2502">
                  <c:v>-1.071585</c:v>
                </c:pt>
                <c:pt idx="2503">
                  <c:v>-1.071963</c:v>
                </c:pt>
                <c:pt idx="2504">
                  <c:v>-1.0724199999999999</c:v>
                </c:pt>
                <c:pt idx="2505">
                  <c:v>-1.0726070000000001</c:v>
                </c:pt>
                <c:pt idx="2506">
                  <c:v>-1.0730170000000001</c:v>
                </c:pt>
                <c:pt idx="2507">
                  <c:v>-1.0732699999999999</c:v>
                </c:pt>
                <c:pt idx="2508">
                  <c:v>-1.073801</c:v>
                </c:pt>
                <c:pt idx="2509">
                  <c:v>-1.0742259999999999</c:v>
                </c:pt>
                <c:pt idx="2510">
                  <c:v>-1.0743769999999999</c:v>
                </c:pt>
                <c:pt idx="2511">
                  <c:v>-1.0747180000000001</c:v>
                </c:pt>
                <c:pt idx="2512">
                  <c:v>-1.0749709999999999</c:v>
                </c:pt>
                <c:pt idx="2513">
                  <c:v>-1.075291</c:v>
                </c:pt>
                <c:pt idx="2514">
                  <c:v>-1.075569</c:v>
                </c:pt>
                <c:pt idx="2515">
                  <c:v>-1.0759799999999999</c:v>
                </c:pt>
                <c:pt idx="2516">
                  <c:v>-1.0763689999999999</c:v>
                </c:pt>
                <c:pt idx="2517">
                  <c:v>-1.07677</c:v>
                </c:pt>
                <c:pt idx="2518">
                  <c:v>-1.0770770000000001</c:v>
                </c:pt>
                <c:pt idx="2519">
                  <c:v>-1.0773619999999999</c:v>
                </c:pt>
                <c:pt idx="2520">
                  <c:v>-1.0777239999999999</c:v>
                </c:pt>
                <c:pt idx="2521">
                  <c:v>-1.078139</c:v>
                </c:pt>
                <c:pt idx="2522">
                  <c:v>-1.0785690000000001</c:v>
                </c:pt>
                <c:pt idx="2523">
                  <c:v>-1.078924</c:v>
                </c:pt>
                <c:pt idx="2524">
                  <c:v>-1.0792619999999999</c:v>
                </c:pt>
                <c:pt idx="2525">
                  <c:v>-1.0795680000000001</c:v>
                </c:pt>
                <c:pt idx="2526">
                  <c:v>-1.0799339999999999</c:v>
                </c:pt>
                <c:pt idx="2527">
                  <c:v>-1.080074</c:v>
                </c:pt>
                <c:pt idx="2528">
                  <c:v>-1.0804510000000001</c:v>
                </c:pt>
                <c:pt idx="2529">
                  <c:v>-1.0807979999999999</c:v>
                </c:pt>
                <c:pt idx="2530">
                  <c:v>-1.0811459999999999</c:v>
                </c:pt>
                <c:pt idx="2531">
                  <c:v>-1.0814490000000001</c:v>
                </c:pt>
                <c:pt idx="2532">
                  <c:v>-1.0818140000000001</c:v>
                </c:pt>
                <c:pt idx="2533">
                  <c:v>-1.082136</c:v>
                </c:pt>
                <c:pt idx="2534">
                  <c:v>-1.08239</c:v>
                </c:pt>
                <c:pt idx="2535">
                  <c:v>-1.0826819999999999</c:v>
                </c:pt>
                <c:pt idx="2536">
                  <c:v>-1.083013</c:v>
                </c:pt>
                <c:pt idx="2537">
                  <c:v>-1.0833090000000001</c:v>
                </c:pt>
                <c:pt idx="2538">
                  <c:v>-1.083747</c:v>
                </c:pt>
                <c:pt idx="2539">
                  <c:v>-1.084138</c:v>
                </c:pt>
                <c:pt idx="2540">
                  <c:v>-1.0845100000000001</c:v>
                </c:pt>
                <c:pt idx="2541">
                  <c:v>-1.0849070000000001</c:v>
                </c:pt>
                <c:pt idx="2542">
                  <c:v>-1.0853299999999999</c:v>
                </c:pt>
                <c:pt idx="2543">
                  <c:v>-1.0858570000000001</c:v>
                </c:pt>
                <c:pt idx="2544">
                  <c:v>-1.086182</c:v>
                </c:pt>
                <c:pt idx="2545">
                  <c:v>-1.0866119999999999</c:v>
                </c:pt>
                <c:pt idx="2546">
                  <c:v>-1.08708</c:v>
                </c:pt>
                <c:pt idx="2547">
                  <c:v>-1.0874299999999999</c:v>
                </c:pt>
                <c:pt idx="2548">
                  <c:v>-1.087866</c:v>
                </c:pt>
                <c:pt idx="2549">
                  <c:v>-1.088131</c:v>
                </c:pt>
                <c:pt idx="2550">
                  <c:v>-1.088638</c:v>
                </c:pt>
                <c:pt idx="2551">
                  <c:v>-1.0892379999999999</c:v>
                </c:pt>
                <c:pt idx="2552">
                  <c:v>-1.089647</c:v>
                </c:pt>
                <c:pt idx="2553">
                  <c:v>-1.090042</c:v>
                </c:pt>
                <c:pt idx="2554">
                  <c:v>-1.0904309999999999</c:v>
                </c:pt>
                <c:pt idx="2555">
                  <c:v>-1.090678</c:v>
                </c:pt>
                <c:pt idx="2556">
                  <c:v>-1.0907929999999999</c:v>
                </c:pt>
                <c:pt idx="2557">
                  <c:v>-1.091216</c:v>
                </c:pt>
                <c:pt idx="2558">
                  <c:v>-1.0914569999999999</c:v>
                </c:pt>
                <c:pt idx="2559">
                  <c:v>-1.0920570000000001</c:v>
                </c:pt>
                <c:pt idx="2560">
                  <c:v>-1.0924179999999999</c:v>
                </c:pt>
                <c:pt idx="2561">
                  <c:v>-1.0928089999999999</c:v>
                </c:pt>
                <c:pt idx="2562">
                  <c:v>-1.0930869999999999</c:v>
                </c:pt>
                <c:pt idx="2563">
                  <c:v>-1.093523</c:v>
                </c:pt>
                <c:pt idx="2564">
                  <c:v>-1.0936779999999999</c:v>
                </c:pt>
                <c:pt idx="2565">
                  <c:v>-1.094098</c:v>
                </c:pt>
                <c:pt idx="2566">
                  <c:v>-1.094325</c:v>
                </c:pt>
                <c:pt idx="2567">
                  <c:v>-1.094522</c:v>
                </c:pt>
                <c:pt idx="2568">
                  <c:v>-1.094884</c:v>
                </c:pt>
                <c:pt idx="2569">
                  <c:v>-1.0954930000000001</c:v>
                </c:pt>
                <c:pt idx="2570">
                  <c:v>-1.095836</c:v>
                </c:pt>
                <c:pt idx="2571">
                  <c:v>-1.0963080000000001</c:v>
                </c:pt>
                <c:pt idx="2572">
                  <c:v>-1.0967249999999999</c:v>
                </c:pt>
                <c:pt idx="2573">
                  <c:v>-1.0971169999999999</c:v>
                </c:pt>
                <c:pt idx="2574">
                  <c:v>-1.097586</c:v>
                </c:pt>
                <c:pt idx="2575">
                  <c:v>-1.0980289999999999</c:v>
                </c:pt>
                <c:pt idx="2576">
                  <c:v>-1.0982460000000001</c:v>
                </c:pt>
                <c:pt idx="2577">
                  <c:v>-1.0985659999999999</c:v>
                </c:pt>
                <c:pt idx="2578">
                  <c:v>-1.098973</c:v>
                </c:pt>
                <c:pt idx="2579">
                  <c:v>-1.0992949999999999</c:v>
                </c:pt>
                <c:pt idx="2580">
                  <c:v>-1.0996360000000001</c:v>
                </c:pt>
                <c:pt idx="2581">
                  <c:v>-1.0999639999999999</c:v>
                </c:pt>
                <c:pt idx="2582">
                  <c:v>-1.100322</c:v>
                </c:pt>
                <c:pt idx="2583">
                  <c:v>-1.100595</c:v>
                </c:pt>
                <c:pt idx="2584">
                  <c:v>-1.1009990000000001</c:v>
                </c:pt>
                <c:pt idx="2585">
                  <c:v>-1.1011660000000001</c:v>
                </c:pt>
                <c:pt idx="2586">
                  <c:v>-1.1016539999999999</c:v>
                </c:pt>
                <c:pt idx="2587">
                  <c:v>-1.1020350000000001</c:v>
                </c:pt>
                <c:pt idx="2588">
                  <c:v>-1.102554</c:v>
                </c:pt>
                <c:pt idx="2589">
                  <c:v>-1.1028960000000001</c:v>
                </c:pt>
                <c:pt idx="2590">
                  <c:v>-1.1033409999999999</c:v>
                </c:pt>
                <c:pt idx="2591">
                  <c:v>-1.1038399999999999</c:v>
                </c:pt>
                <c:pt idx="2592">
                  <c:v>-1.1043069999999999</c:v>
                </c:pt>
                <c:pt idx="2593">
                  <c:v>-1.104757</c:v>
                </c:pt>
                <c:pt idx="2594">
                  <c:v>-1.105062</c:v>
                </c:pt>
                <c:pt idx="2595">
                  <c:v>-1.1053459999999999</c:v>
                </c:pt>
                <c:pt idx="2596">
                  <c:v>-1.105739</c:v>
                </c:pt>
                <c:pt idx="2597">
                  <c:v>-1.106204</c:v>
                </c:pt>
                <c:pt idx="2598">
                  <c:v>-1.106697</c:v>
                </c:pt>
                <c:pt idx="2599">
                  <c:v>-1.107137</c:v>
                </c:pt>
                <c:pt idx="2600">
                  <c:v>-1.1075390000000001</c:v>
                </c:pt>
                <c:pt idx="2601">
                  <c:v>-1.10789</c:v>
                </c:pt>
                <c:pt idx="2602">
                  <c:v>-1.108101</c:v>
                </c:pt>
                <c:pt idx="2603">
                  <c:v>-1.108436</c:v>
                </c:pt>
                <c:pt idx="2604">
                  <c:v>-1.108949</c:v>
                </c:pt>
                <c:pt idx="2605">
                  <c:v>-1.109416</c:v>
                </c:pt>
                <c:pt idx="2606">
                  <c:v>-1.109866</c:v>
                </c:pt>
                <c:pt idx="2607">
                  <c:v>-1.1100399999999999</c:v>
                </c:pt>
                <c:pt idx="2608">
                  <c:v>-1.1105849999999999</c:v>
                </c:pt>
                <c:pt idx="2609">
                  <c:v>-1.1110869999999999</c:v>
                </c:pt>
                <c:pt idx="2610">
                  <c:v>-1.111496</c:v>
                </c:pt>
                <c:pt idx="2611">
                  <c:v>-1.11188</c:v>
                </c:pt>
                <c:pt idx="2612">
                  <c:v>-1.1122240000000001</c:v>
                </c:pt>
                <c:pt idx="2613">
                  <c:v>-1.1125430000000001</c:v>
                </c:pt>
                <c:pt idx="2614">
                  <c:v>-1.1129800000000001</c:v>
                </c:pt>
                <c:pt idx="2615">
                  <c:v>-1.1134059999999999</c:v>
                </c:pt>
                <c:pt idx="2616">
                  <c:v>-1.1139749999999999</c:v>
                </c:pt>
                <c:pt idx="2617">
                  <c:v>-1.1142909999999999</c:v>
                </c:pt>
                <c:pt idx="2618">
                  <c:v>-1.114708</c:v>
                </c:pt>
                <c:pt idx="2619">
                  <c:v>-1.114994</c:v>
                </c:pt>
                <c:pt idx="2620">
                  <c:v>-1.115407</c:v>
                </c:pt>
                <c:pt idx="2621">
                  <c:v>-1.115731</c:v>
                </c:pt>
                <c:pt idx="2622">
                  <c:v>-1.1162639999999999</c:v>
                </c:pt>
                <c:pt idx="2623">
                  <c:v>-1.116436</c:v>
                </c:pt>
                <c:pt idx="2624">
                  <c:v>-1.117051</c:v>
                </c:pt>
                <c:pt idx="2625">
                  <c:v>-1.117553</c:v>
                </c:pt>
                <c:pt idx="2626">
                  <c:v>-1.117939</c:v>
                </c:pt>
                <c:pt idx="2627">
                  <c:v>-1.11826</c:v>
                </c:pt>
                <c:pt idx="2628">
                  <c:v>-1.118811</c:v>
                </c:pt>
                <c:pt idx="2629">
                  <c:v>-1.119256</c:v>
                </c:pt>
                <c:pt idx="2630">
                  <c:v>-1.119516</c:v>
                </c:pt>
                <c:pt idx="2631">
                  <c:v>-1.120034</c:v>
                </c:pt>
                <c:pt idx="2632">
                  <c:v>-1.1204860000000001</c:v>
                </c:pt>
                <c:pt idx="2633">
                  <c:v>-1.1208899999999999</c:v>
                </c:pt>
                <c:pt idx="2634">
                  <c:v>-1.12127</c:v>
                </c:pt>
                <c:pt idx="2635">
                  <c:v>-1.121707</c:v>
                </c:pt>
                <c:pt idx="2636">
                  <c:v>-1.122031</c:v>
                </c:pt>
                <c:pt idx="2637">
                  <c:v>-1.122479</c:v>
                </c:pt>
                <c:pt idx="2638">
                  <c:v>-1.1229530000000001</c:v>
                </c:pt>
                <c:pt idx="2639">
                  <c:v>-1.123475</c:v>
                </c:pt>
                <c:pt idx="2640">
                  <c:v>-1.1240129999999999</c:v>
                </c:pt>
                <c:pt idx="2641">
                  <c:v>-1.12439</c:v>
                </c:pt>
                <c:pt idx="2642">
                  <c:v>-1.124798</c:v>
                </c:pt>
                <c:pt idx="2643">
                  <c:v>-1.125321</c:v>
                </c:pt>
                <c:pt idx="2644">
                  <c:v>-1.1257509999999999</c:v>
                </c:pt>
                <c:pt idx="2645">
                  <c:v>-1.1261509999999999</c:v>
                </c:pt>
                <c:pt idx="2646">
                  <c:v>-1.126582</c:v>
                </c:pt>
                <c:pt idx="2647">
                  <c:v>-1.126952</c:v>
                </c:pt>
                <c:pt idx="2648">
                  <c:v>-1.1273869999999999</c:v>
                </c:pt>
                <c:pt idx="2649">
                  <c:v>-1.1277980000000001</c:v>
                </c:pt>
                <c:pt idx="2650">
                  <c:v>-1.128223</c:v>
                </c:pt>
                <c:pt idx="2651">
                  <c:v>-1.128708</c:v>
                </c:pt>
                <c:pt idx="2652">
                  <c:v>-1.129068</c:v>
                </c:pt>
                <c:pt idx="2653">
                  <c:v>-1.1293949999999999</c:v>
                </c:pt>
                <c:pt idx="2654">
                  <c:v>-1.1298440000000001</c:v>
                </c:pt>
                <c:pt idx="2655">
                  <c:v>-1.130366</c:v>
                </c:pt>
                <c:pt idx="2656">
                  <c:v>-1.130647</c:v>
                </c:pt>
                <c:pt idx="2657">
                  <c:v>-1.131267</c:v>
                </c:pt>
                <c:pt idx="2658">
                  <c:v>-1.1316850000000001</c:v>
                </c:pt>
                <c:pt idx="2659">
                  <c:v>-1.1321889999999999</c:v>
                </c:pt>
                <c:pt idx="2660">
                  <c:v>-1.132798</c:v>
                </c:pt>
                <c:pt idx="2661">
                  <c:v>-1.1332059999999999</c:v>
                </c:pt>
                <c:pt idx="2662">
                  <c:v>-1.1336850000000001</c:v>
                </c:pt>
                <c:pt idx="2663">
                  <c:v>-1.133966</c:v>
                </c:pt>
                <c:pt idx="2664">
                  <c:v>-1.134487</c:v>
                </c:pt>
                <c:pt idx="2665">
                  <c:v>-1.1348510000000001</c:v>
                </c:pt>
                <c:pt idx="2666">
                  <c:v>-1.135386</c:v>
                </c:pt>
                <c:pt idx="2667">
                  <c:v>-1.1358010000000001</c:v>
                </c:pt>
                <c:pt idx="2668">
                  <c:v>-1.13639</c:v>
                </c:pt>
                <c:pt idx="2669">
                  <c:v>-1.1370750000000001</c:v>
                </c:pt>
                <c:pt idx="2670">
                  <c:v>-1.1376459999999999</c:v>
                </c:pt>
                <c:pt idx="2671">
                  <c:v>-1.1380939999999999</c:v>
                </c:pt>
                <c:pt idx="2672">
                  <c:v>-1.1384069999999999</c:v>
                </c:pt>
                <c:pt idx="2673">
                  <c:v>-1.1389229999999999</c:v>
                </c:pt>
                <c:pt idx="2674">
                  <c:v>-1.139438</c:v>
                </c:pt>
                <c:pt idx="2675">
                  <c:v>-1.140029</c:v>
                </c:pt>
                <c:pt idx="2676">
                  <c:v>-1.1405099999999999</c:v>
                </c:pt>
                <c:pt idx="2677">
                  <c:v>-1.1410670000000001</c:v>
                </c:pt>
                <c:pt idx="2678">
                  <c:v>-1.1414800000000001</c:v>
                </c:pt>
                <c:pt idx="2679">
                  <c:v>-1.1417710000000001</c:v>
                </c:pt>
                <c:pt idx="2680">
                  <c:v>-1.1422060000000001</c:v>
                </c:pt>
                <c:pt idx="2681">
                  <c:v>-1.142722</c:v>
                </c:pt>
                <c:pt idx="2682">
                  <c:v>-1.1432819999999999</c:v>
                </c:pt>
                <c:pt idx="2683">
                  <c:v>-1.143743</c:v>
                </c:pt>
                <c:pt idx="2684">
                  <c:v>-1.144258</c:v>
                </c:pt>
                <c:pt idx="2685">
                  <c:v>-1.1446879999999999</c:v>
                </c:pt>
                <c:pt idx="2686">
                  <c:v>-1.1451469999999999</c:v>
                </c:pt>
                <c:pt idx="2687">
                  <c:v>-1.145516</c:v>
                </c:pt>
                <c:pt idx="2688">
                  <c:v>-1.146047</c:v>
                </c:pt>
                <c:pt idx="2689">
                  <c:v>-1.1465399999999999</c:v>
                </c:pt>
                <c:pt idx="2690">
                  <c:v>-1.146755</c:v>
                </c:pt>
                <c:pt idx="2691">
                  <c:v>-1.147186</c:v>
                </c:pt>
                <c:pt idx="2692">
                  <c:v>-1.1476</c:v>
                </c:pt>
                <c:pt idx="2693">
                  <c:v>-1.1480060000000001</c:v>
                </c:pt>
                <c:pt idx="2694">
                  <c:v>-1.148369</c:v>
                </c:pt>
                <c:pt idx="2695">
                  <c:v>-1.1489370000000001</c:v>
                </c:pt>
                <c:pt idx="2696">
                  <c:v>-1.1495169999999999</c:v>
                </c:pt>
                <c:pt idx="2697">
                  <c:v>-1.1502220000000001</c:v>
                </c:pt>
                <c:pt idx="2698">
                  <c:v>-1.150844</c:v>
                </c:pt>
                <c:pt idx="2699">
                  <c:v>-1.1511130000000001</c:v>
                </c:pt>
                <c:pt idx="2700">
                  <c:v>-1.1515029999999999</c:v>
                </c:pt>
                <c:pt idx="2701">
                  <c:v>-1.152026</c:v>
                </c:pt>
                <c:pt idx="2702">
                  <c:v>-1.1524760000000001</c:v>
                </c:pt>
                <c:pt idx="2703">
                  <c:v>-1.15296</c:v>
                </c:pt>
                <c:pt idx="2704">
                  <c:v>-1.1533310000000001</c:v>
                </c:pt>
                <c:pt idx="2705">
                  <c:v>-1.1539680000000001</c:v>
                </c:pt>
                <c:pt idx="2706">
                  <c:v>-1.154512</c:v>
                </c:pt>
                <c:pt idx="2707">
                  <c:v>-1.1549830000000001</c:v>
                </c:pt>
                <c:pt idx="2708">
                  <c:v>-1.1555629999999999</c:v>
                </c:pt>
                <c:pt idx="2709">
                  <c:v>-1.1562479999999999</c:v>
                </c:pt>
                <c:pt idx="2710">
                  <c:v>-1.156722</c:v>
                </c:pt>
                <c:pt idx="2711">
                  <c:v>-1.1571959999999999</c:v>
                </c:pt>
                <c:pt idx="2712">
                  <c:v>-1.158066</c:v>
                </c:pt>
                <c:pt idx="2713">
                  <c:v>-1.1586099999999999</c:v>
                </c:pt>
                <c:pt idx="2714">
                  <c:v>-1.159227</c:v>
                </c:pt>
                <c:pt idx="2715">
                  <c:v>-1.159537</c:v>
                </c:pt>
                <c:pt idx="2716">
                  <c:v>-1.1598269999999999</c:v>
                </c:pt>
                <c:pt idx="2717">
                  <c:v>-1.16029</c:v>
                </c:pt>
                <c:pt idx="2718">
                  <c:v>-1.160809</c:v>
                </c:pt>
                <c:pt idx="2719">
                  <c:v>-1.1611800000000001</c:v>
                </c:pt>
                <c:pt idx="2720">
                  <c:v>-1.1615930000000001</c:v>
                </c:pt>
                <c:pt idx="2721">
                  <c:v>-1.1620060000000001</c:v>
                </c:pt>
                <c:pt idx="2722">
                  <c:v>-1.1625220000000001</c:v>
                </c:pt>
                <c:pt idx="2723">
                  <c:v>-1.1631020000000001</c:v>
                </c:pt>
                <c:pt idx="2724">
                  <c:v>-1.1635979999999999</c:v>
                </c:pt>
                <c:pt idx="2725">
                  <c:v>-1.164153</c:v>
                </c:pt>
                <c:pt idx="2726">
                  <c:v>-1.1648149999999999</c:v>
                </c:pt>
                <c:pt idx="2727">
                  <c:v>-1.1651860000000001</c:v>
                </c:pt>
                <c:pt idx="2728">
                  <c:v>-1.165802</c:v>
                </c:pt>
                <c:pt idx="2729">
                  <c:v>-1.1662809999999999</c:v>
                </c:pt>
                <c:pt idx="2730">
                  <c:v>-1.1668099999999999</c:v>
                </c:pt>
                <c:pt idx="2731">
                  <c:v>-1.167432</c:v>
                </c:pt>
                <c:pt idx="2732">
                  <c:v>-1.167953</c:v>
                </c:pt>
                <c:pt idx="2733">
                  <c:v>-1.168452</c:v>
                </c:pt>
                <c:pt idx="2734">
                  <c:v>-1.169049</c:v>
                </c:pt>
                <c:pt idx="2735">
                  <c:v>-1.169694</c:v>
                </c:pt>
                <c:pt idx="2736">
                  <c:v>-1.170266</c:v>
                </c:pt>
                <c:pt idx="2737">
                  <c:v>-1.170901</c:v>
                </c:pt>
                <c:pt idx="2738">
                  <c:v>-1.1715070000000001</c:v>
                </c:pt>
                <c:pt idx="2739">
                  <c:v>-1.171894</c:v>
                </c:pt>
                <c:pt idx="2740">
                  <c:v>-1.1722189999999999</c:v>
                </c:pt>
                <c:pt idx="2741">
                  <c:v>-1.1728799999999999</c:v>
                </c:pt>
                <c:pt idx="2742">
                  <c:v>-1.1735279999999999</c:v>
                </c:pt>
                <c:pt idx="2743">
                  <c:v>-1.1739869999999999</c:v>
                </c:pt>
                <c:pt idx="2744">
                  <c:v>-1.1745540000000001</c:v>
                </c:pt>
                <c:pt idx="2745">
                  <c:v>-1.175006</c:v>
                </c:pt>
                <c:pt idx="2746">
                  <c:v>-1.1756279999999999</c:v>
                </c:pt>
                <c:pt idx="2747">
                  <c:v>-1.1763749999999999</c:v>
                </c:pt>
                <c:pt idx="2748">
                  <c:v>-1.1769829999999999</c:v>
                </c:pt>
                <c:pt idx="2749">
                  <c:v>-1.1774560000000001</c:v>
                </c:pt>
                <c:pt idx="2750">
                  <c:v>-1.1780120000000001</c:v>
                </c:pt>
                <c:pt idx="2751">
                  <c:v>-1.1784829999999999</c:v>
                </c:pt>
                <c:pt idx="2752">
                  <c:v>-1.179038</c:v>
                </c:pt>
                <c:pt idx="2753">
                  <c:v>-1.1795169999999999</c:v>
                </c:pt>
                <c:pt idx="2754">
                  <c:v>-1.180064</c:v>
                </c:pt>
                <c:pt idx="2755">
                  <c:v>-1.1807259999999999</c:v>
                </c:pt>
                <c:pt idx="2756">
                  <c:v>-1.1812480000000001</c:v>
                </c:pt>
                <c:pt idx="2757">
                  <c:v>-1.181899</c:v>
                </c:pt>
                <c:pt idx="2758">
                  <c:v>-1.18228</c:v>
                </c:pt>
                <c:pt idx="2759">
                  <c:v>-1.183057</c:v>
                </c:pt>
                <c:pt idx="2760">
                  <c:v>-1.1836690000000001</c:v>
                </c:pt>
                <c:pt idx="2761">
                  <c:v>-1.1842299999999999</c:v>
                </c:pt>
                <c:pt idx="2762">
                  <c:v>-1.1847890000000001</c:v>
                </c:pt>
                <c:pt idx="2763">
                  <c:v>-1.1853549999999999</c:v>
                </c:pt>
                <c:pt idx="2764">
                  <c:v>-1.185991</c:v>
                </c:pt>
                <c:pt idx="2765">
                  <c:v>-1.1865060000000001</c:v>
                </c:pt>
                <c:pt idx="2766">
                  <c:v>-1.187165</c:v>
                </c:pt>
                <c:pt idx="2767">
                  <c:v>-1.1878089999999999</c:v>
                </c:pt>
                <c:pt idx="2768">
                  <c:v>-1.188377</c:v>
                </c:pt>
                <c:pt idx="2769">
                  <c:v>-1.189012</c:v>
                </c:pt>
                <c:pt idx="2770">
                  <c:v>-1.1896059999999999</c:v>
                </c:pt>
                <c:pt idx="2771">
                  <c:v>-1.1902170000000001</c:v>
                </c:pt>
                <c:pt idx="2772">
                  <c:v>-1.1907239999999999</c:v>
                </c:pt>
                <c:pt idx="2773">
                  <c:v>-1.1912499999999999</c:v>
                </c:pt>
                <c:pt idx="2774">
                  <c:v>-1.1918869999999999</c:v>
                </c:pt>
                <c:pt idx="2775">
                  <c:v>-1.1926380000000001</c:v>
                </c:pt>
                <c:pt idx="2776">
                  <c:v>-1.1934769999999999</c:v>
                </c:pt>
                <c:pt idx="2777">
                  <c:v>-1.1937800000000001</c:v>
                </c:pt>
                <c:pt idx="2778">
                  <c:v>-1.1943820000000001</c:v>
                </c:pt>
                <c:pt idx="2779">
                  <c:v>-1.195006</c:v>
                </c:pt>
                <c:pt idx="2780">
                  <c:v>-1.1956560000000001</c:v>
                </c:pt>
                <c:pt idx="2781">
                  <c:v>-1.19638</c:v>
                </c:pt>
                <c:pt idx="2782">
                  <c:v>-1.196928</c:v>
                </c:pt>
                <c:pt idx="2783">
                  <c:v>-1.1977640000000001</c:v>
                </c:pt>
                <c:pt idx="2784">
                  <c:v>-1.1982630000000001</c:v>
                </c:pt>
                <c:pt idx="2785">
                  <c:v>-1.199001</c:v>
                </c:pt>
                <c:pt idx="2786">
                  <c:v>-1.1997690000000001</c:v>
                </c:pt>
                <c:pt idx="2787">
                  <c:v>-1.200394</c:v>
                </c:pt>
                <c:pt idx="2788">
                  <c:v>-1.2008909999999999</c:v>
                </c:pt>
                <c:pt idx="2789">
                  <c:v>-1.2015720000000001</c:v>
                </c:pt>
                <c:pt idx="2790">
                  <c:v>-1.202329</c:v>
                </c:pt>
                <c:pt idx="2791">
                  <c:v>-1.202841</c:v>
                </c:pt>
                <c:pt idx="2792">
                  <c:v>-1.203349</c:v>
                </c:pt>
                <c:pt idx="2793">
                  <c:v>-1.2042919999999999</c:v>
                </c:pt>
                <c:pt idx="2794">
                  <c:v>-1.2050320000000001</c:v>
                </c:pt>
                <c:pt idx="2795">
                  <c:v>-1.205616</c:v>
                </c:pt>
                <c:pt idx="2796">
                  <c:v>-1.2060660000000001</c:v>
                </c:pt>
                <c:pt idx="2797">
                  <c:v>-1.206634</c:v>
                </c:pt>
                <c:pt idx="2798">
                  <c:v>-1.207228</c:v>
                </c:pt>
                <c:pt idx="2799">
                  <c:v>-1.207964</c:v>
                </c:pt>
                <c:pt idx="2800">
                  <c:v>-1.208701</c:v>
                </c:pt>
                <c:pt idx="2801">
                  <c:v>-1.2093640000000001</c:v>
                </c:pt>
                <c:pt idx="2802">
                  <c:v>-1.209878</c:v>
                </c:pt>
                <c:pt idx="2803">
                  <c:v>-1.2104079999999999</c:v>
                </c:pt>
                <c:pt idx="2804">
                  <c:v>-1.211284</c:v>
                </c:pt>
                <c:pt idx="2805">
                  <c:v>-1.211878</c:v>
                </c:pt>
                <c:pt idx="2806">
                  <c:v>-1.2124170000000001</c:v>
                </c:pt>
                <c:pt idx="2807">
                  <c:v>-1.2131730000000001</c:v>
                </c:pt>
                <c:pt idx="2808">
                  <c:v>-1.2136670000000001</c:v>
                </c:pt>
                <c:pt idx="2809">
                  <c:v>-1.2143299999999999</c:v>
                </c:pt>
                <c:pt idx="2810">
                  <c:v>-1.215082</c:v>
                </c:pt>
                <c:pt idx="2811">
                  <c:v>-1.2156199999999999</c:v>
                </c:pt>
                <c:pt idx="2812">
                  <c:v>-1.2162440000000001</c:v>
                </c:pt>
                <c:pt idx="2813">
                  <c:v>-1.217096</c:v>
                </c:pt>
                <c:pt idx="2814">
                  <c:v>-1.217832</c:v>
                </c:pt>
                <c:pt idx="2815">
                  <c:v>-1.2184820000000001</c:v>
                </c:pt>
                <c:pt idx="2816">
                  <c:v>-1.219222</c:v>
                </c:pt>
                <c:pt idx="2817">
                  <c:v>-1.219984</c:v>
                </c:pt>
                <c:pt idx="2818">
                  <c:v>-1.2205900000000001</c:v>
                </c:pt>
                <c:pt idx="2819">
                  <c:v>-1.2212369999999999</c:v>
                </c:pt>
                <c:pt idx="2820">
                  <c:v>-1.2221070000000001</c:v>
                </c:pt>
                <c:pt idx="2821">
                  <c:v>-1.2227760000000001</c:v>
                </c:pt>
                <c:pt idx="2822">
                  <c:v>-1.2234039999999999</c:v>
                </c:pt>
                <c:pt idx="2823">
                  <c:v>-1.2241340000000001</c:v>
                </c:pt>
                <c:pt idx="2824">
                  <c:v>-1.2247380000000001</c:v>
                </c:pt>
                <c:pt idx="2825">
                  <c:v>-1.22546</c:v>
                </c:pt>
                <c:pt idx="2826">
                  <c:v>-1.2260169999999999</c:v>
                </c:pt>
                <c:pt idx="2827">
                  <c:v>-1.2266619999999999</c:v>
                </c:pt>
                <c:pt idx="2828">
                  <c:v>-1.2274430000000001</c:v>
                </c:pt>
                <c:pt idx="2829">
                  <c:v>-1.2281660000000001</c:v>
                </c:pt>
                <c:pt idx="2830">
                  <c:v>-1.2289600000000001</c:v>
                </c:pt>
                <c:pt idx="2831">
                  <c:v>-1.2296590000000001</c:v>
                </c:pt>
                <c:pt idx="2832">
                  <c:v>-1.230216</c:v>
                </c:pt>
                <c:pt idx="2833">
                  <c:v>-1.231052</c:v>
                </c:pt>
                <c:pt idx="2834">
                  <c:v>-1.2317370000000001</c:v>
                </c:pt>
                <c:pt idx="2835">
                  <c:v>-1.2324390000000001</c:v>
                </c:pt>
                <c:pt idx="2836">
                  <c:v>-1.2331749999999999</c:v>
                </c:pt>
                <c:pt idx="2837">
                  <c:v>-1.2337320000000001</c:v>
                </c:pt>
                <c:pt idx="2838">
                  <c:v>-1.2347570000000001</c:v>
                </c:pt>
                <c:pt idx="2839">
                  <c:v>-1.2355069999999999</c:v>
                </c:pt>
                <c:pt idx="2840">
                  <c:v>-1.23614</c:v>
                </c:pt>
                <c:pt idx="2841">
                  <c:v>-1.2368399999999999</c:v>
                </c:pt>
                <c:pt idx="2842">
                  <c:v>-1.237676</c:v>
                </c:pt>
                <c:pt idx="2843">
                  <c:v>-1.2382610000000001</c:v>
                </c:pt>
                <c:pt idx="2844">
                  <c:v>-1.2391779999999999</c:v>
                </c:pt>
                <c:pt idx="2845">
                  <c:v>-1.2399439999999999</c:v>
                </c:pt>
                <c:pt idx="2846">
                  <c:v>-1.2405759999999999</c:v>
                </c:pt>
                <c:pt idx="2847">
                  <c:v>-1.2413860000000001</c:v>
                </c:pt>
                <c:pt idx="2848">
                  <c:v>-1.2419789999999999</c:v>
                </c:pt>
                <c:pt idx="2849">
                  <c:v>-1.242804</c:v>
                </c:pt>
                <c:pt idx="2850">
                  <c:v>-1.243536</c:v>
                </c:pt>
                <c:pt idx="2851">
                  <c:v>-1.2441040000000001</c:v>
                </c:pt>
                <c:pt idx="2852">
                  <c:v>-1.2448490000000001</c:v>
                </c:pt>
                <c:pt idx="2853">
                  <c:v>-1.2456510000000001</c:v>
                </c:pt>
                <c:pt idx="2854">
                  <c:v>-1.2465550000000001</c:v>
                </c:pt>
                <c:pt idx="2855">
                  <c:v>-1.247376</c:v>
                </c:pt>
                <c:pt idx="2856">
                  <c:v>-1.2482690000000001</c:v>
                </c:pt>
                <c:pt idx="2857">
                  <c:v>-1.249126</c:v>
                </c:pt>
                <c:pt idx="2858">
                  <c:v>-1.2500549999999999</c:v>
                </c:pt>
                <c:pt idx="2859">
                  <c:v>-1.25082</c:v>
                </c:pt>
                <c:pt idx="2860">
                  <c:v>-1.251546</c:v>
                </c:pt>
                <c:pt idx="2861">
                  <c:v>-1.252491</c:v>
                </c:pt>
                <c:pt idx="2862">
                  <c:v>-1.2532380000000001</c:v>
                </c:pt>
                <c:pt idx="2863">
                  <c:v>-1.254035</c:v>
                </c:pt>
                <c:pt idx="2864">
                  <c:v>-1.2549250000000001</c:v>
                </c:pt>
                <c:pt idx="2865">
                  <c:v>-1.2558640000000001</c:v>
                </c:pt>
                <c:pt idx="2866">
                  <c:v>-1.256875</c:v>
                </c:pt>
                <c:pt idx="2867">
                  <c:v>-1.2576350000000001</c:v>
                </c:pt>
                <c:pt idx="2868">
                  <c:v>-1.258516</c:v>
                </c:pt>
                <c:pt idx="2869">
                  <c:v>-1.259112</c:v>
                </c:pt>
                <c:pt idx="2870">
                  <c:v>-1.259998</c:v>
                </c:pt>
                <c:pt idx="2871">
                  <c:v>-1.260912</c:v>
                </c:pt>
                <c:pt idx="2872">
                  <c:v>-1.261736</c:v>
                </c:pt>
                <c:pt idx="2873">
                  <c:v>-1.2625690000000001</c:v>
                </c:pt>
                <c:pt idx="2874">
                  <c:v>-1.2634730000000001</c:v>
                </c:pt>
                <c:pt idx="2875">
                  <c:v>-1.264181</c:v>
                </c:pt>
                <c:pt idx="2876">
                  <c:v>-1.265115</c:v>
                </c:pt>
                <c:pt idx="2877">
                  <c:v>-1.2660260000000001</c:v>
                </c:pt>
                <c:pt idx="2878">
                  <c:v>-1.26685</c:v>
                </c:pt>
                <c:pt idx="2879">
                  <c:v>-1.2679050000000001</c:v>
                </c:pt>
                <c:pt idx="2880">
                  <c:v>-1.26898</c:v>
                </c:pt>
                <c:pt idx="2881">
                  <c:v>-1.2697339999999999</c:v>
                </c:pt>
                <c:pt idx="2882">
                  <c:v>-1.2707040000000001</c:v>
                </c:pt>
                <c:pt idx="2883">
                  <c:v>-1.271863</c:v>
                </c:pt>
                <c:pt idx="2884">
                  <c:v>-1.2726489999999999</c:v>
                </c:pt>
                <c:pt idx="2885">
                  <c:v>-1.273415</c:v>
                </c:pt>
                <c:pt idx="2886">
                  <c:v>-1.274478</c:v>
                </c:pt>
                <c:pt idx="2887">
                  <c:v>-1.2754160000000001</c:v>
                </c:pt>
                <c:pt idx="2888">
                  <c:v>-1.2760370000000001</c:v>
                </c:pt>
                <c:pt idx="2889">
                  <c:v>-1.276813</c:v>
                </c:pt>
                <c:pt idx="2890">
                  <c:v>-1.2777289999999999</c:v>
                </c:pt>
                <c:pt idx="2891">
                  <c:v>-1.278678</c:v>
                </c:pt>
                <c:pt idx="2892">
                  <c:v>-1.279576</c:v>
                </c:pt>
                <c:pt idx="2893">
                  <c:v>-1.280597</c:v>
                </c:pt>
                <c:pt idx="2894">
                  <c:v>-1.2819739999999999</c:v>
                </c:pt>
                <c:pt idx="2895">
                  <c:v>-1.282789</c:v>
                </c:pt>
                <c:pt idx="2896">
                  <c:v>-1.2835700000000001</c:v>
                </c:pt>
                <c:pt idx="2897">
                  <c:v>-1.284516</c:v>
                </c:pt>
                <c:pt idx="2898">
                  <c:v>-1.2854760000000001</c:v>
                </c:pt>
                <c:pt idx="2899">
                  <c:v>-1.286505</c:v>
                </c:pt>
                <c:pt idx="2900">
                  <c:v>-1.287496</c:v>
                </c:pt>
                <c:pt idx="2901">
                  <c:v>-1.2886409999999999</c:v>
                </c:pt>
                <c:pt idx="2902">
                  <c:v>-1.289472</c:v>
                </c:pt>
                <c:pt idx="2903">
                  <c:v>-1.290462</c:v>
                </c:pt>
                <c:pt idx="2904">
                  <c:v>-1.2914000000000001</c:v>
                </c:pt>
                <c:pt idx="2905">
                  <c:v>-1.2923690000000001</c:v>
                </c:pt>
                <c:pt idx="2906">
                  <c:v>-1.293474</c:v>
                </c:pt>
                <c:pt idx="2907">
                  <c:v>-1.294432</c:v>
                </c:pt>
                <c:pt idx="2908">
                  <c:v>-1.295337</c:v>
                </c:pt>
                <c:pt idx="2909">
                  <c:v>-1.2963519999999999</c:v>
                </c:pt>
                <c:pt idx="2910">
                  <c:v>-1.297401</c:v>
                </c:pt>
                <c:pt idx="2911">
                  <c:v>-1.2983100000000001</c:v>
                </c:pt>
                <c:pt idx="2912">
                  <c:v>-1.299159</c:v>
                </c:pt>
                <c:pt idx="2913">
                  <c:v>-1.300298</c:v>
                </c:pt>
                <c:pt idx="2914">
                  <c:v>-1.3014939999999999</c:v>
                </c:pt>
                <c:pt idx="2915">
                  <c:v>-1.302616</c:v>
                </c:pt>
                <c:pt idx="2916">
                  <c:v>-1.30348</c:v>
                </c:pt>
                <c:pt idx="2917">
                  <c:v>-1.3045500000000001</c:v>
                </c:pt>
                <c:pt idx="2918">
                  <c:v>-1.3056680000000001</c:v>
                </c:pt>
                <c:pt idx="2919">
                  <c:v>-1.3069869999999999</c:v>
                </c:pt>
                <c:pt idx="2920">
                  <c:v>-1.307944</c:v>
                </c:pt>
                <c:pt idx="2921">
                  <c:v>-1.3088310000000001</c:v>
                </c:pt>
                <c:pt idx="2922">
                  <c:v>-1.309912</c:v>
                </c:pt>
                <c:pt idx="2923">
                  <c:v>-1.3109440000000001</c:v>
                </c:pt>
                <c:pt idx="2924">
                  <c:v>-1.3120339999999999</c:v>
                </c:pt>
                <c:pt idx="2925">
                  <c:v>-1.3131679999999999</c:v>
                </c:pt>
                <c:pt idx="2926">
                  <c:v>-1.3143670000000001</c:v>
                </c:pt>
                <c:pt idx="2927">
                  <c:v>-1.315488</c:v>
                </c:pt>
                <c:pt idx="2928">
                  <c:v>-1.3167070000000001</c:v>
                </c:pt>
                <c:pt idx="2929">
                  <c:v>-1.317626</c:v>
                </c:pt>
                <c:pt idx="2930">
                  <c:v>-1.3188500000000001</c:v>
                </c:pt>
                <c:pt idx="2931">
                  <c:v>-1.3200099999999999</c:v>
                </c:pt>
                <c:pt idx="2932">
                  <c:v>-1.321329</c:v>
                </c:pt>
                <c:pt idx="2933">
                  <c:v>-1.322613</c:v>
                </c:pt>
                <c:pt idx="2934">
                  <c:v>-1.3237239999999999</c:v>
                </c:pt>
                <c:pt idx="2935">
                  <c:v>-1.324722</c:v>
                </c:pt>
                <c:pt idx="2936">
                  <c:v>-1.3261039999999999</c:v>
                </c:pt>
                <c:pt idx="2937">
                  <c:v>-1.327469</c:v>
                </c:pt>
                <c:pt idx="2938">
                  <c:v>-1.328821</c:v>
                </c:pt>
                <c:pt idx="2939">
                  <c:v>-1.330049</c:v>
                </c:pt>
                <c:pt idx="2940">
                  <c:v>-1.331134</c:v>
                </c:pt>
                <c:pt idx="2941">
                  <c:v>-1.3322830000000001</c:v>
                </c:pt>
                <c:pt idx="2942">
                  <c:v>-1.333474</c:v>
                </c:pt>
                <c:pt idx="2943">
                  <c:v>-1.3347899999999999</c:v>
                </c:pt>
                <c:pt idx="2944">
                  <c:v>-1.3360829999999999</c:v>
                </c:pt>
                <c:pt idx="2945">
                  <c:v>-1.337364</c:v>
                </c:pt>
                <c:pt idx="2946">
                  <c:v>-1.3387530000000001</c:v>
                </c:pt>
                <c:pt idx="2947">
                  <c:v>-1.3399719999999999</c:v>
                </c:pt>
                <c:pt idx="2948">
                  <c:v>-1.34111</c:v>
                </c:pt>
                <c:pt idx="2949">
                  <c:v>-1.342514</c:v>
                </c:pt>
                <c:pt idx="2950">
                  <c:v>-1.3437760000000001</c:v>
                </c:pt>
                <c:pt idx="2951">
                  <c:v>-1.3450470000000001</c:v>
                </c:pt>
                <c:pt idx="2952">
                  <c:v>-1.3464069999999999</c:v>
                </c:pt>
                <c:pt idx="2953">
                  <c:v>-1.347758</c:v>
                </c:pt>
                <c:pt idx="2954">
                  <c:v>-1.348978</c:v>
                </c:pt>
                <c:pt idx="2955">
                  <c:v>-1.3501209999999999</c:v>
                </c:pt>
                <c:pt idx="2956">
                  <c:v>-1.3514539999999999</c:v>
                </c:pt>
                <c:pt idx="2957">
                  <c:v>-1.3527830000000001</c:v>
                </c:pt>
                <c:pt idx="2958">
                  <c:v>-1.3541529999999999</c:v>
                </c:pt>
                <c:pt idx="2959">
                  <c:v>-1.355612</c:v>
                </c:pt>
                <c:pt idx="2960">
                  <c:v>-1.3571759999999999</c:v>
                </c:pt>
                <c:pt idx="2961">
                  <c:v>-1.358663</c:v>
                </c:pt>
                <c:pt idx="2962">
                  <c:v>-1.360217</c:v>
                </c:pt>
                <c:pt idx="2963">
                  <c:v>-1.3614120000000001</c:v>
                </c:pt>
                <c:pt idx="2964">
                  <c:v>-1.362887</c:v>
                </c:pt>
                <c:pt idx="2965">
                  <c:v>-1.3641160000000001</c:v>
                </c:pt>
                <c:pt idx="2966">
                  <c:v>-1.365588</c:v>
                </c:pt>
                <c:pt idx="2967">
                  <c:v>-1.367081</c:v>
                </c:pt>
                <c:pt idx="2968">
                  <c:v>-1.368295</c:v>
                </c:pt>
                <c:pt idx="2969">
                  <c:v>-1.369675</c:v>
                </c:pt>
                <c:pt idx="2970">
                  <c:v>-1.371256</c:v>
                </c:pt>
                <c:pt idx="2971">
                  <c:v>-1.3727769999999999</c:v>
                </c:pt>
                <c:pt idx="2972">
                  <c:v>-1.374234</c:v>
                </c:pt>
                <c:pt idx="2973">
                  <c:v>-1.375675</c:v>
                </c:pt>
                <c:pt idx="2974">
                  <c:v>-1.377318</c:v>
                </c:pt>
                <c:pt idx="2975">
                  <c:v>-1.3785430000000001</c:v>
                </c:pt>
                <c:pt idx="2976">
                  <c:v>-1.3799950000000001</c:v>
                </c:pt>
                <c:pt idx="2977">
                  <c:v>-1.381569</c:v>
                </c:pt>
                <c:pt idx="2978">
                  <c:v>-1.3830819999999999</c:v>
                </c:pt>
                <c:pt idx="2979">
                  <c:v>-1.3847750000000001</c:v>
                </c:pt>
                <c:pt idx="2980">
                  <c:v>-1.386274</c:v>
                </c:pt>
                <c:pt idx="2981">
                  <c:v>-1.3880570000000001</c:v>
                </c:pt>
                <c:pt idx="2982">
                  <c:v>-1.3896120000000001</c:v>
                </c:pt>
                <c:pt idx="2983">
                  <c:v>-1.391173</c:v>
                </c:pt>
                <c:pt idx="2984">
                  <c:v>-1.3928700000000001</c:v>
                </c:pt>
                <c:pt idx="2985">
                  <c:v>-1.394452</c:v>
                </c:pt>
                <c:pt idx="2986">
                  <c:v>-1.395993</c:v>
                </c:pt>
                <c:pt idx="2987">
                  <c:v>-1.397689</c:v>
                </c:pt>
                <c:pt idx="2988">
                  <c:v>-1.3994150000000001</c:v>
                </c:pt>
                <c:pt idx="2989">
                  <c:v>-1.4012199999999999</c:v>
                </c:pt>
                <c:pt idx="2990">
                  <c:v>-1.4026940000000001</c:v>
                </c:pt>
                <c:pt idx="2991">
                  <c:v>-1.4042319999999999</c:v>
                </c:pt>
                <c:pt idx="2992">
                  <c:v>-1.406148</c:v>
                </c:pt>
                <c:pt idx="2993">
                  <c:v>-1.4076820000000001</c:v>
                </c:pt>
                <c:pt idx="2994">
                  <c:v>-1.409497</c:v>
                </c:pt>
                <c:pt idx="2995">
                  <c:v>-1.411322</c:v>
                </c:pt>
                <c:pt idx="2996">
                  <c:v>-1.4130259999999999</c:v>
                </c:pt>
                <c:pt idx="2997">
                  <c:v>-1.4147110000000001</c:v>
                </c:pt>
                <c:pt idx="2998">
                  <c:v>-1.4164429999999999</c:v>
                </c:pt>
                <c:pt idx="2999">
                  <c:v>-1.418201</c:v>
                </c:pt>
                <c:pt idx="3000">
                  <c:v>-1.4200429999999999</c:v>
                </c:pt>
                <c:pt idx="3001">
                  <c:v>-1.4220159999999999</c:v>
                </c:pt>
                <c:pt idx="3002">
                  <c:v>-1.423962</c:v>
                </c:pt>
                <c:pt idx="3003">
                  <c:v>-1.425751</c:v>
                </c:pt>
                <c:pt idx="3004">
                  <c:v>-1.427411</c:v>
                </c:pt>
                <c:pt idx="3005">
                  <c:v>-1.429438</c:v>
                </c:pt>
                <c:pt idx="3006">
                  <c:v>-1.4313119999999999</c:v>
                </c:pt>
                <c:pt idx="3007">
                  <c:v>-1.432769</c:v>
                </c:pt>
                <c:pt idx="3008">
                  <c:v>-1.4348609999999999</c:v>
                </c:pt>
                <c:pt idx="3009">
                  <c:v>-1.436979</c:v>
                </c:pt>
                <c:pt idx="3010">
                  <c:v>-1.4393959999999999</c:v>
                </c:pt>
                <c:pt idx="3011">
                  <c:v>-1.4410810000000001</c:v>
                </c:pt>
                <c:pt idx="3012">
                  <c:v>-1.443187</c:v>
                </c:pt>
                <c:pt idx="3013">
                  <c:v>-1.445481</c:v>
                </c:pt>
                <c:pt idx="3014">
                  <c:v>-1.447084</c:v>
                </c:pt>
                <c:pt idx="3015">
                  <c:v>-1.4487570000000001</c:v>
                </c:pt>
                <c:pt idx="3016">
                  <c:v>-1.450839</c:v>
                </c:pt>
                <c:pt idx="3017">
                  <c:v>-1.4529289999999999</c:v>
                </c:pt>
                <c:pt idx="3018">
                  <c:v>-1.454942</c:v>
                </c:pt>
                <c:pt idx="3019">
                  <c:v>-1.457349</c:v>
                </c:pt>
                <c:pt idx="3020">
                  <c:v>-1.459352</c:v>
                </c:pt>
                <c:pt idx="3021">
                  <c:v>-1.4612890000000001</c:v>
                </c:pt>
                <c:pt idx="3022">
                  <c:v>-1.463522</c:v>
                </c:pt>
                <c:pt idx="3023">
                  <c:v>-1.4654560000000001</c:v>
                </c:pt>
                <c:pt idx="3024">
                  <c:v>-1.4675339999999999</c:v>
                </c:pt>
                <c:pt idx="3025">
                  <c:v>-1.4698979999999999</c:v>
                </c:pt>
                <c:pt idx="3026">
                  <c:v>-1.472388</c:v>
                </c:pt>
                <c:pt idx="3027">
                  <c:v>-1.4745079999999999</c:v>
                </c:pt>
                <c:pt idx="3028">
                  <c:v>-1.476799</c:v>
                </c:pt>
                <c:pt idx="3029">
                  <c:v>-1.4788699999999999</c:v>
                </c:pt>
                <c:pt idx="3030">
                  <c:v>-1.48119</c:v>
                </c:pt>
                <c:pt idx="3031">
                  <c:v>-1.4834639999999999</c:v>
                </c:pt>
                <c:pt idx="3032">
                  <c:v>-1.4859150000000001</c:v>
                </c:pt>
                <c:pt idx="3033">
                  <c:v>-1.488316</c:v>
                </c:pt>
                <c:pt idx="3034">
                  <c:v>-1.49075</c:v>
                </c:pt>
                <c:pt idx="3035">
                  <c:v>-1.493044</c:v>
                </c:pt>
                <c:pt idx="3036">
                  <c:v>-1.4953479999999999</c:v>
                </c:pt>
                <c:pt idx="3037">
                  <c:v>-1.497544</c:v>
                </c:pt>
                <c:pt idx="3038">
                  <c:v>-1.499681</c:v>
                </c:pt>
                <c:pt idx="3039">
                  <c:v>-1.5022</c:v>
                </c:pt>
                <c:pt idx="3040">
                  <c:v>-1.504721</c:v>
                </c:pt>
                <c:pt idx="3041">
                  <c:v>-1.5071030000000001</c:v>
                </c:pt>
                <c:pt idx="3042">
                  <c:v>-1.509682</c:v>
                </c:pt>
                <c:pt idx="3043">
                  <c:v>-1.512308</c:v>
                </c:pt>
                <c:pt idx="3044">
                  <c:v>-1.5146139999999999</c:v>
                </c:pt>
                <c:pt idx="3045">
                  <c:v>-1.517158</c:v>
                </c:pt>
                <c:pt idx="3046">
                  <c:v>-1.519668</c:v>
                </c:pt>
                <c:pt idx="3047">
                  <c:v>-1.5223310000000001</c:v>
                </c:pt>
                <c:pt idx="3048">
                  <c:v>-1.5249250000000001</c:v>
                </c:pt>
                <c:pt idx="3049">
                  <c:v>-1.52742</c:v>
                </c:pt>
                <c:pt idx="3050">
                  <c:v>-1.530257</c:v>
                </c:pt>
                <c:pt idx="3051">
                  <c:v>-1.533334</c:v>
                </c:pt>
                <c:pt idx="3052">
                  <c:v>-1.5358849999999999</c:v>
                </c:pt>
                <c:pt idx="3053">
                  <c:v>-1.538556</c:v>
                </c:pt>
                <c:pt idx="3054">
                  <c:v>-1.5414289999999999</c:v>
                </c:pt>
                <c:pt idx="3055">
                  <c:v>-1.544162</c:v>
                </c:pt>
                <c:pt idx="3056">
                  <c:v>-1.5469409999999999</c:v>
                </c:pt>
                <c:pt idx="3057">
                  <c:v>-1.549512</c:v>
                </c:pt>
                <c:pt idx="3058">
                  <c:v>-1.5524519999999999</c:v>
                </c:pt>
                <c:pt idx="3059">
                  <c:v>-1.555598</c:v>
                </c:pt>
                <c:pt idx="3060">
                  <c:v>-1.558495</c:v>
                </c:pt>
                <c:pt idx="3061">
                  <c:v>-1.561167</c:v>
                </c:pt>
                <c:pt idx="3062">
                  <c:v>-1.564187</c:v>
                </c:pt>
                <c:pt idx="3063">
                  <c:v>-1.5670120000000001</c:v>
                </c:pt>
                <c:pt idx="3064">
                  <c:v>-1.5697669999999999</c:v>
                </c:pt>
                <c:pt idx="3065">
                  <c:v>-1.5729139999999999</c:v>
                </c:pt>
                <c:pt idx="3066">
                  <c:v>-1.576114</c:v>
                </c:pt>
                <c:pt idx="3067">
                  <c:v>-1.5787549999999999</c:v>
                </c:pt>
                <c:pt idx="3068">
                  <c:v>-1.5818589999999999</c:v>
                </c:pt>
                <c:pt idx="3069">
                  <c:v>-1.5846560000000001</c:v>
                </c:pt>
                <c:pt idx="3070">
                  <c:v>-1.587869</c:v>
                </c:pt>
                <c:pt idx="3071">
                  <c:v>-1.5908279999999999</c:v>
                </c:pt>
                <c:pt idx="3072">
                  <c:v>-1.593691</c:v>
                </c:pt>
                <c:pt idx="3073">
                  <c:v>-1.597013</c:v>
                </c:pt>
                <c:pt idx="3074">
                  <c:v>-1.6001080000000001</c:v>
                </c:pt>
                <c:pt idx="3075">
                  <c:v>-1.6034619999999999</c:v>
                </c:pt>
                <c:pt idx="3076">
                  <c:v>-1.6066780000000001</c:v>
                </c:pt>
                <c:pt idx="3077">
                  <c:v>-1.60958</c:v>
                </c:pt>
                <c:pt idx="3078">
                  <c:v>-1.612943</c:v>
                </c:pt>
                <c:pt idx="3079">
                  <c:v>-1.6162449999999999</c:v>
                </c:pt>
                <c:pt idx="3080">
                  <c:v>-1.6195189999999999</c:v>
                </c:pt>
                <c:pt idx="3081">
                  <c:v>-1.6227720000000001</c:v>
                </c:pt>
                <c:pt idx="3082">
                  <c:v>-1.626282</c:v>
                </c:pt>
                <c:pt idx="3083">
                  <c:v>-1.6295010000000001</c:v>
                </c:pt>
                <c:pt idx="3084">
                  <c:v>-1.633135</c:v>
                </c:pt>
                <c:pt idx="3085">
                  <c:v>-1.6366689999999999</c:v>
                </c:pt>
                <c:pt idx="3086">
                  <c:v>-1.6400509999999999</c:v>
                </c:pt>
                <c:pt idx="3087">
                  <c:v>-1.6436059999999999</c:v>
                </c:pt>
                <c:pt idx="3088">
                  <c:v>-1.647116</c:v>
                </c:pt>
                <c:pt idx="3089">
                  <c:v>-1.650722</c:v>
                </c:pt>
                <c:pt idx="3090">
                  <c:v>-1.654325</c:v>
                </c:pt>
                <c:pt idx="3091">
                  <c:v>-1.6575820000000001</c:v>
                </c:pt>
                <c:pt idx="3092">
                  <c:v>-1.661144</c:v>
                </c:pt>
                <c:pt idx="3093">
                  <c:v>-1.664792</c:v>
                </c:pt>
                <c:pt idx="3094">
                  <c:v>-1.668455</c:v>
                </c:pt>
                <c:pt idx="3095">
                  <c:v>-1.672158</c:v>
                </c:pt>
                <c:pt idx="3096">
                  <c:v>-1.675851</c:v>
                </c:pt>
                <c:pt idx="3097">
                  <c:v>-1.6795469999999999</c:v>
                </c:pt>
                <c:pt idx="3098">
                  <c:v>-1.6831069999999999</c:v>
                </c:pt>
                <c:pt idx="3099">
                  <c:v>-1.68713</c:v>
                </c:pt>
                <c:pt idx="3100">
                  <c:v>-1.6901889999999999</c:v>
                </c:pt>
                <c:pt idx="3101">
                  <c:v>-1.6936850000000001</c:v>
                </c:pt>
                <c:pt idx="3102">
                  <c:v>-1.697444</c:v>
                </c:pt>
                <c:pt idx="3103">
                  <c:v>-1.7011860000000001</c:v>
                </c:pt>
                <c:pt idx="3104">
                  <c:v>-1.7050879999999999</c:v>
                </c:pt>
                <c:pt idx="3105">
                  <c:v>-1.708763</c:v>
                </c:pt>
                <c:pt idx="3106">
                  <c:v>-1.7125440000000001</c:v>
                </c:pt>
                <c:pt idx="3107">
                  <c:v>-1.7162219999999999</c:v>
                </c:pt>
                <c:pt idx="3108">
                  <c:v>-1.7203660000000001</c:v>
                </c:pt>
                <c:pt idx="3109">
                  <c:v>-1.7241109999999999</c:v>
                </c:pt>
                <c:pt idx="3110">
                  <c:v>-1.727827</c:v>
                </c:pt>
                <c:pt idx="3111">
                  <c:v>-1.731508</c:v>
                </c:pt>
                <c:pt idx="3112">
                  <c:v>-1.7356130000000001</c:v>
                </c:pt>
                <c:pt idx="3113">
                  <c:v>-1.739724</c:v>
                </c:pt>
                <c:pt idx="3114">
                  <c:v>-1.7436510000000001</c:v>
                </c:pt>
                <c:pt idx="3115">
                  <c:v>-1.7473909999999999</c:v>
                </c:pt>
                <c:pt idx="3116">
                  <c:v>-1.751293</c:v>
                </c:pt>
                <c:pt idx="3117">
                  <c:v>-1.7553700000000001</c:v>
                </c:pt>
                <c:pt idx="3118">
                  <c:v>-1.7592019999999999</c:v>
                </c:pt>
                <c:pt idx="3119">
                  <c:v>-1.7628239999999999</c:v>
                </c:pt>
                <c:pt idx="3120">
                  <c:v>-1.766888</c:v>
                </c:pt>
                <c:pt idx="3121">
                  <c:v>-1.771142</c:v>
                </c:pt>
                <c:pt idx="3122">
                  <c:v>-1.7752079999999999</c:v>
                </c:pt>
                <c:pt idx="3123">
                  <c:v>-1.7791889999999999</c:v>
                </c:pt>
                <c:pt idx="3124">
                  <c:v>-1.7829349999999999</c:v>
                </c:pt>
                <c:pt idx="3125">
                  <c:v>-1.7869660000000001</c:v>
                </c:pt>
                <c:pt idx="3126">
                  <c:v>-1.790924</c:v>
                </c:pt>
                <c:pt idx="3127">
                  <c:v>-1.7943210000000001</c:v>
                </c:pt>
                <c:pt idx="3128">
                  <c:v>-1.798451</c:v>
                </c:pt>
                <c:pt idx="3129">
                  <c:v>-1.802446</c:v>
                </c:pt>
                <c:pt idx="3130">
                  <c:v>-1.8065180000000001</c:v>
                </c:pt>
                <c:pt idx="3131">
                  <c:v>-1.8106450000000001</c:v>
                </c:pt>
                <c:pt idx="3132">
                  <c:v>-1.81427</c:v>
                </c:pt>
                <c:pt idx="3133">
                  <c:v>-1.8182720000000001</c:v>
                </c:pt>
                <c:pt idx="3134">
                  <c:v>-1.82222</c:v>
                </c:pt>
                <c:pt idx="3135">
                  <c:v>-1.8263799999999999</c:v>
                </c:pt>
                <c:pt idx="3136">
                  <c:v>-1.830055</c:v>
                </c:pt>
                <c:pt idx="3137">
                  <c:v>-1.8339030000000001</c:v>
                </c:pt>
                <c:pt idx="3138">
                  <c:v>-1.837809</c:v>
                </c:pt>
                <c:pt idx="3139">
                  <c:v>-1.841825</c:v>
                </c:pt>
                <c:pt idx="3140">
                  <c:v>-1.845674</c:v>
                </c:pt>
                <c:pt idx="3141">
                  <c:v>-1.8493809999999999</c:v>
                </c:pt>
                <c:pt idx="3142">
                  <c:v>-1.85307</c:v>
                </c:pt>
                <c:pt idx="3143">
                  <c:v>-1.8573740000000001</c:v>
                </c:pt>
                <c:pt idx="3144">
                  <c:v>-1.861229</c:v>
                </c:pt>
                <c:pt idx="3145">
                  <c:v>-1.8649929999999999</c:v>
                </c:pt>
                <c:pt idx="3146">
                  <c:v>-1.8691660000000001</c:v>
                </c:pt>
                <c:pt idx="3147">
                  <c:v>-1.872854</c:v>
                </c:pt>
                <c:pt idx="3148">
                  <c:v>-1.8761429999999999</c:v>
                </c:pt>
                <c:pt idx="3149">
                  <c:v>-1.879742</c:v>
                </c:pt>
                <c:pt idx="3150">
                  <c:v>-1.8829469999999999</c:v>
                </c:pt>
                <c:pt idx="3151">
                  <c:v>-1.8867700000000001</c:v>
                </c:pt>
                <c:pt idx="3152">
                  <c:v>-1.890414</c:v>
                </c:pt>
                <c:pt idx="3153">
                  <c:v>-1.893856</c:v>
                </c:pt>
                <c:pt idx="3154">
                  <c:v>-1.8972420000000001</c:v>
                </c:pt>
                <c:pt idx="3155">
                  <c:v>-1.9007510000000001</c:v>
                </c:pt>
                <c:pt idx="3156">
                  <c:v>-1.9040600000000001</c:v>
                </c:pt>
                <c:pt idx="3157">
                  <c:v>-1.9072260000000001</c:v>
                </c:pt>
                <c:pt idx="3158">
                  <c:v>-1.910428</c:v>
                </c:pt>
                <c:pt idx="3159">
                  <c:v>-1.9136820000000001</c:v>
                </c:pt>
                <c:pt idx="3160">
                  <c:v>-1.9170510000000001</c:v>
                </c:pt>
                <c:pt idx="3161">
                  <c:v>-1.919915</c:v>
                </c:pt>
                <c:pt idx="3162">
                  <c:v>-1.922766</c:v>
                </c:pt>
                <c:pt idx="3163">
                  <c:v>-1.9257759999999999</c:v>
                </c:pt>
                <c:pt idx="3164">
                  <c:v>-1.9285829999999999</c:v>
                </c:pt>
                <c:pt idx="3165">
                  <c:v>-1.9315180000000001</c:v>
                </c:pt>
                <c:pt idx="3166">
                  <c:v>-1.9343490000000001</c:v>
                </c:pt>
                <c:pt idx="3167">
                  <c:v>-1.9371149999999999</c:v>
                </c:pt>
                <c:pt idx="3168">
                  <c:v>-1.9397519999999999</c:v>
                </c:pt>
                <c:pt idx="3169">
                  <c:v>-1.942399</c:v>
                </c:pt>
                <c:pt idx="3170">
                  <c:v>-1.944493</c:v>
                </c:pt>
                <c:pt idx="3171">
                  <c:v>-1.9469799999999999</c:v>
                </c:pt>
                <c:pt idx="3172">
                  <c:v>-1.9492259999999999</c:v>
                </c:pt>
                <c:pt idx="3173">
                  <c:v>-1.951789</c:v>
                </c:pt>
                <c:pt idx="3174">
                  <c:v>-1.954285</c:v>
                </c:pt>
                <c:pt idx="3175">
                  <c:v>-1.956609</c:v>
                </c:pt>
                <c:pt idx="3176">
                  <c:v>-1.9586239999999999</c:v>
                </c:pt>
                <c:pt idx="3177">
                  <c:v>-1.9608639999999999</c:v>
                </c:pt>
                <c:pt idx="3178">
                  <c:v>-1.9629479999999999</c:v>
                </c:pt>
                <c:pt idx="3179">
                  <c:v>-1.964904</c:v>
                </c:pt>
                <c:pt idx="3180">
                  <c:v>-1.966804</c:v>
                </c:pt>
                <c:pt idx="3181">
                  <c:v>-1.9686459999999999</c:v>
                </c:pt>
                <c:pt idx="3182">
                  <c:v>-1.9705820000000001</c:v>
                </c:pt>
                <c:pt idx="3183">
                  <c:v>-1.9724900000000001</c:v>
                </c:pt>
                <c:pt idx="3184">
                  <c:v>-1.9742740000000001</c:v>
                </c:pt>
                <c:pt idx="3185">
                  <c:v>-1.975797</c:v>
                </c:pt>
                <c:pt idx="3186">
                  <c:v>-1.977582</c:v>
                </c:pt>
                <c:pt idx="3187">
                  <c:v>-1.9790369999999999</c:v>
                </c:pt>
                <c:pt idx="3188">
                  <c:v>-1.9804060000000001</c:v>
                </c:pt>
                <c:pt idx="3189">
                  <c:v>-1.981894</c:v>
                </c:pt>
                <c:pt idx="3190">
                  <c:v>-1.9831160000000001</c:v>
                </c:pt>
                <c:pt idx="3191">
                  <c:v>-1.984113</c:v>
                </c:pt>
                <c:pt idx="3192">
                  <c:v>-1.984858</c:v>
                </c:pt>
                <c:pt idx="3193">
                  <c:v>-1.9859249999999999</c:v>
                </c:pt>
                <c:pt idx="3194">
                  <c:v>-1.9870779999999999</c:v>
                </c:pt>
                <c:pt idx="3195">
                  <c:v>-1.9877450000000001</c:v>
                </c:pt>
                <c:pt idx="3196">
                  <c:v>-1.988065</c:v>
                </c:pt>
                <c:pt idx="3197">
                  <c:v>-1.9886109999999999</c:v>
                </c:pt>
                <c:pt idx="3198">
                  <c:v>-1.989563</c:v>
                </c:pt>
                <c:pt idx="3199">
                  <c:v>-1.9900949999999999</c:v>
                </c:pt>
                <c:pt idx="3200">
                  <c:v>-1.9905520000000001</c:v>
                </c:pt>
                <c:pt idx="3201">
                  <c:v>-1.9906889999999999</c:v>
                </c:pt>
                <c:pt idx="3202">
                  <c:v>-1.990642</c:v>
                </c:pt>
                <c:pt idx="3203">
                  <c:v>-1.990856</c:v>
                </c:pt>
                <c:pt idx="3204">
                  <c:v>-1.990998</c:v>
                </c:pt>
                <c:pt idx="3205">
                  <c:v>-1.9908680000000001</c:v>
                </c:pt>
                <c:pt idx="3206">
                  <c:v>-1.9907490000000001</c:v>
                </c:pt>
                <c:pt idx="3207">
                  <c:v>-1.9909399999999999</c:v>
                </c:pt>
                <c:pt idx="3208">
                  <c:v>-1.9905820000000001</c:v>
                </c:pt>
                <c:pt idx="3209">
                  <c:v>-1.9903900000000001</c:v>
                </c:pt>
                <c:pt idx="3210">
                  <c:v>-1.989698</c:v>
                </c:pt>
                <c:pt idx="3211">
                  <c:v>-1.9897929999999999</c:v>
                </c:pt>
                <c:pt idx="3212">
                  <c:v>-1.9889239999999999</c:v>
                </c:pt>
                <c:pt idx="3213">
                  <c:v>-1.9885139999999999</c:v>
                </c:pt>
                <c:pt idx="3214">
                  <c:v>-1.98813</c:v>
                </c:pt>
                <c:pt idx="3215">
                  <c:v>-1.987671</c:v>
                </c:pt>
                <c:pt idx="3216">
                  <c:v>-1.986888</c:v>
                </c:pt>
                <c:pt idx="3217">
                  <c:v>-1.986022</c:v>
                </c:pt>
                <c:pt idx="3218">
                  <c:v>-1.984783</c:v>
                </c:pt>
                <c:pt idx="3219">
                  <c:v>-1.983222</c:v>
                </c:pt>
                <c:pt idx="3220">
                  <c:v>-1.982699</c:v>
                </c:pt>
                <c:pt idx="3221">
                  <c:v>-1.9820759999999999</c:v>
                </c:pt>
                <c:pt idx="3222">
                  <c:v>-1.980818</c:v>
                </c:pt>
                <c:pt idx="3223">
                  <c:v>-1.9796579999999999</c:v>
                </c:pt>
                <c:pt idx="3224">
                  <c:v>-1.9784459999999999</c:v>
                </c:pt>
                <c:pt idx="3225">
                  <c:v>-1.97699</c:v>
                </c:pt>
                <c:pt idx="3226">
                  <c:v>-1.9754879999999999</c:v>
                </c:pt>
                <c:pt idx="3227">
                  <c:v>-1.973975</c:v>
                </c:pt>
                <c:pt idx="3228">
                  <c:v>-1.9723189999999999</c:v>
                </c:pt>
                <c:pt idx="3229">
                  <c:v>-1.9710700000000001</c:v>
                </c:pt>
                <c:pt idx="3230">
                  <c:v>-1.969365</c:v>
                </c:pt>
                <c:pt idx="3231">
                  <c:v>-1.967517</c:v>
                </c:pt>
                <c:pt idx="3232">
                  <c:v>-1.9655480000000001</c:v>
                </c:pt>
                <c:pt idx="3233">
                  <c:v>-1.9636990000000001</c:v>
                </c:pt>
                <c:pt idx="3234">
                  <c:v>-1.961802</c:v>
                </c:pt>
                <c:pt idx="3235">
                  <c:v>-1.960035</c:v>
                </c:pt>
                <c:pt idx="3236">
                  <c:v>-1.9580660000000001</c:v>
                </c:pt>
                <c:pt idx="3237">
                  <c:v>-1.9565790000000001</c:v>
                </c:pt>
                <c:pt idx="3238">
                  <c:v>-1.9547270000000001</c:v>
                </c:pt>
                <c:pt idx="3239">
                  <c:v>-1.9522390000000001</c:v>
                </c:pt>
                <c:pt idx="3240">
                  <c:v>-1.9502029999999999</c:v>
                </c:pt>
                <c:pt idx="3241">
                  <c:v>-1.948053</c:v>
                </c:pt>
                <c:pt idx="3242">
                  <c:v>-1.945865</c:v>
                </c:pt>
                <c:pt idx="3243">
                  <c:v>-1.9442060000000001</c:v>
                </c:pt>
                <c:pt idx="3244">
                  <c:v>-1.9419200000000001</c:v>
                </c:pt>
                <c:pt idx="3245">
                  <c:v>-1.9397819999999999</c:v>
                </c:pt>
                <c:pt idx="3246">
                  <c:v>-1.9371659999999999</c:v>
                </c:pt>
                <c:pt idx="3247">
                  <c:v>-1.935322</c:v>
                </c:pt>
                <c:pt idx="3248">
                  <c:v>-1.9323840000000001</c:v>
                </c:pt>
                <c:pt idx="3249">
                  <c:v>-1.930088</c:v>
                </c:pt>
                <c:pt idx="3250">
                  <c:v>-1.927494</c:v>
                </c:pt>
                <c:pt idx="3251">
                  <c:v>-1.925216</c:v>
                </c:pt>
                <c:pt idx="3252">
                  <c:v>-1.923273</c:v>
                </c:pt>
                <c:pt idx="3253">
                  <c:v>-1.9212750000000001</c:v>
                </c:pt>
                <c:pt idx="3254">
                  <c:v>-1.918952</c:v>
                </c:pt>
                <c:pt idx="3255">
                  <c:v>-1.9172549999999999</c:v>
                </c:pt>
                <c:pt idx="3256">
                  <c:v>-1.9153929999999999</c:v>
                </c:pt>
                <c:pt idx="3257">
                  <c:v>-1.9129890000000001</c:v>
                </c:pt>
                <c:pt idx="3258">
                  <c:v>-1.910304</c:v>
                </c:pt>
                <c:pt idx="3259">
                  <c:v>-1.907867</c:v>
                </c:pt>
                <c:pt idx="3260">
                  <c:v>-1.905492</c:v>
                </c:pt>
                <c:pt idx="3261">
                  <c:v>-1.903529</c:v>
                </c:pt>
                <c:pt idx="3262">
                  <c:v>-1.901637</c:v>
                </c:pt>
                <c:pt idx="3263">
                  <c:v>-1.898944</c:v>
                </c:pt>
                <c:pt idx="3264">
                  <c:v>-1.8966419999999999</c:v>
                </c:pt>
                <c:pt idx="3265">
                  <c:v>-1.893899</c:v>
                </c:pt>
                <c:pt idx="3266">
                  <c:v>-1.891443</c:v>
                </c:pt>
                <c:pt idx="3267">
                  <c:v>-1.8893599999999999</c:v>
                </c:pt>
                <c:pt idx="3268">
                  <c:v>-1.8860440000000001</c:v>
                </c:pt>
                <c:pt idx="3269">
                  <c:v>-1.8840380000000001</c:v>
                </c:pt>
                <c:pt idx="3270">
                  <c:v>-1.881731</c:v>
                </c:pt>
                <c:pt idx="3271">
                  <c:v>-1.87924</c:v>
                </c:pt>
                <c:pt idx="3272">
                  <c:v>-1.876614</c:v>
                </c:pt>
                <c:pt idx="3273">
                  <c:v>-1.874233</c:v>
                </c:pt>
                <c:pt idx="3274">
                  <c:v>-1.87199</c:v>
                </c:pt>
                <c:pt idx="3275">
                  <c:v>-1.8695870000000001</c:v>
                </c:pt>
                <c:pt idx="3276">
                  <c:v>-1.867388</c:v>
                </c:pt>
                <c:pt idx="3277">
                  <c:v>-1.8647480000000001</c:v>
                </c:pt>
                <c:pt idx="3278">
                  <c:v>-1.8622719999999999</c:v>
                </c:pt>
                <c:pt idx="3279">
                  <c:v>-1.85968</c:v>
                </c:pt>
                <c:pt idx="3280">
                  <c:v>-1.8576280000000001</c:v>
                </c:pt>
                <c:pt idx="3281">
                  <c:v>-1.8552550000000001</c:v>
                </c:pt>
                <c:pt idx="3282">
                  <c:v>-1.8526199999999999</c:v>
                </c:pt>
                <c:pt idx="3283">
                  <c:v>-1.849974</c:v>
                </c:pt>
                <c:pt idx="3284">
                  <c:v>-1.847313</c:v>
                </c:pt>
                <c:pt idx="3285">
                  <c:v>-1.8452390000000001</c:v>
                </c:pt>
                <c:pt idx="3286">
                  <c:v>-1.842856</c:v>
                </c:pt>
                <c:pt idx="3287">
                  <c:v>-1.8403769999999999</c:v>
                </c:pt>
                <c:pt idx="3288">
                  <c:v>-1.838279</c:v>
                </c:pt>
                <c:pt idx="3289">
                  <c:v>-1.835658</c:v>
                </c:pt>
                <c:pt idx="3290">
                  <c:v>-1.8330580000000001</c:v>
                </c:pt>
                <c:pt idx="3291">
                  <c:v>-1.8308139999999999</c:v>
                </c:pt>
                <c:pt idx="3292">
                  <c:v>-1.8287230000000001</c:v>
                </c:pt>
                <c:pt idx="3293">
                  <c:v>-1.826384</c:v>
                </c:pt>
                <c:pt idx="3294">
                  <c:v>-1.8241339999999999</c:v>
                </c:pt>
                <c:pt idx="3295">
                  <c:v>-1.8217110000000001</c:v>
                </c:pt>
                <c:pt idx="3296">
                  <c:v>-1.8196019999999999</c:v>
                </c:pt>
                <c:pt idx="3297">
                  <c:v>-1.8167709999999999</c:v>
                </c:pt>
                <c:pt idx="3298">
                  <c:v>-1.8141879999999999</c:v>
                </c:pt>
                <c:pt idx="3299">
                  <c:v>-1.8118920000000001</c:v>
                </c:pt>
                <c:pt idx="3300">
                  <c:v>-1.809342</c:v>
                </c:pt>
                <c:pt idx="3301">
                  <c:v>-1.8068409999999999</c:v>
                </c:pt>
                <c:pt idx="3302">
                  <c:v>-1.8046800000000001</c:v>
                </c:pt>
                <c:pt idx="3303">
                  <c:v>-1.802198</c:v>
                </c:pt>
                <c:pt idx="3304">
                  <c:v>-1.8003469999999999</c:v>
                </c:pt>
                <c:pt idx="3305">
                  <c:v>-1.798111</c:v>
                </c:pt>
                <c:pt idx="3306">
                  <c:v>-1.795849</c:v>
                </c:pt>
                <c:pt idx="3307">
                  <c:v>-1.7939499999999999</c:v>
                </c:pt>
                <c:pt idx="3308">
                  <c:v>-1.7920480000000001</c:v>
                </c:pt>
                <c:pt idx="3309">
                  <c:v>-1.7894490000000001</c:v>
                </c:pt>
                <c:pt idx="3310">
                  <c:v>-1.786878</c:v>
                </c:pt>
                <c:pt idx="3311">
                  <c:v>-1.784637</c:v>
                </c:pt>
                <c:pt idx="3312">
                  <c:v>-1.7824990000000001</c:v>
                </c:pt>
                <c:pt idx="3313">
                  <c:v>-1.7801910000000001</c:v>
                </c:pt>
                <c:pt idx="3314">
                  <c:v>-1.777968</c:v>
                </c:pt>
                <c:pt idx="3315">
                  <c:v>-1.7753939999999999</c:v>
                </c:pt>
                <c:pt idx="3316">
                  <c:v>-1.7731159999999999</c:v>
                </c:pt>
                <c:pt idx="3317">
                  <c:v>-1.770402</c:v>
                </c:pt>
                <c:pt idx="3318">
                  <c:v>-1.768815</c:v>
                </c:pt>
                <c:pt idx="3319">
                  <c:v>-1.7666059999999999</c:v>
                </c:pt>
                <c:pt idx="3320">
                  <c:v>-1.764426</c:v>
                </c:pt>
                <c:pt idx="3321">
                  <c:v>-1.7619480000000001</c:v>
                </c:pt>
                <c:pt idx="3322">
                  <c:v>-1.7597929999999999</c:v>
                </c:pt>
                <c:pt idx="3323">
                  <c:v>-1.757836</c:v>
                </c:pt>
                <c:pt idx="3324">
                  <c:v>-1.7555829999999999</c:v>
                </c:pt>
                <c:pt idx="3325">
                  <c:v>-1.7534890000000001</c:v>
                </c:pt>
                <c:pt idx="3326">
                  <c:v>-1.7512970000000001</c:v>
                </c:pt>
                <c:pt idx="3327">
                  <c:v>-1.749142</c:v>
                </c:pt>
                <c:pt idx="3328">
                  <c:v>-1.747512</c:v>
                </c:pt>
                <c:pt idx="3329">
                  <c:v>-1.745484</c:v>
                </c:pt>
                <c:pt idx="3330">
                  <c:v>-1.743533</c:v>
                </c:pt>
                <c:pt idx="3331">
                  <c:v>-1.741833</c:v>
                </c:pt>
                <c:pt idx="3332">
                  <c:v>-1.7398480000000001</c:v>
                </c:pt>
                <c:pt idx="3333">
                  <c:v>-1.7380800000000001</c:v>
                </c:pt>
                <c:pt idx="3334">
                  <c:v>-1.73569</c:v>
                </c:pt>
                <c:pt idx="3335">
                  <c:v>-1.733692</c:v>
                </c:pt>
                <c:pt idx="3336">
                  <c:v>-1.73156</c:v>
                </c:pt>
                <c:pt idx="3337">
                  <c:v>-1.7295750000000001</c:v>
                </c:pt>
                <c:pt idx="3338">
                  <c:v>-1.727813</c:v>
                </c:pt>
                <c:pt idx="3339">
                  <c:v>-1.7260390000000001</c:v>
                </c:pt>
                <c:pt idx="3340">
                  <c:v>-1.7242919999999999</c:v>
                </c:pt>
                <c:pt idx="3341">
                  <c:v>-1.7222519999999999</c:v>
                </c:pt>
                <c:pt idx="3342">
                  <c:v>-1.720693</c:v>
                </c:pt>
                <c:pt idx="3343">
                  <c:v>-1.7186300000000001</c:v>
                </c:pt>
                <c:pt idx="3344">
                  <c:v>-1.716763</c:v>
                </c:pt>
                <c:pt idx="3345">
                  <c:v>-1.7147870000000001</c:v>
                </c:pt>
                <c:pt idx="3346">
                  <c:v>-1.7129799999999999</c:v>
                </c:pt>
                <c:pt idx="3347">
                  <c:v>-1.7113989999999999</c:v>
                </c:pt>
                <c:pt idx="3348">
                  <c:v>-1.7096309999999999</c:v>
                </c:pt>
                <c:pt idx="3349">
                  <c:v>-1.7078199999999999</c:v>
                </c:pt>
                <c:pt idx="3350">
                  <c:v>-1.706116</c:v>
                </c:pt>
                <c:pt idx="3351">
                  <c:v>-1.704447</c:v>
                </c:pt>
                <c:pt idx="3352">
                  <c:v>-1.7025060000000001</c:v>
                </c:pt>
                <c:pt idx="3353">
                  <c:v>-1.7008559999999999</c:v>
                </c:pt>
                <c:pt idx="3354">
                  <c:v>-1.6991480000000001</c:v>
                </c:pt>
                <c:pt idx="3355">
                  <c:v>-1.697516</c:v>
                </c:pt>
                <c:pt idx="3356">
                  <c:v>-1.695767</c:v>
                </c:pt>
                <c:pt idx="3357">
                  <c:v>-1.694339</c:v>
                </c:pt>
                <c:pt idx="3358">
                  <c:v>-1.693074</c:v>
                </c:pt>
                <c:pt idx="3359">
                  <c:v>-1.691708</c:v>
                </c:pt>
                <c:pt idx="3360">
                  <c:v>-1.6898880000000001</c:v>
                </c:pt>
                <c:pt idx="3361">
                  <c:v>-1.6882619999999999</c:v>
                </c:pt>
                <c:pt idx="3362">
                  <c:v>-1.6868339999999999</c:v>
                </c:pt>
                <c:pt idx="3363">
                  <c:v>-1.6846719999999999</c:v>
                </c:pt>
                <c:pt idx="3364">
                  <c:v>-1.683001</c:v>
                </c:pt>
                <c:pt idx="3365">
                  <c:v>-1.6819930000000001</c:v>
                </c:pt>
                <c:pt idx="3366">
                  <c:v>-1.680812</c:v>
                </c:pt>
                <c:pt idx="3367">
                  <c:v>-1.679576</c:v>
                </c:pt>
                <c:pt idx="3368">
                  <c:v>-1.6779440000000001</c:v>
                </c:pt>
                <c:pt idx="3369">
                  <c:v>-1.6764650000000001</c:v>
                </c:pt>
                <c:pt idx="3370">
                  <c:v>-1.6751039999999999</c:v>
                </c:pt>
                <c:pt idx="3371">
                  <c:v>-1.674172</c:v>
                </c:pt>
                <c:pt idx="3372">
                  <c:v>-1.6730929999999999</c:v>
                </c:pt>
                <c:pt idx="3373">
                  <c:v>-1.6718660000000001</c:v>
                </c:pt>
                <c:pt idx="3374">
                  <c:v>-1.6703710000000001</c:v>
                </c:pt>
                <c:pt idx="3375">
                  <c:v>-1.6688890000000001</c:v>
                </c:pt>
                <c:pt idx="3376">
                  <c:v>-1.6675260000000001</c:v>
                </c:pt>
                <c:pt idx="3377">
                  <c:v>-1.6662440000000001</c:v>
                </c:pt>
                <c:pt idx="3378">
                  <c:v>-1.6650050000000001</c:v>
                </c:pt>
                <c:pt idx="3379">
                  <c:v>-1.6635979999999999</c:v>
                </c:pt>
                <c:pt idx="3380">
                  <c:v>-1.6625490000000001</c:v>
                </c:pt>
                <c:pt idx="3381">
                  <c:v>-1.661503</c:v>
                </c:pt>
                <c:pt idx="3382">
                  <c:v>-1.660685</c:v>
                </c:pt>
                <c:pt idx="3383">
                  <c:v>-1.6596679999999999</c:v>
                </c:pt>
                <c:pt idx="3384">
                  <c:v>-1.6587080000000001</c:v>
                </c:pt>
                <c:pt idx="3385">
                  <c:v>-1.6578269999999999</c:v>
                </c:pt>
                <c:pt idx="3386">
                  <c:v>-1.6567799999999999</c:v>
                </c:pt>
                <c:pt idx="3387">
                  <c:v>-1.6559109999999999</c:v>
                </c:pt>
                <c:pt idx="3388">
                  <c:v>-1.6549609999999999</c:v>
                </c:pt>
                <c:pt idx="3389">
                  <c:v>-1.6538330000000001</c:v>
                </c:pt>
                <c:pt idx="3390">
                  <c:v>-1.6525080000000001</c:v>
                </c:pt>
                <c:pt idx="3391">
                  <c:v>-1.6514819999999999</c:v>
                </c:pt>
                <c:pt idx="3392">
                  <c:v>-1.6507940000000001</c:v>
                </c:pt>
                <c:pt idx="3393">
                  <c:v>-1.649578</c:v>
                </c:pt>
                <c:pt idx="3394">
                  <c:v>-1.6485300000000001</c:v>
                </c:pt>
                <c:pt idx="3395">
                  <c:v>-1.6477679999999999</c:v>
                </c:pt>
                <c:pt idx="3396">
                  <c:v>-1.6471499999999999</c:v>
                </c:pt>
                <c:pt idx="3397">
                  <c:v>-1.646409</c:v>
                </c:pt>
                <c:pt idx="3398">
                  <c:v>-1.6457090000000001</c:v>
                </c:pt>
                <c:pt idx="3399">
                  <c:v>-1.6445939999999999</c:v>
                </c:pt>
                <c:pt idx="3400">
                  <c:v>-1.644002</c:v>
                </c:pt>
                <c:pt idx="3401">
                  <c:v>-1.643348</c:v>
                </c:pt>
                <c:pt idx="3402">
                  <c:v>-1.642666</c:v>
                </c:pt>
                <c:pt idx="3403">
                  <c:v>-1.6418870000000001</c:v>
                </c:pt>
                <c:pt idx="3404">
                  <c:v>-1.641246</c:v>
                </c:pt>
                <c:pt idx="3405">
                  <c:v>-1.640722</c:v>
                </c:pt>
                <c:pt idx="3406">
                  <c:v>-1.6403490000000001</c:v>
                </c:pt>
                <c:pt idx="3407">
                  <c:v>-1.639616</c:v>
                </c:pt>
                <c:pt idx="3408">
                  <c:v>-1.639092</c:v>
                </c:pt>
                <c:pt idx="3409">
                  <c:v>-1.638398</c:v>
                </c:pt>
                <c:pt idx="3410">
                  <c:v>-1.6381589999999999</c:v>
                </c:pt>
                <c:pt idx="3411">
                  <c:v>-1.6377489999999999</c:v>
                </c:pt>
                <c:pt idx="3412">
                  <c:v>-1.637229</c:v>
                </c:pt>
                <c:pt idx="3413">
                  <c:v>-1.63676</c:v>
                </c:pt>
                <c:pt idx="3414">
                  <c:v>-1.6366320000000001</c:v>
                </c:pt>
                <c:pt idx="3415">
                  <c:v>-1.6360779999999999</c:v>
                </c:pt>
                <c:pt idx="3416">
                  <c:v>-1.63567</c:v>
                </c:pt>
                <c:pt idx="3417">
                  <c:v>-1.6352930000000001</c:v>
                </c:pt>
                <c:pt idx="3418">
                  <c:v>-1.634952</c:v>
                </c:pt>
                <c:pt idx="3419">
                  <c:v>-1.6345160000000001</c:v>
                </c:pt>
                <c:pt idx="3420">
                  <c:v>-1.6342479999999999</c:v>
                </c:pt>
                <c:pt idx="3421">
                  <c:v>-1.634109</c:v>
                </c:pt>
                <c:pt idx="3422">
                  <c:v>-1.6337029999999999</c:v>
                </c:pt>
                <c:pt idx="3423">
                  <c:v>-1.6332519999999999</c:v>
                </c:pt>
                <c:pt idx="3424">
                  <c:v>-1.6327879999999999</c:v>
                </c:pt>
                <c:pt idx="3425">
                  <c:v>-1.6324620000000001</c:v>
                </c:pt>
                <c:pt idx="3426">
                  <c:v>-1.6320129999999999</c:v>
                </c:pt>
                <c:pt idx="3427">
                  <c:v>-1.6320619999999999</c:v>
                </c:pt>
                <c:pt idx="3428">
                  <c:v>-1.6321680000000001</c:v>
                </c:pt>
                <c:pt idx="3429">
                  <c:v>-1.6321079999999999</c:v>
                </c:pt>
                <c:pt idx="3430">
                  <c:v>-1.6320859999999999</c:v>
                </c:pt>
                <c:pt idx="3431">
                  <c:v>-1.6321509999999999</c:v>
                </c:pt>
                <c:pt idx="3432">
                  <c:v>-1.632158</c:v>
                </c:pt>
                <c:pt idx="3433">
                  <c:v>-1.6320699999999999</c:v>
                </c:pt>
                <c:pt idx="3434">
                  <c:v>-1.6319589999999999</c:v>
                </c:pt>
                <c:pt idx="3435">
                  <c:v>-1.63184</c:v>
                </c:pt>
                <c:pt idx="3436">
                  <c:v>-1.6318760000000001</c:v>
                </c:pt>
                <c:pt idx="3437">
                  <c:v>-1.631696</c:v>
                </c:pt>
                <c:pt idx="3438">
                  <c:v>-1.6318839999999999</c:v>
                </c:pt>
                <c:pt idx="3439">
                  <c:v>-1.6319870000000001</c:v>
                </c:pt>
                <c:pt idx="3440">
                  <c:v>-1.6319980000000001</c:v>
                </c:pt>
                <c:pt idx="3441">
                  <c:v>-1.63182</c:v>
                </c:pt>
                <c:pt idx="3442">
                  <c:v>-1.632053</c:v>
                </c:pt>
                <c:pt idx="3443">
                  <c:v>-1.6321810000000001</c:v>
                </c:pt>
                <c:pt idx="3444">
                  <c:v>-1.6322829999999999</c:v>
                </c:pt>
                <c:pt idx="3445">
                  <c:v>-1.632595</c:v>
                </c:pt>
                <c:pt idx="3446">
                  <c:v>-1.632911</c:v>
                </c:pt>
                <c:pt idx="3447">
                  <c:v>-1.6332819999999999</c:v>
                </c:pt>
                <c:pt idx="3448">
                  <c:v>-1.6336580000000001</c:v>
                </c:pt>
                <c:pt idx="3449">
                  <c:v>-1.6338410000000001</c:v>
                </c:pt>
                <c:pt idx="3450">
                  <c:v>-1.6340049999999999</c:v>
                </c:pt>
                <c:pt idx="3451">
                  <c:v>-1.634382</c:v>
                </c:pt>
                <c:pt idx="3452">
                  <c:v>-1.6347910000000001</c:v>
                </c:pt>
                <c:pt idx="3453">
                  <c:v>-1.6350560000000001</c:v>
                </c:pt>
                <c:pt idx="3454">
                  <c:v>-1.6354139999999999</c:v>
                </c:pt>
                <c:pt idx="3455">
                  <c:v>-1.63547</c:v>
                </c:pt>
                <c:pt idx="3456">
                  <c:v>-1.6357440000000001</c:v>
                </c:pt>
                <c:pt idx="3457">
                  <c:v>-1.6362570000000001</c:v>
                </c:pt>
                <c:pt idx="3458">
                  <c:v>-1.6367339999999999</c:v>
                </c:pt>
                <c:pt idx="3459">
                  <c:v>-1.6369819999999999</c:v>
                </c:pt>
                <c:pt idx="3460">
                  <c:v>-1.6374040000000001</c:v>
                </c:pt>
                <c:pt idx="3461">
                  <c:v>-1.6378779999999999</c:v>
                </c:pt>
                <c:pt idx="3462">
                  <c:v>-1.6382129999999999</c:v>
                </c:pt>
                <c:pt idx="3463">
                  <c:v>-1.638676</c:v>
                </c:pt>
                <c:pt idx="3464">
                  <c:v>-1.639626</c:v>
                </c:pt>
                <c:pt idx="3465">
                  <c:v>-1.640333</c:v>
                </c:pt>
                <c:pt idx="3466">
                  <c:v>-1.640755</c:v>
                </c:pt>
                <c:pt idx="3467">
                  <c:v>-1.6415390000000001</c:v>
                </c:pt>
                <c:pt idx="3468">
                  <c:v>-1.642047</c:v>
                </c:pt>
                <c:pt idx="3469">
                  <c:v>-1.642544</c:v>
                </c:pt>
                <c:pt idx="3470">
                  <c:v>-1.6432500000000001</c:v>
                </c:pt>
                <c:pt idx="3471">
                  <c:v>-1.6440589999999999</c:v>
                </c:pt>
                <c:pt idx="3472">
                  <c:v>-1.644296</c:v>
                </c:pt>
                <c:pt idx="3473">
                  <c:v>-1.6448849999999999</c:v>
                </c:pt>
                <c:pt idx="3474">
                  <c:v>-1.6457630000000001</c:v>
                </c:pt>
                <c:pt idx="3475">
                  <c:v>-1.646236</c:v>
                </c:pt>
                <c:pt idx="3476">
                  <c:v>-1.6471439999999999</c:v>
                </c:pt>
                <c:pt idx="3477">
                  <c:v>-1.6477520000000001</c:v>
                </c:pt>
                <c:pt idx="3478">
                  <c:v>-1.648684</c:v>
                </c:pt>
                <c:pt idx="3479">
                  <c:v>-1.649338</c:v>
                </c:pt>
                <c:pt idx="3480">
                  <c:v>-1.6502779999999999</c:v>
                </c:pt>
                <c:pt idx="3481">
                  <c:v>-1.6510199999999999</c:v>
                </c:pt>
                <c:pt idx="3482">
                  <c:v>-1.6520649999999999</c:v>
                </c:pt>
                <c:pt idx="3483">
                  <c:v>-1.652825</c:v>
                </c:pt>
                <c:pt idx="3484">
                  <c:v>-1.653481</c:v>
                </c:pt>
                <c:pt idx="3485">
                  <c:v>-1.654288</c:v>
                </c:pt>
                <c:pt idx="3486">
                  <c:v>-1.655521</c:v>
                </c:pt>
                <c:pt idx="3487">
                  <c:v>-1.6565190000000001</c:v>
                </c:pt>
                <c:pt idx="3488">
                  <c:v>-1.6573739999999999</c:v>
                </c:pt>
                <c:pt idx="3489">
                  <c:v>-1.658625</c:v>
                </c:pt>
                <c:pt idx="3490">
                  <c:v>-1.659532</c:v>
                </c:pt>
                <c:pt idx="3491">
                  <c:v>-1.6603699999999999</c:v>
                </c:pt>
                <c:pt idx="3492">
                  <c:v>-1.6614089999999999</c:v>
                </c:pt>
                <c:pt idx="3493">
                  <c:v>-1.662285</c:v>
                </c:pt>
                <c:pt idx="3494">
                  <c:v>-1.663303</c:v>
                </c:pt>
                <c:pt idx="3495">
                  <c:v>-1.664531</c:v>
                </c:pt>
                <c:pt idx="3496">
                  <c:v>-1.6655800000000001</c:v>
                </c:pt>
                <c:pt idx="3497">
                  <c:v>-1.6666460000000001</c:v>
                </c:pt>
                <c:pt idx="3498">
                  <c:v>-1.6682999999999999</c:v>
                </c:pt>
                <c:pt idx="3499">
                  <c:v>-1.6692959999999999</c:v>
                </c:pt>
                <c:pt idx="3500">
                  <c:v>-1.670674</c:v>
                </c:pt>
                <c:pt idx="3501">
                  <c:v>-1.672105</c:v>
                </c:pt>
                <c:pt idx="3502">
                  <c:v>-1.6734249999999999</c:v>
                </c:pt>
                <c:pt idx="3503">
                  <c:v>-1.6745239999999999</c:v>
                </c:pt>
                <c:pt idx="3504">
                  <c:v>-1.675926</c:v>
                </c:pt>
                <c:pt idx="3505">
                  <c:v>-1.6769179999999999</c:v>
                </c:pt>
                <c:pt idx="3506">
                  <c:v>-1.6783399999999999</c:v>
                </c:pt>
                <c:pt idx="3507">
                  <c:v>-1.679792</c:v>
                </c:pt>
                <c:pt idx="3508">
                  <c:v>-1.680882</c:v>
                </c:pt>
                <c:pt idx="3509">
                  <c:v>-1.6818960000000001</c:v>
                </c:pt>
                <c:pt idx="3510">
                  <c:v>-1.6829639999999999</c:v>
                </c:pt>
                <c:pt idx="3511">
                  <c:v>-1.684445</c:v>
                </c:pt>
                <c:pt idx="3512">
                  <c:v>-1.686245</c:v>
                </c:pt>
                <c:pt idx="3513">
                  <c:v>-1.6877139999999999</c:v>
                </c:pt>
                <c:pt idx="3514">
                  <c:v>-1.6888879999999999</c:v>
                </c:pt>
                <c:pt idx="3515">
                  <c:v>-1.690828</c:v>
                </c:pt>
                <c:pt idx="3516">
                  <c:v>-1.692224</c:v>
                </c:pt>
                <c:pt idx="3517">
                  <c:v>-1.693322</c:v>
                </c:pt>
                <c:pt idx="3518">
                  <c:v>-1.695257</c:v>
                </c:pt>
                <c:pt idx="3519">
                  <c:v>-1.696696</c:v>
                </c:pt>
                <c:pt idx="3520">
                  <c:v>-1.698339</c:v>
                </c:pt>
                <c:pt idx="3521">
                  <c:v>-1.7002219999999999</c:v>
                </c:pt>
                <c:pt idx="3522">
                  <c:v>-1.7019169999999999</c:v>
                </c:pt>
                <c:pt idx="3523">
                  <c:v>-1.703373</c:v>
                </c:pt>
                <c:pt idx="3524">
                  <c:v>-1.7051510000000001</c:v>
                </c:pt>
                <c:pt idx="3525">
                  <c:v>-1.7068859999999999</c:v>
                </c:pt>
                <c:pt idx="3526">
                  <c:v>-1.7086809999999999</c:v>
                </c:pt>
                <c:pt idx="3527">
                  <c:v>-1.709994</c:v>
                </c:pt>
                <c:pt idx="3528">
                  <c:v>-1.712302</c:v>
                </c:pt>
                <c:pt idx="3529">
                  <c:v>-1.7141090000000001</c:v>
                </c:pt>
                <c:pt idx="3530">
                  <c:v>-1.7157279999999999</c:v>
                </c:pt>
                <c:pt idx="3531">
                  <c:v>-1.717643</c:v>
                </c:pt>
                <c:pt idx="3532">
                  <c:v>-1.7194750000000001</c:v>
                </c:pt>
                <c:pt idx="3533">
                  <c:v>-1.721338</c:v>
                </c:pt>
                <c:pt idx="3534">
                  <c:v>-1.7230019999999999</c:v>
                </c:pt>
                <c:pt idx="3535">
                  <c:v>-1.7250559999999999</c:v>
                </c:pt>
                <c:pt idx="3536">
                  <c:v>-1.727168</c:v>
                </c:pt>
                <c:pt idx="3537">
                  <c:v>-1.7290289999999999</c:v>
                </c:pt>
                <c:pt idx="3538">
                  <c:v>-1.731012</c:v>
                </c:pt>
                <c:pt idx="3539">
                  <c:v>-1.732952</c:v>
                </c:pt>
                <c:pt idx="3540">
                  <c:v>-1.7350369999999999</c:v>
                </c:pt>
                <c:pt idx="3541">
                  <c:v>-1.737495</c:v>
                </c:pt>
                <c:pt idx="3542">
                  <c:v>-1.7396199999999999</c:v>
                </c:pt>
                <c:pt idx="3543">
                  <c:v>-1.741682</c:v>
                </c:pt>
                <c:pt idx="3544">
                  <c:v>-1.743573</c:v>
                </c:pt>
                <c:pt idx="3545">
                  <c:v>-1.7460519999999999</c:v>
                </c:pt>
                <c:pt idx="3546">
                  <c:v>-1.74787</c:v>
                </c:pt>
                <c:pt idx="3547">
                  <c:v>-1.7501949999999999</c:v>
                </c:pt>
                <c:pt idx="3548">
                  <c:v>-1.7526409999999999</c:v>
                </c:pt>
                <c:pt idx="3549">
                  <c:v>-1.7550939999999999</c:v>
                </c:pt>
                <c:pt idx="3550">
                  <c:v>-1.7572239999999999</c:v>
                </c:pt>
                <c:pt idx="3551">
                  <c:v>-1.759441</c:v>
                </c:pt>
                <c:pt idx="3552">
                  <c:v>-1.7617100000000001</c:v>
                </c:pt>
                <c:pt idx="3553">
                  <c:v>-1.764084</c:v>
                </c:pt>
                <c:pt idx="3554">
                  <c:v>-1.766332</c:v>
                </c:pt>
                <c:pt idx="3555">
                  <c:v>-1.7687679999999999</c:v>
                </c:pt>
                <c:pt idx="3556">
                  <c:v>-1.771193</c:v>
                </c:pt>
                <c:pt idx="3557">
                  <c:v>-1.773784</c:v>
                </c:pt>
                <c:pt idx="3558">
                  <c:v>-1.7761940000000001</c:v>
                </c:pt>
                <c:pt idx="3559">
                  <c:v>-1.7787679999999999</c:v>
                </c:pt>
                <c:pt idx="3560">
                  <c:v>-1.780959</c:v>
                </c:pt>
                <c:pt idx="3561">
                  <c:v>-1.7836339999999999</c:v>
                </c:pt>
                <c:pt idx="3562">
                  <c:v>-1.7863009999999999</c:v>
                </c:pt>
                <c:pt idx="3563">
                  <c:v>-1.7888550000000001</c:v>
                </c:pt>
                <c:pt idx="3564">
                  <c:v>-1.7915890000000001</c:v>
                </c:pt>
                <c:pt idx="3565">
                  <c:v>-1.794038</c:v>
                </c:pt>
                <c:pt idx="3566">
                  <c:v>-1.796413</c:v>
                </c:pt>
                <c:pt idx="3567">
                  <c:v>-1.7993809999999999</c:v>
                </c:pt>
                <c:pt idx="3568">
                  <c:v>-1.801828</c:v>
                </c:pt>
                <c:pt idx="3569">
                  <c:v>-1.804799</c:v>
                </c:pt>
                <c:pt idx="3570">
                  <c:v>-1.807342</c:v>
                </c:pt>
                <c:pt idx="3571">
                  <c:v>-1.8099940000000001</c:v>
                </c:pt>
                <c:pt idx="3572">
                  <c:v>-1.8127660000000001</c:v>
                </c:pt>
                <c:pt idx="3573">
                  <c:v>-1.815599</c:v>
                </c:pt>
                <c:pt idx="3574">
                  <c:v>-1.818551</c:v>
                </c:pt>
                <c:pt idx="3575">
                  <c:v>-1.8215699999999999</c:v>
                </c:pt>
                <c:pt idx="3576">
                  <c:v>-1.824411</c:v>
                </c:pt>
                <c:pt idx="3577">
                  <c:v>-1.8271409999999999</c:v>
                </c:pt>
                <c:pt idx="3578">
                  <c:v>-1.829826</c:v>
                </c:pt>
                <c:pt idx="3579">
                  <c:v>-1.8327040000000001</c:v>
                </c:pt>
                <c:pt idx="3580">
                  <c:v>-1.8358639999999999</c:v>
                </c:pt>
                <c:pt idx="3581">
                  <c:v>-1.83901</c:v>
                </c:pt>
                <c:pt idx="3582">
                  <c:v>-1.842276</c:v>
                </c:pt>
                <c:pt idx="3583">
                  <c:v>-1.8452770000000001</c:v>
                </c:pt>
                <c:pt idx="3584">
                  <c:v>-1.848174</c:v>
                </c:pt>
                <c:pt idx="3585">
                  <c:v>-1.8511329999999999</c:v>
                </c:pt>
                <c:pt idx="3586">
                  <c:v>-1.8539239999999999</c:v>
                </c:pt>
                <c:pt idx="3587">
                  <c:v>-1.8570899999999999</c:v>
                </c:pt>
                <c:pt idx="3588">
                  <c:v>-1.8600859999999999</c:v>
                </c:pt>
                <c:pt idx="3589">
                  <c:v>-1.863186</c:v>
                </c:pt>
                <c:pt idx="3590">
                  <c:v>-1.8664259999999999</c:v>
                </c:pt>
                <c:pt idx="3591">
                  <c:v>-1.869982</c:v>
                </c:pt>
                <c:pt idx="3592">
                  <c:v>-1.873021</c:v>
                </c:pt>
                <c:pt idx="3593">
                  <c:v>-1.8765240000000001</c:v>
                </c:pt>
                <c:pt idx="3594">
                  <c:v>-1.879478</c:v>
                </c:pt>
                <c:pt idx="3595">
                  <c:v>-1.8828370000000001</c:v>
                </c:pt>
                <c:pt idx="3596">
                  <c:v>-1.8864590000000001</c:v>
                </c:pt>
                <c:pt idx="3597">
                  <c:v>-1.8901140000000001</c:v>
                </c:pt>
                <c:pt idx="3598">
                  <c:v>-1.893583</c:v>
                </c:pt>
                <c:pt idx="3599">
                  <c:v>-1.8972180000000001</c:v>
                </c:pt>
                <c:pt idx="3600">
                  <c:v>-1.9006339999999999</c:v>
                </c:pt>
                <c:pt idx="3601">
                  <c:v>-1.904175</c:v>
                </c:pt>
                <c:pt idx="3602">
                  <c:v>-1.9073709999999999</c:v>
                </c:pt>
                <c:pt idx="3603">
                  <c:v>-1.9110860000000001</c:v>
                </c:pt>
                <c:pt idx="3604">
                  <c:v>-1.9144460000000001</c:v>
                </c:pt>
                <c:pt idx="3605">
                  <c:v>-1.9180170000000001</c:v>
                </c:pt>
                <c:pt idx="3606">
                  <c:v>-1.9220489999999999</c:v>
                </c:pt>
                <c:pt idx="3607">
                  <c:v>-1.9253359999999999</c:v>
                </c:pt>
                <c:pt idx="3608">
                  <c:v>-1.9292149999999999</c:v>
                </c:pt>
                <c:pt idx="3609">
                  <c:v>-1.932736</c:v>
                </c:pt>
                <c:pt idx="3610">
                  <c:v>-1.936936</c:v>
                </c:pt>
                <c:pt idx="3611">
                  <c:v>-1.9407019999999999</c:v>
                </c:pt>
                <c:pt idx="3612">
                  <c:v>-1.944442</c:v>
                </c:pt>
                <c:pt idx="3613">
                  <c:v>-1.9485600000000001</c:v>
                </c:pt>
                <c:pt idx="3614">
                  <c:v>-1.9521120000000001</c:v>
                </c:pt>
                <c:pt idx="3615">
                  <c:v>-1.956126</c:v>
                </c:pt>
                <c:pt idx="3616">
                  <c:v>-1.959967</c:v>
                </c:pt>
                <c:pt idx="3617">
                  <c:v>-1.9638770000000001</c:v>
                </c:pt>
                <c:pt idx="3618">
                  <c:v>-1.9679770000000001</c:v>
                </c:pt>
                <c:pt idx="3619">
                  <c:v>-1.9721919999999999</c:v>
                </c:pt>
                <c:pt idx="3620">
                  <c:v>-1.9764139999999999</c:v>
                </c:pt>
                <c:pt idx="3621">
                  <c:v>-1.9805349999999999</c:v>
                </c:pt>
                <c:pt idx="3622">
                  <c:v>-1.984391</c:v>
                </c:pt>
                <c:pt idx="3623">
                  <c:v>-1.988688</c:v>
                </c:pt>
                <c:pt idx="3624">
                  <c:v>-1.99268</c:v>
                </c:pt>
                <c:pt idx="3625">
                  <c:v>-1.996734</c:v>
                </c:pt>
                <c:pt idx="3626">
                  <c:v>-2.0012349999999999</c:v>
                </c:pt>
                <c:pt idx="3627">
                  <c:v>-2.0056259999999999</c:v>
                </c:pt>
                <c:pt idx="3628">
                  <c:v>-2.0099010000000002</c:v>
                </c:pt>
                <c:pt idx="3629">
                  <c:v>-2.0139999999999998</c:v>
                </c:pt>
                <c:pt idx="3630">
                  <c:v>-2.0182639999999998</c:v>
                </c:pt>
                <c:pt idx="3631">
                  <c:v>-2.0228709999999999</c:v>
                </c:pt>
                <c:pt idx="3632">
                  <c:v>-2.0274390000000002</c:v>
                </c:pt>
                <c:pt idx="3633">
                  <c:v>-2.0314019999999999</c:v>
                </c:pt>
                <c:pt idx="3634">
                  <c:v>-2.0360200000000002</c:v>
                </c:pt>
                <c:pt idx="3635">
                  <c:v>-2.0406680000000001</c:v>
                </c:pt>
                <c:pt idx="3636">
                  <c:v>-2.0451060000000001</c:v>
                </c:pt>
                <c:pt idx="3637">
                  <c:v>-2.0492889999999999</c:v>
                </c:pt>
                <c:pt idx="3638">
                  <c:v>-2.054033</c:v>
                </c:pt>
                <c:pt idx="3639">
                  <c:v>-2.0584090000000002</c:v>
                </c:pt>
                <c:pt idx="3640">
                  <c:v>-2.0631900000000001</c:v>
                </c:pt>
                <c:pt idx="3641">
                  <c:v>-2.0686110000000002</c:v>
                </c:pt>
                <c:pt idx="3642">
                  <c:v>-2.0733760000000001</c:v>
                </c:pt>
                <c:pt idx="3643">
                  <c:v>-2.0780080000000001</c:v>
                </c:pt>
                <c:pt idx="3644">
                  <c:v>-2.082446</c:v>
                </c:pt>
                <c:pt idx="3645">
                  <c:v>-2.087021</c:v>
                </c:pt>
                <c:pt idx="3646">
                  <c:v>-2.0915059999999999</c:v>
                </c:pt>
                <c:pt idx="3647">
                  <c:v>-2.0962770000000002</c:v>
                </c:pt>
                <c:pt idx="3648">
                  <c:v>-2.1013449999999998</c:v>
                </c:pt>
                <c:pt idx="3649">
                  <c:v>-2.1064850000000002</c:v>
                </c:pt>
                <c:pt idx="3650">
                  <c:v>-2.111138</c:v>
                </c:pt>
                <c:pt idx="3651">
                  <c:v>-2.1164000000000001</c:v>
                </c:pt>
                <c:pt idx="3652">
                  <c:v>-2.1214629999999999</c:v>
                </c:pt>
                <c:pt idx="3653">
                  <c:v>-2.1262210000000001</c:v>
                </c:pt>
                <c:pt idx="3654">
                  <c:v>-2.1310920000000002</c:v>
                </c:pt>
                <c:pt idx="3655">
                  <c:v>-2.1365919999999998</c:v>
                </c:pt>
                <c:pt idx="3656">
                  <c:v>-2.141445</c:v>
                </c:pt>
                <c:pt idx="3657">
                  <c:v>-2.146706</c:v>
                </c:pt>
                <c:pt idx="3658">
                  <c:v>-2.1517379999999999</c:v>
                </c:pt>
                <c:pt idx="3659">
                  <c:v>-2.157044</c:v>
                </c:pt>
                <c:pt idx="3660">
                  <c:v>-2.16235</c:v>
                </c:pt>
                <c:pt idx="3661">
                  <c:v>-2.1677219999999999</c:v>
                </c:pt>
                <c:pt idx="3662">
                  <c:v>-2.1732900000000002</c:v>
                </c:pt>
                <c:pt idx="3663">
                  <c:v>-2.1784219999999999</c:v>
                </c:pt>
                <c:pt idx="3664">
                  <c:v>-2.1836920000000002</c:v>
                </c:pt>
                <c:pt idx="3665">
                  <c:v>-2.1887180000000002</c:v>
                </c:pt>
                <c:pt idx="3666">
                  <c:v>-2.1945610000000002</c:v>
                </c:pt>
                <c:pt idx="3667">
                  <c:v>-2.2001240000000002</c:v>
                </c:pt>
                <c:pt idx="3668">
                  <c:v>-2.2056369999999998</c:v>
                </c:pt>
                <c:pt idx="3669">
                  <c:v>-2.2109730000000001</c:v>
                </c:pt>
                <c:pt idx="3670">
                  <c:v>-2.2167219999999999</c:v>
                </c:pt>
                <c:pt idx="3671">
                  <c:v>-2.222553</c:v>
                </c:pt>
                <c:pt idx="3672">
                  <c:v>-2.2281680000000001</c:v>
                </c:pt>
                <c:pt idx="3673">
                  <c:v>-2.2343060000000001</c:v>
                </c:pt>
                <c:pt idx="3674">
                  <c:v>-2.2400180000000001</c:v>
                </c:pt>
                <c:pt idx="3675">
                  <c:v>-2.245628</c:v>
                </c:pt>
                <c:pt idx="3676">
                  <c:v>-2.2514959999999999</c:v>
                </c:pt>
                <c:pt idx="3677">
                  <c:v>-2.2574239999999999</c:v>
                </c:pt>
                <c:pt idx="3678">
                  <c:v>-2.2634400000000001</c:v>
                </c:pt>
                <c:pt idx="3679">
                  <c:v>-2.2695020000000001</c:v>
                </c:pt>
                <c:pt idx="3680">
                  <c:v>-2.275344</c:v>
                </c:pt>
                <c:pt idx="3681">
                  <c:v>-2.2814100000000002</c:v>
                </c:pt>
                <c:pt idx="3682">
                  <c:v>-2.2878400000000001</c:v>
                </c:pt>
                <c:pt idx="3683">
                  <c:v>-2.2935569999999998</c:v>
                </c:pt>
                <c:pt idx="3684">
                  <c:v>-2.2993939999999999</c:v>
                </c:pt>
                <c:pt idx="3685">
                  <c:v>-2.3055870000000001</c:v>
                </c:pt>
                <c:pt idx="3686">
                  <c:v>-2.3116910000000002</c:v>
                </c:pt>
                <c:pt idx="3687">
                  <c:v>-2.3179829999999999</c:v>
                </c:pt>
                <c:pt idx="3688">
                  <c:v>-2.3243589999999998</c:v>
                </c:pt>
                <c:pt idx="3689">
                  <c:v>-2.3305799999999999</c:v>
                </c:pt>
                <c:pt idx="3690">
                  <c:v>-2.3370700000000002</c:v>
                </c:pt>
                <c:pt idx="3691">
                  <c:v>-2.3429880000000001</c:v>
                </c:pt>
                <c:pt idx="3692">
                  <c:v>-2.3494820000000001</c:v>
                </c:pt>
                <c:pt idx="3693">
                  <c:v>-2.3562129999999999</c:v>
                </c:pt>
                <c:pt idx="3694">
                  <c:v>-2.3623989999999999</c:v>
                </c:pt>
                <c:pt idx="3695">
                  <c:v>-2.3691759999999999</c:v>
                </c:pt>
                <c:pt idx="3696">
                  <c:v>-2.3752789999999999</c:v>
                </c:pt>
                <c:pt idx="3697">
                  <c:v>-2.3814679999999999</c:v>
                </c:pt>
                <c:pt idx="3698">
                  <c:v>-2.388382</c:v>
                </c:pt>
                <c:pt idx="3699">
                  <c:v>-2.3955320000000002</c:v>
                </c:pt>
                <c:pt idx="3700">
                  <c:v>-2.4019900000000001</c:v>
                </c:pt>
                <c:pt idx="3701">
                  <c:v>-2.409011</c:v>
                </c:pt>
                <c:pt idx="3702">
                  <c:v>-2.4159999999999999</c:v>
                </c:pt>
                <c:pt idx="3703">
                  <c:v>-2.4225509999999999</c:v>
                </c:pt>
                <c:pt idx="3704">
                  <c:v>-2.4291939999999999</c:v>
                </c:pt>
                <c:pt idx="3705">
                  <c:v>-2.4362029999999999</c:v>
                </c:pt>
                <c:pt idx="3706">
                  <c:v>-2.4426969999999999</c:v>
                </c:pt>
                <c:pt idx="3707">
                  <c:v>-2.4499650000000002</c:v>
                </c:pt>
                <c:pt idx="3708">
                  <c:v>-2.4568020000000002</c:v>
                </c:pt>
                <c:pt idx="3709">
                  <c:v>-2.4637259999999999</c:v>
                </c:pt>
                <c:pt idx="3710">
                  <c:v>-2.471152</c:v>
                </c:pt>
                <c:pt idx="3711">
                  <c:v>-2.4784280000000001</c:v>
                </c:pt>
                <c:pt idx="3712">
                  <c:v>-2.4855520000000002</c:v>
                </c:pt>
                <c:pt idx="3713">
                  <c:v>-2.4924659999999998</c:v>
                </c:pt>
                <c:pt idx="3714">
                  <c:v>-2.4997820000000002</c:v>
                </c:pt>
                <c:pt idx="3715">
                  <c:v>-2.5067080000000002</c:v>
                </c:pt>
                <c:pt idx="3716">
                  <c:v>-2.5137079999999998</c:v>
                </c:pt>
                <c:pt idx="3717">
                  <c:v>-2.5212859999999999</c:v>
                </c:pt>
                <c:pt idx="3718">
                  <c:v>-2.5282900000000001</c:v>
                </c:pt>
                <c:pt idx="3719">
                  <c:v>-2.5359379999999998</c:v>
                </c:pt>
                <c:pt idx="3720">
                  <c:v>-2.5432700000000001</c:v>
                </c:pt>
                <c:pt idx="3721">
                  <c:v>-2.5507</c:v>
                </c:pt>
                <c:pt idx="3722">
                  <c:v>-2.5582630000000002</c:v>
                </c:pt>
                <c:pt idx="3723">
                  <c:v>-2.5654439999999998</c:v>
                </c:pt>
                <c:pt idx="3724">
                  <c:v>-2.5736020000000002</c:v>
                </c:pt>
                <c:pt idx="3725">
                  <c:v>-2.5810840000000002</c:v>
                </c:pt>
                <c:pt idx="3726">
                  <c:v>-2.5886900000000002</c:v>
                </c:pt>
                <c:pt idx="3727">
                  <c:v>-2.596489</c:v>
                </c:pt>
                <c:pt idx="3728">
                  <c:v>-2.604473</c:v>
                </c:pt>
                <c:pt idx="3729">
                  <c:v>-2.6121880000000002</c:v>
                </c:pt>
                <c:pt idx="3730">
                  <c:v>-2.6200730000000001</c:v>
                </c:pt>
                <c:pt idx="3731">
                  <c:v>-2.6278419999999998</c:v>
                </c:pt>
                <c:pt idx="3732">
                  <c:v>-2.635723</c:v>
                </c:pt>
                <c:pt idx="3733">
                  <c:v>-2.6438920000000001</c:v>
                </c:pt>
                <c:pt idx="3734">
                  <c:v>-2.6517529999999998</c:v>
                </c:pt>
                <c:pt idx="3735">
                  <c:v>-2.6596690000000001</c:v>
                </c:pt>
                <c:pt idx="3736">
                  <c:v>-2.667548</c:v>
                </c:pt>
                <c:pt idx="3737">
                  <c:v>-2.675214</c:v>
                </c:pt>
                <c:pt idx="3738">
                  <c:v>-2.682817</c:v>
                </c:pt>
                <c:pt idx="3739">
                  <c:v>-2.6911649999999998</c:v>
                </c:pt>
                <c:pt idx="3740">
                  <c:v>-2.699392</c:v>
                </c:pt>
                <c:pt idx="3741">
                  <c:v>-2.7074660000000002</c:v>
                </c:pt>
                <c:pt idx="3742">
                  <c:v>-2.7155</c:v>
                </c:pt>
                <c:pt idx="3743">
                  <c:v>-2.7236440000000002</c:v>
                </c:pt>
                <c:pt idx="3744">
                  <c:v>-2.7319399999999998</c:v>
                </c:pt>
                <c:pt idx="3745">
                  <c:v>-2.7410580000000002</c:v>
                </c:pt>
                <c:pt idx="3746">
                  <c:v>-2.749568</c:v>
                </c:pt>
                <c:pt idx="3747">
                  <c:v>-2.7578450000000001</c:v>
                </c:pt>
                <c:pt idx="3748">
                  <c:v>-2.7668539999999999</c:v>
                </c:pt>
                <c:pt idx="3749">
                  <c:v>-2.7754219999999998</c:v>
                </c:pt>
                <c:pt idx="3750">
                  <c:v>-2.7845369999999998</c:v>
                </c:pt>
                <c:pt idx="3751">
                  <c:v>-2.7937029999999998</c:v>
                </c:pt>
                <c:pt idx="3752">
                  <c:v>-2.8028309999999999</c:v>
                </c:pt>
                <c:pt idx="3753">
                  <c:v>-2.811086</c:v>
                </c:pt>
                <c:pt idx="3754">
                  <c:v>-2.8198850000000002</c:v>
                </c:pt>
                <c:pt idx="3755">
                  <c:v>-2.828535</c:v>
                </c:pt>
                <c:pt idx="3756">
                  <c:v>-2.8376220000000001</c:v>
                </c:pt>
                <c:pt idx="3757">
                  <c:v>-2.8464529999999999</c:v>
                </c:pt>
                <c:pt idx="3758">
                  <c:v>-2.8555899999999999</c:v>
                </c:pt>
                <c:pt idx="3759">
                  <c:v>-2.8643589999999999</c:v>
                </c:pt>
                <c:pt idx="3760">
                  <c:v>-2.8736130000000002</c:v>
                </c:pt>
                <c:pt idx="3761">
                  <c:v>-2.8831259999999999</c:v>
                </c:pt>
                <c:pt idx="3762">
                  <c:v>-2.891594</c:v>
                </c:pt>
                <c:pt idx="3763">
                  <c:v>-2.901392</c:v>
                </c:pt>
                <c:pt idx="3764">
                  <c:v>-2.9106900000000002</c:v>
                </c:pt>
                <c:pt idx="3765">
                  <c:v>-2.920372</c:v>
                </c:pt>
                <c:pt idx="3766">
                  <c:v>-2.9295529999999999</c:v>
                </c:pt>
                <c:pt idx="3767">
                  <c:v>-2.9386700000000001</c:v>
                </c:pt>
                <c:pt idx="3768">
                  <c:v>-2.9478300000000002</c:v>
                </c:pt>
                <c:pt idx="3769">
                  <c:v>-2.9573779999999998</c:v>
                </c:pt>
                <c:pt idx="3770">
                  <c:v>-2.9667750000000002</c:v>
                </c:pt>
                <c:pt idx="3771">
                  <c:v>-2.9763609999999998</c:v>
                </c:pt>
                <c:pt idx="3772">
                  <c:v>-2.98576</c:v>
                </c:pt>
                <c:pt idx="3773">
                  <c:v>-2.9954839999999998</c:v>
                </c:pt>
                <c:pt idx="3774">
                  <c:v>-3.0050880000000002</c:v>
                </c:pt>
                <c:pt idx="3775">
                  <c:v>-3.0150410000000001</c:v>
                </c:pt>
                <c:pt idx="3776">
                  <c:v>-3.0246119999999999</c:v>
                </c:pt>
                <c:pt idx="3777">
                  <c:v>-3.0347919999999999</c:v>
                </c:pt>
                <c:pt idx="3778">
                  <c:v>-3.0444290000000001</c:v>
                </c:pt>
                <c:pt idx="3779">
                  <c:v>-3.0544950000000002</c:v>
                </c:pt>
                <c:pt idx="3780">
                  <c:v>-3.0646149999999999</c:v>
                </c:pt>
                <c:pt idx="3781">
                  <c:v>-3.074643</c:v>
                </c:pt>
                <c:pt idx="3782">
                  <c:v>-3.0850140000000001</c:v>
                </c:pt>
                <c:pt idx="3783">
                  <c:v>-3.0949610000000001</c:v>
                </c:pt>
                <c:pt idx="3784">
                  <c:v>-3.105261</c:v>
                </c:pt>
                <c:pt idx="3785">
                  <c:v>-3.1153599999999999</c:v>
                </c:pt>
                <c:pt idx="3786">
                  <c:v>-3.1257380000000001</c:v>
                </c:pt>
                <c:pt idx="3787">
                  <c:v>-3.1365080000000001</c:v>
                </c:pt>
                <c:pt idx="3788">
                  <c:v>-3.1467320000000001</c:v>
                </c:pt>
                <c:pt idx="3789">
                  <c:v>-3.1566719999999999</c:v>
                </c:pt>
                <c:pt idx="3790">
                  <c:v>-3.1672310000000001</c:v>
                </c:pt>
                <c:pt idx="3791">
                  <c:v>-3.1784590000000001</c:v>
                </c:pt>
                <c:pt idx="3792">
                  <c:v>-3.188396</c:v>
                </c:pt>
                <c:pt idx="3793">
                  <c:v>-3.1986940000000001</c:v>
                </c:pt>
                <c:pt idx="3794">
                  <c:v>-3.2090260000000002</c:v>
                </c:pt>
                <c:pt idx="3795">
                  <c:v>-3.219894</c:v>
                </c:pt>
                <c:pt idx="3796">
                  <c:v>-3.23034</c:v>
                </c:pt>
                <c:pt idx="3797">
                  <c:v>-3.2411989999999999</c:v>
                </c:pt>
                <c:pt idx="3798">
                  <c:v>-3.2523710000000001</c:v>
                </c:pt>
                <c:pt idx="3799">
                  <c:v>-3.262715</c:v>
                </c:pt>
                <c:pt idx="3800">
                  <c:v>-3.274038</c:v>
                </c:pt>
                <c:pt idx="3801">
                  <c:v>-3.28484</c:v>
                </c:pt>
                <c:pt idx="3802">
                  <c:v>-3.2956690000000002</c:v>
                </c:pt>
                <c:pt idx="3803">
                  <c:v>-3.3068240000000002</c:v>
                </c:pt>
                <c:pt idx="3804">
                  <c:v>-3.318222</c:v>
                </c:pt>
                <c:pt idx="3805">
                  <c:v>-3.329723</c:v>
                </c:pt>
                <c:pt idx="3806">
                  <c:v>-3.340878</c:v>
                </c:pt>
                <c:pt idx="3807">
                  <c:v>-3.3525459999999998</c:v>
                </c:pt>
                <c:pt idx="3808">
                  <c:v>-3.3641369999999999</c:v>
                </c:pt>
                <c:pt idx="3809">
                  <c:v>-3.3757350000000002</c:v>
                </c:pt>
                <c:pt idx="3810">
                  <c:v>-3.3868939999999998</c:v>
                </c:pt>
                <c:pt idx="3811">
                  <c:v>-3.3984350000000001</c:v>
                </c:pt>
                <c:pt idx="3812">
                  <c:v>-3.4101979999999998</c:v>
                </c:pt>
                <c:pt idx="3813">
                  <c:v>-3.421878</c:v>
                </c:pt>
                <c:pt idx="3814">
                  <c:v>-3.4334220000000002</c:v>
                </c:pt>
                <c:pt idx="3815">
                  <c:v>-3.4453179999999999</c:v>
                </c:pt>
                <c:pt idx="3816">
                  <c:v>-3.456629</c:v>
                </c:pt>
                <c:pt idx="3817">
                  <c:v>-3.4693339999999999</c:v>
                </c:pt>
                <c:pt idx="3818">
                  <c:v>-3.4811369999999999</c:v>
                </c:pt>
                <c:pt idx="3819">
                  <c:v>-3.4928900000000001</c:v>
                </c:pt>
                <c:pt idx="3820">
                  <c:v>-3.504858</c:v>
                </c:pt>
                <c:pt idx="3821">
                  <c:v>-3.5168330000000001</c:v>
                </c:pt>
                <c:pt idx="3822">
                  <c:v>-3.5286379999999999</c:v>
                </c:pt>
                <c:pt idx="3823">
                  <c:v>-3.540686</c:v>
                </c:pt>
                <c:pt idx="3824">
                  <c:v>-3.5528149999999998</c:v>
                </c:pt>
                <c:pt idx="3825">
                  <c:v>-3.5652520000000001</c:v>
                </c:pt>
                <c:pt idx="3826">
                  <c:v>-3.5778669999999999</c:v>
                </c:pt>
                <c:pt idx="3827">
                  <c:v>-3.5895860000000002</c:v>
                </c:pt>
                <c:pt idx="3828">
                  <c:v>-3.60188</c:v>
                </c:pt>
                <c:pt idx="3829">
                  <c:v>-3.6147689999999999</c:v>
                </c:pt>
                <c:pt idx="3830">
                  <c:v>-3.627186</c:v>
                </c:pt>
                <c:pt idx="3831">
                  <c:v>-3.6399439999999998</c:v>
                </c:pt>
                <c:pt idx="3832">
                  <c:v>-3.6528119999999999</c:v>
                </c:pt>
                <c:pt idx="3833">
                  <c:v>-3.6654059999999999</c:v>
                </c:pt>
                <c:pt idx="3834">
                  <c:v>-3.6785079999999999</c:v>
                </c:pt>
                <c:pt idx="3835">
                  <c:v>-3.6910829999999999</c:v>
                </c:pt>
                <c:pt idx="3836">
                  <c:v>-3.7040449999999998</c:v>
                </c:pt>
                <c:pt idx="3837">
                  <c:v>-3.7175389999999999</c:v>
                </c:pt>
                <c:pt idx="3838">
                  <c:v>-3.7305950000000001</c:v>
                </c:pt>
                <c:pt idx="3839">
                  <c:v>-3.743716</c:v>
                </c:pt>
                <c:pt idx="3840">
                  <c:v>-3.7564850000000001</c:v>
                </c:pt>
                <c:pt idx="3841">
                  <c:v>-3.7694450000000002</c:v>
                </c:pt>
                <c:pt idx="3842">
                  <c:v>-3.7827199999999999</c:v>
                </c:pt>
                <c:pt idx="3843">
                  <c:v>-3.7961749999999999</c:v>
                </c:pt>
                <c:pt idx="3844">
                  <c:v>-3.8093900000000001</c:v>
                </c:pt>
                <c:pt idx="3845">
                  <c:v>-3.82281</c:v>
                </c:pt>
                <c:pt idx="3846">
                  <c:v>-3.836325</c:v>
                </c:pt>
                <c:pt idx="3847">
                  <c:v>-3.850196</c:v>
                </c:pt>
                <c:pt idx="3848">
                  <c:v>-3.8636590000000002</c:v>
                </c:pt>
                <c:pt idx="3849">
                  <c:v>-3.8771399999999998</c:v>
                </c:pt>
                <c:pt idx="3850">
                  <c:v>-3.8905419999999999</c:v>
                </c:pt>
                <c:pt idx="3851">
                  <c:v>-3.9040699999999999</c:v>
                </c:pt>
                <c:pt idx="3852">
                  <c:v>-3.9178220000000001</c:v>
                </c:pt>
                <c:pt idx="3853">
                  <c:v>-3.9320219999999999</c:v>
                </c:pt>
                <c:pt idx="3854">
                  <c:v>-3.9462890000000002</c:v>
                </c:pt>
                <c:pt idx="3855">
                  <c:v>-3.960318</c:v>
                </c:pt>
                <c:pt idx="3856">
                  <c:v>-3.9743339999999998</c:v>
                </c:pt>
                <c:pt idx="3857">
                  <c:v>-3.9888669999999999</c:v>
                </c:pt>
                <c:pt idx="3858">
                  <c:v>-4.0033880000000002</c:v>
                </c:pt>
                <c:pt idx="3859">
                  <c:v>-4.0176759999999998</c:v>
                </c:pt>
                <c:pt idx="3860">
                  <c:v>-4.0319500000000001</c:v>
                </c:pt>
                <c:pt idx="3861">
                  <c:v>-4.0459750000000003</c:v>
                </c:pt>
                <c:pt idx="3862">
                  <c:v>-4.0603030000000002</c:v>
                </c:pt>
                <c:pt idx="3863">
                  <c:v>-4.0750149999999996</c:v>
                </c:pt>
                <c:pt idx="3864">
                  <c:v>-4.0900619999999996</c:v>
                </c:pt>
                <c:pt idx="3865">
                  <c:v>-4.1048640000000001</c:v>
                </c:pt>
                <c:pt idx="3866">
                  <c:v>-4.1193499999999998</c:v>
                </c:pt>
                <c:pt idx="3867">
                  <c:v>-4.1337529999999996</c:v>
                </c:pt>
                <c:pt idx="3868">
                  <c:v>-4.1482380000000001</c:v>
                </c:pt>
                <c:pt idx="3869">
                  <c:v>-4.1633610000000001</c:v>
                </c:pt>
                <c:pt idx="3870">
                  <c:v>-4.1785319999999997</c:v>
                </c:pt>
                <c:pt idx="3871">
                  <c:v>-4.1934940000000003</c:v>
                </c:pt>
                <c:pt idx="3872">
                  <c:v>-4.2084710000000003</c:v>
                </c:pt>
                <c:pt idx="3873">
                  <c:v>-4.2238550000000004</c:v>
                </c:pt>
                <c:pt idx="3874">
                  <c:v>-4.2388310000000002</c:v>
                </c:pt>
                <c:pt idx="3875">
                  <c:v>-4.2541460000000004</c:v>
                </c:pt>
                <c:pt idx="3876">
                  <c:v>-4.2698159999999996</c:v>
                </c:pt>
                <c:pt idx="3877">
                  <c:v>-4.2853700000000003</c:v>
                </c:pt>
                <c:pt idx="3878">
                  <c:v>-4.300459</c:v>
                </c:pt>
                <c:pt idx="3879">
                  <c:v>-4.3162399999999996</c:v>
                </c:pt>
                <c:pt idx="3880">
                  <c:v>-4.331734</c:v>
                </c:pt>
                <c:pt idx="3881">
                  <c:v>-4.3473240000000004</c:v>
                </c:pt>
                <c:pt idx="3882">
                  <c:v>-4.3630599999999999</c:v>
                </c:pt>
                <c:pt idx="3883">
                  <c:v>-4.3788289999999996</c:v>
                </c:pt>
                <c:pt idx="3884">
                  <c:v>-4.3944929999999998</c:v>
                </c:pt>
                <c:pt idx="3885">
                  <c:v>-4.4105559999999997</c:v>
                </c:pt>
                <c:pt idx="3886">
                  <c:v>-4.4261559999999998</c:v>
                </c:pt>
                <c:pt idx="3887">
                  <c:v>-4.4422540000000001</c:v>
                </c:pt>
                <c:pt idx="3888">
                  <c:v>-4.4582759999999997</c:v>
                </c:pt>
                <c:pt idx="3889">
                  <c:v>-4.4743440000000003</c:v>
                </c:pt>
                <c:pt idx="3890">
                  <c:v>-4.490837</c:v>
                </c:pt>
                <c:pt idx="3891">
                  <c:v>-4.5068320000000002</c:v>
                </c:pt>
                <c:pt idx="3892">
                  <c:v>-4.5231659999999998</c:v>
                </c:pt>
                <c:pt idx="3893">
                  <c:v>-4.5402339999999999</c:v>
                </c:pt>
                <c:pt idx="3894">
                  <c:v>-4.5567890000000002</c:v>
                </c:pt>
                <c:pt idx="3895">
                  <c:v>-4.5736359999999996</c:v>
                </c:pt>
                <c:pt idx="3896">
                  <c:v>-4.5898580000000004</c:v>
                </c:pt>
                <c:pt idx="3897">
                  <c:v>-4.606268</c:v>
                </c:pt>
                <c:pt idx="3898">
                  <c:v>-4.6231460000000002</c:v>
                </c:pt>
                <c:pt idx="3899">
                  <c:v>-4.640142</c:v>
                </c:pt>
                <c:pt idx="3900">
                  <c:v>-4.6569979999999997</c:v>
                </c:pt>
                <c:pt idx="3901">
                  <c:v>-4.6741020000000004</c:v>
                </c:pt>
                <c:pt idx="3902">
                  <c:v>-4.6915019999999998</c:v>
                </c:pt>
                <c:pt idx="3903">
                  <c:v>-4.7088549999999998</c:v>
                </c:pt>
                <c:pt idx="3904">
                  <c:v>-4.7261199999999999</c:v>
                </c:pt>
                <c:pt idx="3905">
                  <c:v>-4.7430329999999996</c:v>
                </c:pt>
                <c:pt idx="3906">
                  <c:v>-4.7605979999999999</c:v>
                </c:pt>
                <c:pt idx="3907">
                  <c:v>-4.7781500000000001</c:v>
                </c:pt>
                <c:pt idx="3908">
                  <c:v>-4.7954460000000001</c:v>
                </c:pt>
                <c:pt idx="3909">
                  <c:v>-4.81304</c:v>
                </c:pt>
                <c:pt idx="3910">
                  <c:v>-4.8307599999999997</c:v>
                </c:pt>
                <c:pt idx="3911">
                  <c:v>-4.8485480000000001</c:v>
                </c:pt>
                <c:pt idx="3912">
                  <c:v>-4.8665890000000003</c:v>
                </c:pt>
                <c:pt idx="3913">
                  <c:v>-4.8840279999999998</c:v>
                </c:pt>
                <c:pt idx="3914">
                  <c:v>-4.9018439999999996</c:v>
                </c:pt>
                <c:pt idx="3915">
                  <c:v>-4.9197360000000003</c:v>
                </c:pt>
                <c:pt idx="3916">
                  <c:v>-4.9377420000000001</c:v>
                </c:pt>
                <c:pt idx="3917">
                  <c:v>-4.9558470000000003</c:v>
                </c:pt>
                <c:pt idx="3918">
                  <c:v>-4.9744099999999998</c:v>
                </c:pt>
                <c:pt idx="3919">
                  <c:v>-4.992578</c:v>
                </c:pt>
                <c:pt idx="3920">
                  <c:v>-5.0107879999999998</c:v>
                </c:pt>
                <c:pt idx="3921">
                  <c:v>-5.02928</c:v>
                </c:pt>
                <c:pt idx="3922">
                  <c:v>-5.0477420000000004</c:v>
                </c:pt>
                <c:pt idx="3923">
                  <c:v>-5.0661719999999999</c:v>
                </c:pt>
                <c:pt idx="3924">
                  <c:v>-5.0849520000000004</c:v>
                </c:pt>
                <c:pt idx="3925">
                  <c:v>-5.1036999999999999</c:v>
                </c:pt>
                <c:pt idx="3926">
                  <c:v>-5.1226710000000004</c:v>
                </c:pt>
                <c:pt idx="3927">
                  <c:v>-5.141572</c:v>
                </c:pt>
                <c:pt idx="3928">
                  <c:v>-5.1606050000000003</c:v>
                </c:pt>
                <c:pt idx="3929">
                  <c:v>-5.1796870000000004</c:v>
                </c:pt>
                <c:pt idx="3930">
                  <c:v>-5.198696</c:v>
                </c:pt>
                <c:pt idx="3931">
                  <c:v>-5.2180369999999998</c:v>
                </c:pt>
                <c:pt idx="3932">
                  <c:v>-5.2373440000000002</c:v>
                </c:pt>
                <c:pt idx="3933">
                  <c:v>-5.2561299999999997</c:v>
                </c:pt>
                <c:pt idx="3934">
                  <c:v>-5.2754979999999998</c:v>
                </c:pt>
                <c:pt idx="3935">
                  <c:v>-5.2947879999999996</c:v>
                </c:pt>
                <c:pt idx="3936">
                  <c:v>-5.3146079999999998</c:v>
                </c:pt>
                <c:pt idx="3937">
                  <c:v>-5.3341599999999998</c:v>
                </c:pt>
                <c:pt idx="3938">
                  <c:v>-5.3539000000000003</c:v>
                </c:pt>
                <c:pt idx="3939">
                  <c:v>-5.3735309999999998</c:v>
                </c:pt>
                <c:pt idx="3940">
                  <c:v>-5.3931880000000003</c:v>
                </c:pt>
                <c:pt idx="3941">
                  <c:v>-5.4132980000000002</c:v>
                </c:pt>
                <c:pt idx="3942">
                  <c:v>-5.4334220000000002</c:v>
                </c:pt>
                <c:pt idx="3943">
                  <c:v>-5.4536740000000004</c:v>
                </c:pt>
                <c:pt idx="3944">
                  <c:v>-5.4742639999999998</c:v>
                </c:pt>
                <c:pt idx="3945">
                  <c:v>-5.494453</c:v>
                </c:pt>
                <c:pt idx="3946">
                  <c:v>-5.5150139999999999</c:v>
                </c:pt>
                <c:pt idx="3947">
                  <c:v>-5.5358299999999998</c:v>
                </c:pt>
                <c:pt idx="3948">
                  <c:v>-5.5564289999999996</c:v>
                </c:pt>
                <c:pt idx="3949">
                  <c:v>-5.5770710000000001</c:v>
                </c:pt>
                <c:pt idx="3950">
                  <c:v>-5.59795</c:v>
                </c:pt>
                <c:pt idx="3951">
                  <c:v>-5.6181929999999998</c:v>
                </c:pt>
                <c:pt idx="3952">
                  <c:v>-5.6384410000000003</c:v>
                </c:pt>
                <c:pt idx="3953">
                  <c:v>-5.6592479999999998</c:v>
                </c:pt>
                <c:pt idx="3954">
                  <c:v>-5.680968</c:v>
                </c:pt>
                <c:pt idx="3955">
                  <c:v>-5.7017889999999998</c:v>
                </c:pt>
                <c:pt idx="3956">
                  <c:v>-5.7224000000000004</c:v>
                </c:pt>
                <c:pt idx="3957">
                  <c:v>-5.7432980000000002</c:v>
                </c:pt>
                <c:pt idx="3958">
                  <c:v>-5.7643319999999996</c:v>
                </c:pt>
                <c:pt idx="3959">
                  <c:v>-5.7859610000000004</c:v>
                </c:pt>
                <c:pt idx="3960">
                  <c:v>-5.8072559999999998</c:v>
                </c:pt>
                <c:pt idx="3961">
                  <c:v>-5.8288630000000001</c:v>
                </c:pt>
                <c:pt idx="3962">
                  <c:v>-5.8504589999999999</c:v>
                </c:pt>
                <c:pt idx="3963">
                  <c:v>-5.8721259999999997</c:v>
                </c:pt>
                <c:pt idx="3964">
                  <c:v>-5.893732</c:v>
                </c:pt>
                <c:pt idx="3965">
                  <c:v>-5.9157039999999999</c:v>
                </c:pt>
                <c:pt idx="3966">
                  <c:v>-5.9379689999999998</c:v>
                </c:pt>
                <c:pt idx="3967">
                  <c:v>-5.9591459999999996</c:v>
                </c:pt>
                <c:pt idx="3968">
                  <c:v>-5.981433</c:v>
                </c:pt>
                <c:pt idx="3969">
                  <c:v>-6.0041010000000004</c:v>
                </c:pt>
                <c:pt idx="3970">
                  <c:v>-6.0266219999999997</c:v>
                </c:pt>
                <c:pt idx="3971">
                  <c:v>-6.0486440000000004</c:v>
                </c:pt>
                <c:pt idx="3972">
                  <c:v>-6.0711789999999999</c:v>
                </c:pt>
                <c:pt idx="3973">
                  <c:v>-6.0935899999999998</c:v>
                </c:pt>
                <c:pt idx="3974">
                  <c:v>-6.1162400000000003</c:v>
                </c:pt>
                <c:pt idx="3975">
                  <c:v>-6.1390399999999996</c:v>
                </c:pt>
                <c:pt idx="3976">
                  <c:v>-6.1621600000000001</c:v>
                </c:pt>
                <c:pt idx="3977">
                  <c:v>-6.1849569999999998</c:v>
                </c:pt>
                <c:pt idx="3978">
                  <c:v>-6.2081200000000001</c:v>
                </c:pt>
                <c:pt idx="3979">
                  <c:v>-6.2309400000000004</c:v>
                </c:pt>
                <c:pt idx="3980">
                  <c:v>-6.2538299999999998</c:v>
                </c:pt>
                <c:pt idx="3981">
                  <c:v>-6.2771949999999999</c:v>
                </c:pt>
                <c:pt idx="3982">
                  <c:v>-6.3001750000000003</c:v>
                </c:pt>
                <c:pt idx="3983">
                  <c:v>-6.322641</c:v>
                </c:pt>
                <c:pt idx="3984">
                  <c:v>-6.3465860000000003</c:v>
                </c:pt>
                <c:pt idx="3985">
                  <c:v>-6.3701340000000002</c:v>
                </c:pt>
                <c:pt idx="3986">
                  <c:v>-6.3941840000000001</c:v>
                </c:pt>
                <c:pt idx="3987">
                  <c:v>-6.4177790000000003</c:v>
                </c:pt>
                <c:pt idx="3988">
                  <c:v>-6.4415149999999999</c:v>
                </c:pt>
                <c:pt idx="3989">
                  <c:v>-6.4660349999999998</c:v>
                </c:pt>
                <c:pt idx="3990">
                  <c:v>-6.4901400000000002</c:v>
                </c:pt>
                <c:pt idx="3991">
                  <c:v>-6.5139740000000002</c:v>
                </c:pt>
                <c:pt idx="3992">
                  <c:v>-6.5381159999999996</c:v>
                </c:pt>
                <c:pt idx="3993">
                  <c:v>-6.5621780000000003</c:v>
                </c:pt>
                <c:pt idx="3994">
                  <c:v>-6.5862160000000003</c:v>
                </c:pt>
                <c:pt idx="3995">
                  <c:v>-6.6105780000000003</c:v>
                </c:pt>
                <c:pt idx="3996">
                  <c:v>-6.6351509999999996</c:v>
                </c:pt>
                <c:pt idx="3997">
                  <c:v>-6.6595490000000002</c:v>
                </c:pt>
                <c:pt idx="3998">
                  <c:v>-6.6842699999999997</c:v>
                </c:pt>
                <c:pt idx="3999">
                  <c:v>-6.7089400000000001</c:v>
                </c:pt>
                <c:pt idx="4000">
                  <c:v>-6.7337350000000002</c:v>
                </c:pt>
                <c:pt idx="4001">
                  <c:v>-6.7589579999999998</c:v>
                </c:pt>
                <c:pt idx="4002">
                  <c:v>-6.7840449999999999</c:v>
                </c:pt>
                <c:pt idx="4003">
                  <c:v>-6.8087260000000001</c:v>
                </c:pt>
                <c:pt idx="4004">
                  <c:v>-6.8338939999999999</c:v>
                </c:pt>
                <c:pt idx="4005">
                  <c:v>-6.8595899999999999</c:v>
                </c:pt>
                <c:pt idx="4006">
                  <c:v>-6.8847779999999998</c:v>
                </c:pt>
                <c:pt idx="4007">
                  <c:v>-6.9097470000000003</c:v>
                </c:pt>
                <c:pt idx="4008">
                  <c:v>-6.9352989999999997</c:v>
                </c:pt>
                <c:pt idx="4009">
                  <c:v>-6.9611369999999999</c:v>
                </c:pt>
                <c:pt idx="4010">
                  <c:v>-6.9867889999999999</c:v>
                </c:pt>
                <c:pt idx="4011">
                  <c:v>-7.0125510000000002</c:v>
                </c:pt>
                <c:pt idx="4012">
                  <c:v>-7.0386340000000001</c:v>
                </c:pt>
                <c:pt idx="4013">
                  <c:v>-7.0648249999999999</c:v>
                </c:pt>
                <c:pt idx="4014">
                  <c:v>-7.0908899999999999</c:v>
                </c:pt>
                <c:pt idx="4015">
                  <c:v>-7.1173159999999998</c:v>
                </c:pt>
                <c:pt idx="4016">
                  <c:v>-7.1432950000000002</c:v>
                </c:pt>
                <c:pt idx="4017">
                  <c:v>-7.1698700000000004</c:v>
                </c:pt>
                <c:pt idx="4018">
                  <c:v>-7.1963999999999997</c:v>
                </c:pt>
                <c:pt idx="4019">
                  <c:v>-7.2228690000000002</c:v>
                </c:pt>
                <c:pt idx="4020">
                  <c:v>-7.2489990000000004</c:v>
                </c:pt>
                <c:pt idx="4021">
                  <c:v>-7.2758659999999997</c:v>
                </c:pt>
                <c:pt idx="4022">
                  <c:v>-7.3025260000000003</c:v>
                </c:pt>
                <c:pt idx="4023">
                  <c:v>-7.3299219999999998</c:v>
                </c:pt>
                <c:pt idx="4024">
                  <c:v>-7.3568499999999997</c:v>
                </c:pt>
                <c:pt idx="4025">
                  <c:v>-7.3843209999999999</c:v>
                </c:pt>
                <c:pt idx="4026">
                  <c:v>-7.4118719999999998</c:v>
                </c:pt>
                <c:pt idx="4027">
                  <c:v>-7.4391080000000001</c:v>
                </c:pt>
                <c:pt idx="4028">
                  <c:v>-7.4666990000000002</c:v>
                </c:pt>
                <c:pt idx="4029">
                  <c:v>-7.4943200000000001</c:v>
                </c:pt>
                <c:pt idx="4030">
                  <c:v>-7.5219899999999997</c:v>
                </c:pt>
                <c:pt idx="4031">
                  <c:v>-7.5496020000000001</c:v>
                </c:pt>
                <c:pt idx="4032">
                  <c:v>-7.577026</c:v>
                </c:pt>
                <c:pt idx="4033">
                  <c:v>-7.604565</c:v>
                </c:pt>
                <c:pt idx="4034">
                  <c:v>-7.632212</c:v>
                </c:pt>
                <c:pt idx="4035">
                  <c:v>-7.6602240000000004</c:v>
                </c:pt>
                <c:pt idx="4036">
                  <c:v>-7.6882619999999999</c:v>
                </c:pt>
                <c:pt idx="4037">
                  <c:v>-7.716558</c:v>
                </c:pt>
                <c:pt idx="4038">
                  <c:v>-7.7444119999999996</c:v>
                </c:pt>
                <c:pt idx="4039">
                  <c:v>-7.7728339999999996</c:v>
                </c:pt>
                <c:pt idx="4040">
                  <c:v>-7.8011910000000002</c:v>
                </c:pt>
                <c:pt idx="4041">
                  <c:v>-7.8292809999999999</c:v>
                </c:pt>
                <c:pt idx="4042">
                  <c:v>-7.8582749999999999</c:v>
                </c:pt>
                <c:pt idx="4043">
                  <c:v>-7.8865939999999997</c:v>
                </c:pt>
                <c:pt idx="4044">
                  <c:v>-7.9154960000000001</c:v>
                </c:pt>
                <c:pt idx="4045">
                  <c:v>-7.9444239999999997</c:v>
                </c:pt>
                <c:pt idx="4046">
                  <c:v>-7.9734889999999998</c:v>
                </c:pt>
                <c:pt idx="4047">
                  <c:v>-8.0022450000000003</c:v>
                </c:pt>
                <c:pt idx="4048">
                  <c:v>-8.0310480000000002</c:v>
                </c:pt>
                <c:pt idx="4049">
                  <c:v>-8.0598720000000004</c:v>
                </c:pt>
                <c:pt idx="4050">
                  <c:v>-8.0890540000000009</c:v>
                </c:pt>
                <c:pt idx="4051">
                  <c:v>-8.1184150000000006</c:v>
                </c:pt>
                <c:pt idx="4052">
                  <c:v>-8.147589</c:v>
                </c:pt>
                <c:pt idx="4053">
                  <c:v>-8.1772550000000006</c:v>
                </c:pt>
                <c:pt idx="4054">
                  <c:v>-8.2074649999999991</c:v>
                </c:pt>
                <c:pt idx="4055">
                  <c:v>-8.237781</c:v>
                </c:pt>
                <c:pt idx="4056">
                  <c:v>-8.2673039999999993</c:v>
                </c:pt>
                <c:pt idx="4057">
                  <c:v>-8.2966680000000004</c:v>
                </c:pt>
                <c:pt idx="4058">
                  <c:v>-8.3274380000000008</c:v>
                </c:pt>
                <c:pt idx="4059">
                  <c:v>-8.3577929999999991</c:v>
                </c:pt>
                <c:pt idx="4060">
                  <c:v>-8.3876779999999993</c:v>
                </c:pt>
                <c:pt idx="4061">
                  <c:v>-8.417389</c:v>
                </c:pt>
                <c:pt idx="4062">
                  <c:v>-8.4479109999999995</c:v>
                </c:pt>
                <c:pt idx="4063">
                  <c:v>-8.4786260000000002</c:v>
                </c:pt>
                <c:pt idx="4064">
                  <c:v>-8.5092079999999992</c:v>
                </c:pt>
                <c:pt idx="4065">
                  <c:v>-8.5400790000000004</c:v>
                </c:pt>
                <c:pt idx="4066">
                  <c:v>-8.5706910000000001</c:v>
                </c:pt>
                <c:pt idx="4067">
                  <c:v>-8.6013559999999991</c:v>
                </c:pt>
                <c:pt idx="4068">
                  <c:v>-8.6318400000000004</c:v>
                </c:pt>
                <c:pt idx="4069">
                  <c:v>-8.6629090000000009</c:v>
                </c:pt>
                <c:pt idx="4070">
                  <c:v>-8.6938530000000007</c:v>
                </c:pt>
                <c:pt idx="4071">
                  <c:v>-8.7246520000000007</c:v>
                </c:pt>
                <c:pt idx="4072">
                  <c:v>-8.7559120000000004</c:v>
                </c:pt>
                <c:pt idx="4073">
                  <c:v>-8.7870109999999997</c:v>
                </c:pt>
                <c:pt idx="4074">
                  <c:v>-8.8178479999999997</c:v>
                </c:pt>
                <c:pt idx="4075">
                  <c:v>-8.8490339999999996</c:v>
                </c:pt>
                <c:pt idx="4076">
                  <c:v>-8.8804490000000005</c:v>
                </c:pt>
                <c:pt idx="4077">
                  <c:v>-8.9117189999999997</c:v>
                </c:pt>
                <c:pt idx="4078">
                  <c:v>-8.9429859999999994</c:v>
                </c:pt>
                <c:pt idx="4079">
                  <c:v>-8.9749210000000001</c:v>
                </c:pt>
                <c:pt idx="4080">
                  <c:v>-9.0063089999999999</c:v>
                </c:pt>
                <c:pt idx="4081">
                  <c:v>-9.0377310000000008</c:v>
                </c:pt>
                <c:pt idx="4082">
                  <c:v>-9.0695040000000002</c:v>
                </c:pt>
                <c:pt idx="4083">
                  <c:v>-9.1013819999999992</c:v>
                </c:pt>
                <c:pt idx="4084">
                  <c:v>-9.1328300000000002</c:v>
                </c:pt>
                <c:pt idx="4085">
                  <c:v>-9.1646239999999999</c:v>
                </c:pt>
                <c:pt idx="4086">
                  <c:v>-9.1970949999999991</c:v>
                </c:pt>
                <c:pt idx="4087">
                  <c:v>-9.2291190000000007</c:v>
                </c:pt>
                <c:pt idx="4088">
                  <c:v>-9.2619620000000005</c:v>
                </c:pt>
                <c:pt idx="4089">
                  <c:v>-9.2944990000000001</c:v>
                </c:pt>
                <c:pt idx="4090">
                  <c:v>-9.3269300000000008</c:v>
                </c:pt>
                <c:pt idx="4091">
                  <c:v>-9.3588179999999994</c:v>
                </c:pt>
                <c:pt idx="4092">
                  <c:v>-9.3912659999999999</c:v>
                </c:pt>
                <c:pt idx="4093">
                  <c:v>-9.4238060000000008</c:v>
                </c:pt>
                <c:pt idx="4094">
                  <c:v>-9.4567800000000002</c:v>
                </c:pt>
                <c:pt idx="4095">
                  <c:v>-9.4896779999999996</c:v>
                </c:pt>
                <c:pt idx="4096">
                  <c:v>-9.5227179999999993</c:v>
                </c:pt>
                <c:pt idx="4097">
                  <c:v>-9.5557680000000005</c:v>
                </c:pt>
                <c:pt idx="4098">
                  <c:v>-9.5881129999999999</c:v>
                </c:pt>
                <c:pt idx="4099">
                  <c:v>-9.6211629999999992</c:v>
                </c:pt>
                <c:pt idx="4100">
                  <c:v>-9.6541099999999993</c:v>
                </c:pt>
                <c:pt idx="4101">
                  <c:v>-9.6872120000000006</c:v>
                </c:pt>
                <c:pt idx="4102">
                  <c:v>-9.7207810000000006</c:v>
                </c:pt>
                <c:pt idx="4103">
                  <c:v>-9.7540739999999992</c:v>
                </c:pt>
                <c:pt idx="4104">
                  <c:v>-9.7872450000000004</c:v>
                </c:pt>
                <c:pt idx="4105">
                  <c:v>-9.8207020000000007</c:v>
                </c:pt>
                <c:pt idx="4106">
                  <c:v>-9.8534780000000008</c:v>
                </c:pt>
                <c:pt idx="4107">
                  <c:v>-9.8874300000000002</c:v>
                </c:pt>
                <c:pt idx="4108">
                  <c:v>-9.9206939999999992</c:v>
                </c:pt>
                <c:pt idx="4109">
                  <c:v>-9.9544359999999994</c:v>
                </c:pt>
                <c:pt idx="4110">
                  <c:v>-9.9888840000000005</c:v>
                </c:pt>
                <c:pt idx="4111">
                  <c:v>-10.02253</c:v>
                </c:pt>
                <c:pt idx="4112">
                  <c:v>-10.057259999999999</c:v>
                </c:pt>
                <c:pt idx="4113">
                  <c:v>-10.09122</c:v>
                </c:pt>
                <c:pt idx="4114">
                  <c:v>-10.12504</c:v>
                </c:pt>
                <c:pt idx="4115">
                  <c:v>-10.159700000000001</c:v>
                </c:pt>
                <c:pt idx="4116">
                  <c:v>-10.194229999999999</c:v>
                </c:pt>
                <c:pt idx="4117">
                  <c:v>-10.22841</c:v>
                </c:pt>
                <c:pt idx="4118">
                  <c:v>-10.261839999999999</c:v>
                </c:pt>
                <c:pt idx="4119">
                  <c:v>-10.295920000000001</c:v>
                </c:pt>
                <c:pt idx="4120">
                  <c:v>-10.330579999999999</c:v>
                </c:pt>
                <c:pt idx="4121">
                  <c:v>-10.36525</c:v>
                </c:pt>
                <c:pt idx="4122">
                  <c:v>-10.39978</c:v>
                </c:pt>
                <c:pt idx="4123">
                  <c:v>-10.43422</c:v>
                </c:pt>
                <c:pt idx="4124">
                  <c:v>-10.469189999999999</c:v>
                </c:pt>
              </c:numCache>
            </c:numRef>
          </c:yVal>
          <c:smooth val="1"/>
          <c:extLst>
            <c:ext xmlns:c16="http://schemas.microsoft.com/office/drawing/2014/chart" uri="{C3380CC4-5D6E-409C-BE32-E72D297353CC}">
              <c16:uniqueId val="{00000004-B7DB-4849-B7AB-0ECF66CA29AB}"/>
            </c:ext>
          </c:extLst>
        </c:ser>
        <c:dLbls>
          <c:showLegendKey val="0"/>
          <c:showVal val="0"/>
          <c:showCatName val="0"/>
          <c:showSerName val="0"/>
          <c:showPercent val="0"/>
          <c:showBubbleSize val="0"/>
        </c:dLbls>
        <c:axId val="820407416"/>
        <c:axId val="820405456"/>
      </c:scatterChart>
      <c:valAx>
        <c:axId val="820407416"/>
        <c:scaling>
          <c:orientation val="minMax"/>
          <c:max val="300"/>
        </c:scaling>
        <c:delete val="0"/>
        <c:axPos val="b"/>
        <c:majorGridlines/>
        <c:minorGridlines/>
        <c:title>
          <c:tx>
            <c:rich>
              <a:bodyPr/>
              <a:lstStyle/>
              <a:p>
                <a:pPr>
                  <a:defRPr sz="1400"/>
                </a:pPr>
                <a:r>
                  <a:rPr lang="en-US" sz="1400"/>
                  <a:t>Temperature (C)</a:t>
                </a:r>
              </a:p>
            </c:rich>
          </c:tx>
          <c:overlay val="0"/>
        </c:title>
        <c:numFmt formatCode="General" sourceLinked="1"/>
        <c:majorTickMark val="out"/>
        <c:minorTickMark val="none"/>
        <c:tickLblPos val="nextTo"/>
        <c:txPr>
          <a:bodyPr/>
          <a:lstStyle/>
          <a:p>
            <a:pPr>
              <a:defRPr sz="1200"/>
            </a:pPr>
            <a:endParaRPr lang="en-US"/>
          </a:p>
        </c:txPr>
        <c:crossAx val="820405456"/>
        <c:crossesAt val="-90"/>
        <c:crossBetween val="midCat"/>
      </c:valAx>
      <c:valAx>
        <c:axId val="820405456"/>
        <c:scaling>
          <c:orientation val="minMax"/>
          <c:max val="0"/>
        </c:scaling>
        <c:delete val="0"/>
        <c:axPos val="l"/>
        <c:majorGridlines/>
        <c:minorGridlines/>
        <c:title>
          <c:tx>
            <c:rich>
              <a:bodyPr/>
              <a:lstStyle/>
              <a:p>
                <a:pPr>
                  <a:defRPr sz="1400"/>
                </a:pPr>
                <a:r>
                  <a:rPr lang="en-US" sz="1400" dirty="0"/>
                  <a:t>Strain</a:t>
                </a:r>
                <a:r>
                  <a:rPr lang="en-US" sz="1400" baseline="0" dirty="0"/>
                  <a:t> (%)</a:t>
                </a:r>
                <a:endParaRPr lang="en-US" sz="1400" dirty="0"/>
              </a:p>
            </c:rich>
          </c:tx>
          <c:overlay val="0"/>
        </c:title>
        <c:numFmt formatCode="General" sourceLinked="1"/>
        <c:majorTickMark val="out"/>
        <c:minorTickMark val="none"/>
        <c:tickLblPos val="nextTo"/>
        <c:txPr>
          <a:bodyPr/>
          <a:lstStyle/>
          <a:p>
            <a:pPr>
              <a:defRPr sz="1200"/>
            </a:pPr>
            <a:endParaRPr lang="en-US"/>
          </a:p>
        </c:txPr>
        <c:crossAx val="820407416"/>
        <c:crosses val="autoZero"/>
        <c:crossBetween val="midCat"/>
      </c:valAx>
    </c:plotArea>
    <c:legend>
      <c:legendPos val="b"/>
      <c:overlay val="0"/>
      <c:txPr>
        <a:bodyPr/>
        <a:lstStyle/>
        <a:p>
          <a:pPr>
            <a:defRPr sz="11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'30A'!$D$1</c:f>
              <c:strCache>
                <c:ptCount val="1"/>
                <c:pt idx="0">
                  <c:v>DreamWeaver</c:v>
                </c:pt>
              </c:strCache>
            </c:strRef>
          </c:tx>
          <c:spPr>
            <a:ln w="25400">
              <a:solidFill>
                <a:srgbClr val="C00000"/>
              </a:solidFill>
              <a:prstDash val="solid"/>
            </a:ln>
          </c:spPr>
          <c:marker>
            <c:symbol val="none"/>
          </c:marker>
          <c:xVal>
            <c:numRef>
              <c:f>'30A'!$B$2:$B$5192</c:f>
              <c:numCache>
                <c:formatCode>General</c:formatCode>
                <c:ptCount val="5191"/>
                <c:pt idx="0">
                  <c:v>0</c:v>
                </c:pt>
                <c:pt idx="1">
                  <c:v>41.700000762939453</c:v>
                </c:pt>
                <c:pt idx="2">
                  <c:v>83.400001525878906</c:v>
                </c:pt>
                <c:pt idx="3">
                  <c:v>125</c:v>
                </c:pt>
                <c:pt idx="4">
                  <c:v>166.69999694824219</c:v>
                </c:pt>
                <c:pt idx="5">
                  <c:v>208.39999389648438</c:v>
                </c:pt>
                <c:pt idx="6">
                  <c:v>250.10000610351563</c:v>
                </c:pt>
                <c:pt idx="7">
                  <c:v>291.79998779296875</c:v>
                </c:pt>
                <c:pt idx="8">
                  <c:v>333.39999389648438</c:v>
                </c:pt>
                <c:pt idx="9">
                  <c:v>375.10000610351563</c:v>
                </c:pt>
                <c:pt idx="10">
                  <c:v>416.79998779296875</c:v>
                </c:pt>
                <c:pt idx="11">
                  <c:v>458.5</c:v>
                </c:pt>
                <c:pt idx="12">
                  <c:v>500.20001220703125</c:v>
                </c:pt>
                <c:pt idx="13">
                  <c:v>541.79998779296875</c:v>
                </c:pt>
                <c:pt idx="14">
                  <c:v>583.5</c:v>
                </c:pt>
                <c:pt idx="15">
                  <c:v>625.20001220703125</c:v>
                </c:pt>
                <c:pt idx="16">
                  <c:v>666.9000244140625</c:v>
                </c:pt>
                <c:pt idx="17">
                  <c:v>708.5999755859375</c:v>
                </c:pt>
                <c:pt idx="18">
                  <c:v>750.20001220703125</c:v>
                </c:pt>
                <c:pt idx="19">
                  <c:v>791.9000244140625</c:v>
                </c:pt>
                <c:pt idx="20">
                  <c:v>833.5999755859375</c:v>
                </c:pt>
                <c:pt idx="21">
                  <c:v>875.29998779296875</c:v>
                </c:pt>
                <c:pt idx="22">
                  <c:v>916.9000244140625</c:v>
                </c:pt>
                <c:pt idx="23">
                  <c:v>958.5999755859375</c:v>
                </c:pt>
                <c:pt idx="24">
                  <c:v>1000.2999877929688</c:v>
                </c:pt>
                <c:pt idx="25">
                  <c:v>1042</c:v>
                </c:pt>
                <c:pt idx="26">
                  <c:v>1083.5999755859375</c:v>
                </c:pt>
                <c:pt idx="27">
                  <c:v>1125.300048828125</c:v>
                </c:pt>
                <c:pt idx="28">
                  <c:v>1167</c:v>
                </c:pt>
                <c:pt idx="29">
                  <c:v>1208.699951171875</c:v>
                </c:pt>
                <c:pt idx="30">
                  <c:v>1250.4000244140625</c:v>
                </c:pt>
                <c:pt idx="31">
                  <c:v>1292</c:v>
                </c:pt>
                <c:pt idx="32">
                  <c:v>1333.699951171875</c:v>
                </c:pt>
                <c:pt idx="33">
                  <c:v>1375.4000244140625</c:v>
                </c:pt>
                <c:pt idx="34">
                  <c:v>1417.0999755859375</c:v>
                </c:pt>
                <c:pt idx="35">
                  <c:v>1458.800048828125</c:v>
                </c:pt>
                <c:pt idx="36">
                  <c:v>1500.5</c:v>
                </c:pt>
                <c:pt idx="37">
                  <c:v>1542.0999755859375</c:v>
                </c:pt>
                <c:pt idx="38">
                  <c:v>1583.800048828125</c:v>
                </c:pt>
                <c:pt idx="39">
                  <c:v>1625.5</c:v>
                </c:pt>
                <c:pt idx="40">
                  <c:v>1667.199951171875</c:v>
                </c:pt>
                <c:pt idx="41">
                  <c:v>1708.800048828125</c:v>
                </c:pt>
                <c:pt idx="42">
                  <c:v>1750.5</c:v>
                </c:pt>
                <c:pt idx="43">
                  <c:v>1792.199951171875</c:v>
                </c:pt>
                <c:pt idx="44">
                  <c:v>1833.9000244140625</c:v>
                </c:pt>
                <c:pt idx="45">
                  <c:v>1875.5999755859375</c:v>
                </c:pt>
                <c:pt idx="46">
                  <c:v>1917.199951171875</c:v>
                </c:pt>
                <c:pt idx="47">
                  <c:v>1958.9000244140625</c:v>
                </c:pt>
                <c:pt idx="48">
                  <c:v>2000.5999755859375</c:v>
                </c:pt>
                <c:pt idx="49">
                  <c:v>2042.300048828125</c:v>
                </c:pt>
                <c:pt idx="50">
                  <c:v>2084</c:v>
                </c:pt>
                <c:pt idx="51">
                  <c:v>2125.60009765625</c:v>
                </c:pt>
                <c:pt idx="52">
                  <c:v>2167.300048828125</c:v>
                </c:pt>
                <c:pt idx="53">
                  <c:v>2209</c:v>
                </c:pt>
                <c:pt idx="54">
                  <c:v>2250.699951171875</c:v>
                </c:pt>
                <c:pt idx="55">
                  <c:v>2292.300048828125</c:v>
                </c:pt>
                <c:pt idx="56">
                  <c:v>2334</c:v>
                </c:pt>
                <c:pt idx="57">
                  <c:v>2375.699951171875</c:v>
                </c:pt>
                <c:pt idx="58">
                  <c:v>2417.39990234375</c:v>
                </c:pt>
                <c:pt idx="59">
                  <c:v>2459.10009765625</c:v>
                </c:pt>
                <c:pt idx="60">
                  <c:v>2500.699951171875</c:v>
                </c:pt>
                <c:pt idx="61">
                  <c:v>2542.39990234375</c:v>
                </c:pt>
                <c:pt idx="62">
                  <c:v>2584.10009765625</c:v>
                </c:pt>
                <c:pt idx="63">
                  <c:v>2625.800048828125</c:v>
                </c:pt>
                <c:pt idx="64">
                  <c:v>2667.39990234375</c:v>
                </c:pt>
                <c:pt idx="65">
                  <c:v>2709.10009765625</c:v>
                </c:pt>
                <c:pt idx="66">
                  <c:v>2750.800048828125</c:v>
                </c:pt>
                <c:pt idx="67">
                  <c:v>2792.5</c:v>
                </c:pt>
                <c:pt idx="68">
                  <c:v>2834.199951171875</c:v>
                </c:pt>
                <c:pt idx="69">
                  <c:v>2875.89990234375</c:v>
                </c:pt>
                <c:pt idx="70">
                  <c:v>2917.5</c:v>
                </c:pt>
                <c:pt idx="71">
                  <c:v>2942.5</c:v>
                </c:pt>
              </c:numCache>
            </c:numRef>
          </c:xVal>
          <c:yVal>
            <c:numRef>
              <c:f>'30A'!$C$2:$C$5192</c:f>
              <c:numCache>
                <c:formatCode>General</c:formatCode>
                <c:ptCount val="5191"/>
                <c:pt idx="0">
                  <c:v>3.1916999816894531</c:v>
                </c:pt>
                <c:pt idx="1">
                  <c:v>2.6782999038696289</c:v>
                </c:pt>
                <c:pt idx="2">
                  <c:v>2.649399995803833</c:v>
                </c:pt>
                <c:pt idx="3">
                  <c:v>2.6335999965667725</c:v>
                </c:pt>
                <c:pt idx="4">
                  <c:v>2.6277000904083252</c:v>
                </c:pt>
                <c:pt idx="5">
                  <c:v>2.6228001117706299</c:v>
                </c:pt>
                <c:pt idx="6">
                  <c:v>2.6196999549865723</c:v>
                </c:pt>
                <c:pt idx="7">
                  <c:v>2.6180999279022217</c:v>
                </c:pt>
                <c:pt idx="8">
                  <c:v>2.6171998977661133</c:v>
                </c:pt>
                <c:pt idx="9">
                  <c:v>2.6171998977661133</c:v>
                </c:pt>
                <c:pt idx="10">
                  <c:v>2.6177999973297119</c:v>
                </c:pt>
                <c:pt idx="11">
                  <c:v>2.6187000274658203</c:v>
                </c:pt>
                <c:pt idx="12">
                  <c:v>2.619999885559082</c:v>
                </c:pt>
                <c:pt idx="13">
                  <c:v>2.6215000152587891</c:v>
                </c:pt>
                <c:pt idx="14">
                  <c:v>2.6231000423431396</c:v>
                </c:pt>
                <c:pt idx="15">
                  <c:v>2.6243000030517578</c:v>
                </c:pt>
                <c:pt idx="16">
                  <c:v>2.6259000301361084</c:v>
                </c:pt>
                <c:pt idx="17">
                  <c:v>2.6268000602722168</c:v>
                </c:pt>
                <c:pt idx="18">
                  <c:v>2.6273999214172363</c:v>
                </c:pt>
                <c:pt idx="19">
                  <c:v>2.6277000904083252</c:v>
                </c:pt>
                <c:pt idx="20">
                  <c:v>2.6277000904083252</c:v>
                </c:pt>
                <c:pt idx="21">
                  <c:v>2.6270999908447266</c:v>
                </c:pt>
                <c:pt idx="22">
                  <c:v>2.6264998912811279</c:v>
                </c:pt>
                <c:pt idx="23">
                  <c:v>2.6252000331878662</c:v>
                </c:pt>
                <c:pt idx="24">
                  <c:v>2.624000072479248</c:v>
                </c:pt>
                <c:pt idx="25">
                  <c:v>2.6217999458312988</c:v>
                </c:pt>
                <c:pt idx="26">
                  <c:v>2.6194000244140625</c:v>
                </c:pt>
                <c:pt idx="27">
                  <c:v>2.616300106048584</c:v>
                </c:pt>
                <c:pt idx="28">
                  <c:v>2.6124999523162842</c:v>
                </c:pt>
                <c:pt idx="29">
                  <c:v>2.6085000038146973</c:v>
                </c:pt>
                <c:pt idx="30">
                  <c:v>2.6045000553131104</c:v>
                </c:pt>
                <c:pt idx="31">
                  <c:v>2.5998001098632813</c:v>
                </c:pt>
                <c:pt idx="32">
                  <c:v>2.5945999622344971</c:v>
                </c:pt>
                <c:pt idx="33">
                  <c:v>2.5883998870849609</c:v>
                </c:pt>
                <c:pt idx="34">
                  <c:v>2.5824999809265137</c:v>
                </c:pt>
                <c:pt idx="35">
                  <c:v>2.5769000053405762</c:v>
                </c:pt>
                <c:pt idx="36">
                  <c:v>2.5697999000549316</c:v>
                </c:pt>
                <c:pt idx="37">
                  <c:v>2.5622999668121338</c:v>
                </c:pt>
                <c:pt idx="38">
                  <c:v>2.55430006980896</c:v>
                </c:pt>
                <c:pt idx="39">
                  <c:v>2.5459001064300537</c:v>
                </c:pt>
                <c:pt idx="40">
                  <c:v>2.5388000011444092</c:v>
                </c:pt>
                <c:pt idx="41">
                  <c:v>2.5304000377655029</c:v>
                </c:pt>
                <c:pt idx="42">
                  <c:v>2.5216999053955078</c:v>
                </c:pt>
                <c:pt idx="43">
                  <c:v>2.512700080871582</c:v>
                </c:pt>
                <c:pt idx="44">
                  <c:v>2.5034000873565674</c:v>
                </c:pt>
                <c:pt idx="45">
                  <c:v>2.4944000244140625</c:v>
                </c:pt>
                <c:pt idx="46">
                  <c:v>2.4863998889923096</c:v>
                </c:pt>
                <c:pt idx="47">
                  <c:v>2.476099967956543</c:v>
                </c:pt>
                <c:pt idx="48">
                  <c:v>2.4662001132965088</c:v>
                </c:pt>
                <c:pt idx="49">
                  <c:v>2.4560000896453857</c:v>
                </c:pt>
                <c:pt idx="50">
                  <c:v>2.4472999572753906</c:v>
                </c:pt>
                <c:pt idx="51">
                  <c:v>2.4349000453948975</c:v>
                </c:pt>
                <c:pt idx="52">
                  <c:v>2.4244000911712646</c:v>
                </c:pt>
                <c:pt idx="53">
                  <c:v>2.4154000282287598</c:v>
                </c:pt>
                <c:pt idx="54">
                  <c:v>2.4051001071929932</c:v>
                </c:pt>
                <c:pt idx="55">
                  <c:v>2.3936998844146729</c:v>
                </c:pt>
                <c:pt idx="56">
                  <c:v>2.3824999332427979</c:v>
                </c:pt>
                <c:pt idx="57">
                  <c:v>2.3703999519348145</c:v>
                </c:pt>
                <c:pt idx="58">
                  <c:v>2.3585999011993408</c:v>
                </c:pt>
                <c:pt idx="59">
                  <c:v>2.3459000587463379</c:v>
                </c:pt>
                <c:pt idx="60">
                  <c:v>2.3350999355316162</c:v>
                </c:pt>
                <c:pt idx="61">
                  <c:v>2.3213999271392822</c:v>
                </c:pt>
                <c:pt idx="62">
                  <c:v>2.3078000545501709</c:v>
                </c:pt>
                <c:pt idx="63">
                  <c:v>2.2916998863220215</c:v>
                </c:pt>
                <c:pt idx="64">
                  <c:v>2.2764999866485596</c:v>
                </c:pt>
                <c:pt idx="65">
                  <c:v>2.2565999031066895</c:v>
                </c:pt>
                <c:pt idx="66">
                  <c:v>2.2330999374389648</c:v>
                </c:pt>
                <c:pt idx="67">
                  <c:v>2.2039000988006592</c:v>
                </c:pt>
                <c:pt idx="68">
                  <c:v>2.1666998863220215</c:v>
                </c:pt>
                <c:pt idx="69">
                  <c:v>2.1171000003814697</c:v>
                </c:pt>
                <c:pt idx="70">
                  <c:v>2.0511000156402588</c:v>
                </c:pt>
                <c:pt idx="71">
                  <c:v>2</c:v>
                </c:pt>
              </c:numCache>
            </c:numRef>
          </c:yVal>
          <c:smooth val="1"/>
          <c:extLst>
            <c:ext xmlns:c16="http://schemas.microsoft.com/office/drawing/2014/chart" uri="{C3380CC4-5D6E-409C-BE32-E72D297353CC}">
              <c16:uniqueId val="{00000000-9325-44B6-B9A7-24587894FBD7}"/>
            </c:ext>
          </c:extLst>
        </c:ser>
        <c:ser>
          <c:idx val="1"/>
          <c:order val="1"/>
          <c:tx>
            <c:strRef>
              <c:f>'30A'!$H$1</c:f>
              <c:strCache>
                <c:ptCount val="1"/>
                <c:pt idx="0">
                  <c:v>DreamWeaver</c:v>
                </c:pt>
              </c:strCache>
            </c:strRef>
          </c:tx>
          <c:spPr>
            <a:ln w="25400">
              <a:solidFill>
                <a:srgbClr val="FF0000"/>
              </a:solidFill>
              <a:prstDash val="solid"/>
            </a:ln>
          </c:spPr>
          <c:marker>
            <c:symbol val="none"/>
          </c:marker>
          <c:xVal>
            <c:numRef>
              <c:f>'30A'!$F$2:$F$5191</c:f>
              <c:numCache>
                <c:formatCode>General</c:formatCode>
                <c:ptCount val="5190"/>
                <c:pt idx="0">
                  <c:v>0</c:v>
                </c:pt>
                <c:pt idx="1">
                  <c:v>41.700000762939453</c:v>
                </c:pt>
                <c:pt idx="2">
                  <c:v>83.300003051757813</c:v>
                </c:pt>
                <c:pt idx="3">
                  <c:v>125</c:v>
                </c:pt>
                <c:pt idx="4">
                  <c:v>166.69999694824219</c:v>
                </c:pt>
                <c:pt idx="5">
                  <c:v>208.39999389648438</c:v>
                </c:pt>
                <c:pt idx="6">
                  <c:v>250.10000610351563</c:v>
                </c:pt>
                <c:pt idx="7">
                  <c:v>291.70001220703125</c:v>
                </c:pt>
                <c:pt idx="8">
                  <c:v>333.39999389648438</c:v>
                </c:pt>
                <c:pt idx="9">
                  <c:v>375.10000610351563</c:v>
                </c:pt>
                <c:pt idx="10">
                  <c:v>416.70001220703125</c:v>
                </c:pt>
                <c:pt idx="11">
                  <c:v>458.39999389648438</c:v>
                </c:pt>
                <c:pt idx="12">
                  <c:v>500.10000610351563</c:v>
                </c:pt>
                <c:pt idx="13">
                  <c:v>541.79998779296875</c:v>
                </c:pt>
                <c:pt idx="14">
                  <c:v>583.4000244140625</c:v>
                </c:pt>
                <c:pt idx="15">
                  <c:v>625.0999755859375</c:v>
                </c:pt>
                <c:pt idx="16">
                  <c:v>666.79998779296875</c:v>
                </c:pt>
                <c:pt idx="17">
                  <c:v>708.5</c:v>
                </c:pt>
                <c:pt idx="18">
                  <c:v>750.0999755859375</c:v>
                </c:pt>
                <c:pt idx="19">
                  <c:v>791.79998779296875</c:v>
                </c:pt>
                <c:pt idx="20">
                  <c:v>833.5</c:v>
                </c:pt>
                <c:pt idx="21">
                  <c:v>875.20001220703125</c:v>
                </c:pt>
                <c:pt idx="22">
                  <c:v>916.79998779296875</c:v>
                </c:pt>
                <c:pt idx="23">
                  <c:v>958.5</c:v>
                </c:pt>
                <c:pt idx="24">
                  <c:v>1000.2000122070313</c:v>
                </c:pt>
                <c:pt idx="25">
                  <c:v>1041.9000244140625</c:v>
                </c:pt>
                <c:pt idx="26">
                  <c:v>1083.5</c:v>
                </c:pt>
                <c:pt idx="27">
                  <c:v>1125.199951171875</c:v>
                </c:pt>
                <c:pt idx="28">
                  <c:v>1166.9000244140625</c:v>
                </c:pt>
                <c:pt idx="29">
                  <c:v>1208.5999755859375</c:v>
                </c:pt>
                <c:pt idx="30">
                  <c:v>1250.199951171875</c:v>
                </c:pt>
                <c:pt idx="31">
                  <c:v>1291.9000244140625</c:v>
                </c:pt>
                <c:pt idx="32">
                  <c:v>1333.5999755859375</c:v>
                </c:pt>
                <c:pt idx="33">
                  <c:v>1375.199951171875</c:v>
                </c:pt>
                <c:pt idx="34">
                  <c:v>1416.9000244140625</c:v>
                </c:pt>
                <c:pt idx="35">
                  <c:v>1458.5999755859375</c:v>
                </c:pt>
                <c:pt idx="36">
                  <c:v>1500.300048828125</c:v>
                </c:pt>
                <c:pt idx="37">
                  <c:v>1541.9000244140625</c:v>
                </c:pt>
                <c:pt idx="38">
                  <c:v>1583.5999755859375</c:v>
                </c:pt>
                <c:pt idx="39">
                  <c:v>1625.300048828125</c:v>
                </c:pt>
                <c:pt idx="40">
                  <c:v>1667</c:v>
                </c:pt>
                <c:pt idx="41">
                  <c:v>1708.5999755859375</c:v>
                </c:pt>
                <c:pt idx="42">
                  <c:v>1750.300048828125</c:v>
                </c:pt>
                <c:pt idx="43">
                  <c:v>1792</c:v>
                </c:pt>
                <c:pt idx="44">
                  <c:v>1833.699951171875</c:v>
                </c:pt>
                <c:pt idx="45">
                  <c:v>1875.300048828125</c:v>
                </c:pt>
                <c:pt idx="46">
                  <c:v>1917</c:v>
                </c:pt>
                <c:pt idx="47">
                  <c:v>1958.699951171875</c:v>
                </c:pt>
                <c:pt idx="48">
                  <c:v>2000.4000244140625</c:v>
                </c:pt>
                <c:pt idx="49">
                  <c:v>2042</c:v>
                </c:pt>
                <c:pt idx="50">
                  <c:v>2083.699951171875</c:v>
                </c:pt>
                <c:pt idx="51">
                  <c:v>2125.39990234375</c:v>
                </c:pt>
                <c:pt idx="52">
                  <c:v>2167.10009765625</c:v>
                </c:pt>
                <c:pt idx="53">
                  <c:v>2208.699951171875</c:v>
                </c:pt>
                <c:pt idx="54">
                  <c:v>2250.39990234375</c:v>
                </c:pt>
                <c:pt idx="55">
                  <c:v>2292.10009765625</c:v>
                </c:pt>
                <c:pt idx="56">
                  <c:v>2333.800048828125</c:v>
                </c:pt>
                <c:pt idx="57">
                  <c:v>2375.39990234375</c:v>
                </c:pt>
                <c:pt idx="58">
                  <c:v>2417.10009765625</c:v>
                </c:pt>
                <c:pt idx="59">
                  <c:v>2458.800048828125</c:v>
                </c:pt>
                <c:pt idx="60">
                  <c:v>2500.5</c:v>
                </c:pt>
                <c:pt idx="61">
                  <c:v>2542.10009765625</c:v>
                </c:pt>
                <c:pt idx="62">
                  <c:v>2583.800048828125</c:v>
                </c:pt>
                <c:pt idx="63">
                  <c:v>2625.5</c:v>
                </c:pt>
                <c:pt idx="64">
                  <c:v>2667.199951171875</c:v>
                </c:pt>
                <c:pt idx="65">
                  <c:v>2708.800048828125</c:v>
                </c:pt>
                <c:pt idx="66">
                  <c:v>2750.5</c:v>
                </c:pt>
                <c:pt idx="67">
                  <c:v>2792.199951171875</c:v>
                </c:pt>
                <c:pt idx="68">
                  <c:v>2833.89990234375</c:v>
                </c:pt>
                <c:pt idx="69">
                  <c:v>2875.5</c:v>
                </c:pt>
                <c:pt idx="70">
                  <c:v>2917.199951171875</c:v>
                </c:pt>
                <c:pt idx="71">
                  <c:v>2942.199951171875</c:v>
                </c:pt>
              </c:numCache>
            </c:numRef>
          </c:xVal>
          <c:yVal>
            <c:numRef>
              <c:f>'30A'!$G$2:$G$5191</c:f>
              <c:numCache>
                <c:formatCode>General</c:formatCode>
                <c:ptCount val="5190"/>
                <c:pt idx="0">
                  <c:v>3.1972000598907471</c:v>
                </c:pt>
                <c:pt idx="1">
                  <c:v>2.6698999404907227</c:v>
                </c:pt>
                <c:pt idx="2">
                  <c:v>2.6373000144958496</c:v>
                </c:pt>
                <c:pt idx="3">
                  <c:v>2.6245999336242676</c:v>
                </c:pt>
                <c:pt idx="4">
                  <c:v>2.6166000366210938</c:v>
                </c:pt>
                <c:pt idx="5">
                  <c:v>2.6122000217437744</c:v>
                </c:pt>
                <c:pt idx="6">
                  <c:v>2.6101000308990479</c:v>
                </c:pt>
                <c:pt idx="7">
                  <c:v>2.608799934387207</c:v>
                </c:pt>
                <c:pt idx="8">
                  <c:v>2.6085000038146973</c:v>
                </c:pt>
                <c:pt idx="9">
                  <c:v>2.6091001033782959</c:v>
                </c:pt>
                <c:pt idx="10">
                  <c:v>2.6103999614715576</c:v>
                </c:pt>
                <c:pt idx="11">
                  <c:v>2.6119000911712646</c:v>
                </c:pt>
                <c:pt idx="12">
                  <c:v>2.613800048828125</c:v>
                </c:pt>
                <c:pt idx="13">
                  <c:v>2.6159000396728516</c:v>
                </c:pt>
                <c:pt idx="14">
                  <c:v>2.6177999973297119</c:v>
                </c:pt>
                <c:pt idx="15">
                  <c:v>2.6196999549865723</c:v>
                </c:pt>
                <c:pt idx="16">
                  <c:v>2.6212000846862793</c:v>
                </c:pt>
                <c:pt idx="17">
                  <c:v>2.622499942779541</c:v>
                </c:pt>
                <c:pt idx="18">
                  <c:v>2.6233999729156494</c:v>
                </c:pt>
                <c:pt idx="19">
                  <c:v>2.624000072479248</c:v>
                </c:pt>
                <c:pt idx="20">
                  <c:v>2.6243000030517578</c:v>
                </c:pt>
                <c:pt idx="21">
                  <c:v>2.624000072479248</c:v>
                </c:pt>
                <c:pt idx="22">
                  <c:v>2.6231000423431396</c:v>
                </c:pt>
                <c:pt idx="23">
                  <c:v>2.6221001148223877</c:v>
                </c:pt>
                <c:pt idx="24">
                  <c:v>2.6205999851226807</c:v>
                </c:pt>
                <c:pt idx="25">
                  <c:v>2.6184000968933105</c:v>
                </c:pt>
                <c:pt idx="26">
                  <c:v>2.6156001091003418</c:v>
                </c:pt>
                <c:pt idx="27">
                  <c:v>2.6127998828887939</c:v>
                </c:pt>
                <c:pt idx="28">
                  <c:v>2.6094000339508057</c:v>
                </c:pt>
                <c:pt idx="29">
                  <c:v>2.6047999858856201</c:v>
                </c:pt>
                <c:pt idx="30">
                  <c:v>2.6008000373840332</c:v>
                </c:pt>
                <c:pt idx="31">
                  <c:v>2.5954999923706055</c:v>
                </c:pt>
                <c:pt idx="32">
                  <c:v>2.5905001163482666</c:v>
                </c:pt>
                <c:pt idx="33">
                  <c:v>2.58489990234375</c:v>
                </c:pt>
                <c:pt idx="34">
                  <c:v>2.5790998935699463</c:v>
                </c:pt>
                <c:pt idx="35">
                  <c:v>2.5724999904632568</c:v>
                </c:pt>
                <c:pt idx="36">
                  <c:v>2.5657000541687012</c:v>
                </c:pt>
                <c:pt idx="37">
                  <c:v>2.5580000877380371</c:v>
                </c:pt>
                <c:pt idx="38">
                  <c:v>2.550800085067749</c:v>
                </c:pt>
                <c:pt idx="39">
                  <c:v>2.5434000492095947</c:v>
                </c:pt>
                <c:pt idx="40">
                  <c:v>2.5360000133514404</c:v>
                </c:pt>
                <c:pt idx="41">
                  <c:v>2.5281999111175537</c:v>
                </c:pt>
                <c:pt idx="42">
                  <c:v>2.5202000141143799</c:v>
                </c:pt>
                <c:pt idx="43">
                  <c:v>2.5123999118804932</c:v>
                </c:pt>
                <c:pt idx="44">
                  <c:v>2.5037000179290771</c:v>
                </c:pt>
                <c:pt idx="45">
                  <c:v>2.4956998825073242</c:v>
                </c:pt>
                <c:pt idx="46">
                  <c:v>2.4860000610351563</c:v>
                </c:pt>
                <c:pt idx="47">
                  <c:v>2.4774000644683838</c:v>
                </c:pt>
                <c:pt idx="48">
                  <c:v>2.4693000316619873</c:v>
                </c:pt>
                <c:pt idx="49">
                  <c:v>2.4609000682830811</c:v>
                </c:pt>
                <c:pt idx="50">
                  <c:v>2.4523000717163086</c:v>
                </c:pt>
                <c:pt idx="51">
                  <c:v>2.4439001083374023</c:v>
                </c:pt>
                <c:pt idx="52">
                  <c:v>2.4351999759674072</c:v>
                </c:pt>
                <c:pt idx="53">
                  <c:v>2.4249999523162842</c:v>
                </c:pt>
                <c:pt idx="54">
                  <c:v>2.4159998893737793</c:v>
                </c:pt>
                <c:pt idx="55">
                  <c:v>2.4066998958587646</c:v>
                </c:pt>
                <c:pt idx="56">
                  <c:v>2.39739990234375</c:v>
                </c:pt>
                <c:pt idx="57">
                  <c:v>2.3880999088287354</c:v>
                </c:pt>
                <c:pt idx="58">
                  <c:v>2.3778998851776123</c:v>
                </c:pt>
                <c:pt idx="59">
                  <c:v>2.3678998947143555</c:v>
                </c:pt>
                <c:pt idx="60">
                  <c:v>2.3568000793457031</c:v>
                </c:pt>
                <c:pt idx="61">
                  <c:v>2.3452999591827393</c:v>
                </c:pt>
                <c:pt idx="62">
                  <c:v>2.3301000595092773</c:v>
                </c:pt>
                <c:pt idx="63">
                  <c:v>2.315500020980835</c:v>
                </c:pt>
                <c:pt idx="64">
                  <c:v>2.2994000911712646</c:v>
                </c:pt>
                <c:pt idx="65">
                  <c:v>2.279900074005127</c:v>
                </c:pt>
                <c:pt idx="66">
                  <c:v>2.2560000419616699</c:v>
                </c:pt>
                <c:pt idx="67">
                  <c:v>2.2263000011444092</c:v>
                </c:pt>
                <c:pt idx="68">
                  <c:v>2.1875</c:v>
                </c:pt>
                <c:pt idx="69">
                  <c:v>2.1370000839233398</c:v>
                </c:pt>
                <c:pt idx="70">
                  <c:v>2.0587999820709229</c:v>
                </c:pt>
                <c:pt idx="71">
                  <c:v>2</c:v>
                </c:pt>
              </c:numCache>
            </c:numRef>
          </c:yVal>
          <c:smooth val="1"/>
          <c:extLst>
            <c:ext xmlns:c16="http://schemas.microsoft.com/office/drawing/2014/chart" uri="{C3380CC4-5D6E-409C-BE32-E72D297353CC}">
              <c16:uniqueId val="{00000001-9325-44B6-B9A7-24587894FBD7}"/>
            </c:ext>
          </c:extLst>
        </c:ser>
        <c:ser>
          <c:idx val="4"/>
          <c:order val="2"/>
          <c:tx>
            <c:strRef>
              <c:f>'30A'!$L$1</c:f>
              <c:strCache>
                <c:ptCount val="1"/>
                <c:pt idx="0">
                  <c:v>Standard</c:v>
                </c:pt>
              </c:strCache>
            </c:strRef>
          </c:tx>
          <c:spPr>
            <a:ln w="25400">
              <a:solidFill>
                <a:srgbClr val="00FF00"/>
              </a:solidFill>
              <a:prstDash val="solid"/>
            </a:ln>
          </c:spPr>
          <c:marker>
            <c:symbol val="none"/>
          </c:marker>
          <c:xVal>
            <c:numRef>
              <c:f>'30A'!$J$2:$J$5536</c:f>
              <c:numCache>
                <c:formatCode>General</c:formatCode>
                <c:ptCount val="5535"/>
                <c:pt idx="0">
                  <c:v>0</c:v>
                </c:pt>
                <c:pt idx="1">
                  <c:v>41.700000762939453</c:v>
                </c:pt>
                <c:pt idx="2">
                  <c:v>83.400001525878906</c:v>
                </c:pt>
                <c:pt idx="3">
                  <c:v>125.09999847412109</c:v>
                </c:pt>
                <c:pt idx="4">
                  <c:v>166.69999694824219</c:v>
                </c:pt>
                <c:pt idx="5">
                  <c:v>208.39999389648438</c:v>
                </c:pt>
                <c:pt idx="6">
                  <c:v>250.10000610351563</c:v>
                </c:pt>
                <c:pt idx="7">
                  <c:v>291.79998779296875</c:v>
                </c:pt>
                <c:pt idx="8">
                  <c:v>333.5</c:v>
                </c:pt>
                <c:pt idx="9">
                  <c:v>375.20001220703125</c:v>
                </c:pt>
                <c:pt idx="10">
                  <c:v>416.89999389648438</c:v>
                </c:pt>
                <c:pt idx="11">
                  <c:v>458.60000610351563</c:v>
                </c:pt>
                <c:pt idx="12">
                  <c:v>500.29998779296875</c:v>
                </c:pt>
                <c:pt idx="13">
                  <c:v>541.9000244140625</c:v>
                </c:pt>
                <c:pt idx="14">
                  <c:v>583.5999755859375</c:v>
                </c:pt>
                <c:pt idx="15">
                  <c:v>625.29998779296875</c:v>
                </c:pt>
                <c:pt idx="16">
                  <c:v>667</c:v>
                </c:pt>
                <c:pt idx="17">
                  <c:v>708.70001220703125</c:v>
                </c:pt>
                <c:pt idx="18">
                  <c:v>750.4000244140625</c:v>
                </c:pt>
                <c:pt idx="19">
                  <c:v>792.0999755859375</c:v>
                </c:pt>
                <c:pt idx="20">
                  <c:v>833.79998779296875</c:v>
                </c:pt>
                <c:pt idx="21">
                  <c:v>875.5</c:v>
                </c:pt>
                <c:pt idx="22">
                  <c:v>917.20001220703125</c:v>
                </c:pt>
                <c:pt idx="23">
                  <c:v>958.79998779296875</c:v>
                </c:pt>
                <c:pt idx="24">
                  <c:v>1000.5</c:v>
                </c:pt>
                <c:pt idx="25">
                  <c:v>1042.199951171875</c:v>
                </c:pt>
                <c:pt idx="26">
                  <c:v>1083.9000244140625</c:v>
                </c:pt>
                <c:pt idx="27">
                  <c:v>1125.5999755859375</c:v>
                </c:pt>
                <c:pt idx="28">
                  <c:v>1167.300048828125</c:v>
                </c:pt>
                <c:pt idx="29">
                  <c:v>1209</c:v>
                </c:pt>
                <c:pt idx="30">
                  <c:v>1250.699951171875</c:v>
                </c:pt>
                <c:pt idx="31">
                  <c:v>1292.4000244140625</c:v>
                </c:pt>
                <c:pt idx="32">
                  <c:v>1334</c:v>
                </c:pt>
                <c:pt idx="33">
                  <c:v>1375.699951171875</c:v>
                </c:pt>
                <c:pt idx="34">
                  <c:v>1417.4000244140625</c:v>
                </c:pt>
                <c:pt idx="35">
                  <c:v>1459.0999755859375</c:v>
                </c:pt>
                <c:pt idx="36">
                  <c:v>1500.800048828125</c:v>
                </c:pt>
                <c:pt idx="37">
                  <c:v>1542.5</c:v>
                </c:pt>
                <c:pt idx="38">
                  <c:v>1584.199951171875</c:v>
                </c:pt>
                <c:pt idx="39">
                  <c:v>1625.9000244140625</c:v>
                </c:pt>
                <c:pt idx="40">
                  <c:v>1667.5999755859375</c:v>
                </c:pt>
                <c:pt idx="41">
                  <c:v>1709.199951171875</c:v>
                </c:pt>
                <c:pt idx="42">
                  <c:v>1750.9000244140625</c:v>
                </c:pt>
                <c:pt idx="43">
                  <c:v>1792.5999755859375</c:v>
                </c:pt>
                <c:pt idx="44">
                  <c:v>1834.300048828125</c:v>
                </c:pt>
                <c:pt idx="45">
                  <c:v>1876</c:v>
                </c:pt>
                <c:pt idx="46">
                  <c:v>1917.699951171875</c:v>
                </c:pt>
                <c:pt idx="47">
                  <c:v>1959.4000244140625</c:v>
                </c:pt>
                <c:pt idx="48">
                  <c:v>2001.0999755859375</c:v>
                </c:pt>
                <c:pt idx="49">
                  <c:v>2042.800048828125</c:v>
                </c:pt>
                <c:pt idx="50">
                  <c:v>2084.39990234375</c:v>
                </c:pt>
                <c:pt idx="51">
                  <c:v>2126.10009765625</c:v>
                </c:pt>
                <c:pt idx="52">
                  <c:v>2167.800048828125</c:v>
                </c:pt>
                <c:pt idx="53">
                  <c:v>2209.5</c:v>
                </c:pt>
                <c:pt idx="54">
                  <c:v>2251.199951171875</c:v>
                </c:pt>
                <c:pt idx="55">
                  <c:v>2292.89990234375</c:v>
                </c:pt>
                <c:pt idx="56">
                  <c:v>2334.60009765625</c:v>
                </c:pt>
                <c:pt idx="57">
                  <c:v>2376.300048828125</c:v>
                </c:pt>
                <c:pt idx="58">
                  <c:v>2418</c:v>
                </c:pt>
                <c:pt idx="59">
                  <c:v>2459.699951171875</c:v>
                </c:pt>
                <c:pt idx="60">
                  <c:v>2501.300048828125</c:v>
                </c:pt>
                <c:pt idx="61">
                  <c:v>2543</c:v>
                </c:pt>
                <c:pt idx="62">
                  <c:v>2584.699951171875</c:v>
                </c:pt>
                <c:pt idx="63">
                  <c:v>2626.39990234375</c:v>
                </c:pt>
                <c:pt idx="64">
                  <c:v>2668.10009765625</c:v>
                </c:pt>
                <c:pt idx="65">
                  <c:v>2709.800048828125</c:v>
                </c:pt>
                <c:pt idx="66">
                  <c:v>2751.5</c:v>
                </c:pt>
                <c:pt idx="67">
                  <c:v>2793.10009765625</c:v>
                </c:pt>
                <c:pt idx="68">
                  <c:v>2834.800048828125</c:v>
                </c:pt>
                <c:pt idx="69">
                  <c:v>2876.5</c:v>
                </c:pt>
                <c:pt idx="70">
                  <c:v>2918.199951171875</c:v>
                </c:pt>
                <c:pt idx="71">
                  <c:v>2934.89990234375</c:v>
                </c:pt>
              </c:numCache>
            </c:numRef>
          </c:xVal>
          <c:yVal>
            <c:numRef>
              <c:f>'30A'!$K$2:$K$5536</c:f>
              <c:numCache>
                <c:formatCode>General</c:formatCode>
                <c:ptCount val="5535"/>
                <c:pt idx="0">
                  <c:v>3.013700008392334</c:v>
                </c:pt>
                <c:pt idx="1">
                  <c:v>2.5908000469207764</c:v>
                </c:pt>
                <c:pt idx="2">
                  <c:v>2.5657000541687012</c:v>
                </c:pt>
                <c:pt idx="3">
                  <c:v>2.5573999881744385</c:v>
                </c:pt>
                <c:pt idx="4">
                  <c:v>2.5546000003814697</c:v>
                </c:pt>
                <c:pt idx="5">
                  <c:v>2.55430006980896</c:v>
                </c:pt>
                <c:pt idx="6">
                  <c:v>2.5546000003814697</c:v>
                </c:pt>
                <c:pt idx="7">
                  <c:v>2.5557999610900879</c:v>
                </c:pt>
                <c:pt idx="8">
                  <c:v>2.5576999187469482</c:v>
                </c:pt>
                <c:pt idx="9">
                  <c:v>2.559499979019165</c:v>
                </c:pt>
                <c:pt idx="10">
                  <c:v>2.5622999668121338</c:v>
                </c:pt>
                <c:pt idx="11">
                  <c:v>2.5657000541687012</c:v>
                </c:pt>
                <c:pt idx="12">
                  <c:v>2.5690999031066895</c:v>
                </c:pt>
                <c:pt idx="13">
                  <c:v>2.573199987411499</c:v>
                </c:pt>
                <c:pt idx="14">
                  <c:v>2.5769000053405762</c:v>
                </c:pt>
                <c:pt idx="15">
                  <c:v>2.5808999538421631</c:v>
                </c:pt>
                <c:pt idx="16">
                  <c:v>2.58489990234375</c:v>
                </c:pt>
                <c:pt idx="17">
                  <c:v>2.5883998870849609</c:v>
                </c:pt>
                <c:pt idx="18">
                  <c:v>2.5915000438690186</c:v>
                </c:pt>
                <c:pt idx="19">
                  <c:v>2.5938999652862549</c:v>
                </c:pt>
                <c:pt idx="20">
                  <c:v>2.5961000919342041</c:v>
                </c:pt>
                <c:pt idx="21">
                  <c:v>2.5977001190185547</c:v>
                </c:pt>
                <c:pt idx="22">
                  <c:v>2.598599910736084</c:v>
                </c:pt>
                <c:pt idx="23">
                  <c:v>2.5989000797271729</c:v>
                </c:pt>
                <c:pt idx="24">
                  <c:v>2.5992000102996826</c:v>
                </c:pt>
                <c:pt idx="25">
                  <c:v>2.598599910736084</c:v>
                </c:pt>
                <c:pt idx="26">
                  <c:v>2.5977001190185547</c:v>
                </c:pt>
                <c:pt idx="27">
                  <c:v>2.5957999229431152</c:v>
                </c:pt>
                <c:pt idx="28">
                  <c:v>2.5936000347137451</c:v>
                </c:pt>
                <c:pt idx="29">
                  <c:v>2.5908000469207764</c:v>
                </c:pt>
                <c:pt idx="30">
                  <c:v>2.5871000289916992</c:v>
                </c:pt>
                <c:pt idx="31">
                  <c:v>2.5831000804901123</c:v>
                </c:pt>
                <c:pt idx="32">
                  <c:v>2.5780999660491943</c:v>
                </c:pt>
                <c:pt idx="33">
                  <c:v>2.5729000568389893</c:v>
                </c:pt>
                <c:pt idx="34">
                  <c:v>2.5669999122619629</c:v>
                </c:pt>
                <c:pt idx="35">
                  <c:v>2.560499906539917</c:v>
                </c:pt>
                <c:pt idx="36">
                  <c:v>2.5532999038696289</c:v>
                </c:pt>
                <c:pt idx="37">
                  <c:v>2.5450000762939453</c:v>
                </c:pt>
                <c:pt idx="38">
                  <c:v>2.5369000434875488</c:v>
                </c:pt>
                <c:pt idx="39">
                  <c:v>2.5278999805450439</c:v>
                </c:pt>
                <c:pt idx="40">
                  <c:v>2.5183000564575195</c:v>
                </c:pt>
                <c:pt idx="41">
                  <c:v>2.5083999633789063</c:v>
                </c:pt>
                <c:pt idx="42">
                  <c:v>2.4978001117706299</c:v>
                </c:pt>
                <c:pt idx="43">
                  <c:v>2.4867000579833984</c:v>
                </c:pt>
                <c:pt idx="44">
                  <c:v>2.4755001068115234</c:v>
                </c:pt>
                <c:pt idx="45">
                  <c:v>2.4639999866485596</c:v>
                </c:pt>
                <c:pt idx="46">
                  <c:v>2.4519000053405762</c:v>
                </c:pt>
                <c:pt idx="47">
                  <c:v>2.439500093460083</c:v>
                </c:pt>
                <c:pt idx="48">
                  <c:v>2.4270999431610107</c:v>
                </c:pt>
                <c:pt idx="49">
                  <c:v>2.4144001007080078</c:v>
                </c:pt>
                <c:pt idx="50">
                  <c:v>2.4017000198364258</c:v>
                </c:pt>
                <c:pt idx="51">
                  <c:v>2.3880999088287354</c:v>
                </c:pt>
                <c:pt idx="52">
                  <c:v>2.3750998973846436</c:v>
                </c:pt>
                <c:pt idx="53">
                  <c:v>2.3617000579833984</c:v>
                </c:pt>
                <c:pt idx="54">
                  <c:v>2.3487000465393066</c:v>
                </c:pt>
                <c:pt idx="55">
                  <c:v>2.3354001045227051</c:v>
                </c:pt>
                <c:pt idx="56">
                  <c:v>2.3217000961303711</c:v>
                </c:pt>
                <c:pt idx="57">
                  <c:v>2.3103001117706299</c:v>
                </c:pt>
                <c:pt idx="58">
                  <c:v>2.2932000160217285</c:v>
                </c:pt>
                <c:pt idx="59">
                  <c:v>2.2790000438690186</c:v>
                </c:pt>
                <c:pt idx="60">
                  <c:v>2.266200065612793</c:v>
                </c:pt>
                <c:pt idx="61">
                  <c:v>2.2506999969482422</c:v>
                </c:pt>
                <c:pt idx="62">
                  <c:v>2.2339999675750732</c:v>
                </c:pt>
                <c:pt idx="63">
                  <c:v>2.2170000076293945</c:v>
                </c:pt>
                <c:pt idx="64">
                  <c:v>2.1993000507354736</c:v>
                </c:pt>
                <c:pt idx="65">
                  <c:v>2.1812999248504639</c:v>
                </c:pt>
                <c:pt idx="66">
                  <c:v>2.1617999076843262</c:v>
                </c:pt>
                <c:pt idx="67">
                  <c:v>2.1384999752044678</c:v>
                </c:pt>
                <c:pt idx="68">
                  <c:v>2.1096999645233154</c:v>
                </c:pt>
                <c:pt idx="69">
                  <c:v>2.073699951171875</c:v>
                </c:pt>
                <c:pt idx="70">
                  <c:v>2.024399995803833</c:v>
                </c:pt>
                <c:pt idx="71">
                  <c:v>2</c:v>
                </c:pt>
              </c:numCache>
            </c:numRef>
          </c:yVal>
          <c:smooth val="1"/>
          <c:extLst>
            <c:ext xmlns:c16="http://schemas.microsoft.com/office/drawing/2014/chart" uri="{C3380CC4-5D6E-409C-BE32-E72D297353CC}">
              <c16:uniqueId val="{00000002-9325-44B6-B9A7-24587894FBD7}"/>
            </c:ext>
          </c:extLst>
        </c:ser>
        <c:ser>
          <c:idx val="5"/>
          <c:order val="3"/>
          <c:tx>
            <c:strRef>
              <c:f>'30A'!$P$1</c:f>
              <c:strCache>
                <c:ptCount val="1"/>
                <c:pt idx="0">
                  <c:v>Standard</c:v>
                </c:pt>
              </c:strCache>
            </c:strRef>
          </c:tx>
          <c:spPr>
            <a:ln w="25400">
              <a:solidFill>
                <a:schemeClr val="accent3">
                  <a:lumMod val="50000"/>
                </a:schemeClr>
              </a:solidFill>
              <a:prstDash val="solid"/>
            </a:ln>
          </c:spPr>
          <c:marker>
            <c:symbol val="none"/>
          </c:marker>
          <c:xVal>
            <c:numRef>
              <c:f>'30A'!$N$2:$N$5535</c:f>
              <c:numCache>
                <c:formatCode>General</c:formatCode>
                <c:ptCount val="5534"/>
                <c:pt idx="0">
                  <c:v>0</c:v>
                </c:pt>
                <c:pt idx="1">
                  <c:v>41.700000762939453</c:v>
                </c:pt>
                <c:pt idx="2">
                  <c:v>83.400001525878906</c:v>
                </c:pt>
                <c:pt idx="3">
                  <c:v>125</c:v>
                </c:pt>
                <c:pt idx="4">
                  <c:v>166.69999694824219</c:v>
                </c:pt>
                <c:pt idx="5">
                  <c:v>208.39999389648438</c:v>
                </c:pt>
                <c:pt idx="6">
                  <c:v>250.10000610351563</c:v>
                </c:pt>
                <c:pt idx="7">
                  <c:v>291.79998779296875</c:v>
                </c:pt>
                <c:pt idx="8">
                  <c:v>333.5</c:v>
                </c:pt>
                <c:pt idx="9">
                  <c:v>375.10000610351563</c:v>
                </c:pt>
                <c:pt idx="10">
                  <c:v>416.79998779296875</c:v>
                </c:pt>
                <c:pt idx="11">
                  <c:v>458.5</c:v>
                </c:pt>
                <c:pt idx="12">
                  <c:v>500.20001220703125</c:v>
                </c:pt>
                <c:pt idx="13">
                  <c:v>541.9000244140625</c:v>
                </c:pt>
                <c:pt idx="14">
                  <c:v>583.5</c:v>
                </c:pt>
                <c:pt idx="15">
                  <c:v>625.20001220703125</c:v>
                </c:pt>
                <c:pt idx="16">
                  <c:v>666.9000244140625</c:v>
                </c:pt>
                <c:pt idx="17">
                  <c:v>708.5999755859375</c:v>
                </c:pt>
                <c:pt idx="18">
                  <c:v>750.29998779296875</c:v>
                </c:pt>
                <c:pt idx="19">
                  <c:v>791.9000244140625</c:v>
                </c:pt>
                <c:pt idx="20">
                  <c:v>833.5999755859375</c:v>
                </c:pt>
                <c:pt idx="21">
                  <c:v>875.29998779296875</c:v>
                </c:pt>
                <c:pt idx="22">
                  <c:v>917</c:v>
                </c:pt>
                <c:pt idx="23">
                  <c:v>958.70001220703125</c:v>
                </c:pt>
                <c:pt idx="24">
                  <c:v>1000.4000244140625</c:v>
                </c:pt>
                <c:pt idx="25">
                  <c:v>1042</c:v>
                </c:pt>
                <c:pt idx="26">
                  <c:v>1083.699951171875</c:v>
                </c:pt>
                <c:pt idx="27">
                  <c:v>1125.4000244140625</c:v>
                </c:pt>
                <c:pt idx="28">
                  <c:v>1167.0999755859375</c:v>
                </c:pt>
                <c:pt idx="29">
                  <c:v>1208.800048828125</c:v>
                </c:pt>
                <c:pt idx="30">
                  <c:v>1250.4000244140625</c:v>
                </c:pt>
                <c:pt idx="31">
                  <c:v>1292.0999755859375</c:v>
                </c:pt>
                <c:pt idx="32">
                  <c:v>1333.800048828125</c:v>
                </c:pt>
                <c:pt idx="33">
                  <c:v>1375.5</c:v>
                </c:pt>
                <c:pt idx="34">
                  <c:v>1417.199951171875</c:v>
                </c:pt>
                <c:pt idx="35">
                  <c:v>1458.9000244140625</c:v>
                </c:pt>
                <c:pt idx="36">
                  <c:v>1500.5</c:v>
                </c:pt>
                <c:pt idx="37">
                  <c:v>1542.199951171875</c:v>
                </c:pt>
                <c:pt idx="38">
                  <c:v>1583.9000244140625</c:v>
                </c:pt>
                <c:pt idx="39">
                  <c:v>1625.5999755859375</c:v>
                </c:pt>
                <c:pt idx="40">
                  <c:v>1667.300048828125</c:v>
                </c:pt>
                <c:pt idx="41">
                  <c:v>1708.9000244140625</c:v>
                </c:pt>
                <c:pt idx="42">
                  <c:v>1750.5999755859375</c:v>
                </c:pt>
                <c:pt idx="43">
                  <c:v>1792.300048828125</c:v>
                </c:pt>
                <c:pt idx="44">
                  <c:v>1834</c:v>
                </c:pt>
                <c:pt idx="45">
                  <c:v>1875.699951171875</c:v>
                </c:pt>
                <c:pt idx="46">
                  <c:v>1917.300048828125</c:v>
                </c:pt>
                <c:pt idx="47">
                  <c:v>1959</c:v>
                </c:pt>
                <c:pt idx="48">
                  <c:v>2000.699951171875</c:v>
                </c:pt>
                <c:pt idx="49">
                  <c:v>2042.4000244140625</c:v>
                </c:pt>
                <c:pt idx="50">
                  <c:v>2084.10009765625</c:v>
                </c:pt>
                <c:pt idx="51">
                  <c:v>2125.699951171875</c:v>
                </c:pt>
                <c:pt idx="52">
                  <c:v>2167.39990234375</c:v>
                </c:pt>
                <c:pt idx="53">
                  <c:v>2209.10009765625</c:v>
                </c:pt>
                <c:pt idx="54">
                  <c:v>2250.800048828125</c:v>
                </c:pt>
                <c:pt idx="55">
                  <c:v>2292.5</c:v>
                </c:pt>
                <c:pt idx="56">
                  <c:v>2334.10009765625</c:v>
                </c:pt>
                <c:pt idx="57">
                  <c:v>2375.800048828125</c:v>
                </c:pt>
                <c:pt idx="58">
                  <c:v>2417.5</c:v>
                </c:pt>
                <c:pt idx="59">
                  <c:v>2459.199951171875</c:v>
                </c:pt>
                <c:pt idx="60">
                  <c:v>2500.89990234375</c:v>
                </c:pt>
                <c:pt idx="61">
                  <c:v>2542.5</c:v>
                </c:pt>
                <c:pt idx="62">
                  <c:v>2584.199951171875</c:v>
                </c:pt>
                <c:pt idx="63">
                  <c:v>2625.89990234375</c:v>
                </c:pt>
                <c:pt idx="64">
                  <c:v>2667.60009765625</c:v>
                </c:pt>
                <c:pt idx="65">
                  <c:v>2709.300048828125</c:v>
                </c:pt>
                <c:pt idx="66">
                  <c:v>2751</c:v>
                </c:pt>
                <c:pt idx="67">
                  <c:v>2792.60009765625</c:v>
                </c:pt>
                <c:pt idx="68">
                  <c:v>2834.300048828125</c:v>
                </c:pt>
                <c:pt idx="69">
                  <c:v>2876</c:v>
                </c:pt>
                <c:pt idx="70">
                  <c:v>2917.699951171875</c:v>
                </c:pt>
                <c:pt idx="71">
                  <c:v>2942.699951171875</c:v>
                </c:pt>
              </c:numCache>
            </c:numRef>
          </c:xVal>
          <c:yVal>
            <c:numRef>
              <c:f>'30A'!$O$2:$O$5535</c:f>
              <c:numCache>
                <c:formatCode>General</c:formatCode>
                <c:ptCount val="5534"/>
                <c:pt idx="0">
                  <c:v>2.8928000926971436</c:v>
                </c:pt>
                <c:pt idx="1">
                  <c:v>2.5638999938964844</c:v>
                </c:pt>
                <c:pt idx="2">
                  <c:v>2.5397000312805176</c:v>
                </c:pt>
                <c:pt idx="3">
                  <c:v>2.5322000980377197</c:v>
                </c:pt>
                <c:pt idx="4">
                  <c:v>2.5304000377655029</c:v>
                </c:pt>
                <c:pt idx="5">
                  <c:v>2.5306999683380127</c:v>
                </c:pt>
                <c:pt idx="6">
                  <c:v>2.532599925994873</c:v>
                </c:pt>
                <c:pt idx="7">
                  <c:v>2.5350000858306885</c:v>
                </c:pt>
                <c:pt idx="8">
                  <c:v>2.5383999347686768</c:v>
                </c:pt>
                <c:pt idx="9">
                  <c:v>2.5422000885009766</c:v>
                </c:pt>
                <c:pt idx="10">
                  <c:v>2.5462000370025635</c:v>
                </c:pt>
                <c:pt idx="11">
                  <c:v>2.5504999160766602</c:v>
                </c:pt>
                <c:pt idx="12">
                  <c:v>2.5564000606536865</c:v>
                </c:pt>
                <c:pt idx="13">
                  <c:v>2.560499906539917</c:v>
                </c:pt>
                <c:pt idx="14">
                  <c:v>2.5657000541687012</c:v>
                </c:pt>
                <c:pt idx="15">
                  <c:v>2.5703999996185303</c:v>
                </c:pt>
                <c:pt idx="16">
                  <c:v>2.5752999782562256</c:v>
                </c:pt>
                <c:pt idx="17">
                  <c:v>2.5794000625610352</c:v>
                </c:pt>
                <c:pt idx="18">
                  <c:v>2.5831000804901123</c:v>
                </c:pt>
                <c:pt idx="19">
                  <c:v>2.5864999294281006</c:v>
                </c:pt>
                <c:pt idx="20">
                  <c:v>2.5892999172210693</c:v>
                </c:pt>
                <c:pt idx="21">
                  <c:v>2.5915000438690186</c:v>
                </c:pt>
                <c:pt idx="22">
                  <c:v>2.5936000347137451</c:v>
                </c:pt>
                <c:pt idx="23">
                  <c:v>2.5948998928070068</c:v>
                </c:pt>
                <c:pt idx="24">
                  <c:v>2.5957999229431152</c:v>
                </c:pt>
                <c:pt idx="25">
                  <c:v>2.5961000919342041</c:v>
                </c:pt>
                <c:pt idx="26">
                  <c:v>2.5957999229431152</c:v>
                </c:pt>
                <c:pt idx="27">
                  <c:v>2.5954999923706055</c:v>
                </c:pt>
                <c:pt idx="28">
                  <c:v>2.5941998958587646</c:v>
                </c:pt>
                <c:pt idx="29">
                  <c:v>2.5927000045776367</c:v>
                </c:pt>
                <c:pt idx="30">
                  <c:v>2.5901999473571777</c:v>
                </c:pt>
                <c:pt idx="31">
                  <c:v>2.5880000591278076</c:v>
                </c:pt>
                <c:pt idx="32">
                  <c:v>2.58489990234375</c:v>
                </c:pt>
                <c:pt idx="33">
                  <c:v>2.5811998844146729</c:v>
                </c:pt>
                <c:pt idx="34">
                  <c:v>2.5775001049041748</c:v>
                </c:pt>
                <c:pt idx="35">
                  <c:v>2.573199987411499</c:v>
                </c:pt>
                <c:pt idx="36">
                  <c:v>2.5673000812530518</c:v>
                </c:pt>
                <c:pt idx="37">
                  <c:v>2.5625998973846436</c:v>
                </c:pt>
                <c:pt idx="38">
                  <c:v>2.5566999912261963</c:v>
                </c:pt>
                <c:pt idx="39">
                  <c:v>2.5504999160766602</c:v>
                </c:pt>
                <c:pt idx="40">
                  <c:v>2.5436999797821045</c:v>
                </c:pt>
                <c:pt idx="41">
                  <c:v>2.5369000434875488</c:v>
                </c:pt>
                <c:pt idx="42">
                  <c:v>2.5297999382019043</c:v>
                </c:pt>
                <c:pt idx="43">
                  <c:v>2.5220000743865967</c:v>
                </c:pt>
                <c:pt idx="44">
                  <c:v>2.5146000385284424</c:v>
                </c:pt>
                <c:pt idx="45">
                  <c:v>2.5067999362945557</c:v>
                </c:pt>
                <c:pt idx="46">
                  <c:v>2.4988000392913818</c:v>
                </c:pt>
                <c:pt idx="47">
                  <c:v>2.4904000759124756</c:v>
                </c:pt>
                <c:pt idx="48">
                  <c:v>2.4820001125335693</c:v>
                </c:pt>
                <c:pt idx="49">
                  <c:v>2.4730000495910645</c:v>
                </c:pt>
                <c:pt idx="50">
                  <c:v>2.4642999172210693</c:v>
                </c:pt>
                <c:pt idx="51">
                  <c:v>2.4553999900817871</c:v>
                </c:pt>
                <c:pt idx="52">
                  <c:v>2.4479000568389893</c:v>
                </c:pt>
                <c:pt idx="53">
                  <c:v>2.437999963760376</c:v>
                </c:pt>
                <c:pt idx="54">
                  <c:v>2.4277999401092529</c:v>
                </c:pt>
                <c:pt idx="55">
                  <c:v>2.4172000885009766</c:v>
                </c:pt>
                <c:pt idx="56">
                  <c:v>2.407599925994873</c:v>
                </c:pt>
                <c:pt idx="57">
                  <c:v>2.3968000411987305</c:v>
                </c:pt>
                <c:pt idx="58">
                  <c:v>2.3847000598907471</c:v>
                </c:pt>
                <c:pt idx="59">
                  <c:v>2.371999979019165</c:v>
                </c:pt>
                <c:pt idx="60">
                  <c:v>2.359299898147583</c:v>
                </c:pt>
                <c:pt idx="61">
                  <c:v>2.3478000164031982</c:v>
                </c:pt>
                <c:pt idx="62">
                  <c:v>2.3338000774383545</c:v>
                </c:pt>
                <c:pt idx="63">
                  <c:v>2.3173999786376953</c:v>
                </c:pt>
                <c:pt idx="64">
                  <c:v>2.298799991607666</c:v>
                </c:pt>
                <c:pt idx="65">
                  <c:v>2.2764999866485596</c:v>
                </c:pt>
                <c:pt idx="66">
                  <c:v>2.2534999847412109</c:v>
                </c:pt>
                <c:pt idx="67">
                  <c:v>2.2221999168395996</c:v>
                </c:pt>
                <c:pt idx="68">
                  <c:v>2.1793999671936035</c:v>
                </c:pt>
                <c:pt idx="69">
                  <c:v>2.13319993019104</c:v>
                </c:pt>
                <c:pt idx="70">
                  <c:v>2.065000057220459</c:v>
                </c:pt>
                <c:pt idx="71">
                  <c:v>2</c:v>
                </c:pt>
              </c:numCache>
            </c:numRef>
          </c:yVal>
          <c:smooth val="1"/>
          <c:extLst>
            <c:ext xmlns:c16="http://schemas.microsoft.com/office/drawing/2014/chart" uri="{C3380CC4-5D6E-409C-BE32-E72D297353CC}">
              <c16:uniqueId val="{00000003-9325-44B6-B9A7-24587894FBD7}"/>
            </c:ext>
          </c:extLst>
        </c:ser>
        <c:dLbls>
          <c:showLegendKey val="0"/>
          <c:showVal val="0"/>
          <c:showCatName val="0"/>
          <c:showSerName val="0"/>
          <c:showPercent val="0"/>
          <c:showBubbleSize val="0"/>
        </c:dLbls>
        <c:axId val="331174080"/>
        <c:axId val="331173688"/>
      </c:scatterChart>
      <c:valAx>
        <c:axId val="331174080"/>
        <c:scaling>
          <c:orientation val="minMax"/>
          <c:min val="0"/>
        </c:scaling>
        <c:delete val="0"/>
        <c:axPos val="b"/>
        <c:title>
          <c:tx>
            <c:rich>
              <a:bodyPr/>
              <a:lstStyle/>
              <a:p>
                <a:pPr>
                  <a:defRPr sz="1000" b="0" i="0" u="none" strike="noStrike" baseline="0">
                    <a:solidFill>
                      <a:srgbClr val="000000"/>
                    </a:solidFill>
                    <a:latin typeface="Tahoma"/>
                    <a:ea typeface="Tahoma"/>
                    <a:cs typeface="Tahoma"/>
                  </a:defRPr>
                </a:pPr>
                <a:r>
                  <a:rPr lang="en-US"/>
                  <a:t>Capacity(mAh)</a:t>
                </a:r>
              </a:p>
            </c:rich>
          </c:tx>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Tahoma"/>
                <a:ea typeface="Tahoma"/>
                <a:cs typeface="Tahoma"/>
              </a:defRPr>
            </a:pPr>
            <a:endParaRPr lang="en-US"/>
          </a:p>
        </c:txPr>
        <c:crossAx val="331173688"/>
        <c:crosses val="autoZero"/>
        <c:crossBetween val="midCat"/>
      </c:valAx>
      <c:valAx>
        <c:axId val="331173688"/>
        <c:scaling>
          <c:orientation val="minMax"/>
          <c:max val="2.8"/>
          <c:min val="2"/>
        </c:scaling>
        <c:delete val="0"/>
        <c:axPos val="l"/>
        <c:majorGridlines>
          <c:spPr>
            <a:ln w="3175">
              <a:solidFill>
                <a:srgbClr val="808080"/>
              </a:solidFill>
              <a:prstDash val="solid"/>
            </a:ln>
          </c:spPr>
        </c:majorGridlines>
        <c:title>
          <c:tx>
            <c:rich>
              <a:bodyPr/>
              <a:lstStyle/>
              <a:p>
                <a:pPr>
                  <a:defRPr sz="1000" b="0" i="0" u="none" strike="noStrike" baseline="0">
                    <a:solidFill>
                      <a:srgbClr val="000000"/>
                    </a:solidFill>
                    <a:latin typeface="Tahoma"/>
                    <a:ea typeface="Tahoma"/>
                    <a:cs typeface="Tahoma"/>
                  </a:defRPr>
                </a:pPr>
                <a:r>
                  <a:rPr lang="en-US"/>
                  <a:t>Voltage(V)</a:t>
                </a:r>
              </a:p>
            </c:rich>
          </c:tx>
          <c:overlay val="0"/>
          <c:spPr>
            <a:noFill/>
            <a:ln w="25400">
              <a:noFill/>
            </a:ln>
          </c:spPr>
        </c:title>
        <c:numFmt formatCode="General" sourceLinked="1"/>
        <c:majorTickMark val="none"/>
        <c:minorTickMark val="none"/>
        <c:tickLblPos val="nextTo"/>
        <c:txPr>
          <a:bodyPr rot="0" vert="horz"/>
          <a:lstStyle/>
          <a:p>
            <a:pPr>
              <a:defRPr sz="1100" b="0" i="0" u="none" strike="noStrike" baseline="0">
                <a:solidFill>
                  <a:srgbClr val="000000"/>
                </a:solidFill>
                <a:latin typeface="Tahoma"/>
                <a:ea typeface="Tahoma"/>
                <a:cs typeface="Tahoma"/>
              </a:defRPr>
            </a:pPr>
            <a:endParaRPr lang="en-US"/>
          </a:p>
        </c:txPr>
        <c:crossAx val="331174080"/>
        <c:crosses val="autoZero"/>
        <c:crossBetween val="midCat"/>
      </c:valAx>
      <c:spPr>
        <a:solidFill>
          <a:srgbClr val="969696"/>
        </a:solidFill>
        <a:ln w="25400">
          <a:noFill/>
        </a:ln>
      </c:spPr>
    </c:plotArea>
    <c:legend>
      <c:legendPos val="r"/>
      <c:overlay val="0"/>
      <c:spPr>
        <a:noFill/>
        <a:ln w="25400">
          <a:noFill/>
        </a:ln>
      </c:spPr>
      <c:txPr>
        <a:bodyPr/>
        <a:lstStyle/>
        <a:p>
          <a:pPr>
            <a:defRPr sz="850" b="0" i="0" u="none" strike="noStrike" baseline="0">
              <a:solidFill>
                <a:srgbClr val="000000"/>
              </a:solidFill>
              <a:latin typeface="Tahoma"/>
              <a:ea typeface="Tahoma"/>
              <a:cs typeface="Tahoma"/>
            </a:defRPr>
          </a:pPr>
          <a:endParaRPr lang="en-US"/>
        </a:p>
      </c:txPr>
    </c:legend>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宋体"/>
          <a:ea typeface="宋体"/>
          <a:cs typeface="宋体"/>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'5A '!$D$1</c:f>
              <c:strCache>
                <c:ptCount val="1"/>
                <c:pt idx="0">
                  <c:v>DreamWeaver</c:v>
                </c:pt>
              </c:strCache>
            </c:strRef>
          </c:tx>
          <c:spPr>
            <a:ln w="25400">
              <a:solidFill>
                <a:srgbClr val="C00000"/>
              </a:solidFill>
              <a:prstDash val="solid"/>
            </a:ln>
          </c:spPr>
          <c:marker>
            <c:symbol val="none"/>
          </c:marker>
          <c:xVal>
            <c:numRef>
              <c:f>'5A '!$B$2:$B$5192</c:f>
              <c:numCache>
                <c:formatCode>General</c:formatCode>
                <c:ptCount val="5191"/>
                <c:pt idx="0">
                  <c:v>0</c:v>
                </c:pt>
                <c:pt idx="1">
                  <c:v>6.9000000953674316</c:v>
                </c:pt>
                <c:pt idx="2">
                  <c:v>13.899999618530273</c:v>
                </c:pt>
                <c:pt idx="3">
                  <c:v>20.799999237060547</c:v>
                </c:pt>
                <c:pt idx="4">
                  <c:v>27.799999237060547</c:v>
                </c:pt>
                <c:pt idx="5">
                  <c:v>34.700000762939453</c:v>
                </c:pt>
                <c:pt idx="6">
                  <c:v>41.700000762939453</c:v>
                </c:pt>
                <c:pt idx="7">
                  <c:v>48.599998474121094</c:v>
                </c:pt>
                <c:pt idx="8">
                  <c:v>55.599998474121094</c:v>
                </c:pt>
                <c:pt idx="9">
                  <c:v>62.5</c:v>
                </c:pt>
                <c:pt idx="10">
                  <c:v>69.5</c:v>
                </c:pt>
                <c:pt idx="11">
                  <c:v>76.400001525878906</c:v>
                </c:pt>
                <c:pt idx="12">
                  <c:v>83.400001525878906</c:v>
                </c:pt>
                <c:pt idx="13">
                  <c:v>90.300003051757813</c:v>
                </c:pt>
                <c:pt idx="14">
                  <c:v>97.300003051757813</c:v>
                </c:pt>
                <c:pt idx="15">
                  <c:v>104.19999694824219</c:v>
                </c:pt>
                <c:pt idx="16">
                  <c:v>111.19999694824219</c:v>
                </c:pt>
                <c:pt idx="17">
                  <c:v>118.09999847412109</c:v>
                </c:pt>
                <c:pt idx="18">
                  <c:v>125</c:v>
                </c:pt>
                <c:pt idx="19">
                  <c:v>132</c:v>
                </c:pt>
                <c:pt idx="20">
                  <c:v>138.89999389648438</c:v>
                </c:pt>
                <c:pt idx="21">
                  <c:v>145.89999389648438</c:v>
                </c:pt>
                <c:pt idx="22">
                  <c:v>152.80000305175781</c:v>
                </c:pt>
                <c:pt idx="23">
                  <c:v>159.80000305175781</c:v>
                </c:pt>
                <c:pt idx="24">
                  <c:v>166.69999694824219</c:v>
                </c:pt>
                <c:pt idx="25">
                  <c:v>173.69999694824219</c:v>
                </c:pt>
                <c:pt idx="26">
                  <c:v>180.60000610351563</c:v>
                </c:pt>
                <c:pt idx="27">
                  <c:v>187.60000610351563</c:v>
                </c:pt>
                <c:pt idx="28">
                  <c:v>194.5</c:v>
                </c:pt>
                <c:pt idx="29">
                  <c:v>201.5</c:v>
                </c:pt>
                <c:pt idx="30">
                  <c:v>208.39999389648438</c:v>
                </c:pt>
                <c:pt idx="31">
                  <c:v>215.39999389648438</c:v>
                </c:pt>
                <c:pt idx="32">
                  <c:v>222.30000305175781</c:v>
                </c:pt>
                <c:pt idx="33">
                  <c:v>229.30000305175781</c:v>
                </c:pt>
                <c:pt idx="34">
                  <c:v>236.19999694824219</c:v>
                </c:pt>
                <c:pt idx="35">
                  <c:v>243.19999694824219</c:v>
                </c:pt>
                <c:pt idx="36">
                  <c:v>250.10000610351563</c:v>
                </c:pt>
                <c:pt idx="37">
                  <c:v>257.10000610351563</c:v>
                </c:pt>
                <c:pt idx="38">
                  <c:v>264</c:v>
                </c:pt>
                <c:pt idx="39">
                  <c:v>271</c:v>
                </c:pt>
                <c:pt idx="40">
                  <c:v>277.89999389648438</c:v>
                </c:pt>
                <c:pt idx="41">
                  <c:v>284.89999389648438</c:v>
                </c:pt>
                <c:pt idx="42">
                  <c:v>291.79998779296875</c:v>
                </c:pt>
                <c:pt idx="43">
                  <c:v>298.70001220703125</c:v>
                </c:pt>
                <c:pt idx="44">
                  <c:v>305.70001220703125</c:v>
                </c:pt>
                <c:pt idx="45">
                  <c:v>312.60000610351563</c:v>
                </c:pt>
                <c:pt idx="46">
                  <c:v>319.60000610351563</c:v>
                </c:pt>
                <c:pt idx="47">
                  <c:v>326.5</c:v>
                </c:pt>
                <c:pt idx="48">
                  <c:v>333.5</c:v>
                </c:pt>
                <c:pt idx="49">
                  <c:v>340.39999389648438</c:v>
                </c:pt>
                <c:pt idx="50">
                  <c:v>347.39999389648438</c:v>
                </c:pt>
                <c:pt idx="51">
                  <c:v>354.29998779296875</c:v>
                </c:pt>
                <c:pt idx="52">
                  <c:v>361.29998779296875</c:v>
                </c:pt>
                <c:pt idx="53">
                  <c:v>368.20001220703125</c:v>
                </c:pt>
                <c:pt idx="54">
                  <c:v>375.20001220703125</c:v>
                </c:pt>
                <c:pt idx="55">
                  <c:v>382.10000610351563</c:v>
                </c:pt>
                <c:pt idx="56">
                  <c:v>389.10000610351563</c:v>
                </c:pt>
                <c:pt idx="57">
                  <c:v>396</c:v>
                </c:pt>
                <c:pt idx="58">
                  <c:v>402.89999389648438</c:v>
                </c:pt>
                <c:pt idx="59">
                  <c:v>409.89999389648438</c:v>
                </c:pt>
                <c:pt idx="60">
                  <c:v>416.89999389648438</c:v>
                </c:pt>
                <c:pt idx="61">
                  <c:v>423.79998779296875</c:v>
                </c:pt>
                <c:pt idx="62">
                  <c:v>430.70001220703125</c:v>
                </c:pt>
                <c:pt idx="63">
                  <c:v>437.70001220703125</c:v>
                </c:pt>
                <c:pt idx="64">
                  <c:v>444.60000610351563</c:v>
                </c:pt>
                <c:pt idx="65">
                  <c:v>451.60000610351563</c:v>
                </c:pt>
                <c:pt idx="66">
                  <c:v>458.5</c:v>
                </c:pt>
                <c:pt idx="67">
                  <c:v>465.5</c:v>
                </c:pt>
                <c:pt idx="68">
                  <c:v>472.39999389648438</c:v>
                </c:pt>
                <c:pt idx="69">
                  <c:v>479.39999389648438</c:v>
                </c:pt>
                <c:pt idx="70">
                  <c:v>486.29998779296875</c:v>
                </c:pt>
                <c:pt idx="71">
                  <c:v>493.29998779296875</c:v>
                </c:pt>
                <c:pt idx="72">
                  <c:v>500.20001220703125</c:v>
                </c:pt>
                <c:pt idx="73">
                  <c:v>507.20001220703125</c:v>
                </c:pt>
                <c:pt idx="74">
                  <c:v>514.0999755859375</c:v>
                </c:pt>
                <c:pt idx="75">
                  <c:v>521.0999755859375</c:v>
                </c:pt>
                <c:pt idx="76">
                  <c:v>528</c:v>
                </c:pt>
                <c:pt idx="77">
                  <c:v>535</c:v>
                </c:pt>
                <c:pt idx="78">
                  <c:v>541.9000244140625</c:v>
                </c:pt>
                <c:pt idx="79">
                  <c:v>548.9000244140625</c:v>
                </c:pt>
                <c:pt idx="80">
                  <c:v>555.79998779296875</c:v>
                </c:pt>
                <c:pt idx="81">
                  <c:v>562.70001220703125</c:v>
                </c:pt>
                <c:pt idx="82">
                  <c:v>569.70001220703125</c:v>
                </c:pt>
                <c:pt idx="83">
                  <c:v>576.5999755859375</c:v>
                </c:pt>
                <c:pt idx="84">
                  <c:v>583.5999755859375</c:v>
                </c:pt>
                <c:pt idx="85">
                  <c:v>590.5</c:v>
                </c:pt>
                <c:pt idx="86">
                  <c:v>597.5</c:v>
                </c:pt>
                <c:pt idx="87">
                  <c:v>604.4000244140625</c:v>
                </c:pt>
                <c:pt idx="88">
                  <c:v>611.4000244140625</c:v>
                </c:pt>
                <c:pt idx="89">
                  <c:v>618.29998779296875</c:v>
                </c:pt>
                <c:pt idx="90">
                  <c:v>625.29998779296875</c:v>
                </c:pt>
                <c:pt idx="91">
                  <c:v>632.20001220703125</c:v>
                </c:pt>
                <c:pt idx="92">
                  <c:v>639.20001220703125</c:v>
                </c:pt>
                <c:pt idx="93">
                  <c:v>646.0999755859375</c:v>
                </c:pt>
                <c:pt idx="94">
                  <c:v>653</c:v>
                </c:pt>
                <c:pt idx="95">
                  <c:v>660</c:v>
                </c:pt>
                <c:pt idx="96">
                  <c:v>666.9000244140625</c:v>
                </c:pt>
                <c:pt idx="97">
                  <c:v>673.9000244140625</c:v>
                </c:pt>
                <c:pt idx="98">
                  <c:v>680.79998779296875</c:v>
                </c:pt>
                <c:pt idx="99">
                  <c:v>687.79998779296875</c:v>
                </c:pt>
                <c:pt idx="100">
                  <c:v>694.70001220703125</c:v>
                </c:pt>
                <c:pt idx="101">
                  <c:v>701.70001220703125</c:v>
                </c:pt>
                <c:pt idx="102">
                  <c:v>708.5999755859375</c:v>
                </c:pt>
                <c:pt idx="103">
                  <c:v>715.5999755859375</c:v>
                </c:pt>
                <c:pt idx="104">
                  <c:v>722.5</c:v>
                </c:pt>
                <c:pt idx="105">
                  <c:v>729.5</c:v>
                </c:pt>
                <c:pt idx="106">
                  <c:v>736.4000244140625</c:v>
                </c:pt>
                <c:pt idx="107">
                  <c:v>743.29998779296875</c:v>
                </c:pt>
                <c:pt idx="108">
                  <c:v>750.29998779296875</c:v>
                </c:pt>
                <c:pt idx="109">
                  <c:v>757.20001220703125</c:v>
                </c:pt>
                <c:pt idx="110">
                  <c:v>764.20001220703125</c:v>
                </c:pt>
                <c:pt idx="111">
                  <c:v>771.0999755859375</c:v>
                </c:pt>
                <c:pt idx="112">
                  <c:v>778.0999755859375</c:v>
                </c:pt>
                <c:pt idx="113">
                  <c:v>785</c:v>
                </c:pt>
                <c:pt idx="114">
                  <c:v>792</c:v>
                </c:pt>
                <c:pt idx="115">
                  <c:v>798.9000244140625</c:v>
                </c:pt>
                <c:pt idx="116">
                  <c:v>805.9000244140625</c:v>
                </c:pt>
                <c:pt idx="117">
                  <c:v>812.79998779296875</c:v>
                </c:pt>
                <c:pt idx="118">
                  <c:v>819.79998779296875</c:v>
                </c:pt>
                <c:pt idx="119">
                  <c:v>826.70001220703125</c:v>
                </c:pt>
                <c:pt idx="120">
                  <c:v>833.70001220703125</c:v>
                </c:pt>
                <c:pt idx="121">
                  <c:v>840.5999755859375</c:v>
                </c:pt>
                <c:pt idx="122">
                  <c:v>847.5999755859375</c:v>
                </c:pt>
                <c:pt idx="123">
                  <c:v>854.5</c:v>
                </c:pt>
                <c:pt idx="124">
                  <c:v>861.5</c:v>
                </c:pt>
                <c:pt idx="125">
                  <c:v>868.4000244140625</c:v>
                </c:pt>
                <c:pt idx="126">
                  <c:v>875.4000244140625</c:v>
                </c:pt>
                <c:pt idx="127">
                  <c:v>882.29998779296875</c:v>
                </c:pt>
                <c:pt idx="128">
                  <c:v>889.29998779296875</c:v>
                </c:pt>
                <c:pt idx="129">
                  <c:v>896.20001220703125</c:v>
                </c:pt>
                <c:pt idx="130">
                  <c:v>903.0999755859375</c:v>
                </c:pt>
                <c:pt idx="131">
                  <c:v>910.0999755859375</c:v>
                </c:pt>
                <c:pt idx="132">
                  <c:v>917</c:v>
                </c:pt>
                <c:pt idx="133">
                  <c:v>924</c:v>
                </c:pt>
                <c:pt idx="134">
                  <c:v>930.9000244140625</c:v>
                </c:pt>
                <c:pt idx="135">
                  <c:v>937.9000244140625</c:v>
                </c:pt>
                <c:pt idx="136">
                  <c:v>944.79998779296875</c:v>
                </c:pt>
                <c:pt idx="137">
                  <c:v>951.79998779296875</c:v>
                </c:pt>
                <c:pt idx="138">
                  <c:v>958.70001220703125</c:v>
                </c:pt>
                <c:pt idx="139">
                  <c:v>965.70001220703125</c:v>
                </c:pt>
                <c:pt idx="140">
                  <c:v>972.5999755859375</c:v>
                </c:pt>
                <c:pt idx="141">
                  <c:v>979.5999755859375</c:v>
                </c:pt>
                <c:pt idx="142">
                  <c:v>986.5</c:v>
                </c:pt>
                <c:pt idx="143">
                  <c:v>993.5</c:v>
                </c:pt>
                <c:pt idx="144">
                  <c:v>1000.4000244140625</c:v>
                </c:pt>
                <c:pt idx="145">
                  <c:v>1007.4000244140625</c:v>
                </c:pt>
                <c:pt idx="146">
                  <c:v>1014.2999877929688</c:v>
                </c:pt>
                <c:pt idx="147">
                  <c:v>1021.2999877929688</c:v>
                </c:pt>
                <c:pt idx="148">
                  <c:v>1028.199951171875</c:v>
                </c:pt>
                <c:pt idx="149">
                  <c:v>1035.199951171875</c:v>
                </c:pt>
                <c:pt idx="150">
                  <c:v>1042.0999755859375</c:v>
                </c:pt>
                <c:pt idx="151">
                  <c:v>1049.0999755859375</c:v>
                </c:pt>
                <c:pt idx="152">
                  <c:v>1056</c:v>
                </c:pt>
                <c:pt idx="153">
                  <c:v>1063</c:v>
                </c:pt>
                <c:pt idx="154">
                  <c:v>1069.9000244140625</c:v>
                </c:pt>
                <c:pt idx="155">
                  <c:v>1076.9000244140625</c:v>
                </c:pt>
                <c:pt idx="156">
                  <c:v>1083.800048828125</c:v>
                </c:pt>
                <c:pt idx="157">
                  <c:v>1090.800048828125</c:v>
                </c:pt>
                <c:pt idx="158">
                  <c:v>1097.699951171875</c:v>
                </c:pt>
                <c:pt idx="159">
                  <c:v>1104.699951171875</c:v>
                </c:pt>
                <c:pt idx="160">
                  <c:v>1111.5999755859375</c:v>
                </c:pt>
                <c:pt idx="161">
                  <c:v>1118.5</c:v>
                </c:pt>
                <c:pt idx="162">
                  <c:v>1125.5</c:v>
                </c:pt>
                <c:pt idx="163">
                  <c:v>1132.4000244140625</c:v>
                </c:pt>
                <c:pt idx="164">
                  <c:v>1139.4000244140625</c:v>
                </c:pt>
                <c:pt idx="165">
                  <c:v>1146.300048828125</c:v>
                </c:pt>
                <c:pt idx="166">
                  <c:v>1153.300048828125</c:v>
                </c:pt>
                <c:pt idx="167">
                  <c:v>1160.199951171875</c:v>
                </c:pt>
                <c:pt idx="168">
                  <c:v>1167.199951171875</c:v>
                </c:pt>
                <c:pt idx="169">
                  <c:v>1174.0999755859375</c:v>
                </c:pt>
                <c:pt idx="170">
                  <c:v>1181.0999755859375</c:v>
                </c:pt>
                <c:pt idx="171">
                  <c:v>1188</c:v>
                </c:pt>
                <c:pt idx="172">
                  <c:v>1195</c:v>
                </c:pt>
                <c:pt idx="173">
                  <c:v>1201.9000244140625</c:v>
                </c:pt>
                <c:pt idx="174">
                  <c:v>1208.9000244140625</c:v>
                </c:pt>
                <c:pt idx="175">
                  <c:v>1215.800048828125</c:v>
                </c:pt>
                <c:pt idx="176">
                  <c:v>1222.800048828125</c:v>
                </c:pt>
                <c:pt idx="177">
                  <c:v>1229.699951171875</c:v>
                </c:pt>
                <c:pt idx="178">
                  <c:v>1236.699951171875</c:v>
                </c:pt>
                <c:pt idx="179">
                  <c:v>1243.5999755859375</c:v>
                </c:pt>
                <c:pt idx="180">
                  <c:v>1250.5999755859375</c:v>
                </c:pt>
                <c:pt idx="181">
                  <c:v>1257.5</c:v>
                </c:pt>
                <c:pt idx="182">
                  <c:v>1264.4000244140625</c:v>
                </c:pt>
                <c:pt idx="183">
                  <c:v>1271.4000244140625</c:v>
                </c:pt>
                <c:pt idx="184">
                  <c:v>1278.300048828125</c:v>
                </c:pt>
                <c:pt idx="185">
                  <c:v>1285.300048828125</c:v>
                </c:pt>
                <c:pt idx="186">
                  <c:v>1292.199951171875</c:v>
                </c:pt>
                <c:pt idx="187">
                  <c:v>1299.199951171875</c:v>
                </c:pt>
                <c:pt idx="188">
                  <c:v>1306.0999755859375</c:v>
                </c:pt>
                <c:pt idx="189">
                  <c:v>1313.0999755859375</c:v>
                </c:pt>
                <c:pt idx="190">
                  <c:v>1320</c:v>
                </c:pt>
                <c:pt idx="191">
                  <c:v>1327</c:v>
                </c:pt>
                <c:pt idx="192">
                  <c:v>1333.9000244140625</c:v>
                </c:pt>
                <c:pt idx="193">
                  <c:v>1340.9000244140625</c:v>
                </c:pt>
                <c:pt idx="194">
                  <c:v>1347.800048828125</c:v>
                </c:pt>
                <c:pt idx="195">
                  <c:v>1354.800048828125</c:v>
                </c:pt>
                <c:pt idx="196">
                  <c:v>1361.699951171875</c:v>
                </c:pt>
                <c:pt idx="197">
                  <c:v>1368.699951171875</c:v>
                </c:pt>
                <c:pt idx="198">
                  <c:v>1375.5999755859375</c:v>
                </c:pt>
                <c:pt idx="199">
                  <c:v>1382.5999755859375</c:v>
                </c:pt>
                <c:pt idx="200">
                  <c:v>1389.5</c:v>
                </c:pt>
                <c:pt idx="201">
                  <c:v>1396.5</c:v>
                </c:pt>
                <c:pt idx="202">
                  <c:v>1403.4000244140625</c:v>
                </c:pt>
                <c:pt idx="203">
                  <c:v>1410.4000244140625</c:v>
                </c:pt>
                <c:pt idx="204">
                  <c:v>1417.300048828125</c:v>
                </c:pt>
                <c:pt idx="205">
                  <c:v>1424.300048828125</c:v>
                </c:pt>
                <c:pt idx="206">
                  <c:v>1431.199951171875</c:v>
                </c:pt>
                <c:pt idx="207">
                  <c:v>1438.199951171875</c:v>
                </c:pt>
                <c:pt idx="208">
                  <c:v>1445.0999755859375</c:v>
                </c:pt>
                <c:pt idx="209">
                  <c:v>1452.0999755859375</c:v>
                </c:pt>
                <c:pt idx="210">
                  <c:v>1459</c:v>
                </c:pt>
                <c:pt idx="211">
                  <c:v>1466</c:v>
                </c:pt>
                <c:pt idx="212">
                  <c:v>1472.9000244140625</c:v>
                </c:pt>
                <c:pt idx="213">
                  <c:v>1479.9000244140625</c:v>
                </c:pt>
                <c:pt idx="214">
                  <c:v>1486.800048828125</c:v>
                </c:pt>
                <c:pt idx="215">
                  <c:v>1493.800048828125</c:v>
                </c:pt>
                <c:pt idx="216">
                  <c:v>1500.699951171875</c:v>
                </c:pt>
                <c:pt idx="217">
                  <c:v>1507.699951171875</c:v>
                </c:pt>
                <c:pt idx="218">
                  <c:v>1514.5999755859375</c:v>
                </c:pt>
                <c:pt idx="219">
                  <c:v>1521.5</c:v>
                </c:pt>
                <c:pt idx="220">
                  <c:v>1528.5</c:v>
                </c:pt>
                <c:pt idx="221">
                  <c:v>1535.4000244140625</c:v>
                </c:pt>
                <c:pt idx="222">
                  <c:v>1542.4000244140625</c:v>
                </c:pt>
                <c:pt idx="223">
                  <c:v>1549.300048828125</c:v>
                </c:pt>
                <c:pt idx="224">
                  <c:v>1556.300048828125</c:v>
                </c:pt>
                <c:pt idx="225">
                  <c:v>1563.199951171875</c:v>
                </c:pt>
                <c:pt idx="226">
                  <c:v>1570.199951171875</c:v>
                </c:pt>
                <c:pt idx="227">
                  <c:v>1577.0999755859375</c:v>
                </c:pt>
                <c:pt idx="228">
                  <c:v>1584.0999755859375</c:v>
                </c:pt>
                <c:pt idx="229">
                  <c:v>1591</c:v>
                </c:pt>
                <c:pt idx="230">
                  <c:v>1598</c:v>
                </c:pt>
                <c:pt idx="231">
                  <c:v>1604.9000244140625</c:v>
                </c:pt>
                <c:pt idx="232">
                  <c:v>1611.9000244140625</c:v>
                </c:pt>
                <c:pt idx="233">
                  <c:v>1618.800048828125</c:v>
                </c:pt>
                <c:pt idx="234">
                  <c:v>1625.800048828125</c:v>
                </c:pt>
                <c:pt idx="235">
                  <c:v>1632.699951171875</c:v>
                </c:pt>
                <c:pt idx="236">
                  <c:v>1639.699951171875</c:v>
                </c:pt>
                <c:pt idx="237">
                  <c:v>1646.5999755859375</c:v>
                </c:pt>
                <c:pt idx="238">
                  <c:v>1653.5</c:v>
                </c:pt>
                <c:pt idx="239">
                  <c:v>1660.5</c:v>
                </c:pt>
                <c:pt idx="240">
                  <c:v>1667.4000244140625</c:v>
                </c:pt>
                <c:pt idx="241">
                  <c:v>1674.4000244140625</c:v>
                </c:pt>
                <c:pt idx="242">
                  <c:v>1681.300048828125</c:v>
                </c:pt>
                <c:pt idx="243">
                  <c:v>1688.300048828125</c:v>
                </c:pt>
                <c:pt idx="244">
                  <c:v>1695.199951171875</c:v>
                </c:pt>
                <c:pt idx="245">
                  <c:v>1702.199951171875</c:v>
                </c:pt>
                <c:pt idx="246">
                  <c:v>1709.0999755859375</c:v>
                </c:pt>
                <c:pt idx="247">
                  <c:v>1716.0999755859375</c:v>
                </c:pt>
                <c:pt idx="248">
                  <c:v>1723</c:v>
                </c:pt>
                <c:pt idx="249">
                  <c:v>1730</c:v>
                </c:pt>
                <c:pt idx="250">
                  <c:v>1736.9000244140625</c:v>
                </c:pt>
                <c:pt idx="251">
                  <c:v>1743.9000244140625</c:v>
                </c:pt>
                <c:pt idx="252">
                  <c:v>1750.800048828125</c:v>
                </c:pt>
                <c:pt idx="253">
                  <c:v>1757.699951171875</c:v>
                </c:pt>
                <c:pt idx="254">
                  <c:v>1764.699951171875</c:v>
                </c:pt>
                <c:pt idx="255">
                  <c:v>1771.5999755859375</c:v>
                </c:pt>
                <c:pt idx="256">
                  <c:v>1778.5999755859375</c:v>
                </c:pt>
                <c:pt idx="257">
                  <c:v>1785.5</c:v>
                </c:pt>
                <c:pt idx="258">
                  <c:v>1792.5</c:v>
                </c:pt>
                <c:pt idx="259">
                  <c:v>1799.4000244140625</c:v>
                </c:pt>
                <c:pt idx="260">
                  <c:v>1806.4000244140625</c:v>
                </c:pt>
                <c:pt idx="261">
                  <c:v>1813.300048828125</c:v>
                </c:pt>
                <c:pt idx="262">
                  <c:v>1820.300048828125</c:v>
                </c:pt>
                <c:pt idx="263">
                  <c:v>1827.199951171875</c:v>
                </c:pt>
                <c:pt idx="264">
                  <c:v>1834.199951171875</c:v>
                </c:pt>
                <c:pt idx="265">
                  <c:v>1841.0999755859375</c:v>
                </c:pt>
                <c:pt idx="266">
                  <c:v>1848.0999755859375</c:v>
                </c:pt>
                <c:pt idx="267">
                  <c:v>1855</c:v>
                </c:pt>
                <c:pt idx="268">
                  <c:v>1862</c:v>
                </c:pt>
                <c:pt idx="269">
                  <c:v>1868.9000244140625</c:v>
                </c:pt>
                <c:pt idx="270">
                  <c:v>1875.9000244140625</c:v>
                </c:pt>
                <c:pt idx="271">
                  <c:v>1882.800048828125</c:v>
                </c:pt>
                <c:pt idx="272">
                  <c:v>1889.800048828125</c:v>
                </c:pt>
                <c:pt idx="273">
                  <c:v>1896.699951171875</c:v>
                </c:pt>
                <c:pt idx="274">
                  <c:v>1903.5999755859375</c:v>
                </c:pt>
                <c:pt idx="275">
                  <c:v>1910.5999755859375</c:v>
                </c:pt>
                <c:pt idx="276">
                  <c:v>1917.5</c:v>
                </c:pt>
                <c:pt idx="277">
                  <c:v>1924.5</c:v>
                </c:pt>
                <c:pt idx="278">
                  <c:v>1931.4000244140625</c:v>
                </c:pt>
                <c:pt idx="279">
                  <c:v>1938.4000244140625</c:v>
                </c:pt>
                <c:pt idx="280">
                  <c:v>1945.300048828125</c:v>
                </c:pt>
                <c:pt idx="281">
                  <c:v>1952.300048828125</c:v>
                </c:pt>
                <c:pt idx="282">
                  <c:v>1959.199951171875</c:v>
                </c:pt>
                <c:pt idx="283">
                  <c:v>1966.199951171875</c:v>
                </c:pt>
                <c:pt idx="284">
                  <c:v>1973.0999755859375</c:v>
                </c:pt>
                <c:pt idx="285">
                  <c:v>1980.0999755859375</c:v>
                </c:pt>
                <c:pt idx="286">
                  <c:v>1987</c:v>
                </c:pt>
                <c:pt idx="287">
                  <c:v>1994</c:v>
                </c:pt>
                <c:pt idx="288">
                  <c:v>2000.9000244140625</c:v>
                </c:pt>
                <c:pt idx="289">
                  <c:v>2007.9000244140625</c:v>
                </c:pt>
                <c:pt idx="290">
                  <c:v>2014.800048828125</c:v>
                </c:pt>
                <c:pt idx="291">
                  <c:v>2021.800048828125</c:v>
                </c:pt>
                <c:pt idx="292">
                  <c:v>2028.699951171875</c:v>
                </c:pt>
                <c:pt idx="293">
                  <c:v>2035.699951171875</c:v>
                </c:pt>
                <c:pt idx="294">
                  <c:v>2042.5999755859375</c:v>
                </c:pt>
                <c:pt idx="295">
                  <c:v>2049.60009765625</c:v>
                </c:pt>
                <c:pt idx="296">
                  <c:v>2056.5</c:v>
                </c:pt>
                <c:pt idx="297">
                  <c:v>2063.5</c:v>
                </c:pt>
                <c:pt idx="298">
                  <c:v>2070.39990234375</c:v>
                </c:pt>
                <c:pt idx="299">
                  <c:v>2077.39990234375</c:v>
                </c:pt>
                <c:pt idx="300">
                  <c:v>2084.300048828125</c:v>
                </c:pt>
                <c:pt idx="301">
                  <c:v>2091.300048828125</c:v>
                </c:pt>
                <c:pt idx="302">
                  <c:v>2098.199951171875</c:v>
                </c:pt>
                <c:pt idx="303">
                  <c:v>2105.199951171875</c:v>
                </c:pt>
                <c:pt idx="304">
                  <c:v>2112.10009765625</c:v>
                </c:pt>
                <c:pt idx="305">
                  <c:v>2119</c:v>
                </c:pt>
                <c:pt idx="306">
                  <c:v>2126</c:v>
                </c:pt>
                <c:pt idx="307">
                  <c:v>2132.89990234375</c:v>
                </c:pt>
                <c:pt idx="308">
                  <c:v>2139.89990234375</c:v>
                </c:pt>
                <c:pt idx="309">
                  <c:v>2146.800048828125</c:v>
                </c:pt>
                <c:pt idx="310">
                  <c:v>2153.800048828125</c:v>
                </c:pt>
                <c:pt idx="311">
                  <c:v>2160.699951171875</c:v>
                </c:pt>
                <c:pt idx="312">
                  <c:v>2167.699951171875</c:v>
                </c:pt>
                <c:pt idx="313">
                  <c:v>2174.60009765625</c:v>
                </c:pt>
                <c:pt idx="314">
                  <c:v>2181.60009765625</c:v>
                </c:pt>
                <c:pt idx="315">
                  <c:v>2188.5</c:v>
                </c:pt>
                <c:pt idx="316">
                  <c:v>2195.5</c:v>
                </c:pt>
                <c:pt idx="317">
                  <c:v>2202.39990234375</c:v>
                </c:pt>
                <c:pt idx="318">
                  <c:v>2209.39990234375</c:v>
                </c:pt>
                <c:pt idx="319">
                  <c:v>2216.300048828125</c:v>
                </c:pt>
                <c:pt idx="320">
                  <c:v>2223.300048828125</c:v>
                </c:pt>
                <c:pt idx="321">
                  <c:v>2230.199951171875</c:v>
                </c:pt>
                <c:pt idx="322">
                  <c:v>2237.199951171875</c:v>
                </c:pt>
                <c:pt idx="323">
                  <c:v>2244.10009765625</c:v>
                </c:pt>
                <c:pt idx="324">
                  <c:v>2251</c:v>
                </c:pt>
                <c:pt idx="325">
                  <c:v>2258</c:v>
                </c:pt>
                <c:pt idx="326">
                  <c:v>2264.89990234375</c:v>
                </c:pt>
                <c:pt idx="327">
                  <c:v>2271.89990234375</c:v>
                </c:pt>
                <c:pt idx="328">
                  <c:v>2278.800048828125</c:v>
                </c:pt>
                <c:pt idx="329">
                  <c:v>2285.800048828125</c:v>
                </c:pt>
                <c:pt idx="330">
                  <c:v>2292.699951171875</c:v>
                </c:pt>
                <c:pt idx="331">
                  <c:v>2299.699951171875</c:v>
                </c:pt>
                <c:pt idx="332">
                  <c:v>2306.60009765625</c:v>
                </c:pt>
                <c:pt idx="333">
                  <c:v>2313.60009765625</c:v>
                </c:pt>
                <c:pt idx="334">
                  <c:v>2320.5</c:v>
                </c:pt>
                <c:pt idx="335">
                  <c:v>2327.5</c:v>
                </c:pt>
                <c:pt idx="336">
                  <c:v>2334.39990234375</c:v>
                </c:pt>
                <c:pt idx="337">
                  <c:v>2341.39990234375</c:v>
                </c:pt>
                <c:pt idx="338">
                  <c:v>2348.300048828125</c:v>
                </c:pt>
                <c:pt idx="339">
                  <c:v>2355.300048828125</c:v>
                </c:pt>
                <c:pt idx="340">
                  <c:v>2362.199951171875</c:v>
                </c:pt>
                <c:pt idx="341">
                  <c:v>2369.199951171875</c:v>
                </c:pt>
                <c:pt idx="342">
                  <c:v>2376.10009765625</c:v>
                </c:pt>
                <c:pt idx="343">
                  <c:v>2383.10009765625</c:v>
                </c:pt>
                <c:pt idx="344">
                  <c:v>2390</c:v>
                </c:pt>
                <c:pt idx="345">
                  <c:v>2397</c:v>
                </c:pt>
                <c:pt idx="346">
                  <c:v>2403.89990234375</c:v>
                </c:pt>
                <c:pt idx="347">
                  <c:v>2410.89990234375</c:v>
                </c:pt>
                <c:pt idx="348">
                  <c:v>2417.800048828125</c:v>
                </c:pt>
                <c:pt idx="349">
                  <c:v>2424.800048828125</c:v>
                </c:pt>
                <c:pt idx="350">
                  <c:v>2431.699951171875</c:v>
                </c:pt>
                <c:pt idx="351">
                  <c:v>2438.699951171875</c:v>
                </c:pt>
                <c:pt idx="352">
                  <c:v>2445.60009765625</c:v>
                </c:pt>
                <c:pt idx="353">
                  <c:v>2452.60009765625</c:v>
                </c:pt>
                <c:pt idx="354">
                  <c:v>2459.5</c:v>
                </c:pt>
                <c:pt idx="355">
                  <c:v>2466.39990234375</c:v>
                </c:pt>
                <c:pt idx="356">
                  <c:v>2473.39990234375</c:v>
                </c:pt>
                <c:pt idx="357">
                  <c:v>2480.300048828125</c:v>
                </c:pt>
                <c:pt idx="358">
                  <c:v>2487.300048828125</c:v>
                </c:pt>
                <c:pt idx="359">
                  <c:v>2494.199951171875</c:v>
                </c:pt>
                <c:pt idx="360">
                  <c:v>2501.199951171875</c:v>
                </c:pt>
                <c:pt idx="361">
                  <c:v>2508.10009765625</c:v>
                </c:pt>
                <c:pt idx="362">
                  <c:v>2515.10009765625</c:v>
                </c:pt>
                <c:pt idx="363">
                  <c:v>2522</c:v>
                </c:pt>
                <c:pt idx="364">
                  <c:v>2529</c:v>
                </c:pt>
                <c:pt idx="365">
                  <c:v>2535.89990234375</c:v>
                </c:pt>
                <c:pt idx="366">
                  <c:v>2542.89990234375</c:v>
                </c:pt>
                <c:pt idx="367">
                  <c:v>2549.800048828125</c:v>
                </c:pt>
                <c:pt idx="368">
                  <c:v>2556.699951171875</c:v>
                </c:pt>
                <c:pt idx="369">
                  <c:v>2563.699951171875</c:v>
                </c:pt>
                <c:pt idx="370">
                  <c:v>2570.60009765625</c:v>
                </c:pt>
                <c:pt idx="371">
                  <c:v>2577.60009765625</c:v>
                </c:pt>
                <c:pt idx="372">
                  <c:v>2584.5</c:v>
                </c:pt>
                <c:pt idx="373">
                  <c:v>2591.5</c:v>
                </c:pt>
                <c:pt idx="374">
                  <c:v>2598.39990234375</c:v>
                </c:pt>
                <c:pt idx="375">
                  <c:v>2605.39990234375</c:v>
                </c:pt>
                <c:pt idx="376">
                  <c:v>2612.300048828125</c:v>
                </c:pt>
                <c:pt idx="377">
                  <c:v>2619.300048828125</c:v>
                </c:pt>
                <c:pt idx="378">
                  <c:v>2626.199951171875</c:v>
                </c:pt>
                <c:pt idx="379">
                  <c:v>2633.199951171875</c:v>
                </c:pt>
                <c:pt idx="380">
                  <c:v>2640.10009765625</c:v>
                </c:pt>
                <c:pt idx="381">
                  <c:v>2647.10009765625</c:v>
                </c:pt>
                <c:pt idx="382">
                  <c:v>2654</c:v>
                </c:pt>
                <c:pt idx="383">
                  <c:v>2661</c:v>
                </c:pt>
                <c:pt idx="384">
                  <c:v>2667.89990234375</c:v>
                </c:pt>
                <c:pt idx="385">
                  <c:v>2674.89990234375</c:v>
                </c:pt>
                <c:pt idx="386">
                  <c:v>2681.800048828125</c:v>
                </c:pt>
                <c:pt idx="387">
                  <c:v>2688.800048828125</c:v>
                </c:pt>
                <c:pt idx="388">
                  <c:v>2695.699951171875</c:v>
                </c:pt>
                <c:pt idx="389">
                  <c:v>2702.699951171875</c:v>
                </c:pt>
                <c:pt idx="390">
                  <c:v>2709.60009765625</c:v>
                </c:pt>
                <c:pt idx="391">
                  <c:v>2716.60009765625</c:v>
                </c:pt>
                <c:pt idx="392">
                  <c:v>2723.5</c:v>
                </c:pt>
                <c:pt idx="393">
                  <c:v>2730.39990234375</c:v>
                </c:pt>
                <c:pt idx="394">
                  <c:v>2737.39990234375</c:v>
                </c:pt>
                <c:pt idx="395">
                  <c:v>2744.300048828125</c:v>
                </c:pt>
                <c:pt idx="396">
                  <c:v>2751.300048828125</c:v>
                </c:pt>
                <c:pt idx="397">
                  <c:v>2758.199951171875</c:v>
                </c:pt>
                <c:pt idx="398">
                  <c:v>2765.199951171875</c:v>
                </c:pt>
                <c:pt idx="399">
                  <c:v>2772.10009765625</c:v>
                </c:pt>
                <c:pt idx="400">
                  <c:v>2779.10009765625</c:v>
                </c:pt>
                <c:pt idx="401">
                  <c:v>2786</c:v>
                </c:pt>
                <c:pt idx="402">
                  <c:v>2793</c:v>
                </c:pt>
                <c:pt idx="403">
                  <c:v>2799.89990234375</c:v>
                </c:pt>
                <c:pt idx="404">
                  <c:v>2806.89990234375</c:v>
                </c:pt>
                <c:pt idx="405">
                  <c:v>2813.800048828125</c:v>
                </c:pt>
                <c:pt idx="406">
                  <c:v>2820.800048828125</c:v>
                </c:pt>
                <c:pt idx="407">
                  <c:v>2827.699951171875</c:v>
                </c:pt>
                <c:pt idx="408">
                  <c:v>2834.699951171875</c:v>
                </c:pt>
                <c:pt idx="409">
                  <c:v>2841.60009765625</c:v>
                </c:pt>
                <c:pt idx="410">
                  <c:v>2848.60009765625</c:v>
                </c:pt>
                <c:pt idx="411">
                  <c:v>2855.5</c:v>
                </c:pt>
                <c:pt idx="412">
                  <c:v>2862.39990234375</c:v>
                </c:pt>
                <c:pt idx="413">
                  <c:v>2869.39990234375</c:v>
                </c:pt>
                <c:pt idx="414">
                  <c:v>2876.300048828125</c:v>
                </c:pt>
                <c:pt idx="415">
                  <c:v>2883.300048828125</c:v>
                </c:pt>
                <c:pt idx="416">
                  <c:v>2890.199951171875</c:v>
                </c:pt>
                <c:pt idx="417">
                  <c:v>2897.199951171875</c:v>
                </c:pt>
                <c:pt idx="418">
                  <c:v>2904.10009765625</c:v>
                </c:pt>
                <c:pt idx="419">
                  <c:v>2911.10009765625</c:v>
                </c:pt>
                <c:pt idx="420">
                  <c:v>2918</c:v>
                </c:pt>
                <c:pt idx="421">
                  <c:v>2925</c:v>
                </c:pt>
                <c:pt idx="422">
                  <c:v>2931.89990234375</c:v>
                </c:pt>
                <c:pt idx="423">
                  <c:v>2938.89990234375</c:v>
                </c:pt>
                <c:pt idx="424">
                  <c:v>2945.800048828125</c:v>
                </c:pt>
                <c:pt idx="425">
                  <c:v>2952.699951171875</c:v>
                </c:pt>
                <c:pt idx="426">
                  <c:v>2959.699951171875</c:v>
                </c:pt>
                <c:pt idx="427">
                  <c:v>2966.60009765625</c:v>
                </c:pt>
                <c:pt idx="428">
                  <c:v>2973.60009765625</c:v>
                </c:pt>
                <c:pt idx="429">
                  <c:v>2980.5</c:v>
                </c:pt>
                <c:pt idx="430">
                  <c:v>2987.5</c:v>
                </c:pt>
                <c:pt idx="431">
                  <c:v>2994.39990234375</c:v>
                </c:pt>
                <c:pt idx="432">
                  <c:v>3001.39990234375</c:v>
                </c:pt>
                <c:pt idx="433">
                  <c:v>3008.300048828125</c:v>
                </c:pt>
                <c:pt idx="434">
                  <c:v>3015.300048828125</c:v>
                </c:pt>
                <c:pt idx="435">
                  <c:v>3022.199951171875</c:v>
                </c:pt>
                <c:pt idx="436">
                  <c:v>3029.199951171875</c:v>
                </c:pt>
                <c:pt idx="437">
                  <c:v>3036.10009765625</c:v>
                </c:pt>
                <c:pt idx="438">
                  <c:v>3043.10009765625</c:v>
                </c:pt>
                <c:pt idx="439">
                  <c:v>3050</c:v>
                </c:pt>
                <c:pt idx="440">
                  <c:v>3057</c:v>
                </c:pt>
                <c:pt idx="441">
                  <c:v>3063.89990234375</c:v>
                </c:pt>
                <c:pt idx="442">
                  <c:v>3070.800048828125</c:v>
                </c:pt>
                <c:pt idx="443">
                  <c:v>3077.800048828125</c:v>
                </c:pt>
                <c:pt idx="444">
                  <c:v>3084.699951171875</c:v>
                </c:pt>
                <c:pt idx="445">
                  <c:v>3091.699951171875</c:v>
                </c:pt>
                <c:pt idx="446">
                  <c:v>3098.699951171875</c:v>
                </c:pt>
                <c:pt idx="447">
                  <c:v>3105.60009765625</c:v>
                </c:pt>
                <c:pt idx="448">
                  <c:v>3112.60009765625</c:v>
                </c:pt>
                <c:pt idx="449">
                  <c:v>3119.5</c:v>
                </c:pt>
                <c:pt idx="450">
                  <c:v>3126.39990234375</c:v>
                </c:pt>
                <c:pt idx="451">
                  <c:v>3133.39990234375</c:v>
                </c:pt>
                <c:pt idx="452">
                  <c:v>3140.39990234375</c:v>
                </c:pt>
                <c:pt idx="453">
                  <c:v>3147.300048828125</c:v>
                </c:pt>
                <c:pt idx="454">
                  <c:v>3154.300048828125</c:v>
                </c:pt>
                <c:pt idx="455">
                  <c:v>3161.199951171875</c:v>
                </c:pt>
                <c:pt idx="456">
                  <c:v>3168.10009765625</c:v>
                </c:pt>
                <c:pt idx="457">
                  <c:v>3175.10009765625</c:v>
                </c:pt>
                <c:pt idx="458">
                  <c:v>3182</c:v>
                </c:pt>
                <c:pt idx="459">
                  <c:v>3189</c:v>
                </c:pt>
                <c:pt idx="460">
                  <c:v>3195.89990234375</c:v>
                </c:pt>
                <c:pt idx="461">
                  <c:v>3202.89990234375</c:v>
                </c:pt>
                <c:pt idx="462">
                  <c:v>3209.800048828125</c:v>
                </c:pt>
                <c:pt idx="463">
                  <c:v>3216.800048828125</c:v>
                </c:pt>
                <c:pt idx="464">
                  <c:v>3223.699951171875</c:v>
                </c:pt>
                <c:pt idx="465">
                  <c:v>3230.699951171875</c:v>
                </c:pt>
                <c:pt idx="466">
                  <c:v>3237.60009765625</c:v>
                </c:pt>
                <c:pt idx="467">
                  <c:v>3244.60009765625</c:v>
                </c:pt>
                <c:pt idx="468">
                  <c:v>3251.5</c:v>
                </c:pt>
                <c:pt idx="469">
                  <c:v>3257.10009765625</c:v>
                </c:pt>
              </c:numCache>
            </c:numRef>
          </c:xVal>
          <c:yVal>
            <c:numRef>
              <c:f>'5A '!$C$2:$C$5192</c:f>
              <c:numCache>
                <c:formatCode>General</c:formatCode>
                <c:ptCount val="5191"/>
                <c:pt idx="0">
                  <c:v>3.7636001110076904</c:v>
                </c:pt>
                <c:pt idx="1">
                  <c:v>3.3822999000549316</c:v>
                </c:pt>
                <c:pt idx="2">
                  <c:v>3.2908999919891357</c:v>
                </c:pt>
                <c:pt idx="3">
                  <c:v>3.2481000423431396</c:v>
                </c:pt>
                <c:pt idx="4">
                  <c:v>3.2188999652862549</c:v>
                </c:pt>
                <c:pt idx="5">
                  <c:v>3.2040998935699463</c:v>
                </c:pt>
                <c:pt idx="6">
                  <c:v>3.1944000720977783</c:v>
                </c:pt>
                <c:pt idx="7">
                  <c:v>3.1888999938964844</c:v>
                </c:pt>
                <c:pt idx="8">
                  <c:v>3.1842000484466553</c:v>
                </c:pt>
                <c:pt idx="9">
                  <c:v>3.1810998916625977</c:v>
                </c:pt>
                <c:pt idx="10">
                  <c:v>3.1789000034332275</c:v>
                </c:pt>
                <c:pt idx="11">
                  <c:v>3.176800012588501</c:v>
                </c:pt>
                <c:pt idx="12">
                  <c:v>3.1754999160766602</c:v>
                </c:pt>
                <c:pt idx="13">
                  <c:v>3.1740000247955322</c:v>
                </c:pt>
                <c:pt idx="14">
                  <c:v>3.1726999282836914</c:v>
                </c:pt>
                <c:pt idx="15">
                  <c:v>3.1714999675750732</c:v>
                </c:pt>
                <c:pt idx="16">
                  <c:v>3.1709001064300537</c:v>
                </c:pt>
                <c:pt idx="17">
                  <c:v>3.1700000762939453</c:v>
                </c:pt>
                <c:pt idx="18">
                  <c:v>3.1689999103546143</c:v>
                </c:pt>
                <c:pt idx="19">
                  <c:v>3.1684000492095947</c:v>
                </c:pt>
                <c:pt idx="20">
                  <c:v>3.1677999496459961</c:v>
                </c:pt>
                <c:pt idx="21">
                  <c:v>3.1672000885009766</c:v>
                </c:pt>
                <c:pt idx="22">
                  <c:v>3.1665000915527344</c:v>
                </c:pt>
                <c:pt idx="23">
                  <c:v>3.1658999919891357</c:v>
                </c:pt>
                <c:pt idx="24">
                  <c:v>3.1652998924255371</c:v>
                </c:pt>
                <c:pt idx="25">
                  <c:v>3.1647000312805176</c:v>
                </c:pt>
                <c:pt idx="26">
                  <c:v>3.1644001007080078</c:v>
                </c:pt>
                <c:pt idx="27">
                  <c:v>3.1640999317169189</c:v>
                </c:pt>
                <c:pt idx="28">
                  <c:v>3.1638000011444092</c:v>
                </c:pt>
                <c:pt idx="29">
                  <c:v>3.163100004196167</c:v>
                </c:pt>
                <c:pt idx="30">
                  <c:v>3.1628000736236572</c:v>
                </c:pt>
                <c:pt idx="31">
                  <c:v>3.1624999046325684</c:v>
                </c:pt>
                <c:pt idx="32">
                  <c:v>3.1621999740600586</c:v>
                </c:pt>
                <c:pt idx="33">
                  <c:v>3.1619000434875488</c:v>
                </c:pt>
                <c:pt idx="34">
                  <c:v>3.1616001129150391</c:v>
                </c:pt>
                <c:pt idx="35">
                  <c:v>3.1612999439239502</c:v>
                </c:pt>
                <c:pt idx="36">
                  <c:v>3.1610000133514404</c:v>
                </c:pt>
                <c:pt idx="37">
                  <c:v>3.1607000827789307</c:v>
                </c:pt>
                <c:pt idx="38">
                  <c:v>3.1603000164031982</c:v>
                </c:pt>
                <c:pt idx="39">
                  <c:v>3.1600000858306885</c:v>
                </c:pt>
                <c:pt idx="40">
                  <c:v>3.1596999168395996</c:v>
                </c:pt>
                <c:pt idx="41">
                  <c:v>3.1593999862670898</c:v>
                </c:pt>
                <c:pt idx="42">
                  <c:v>3.1591000556945801</c:v>
                </c:pt>
                <c:pt idx="43">
                  <c:v>3.1591000556945801</c:v>
                </c:pt>
                <c:pt idx="44">
                  <c:v>3.1587998867034912</c:v>
                </c:pt>
                <c:pt idx="45">
                  <c:v>3.1584999561309814</c:v>
                </c:pt>
                <c:pt idx="46">
                  <c:v>3.1582000255584717</c:v>
                </c:pt>
                <c:pt idx="47">
                  <c:v>3.1579000949859619</c:v>
                </c:pt>
                <c:pt idx="48">
                  <c:v>3.1579000949859619</c:v>
                </c:pt>
                <c:pt idx="49">
                  <c:v>3.157599925994873</c:v>
                </c:pt>
                <c:pt idx="50">
                  <c:v>3.1572000980377197</c:v>
                </c:pt>
                <c:pt idx="51">
                  <c:v>3.1572000980377197</c:v>
                </c:pt>
                <c:pt idx="52">
                  <c:v>3.1568999290466309</c:v>
                </c:pt>
                <c:pt idx="53">
                  <c:v>3.1565999984741211</c:v>
                </c:pt>
                <c:pt idx="54">
                  <c:v>3.1563000679016113</c:v>
                </c:pt>
                <c:pt idx="55">
                  <c:v>3.1563000679016113</c:v>
                </c:pt>
                <c:pt idx="56">
                  <c:v>3.1559998989105225</c:v>
                </c:pt>
                <c:pt idx="57">
                  <c:v>3.1556999683380127</c:v>
                </c:pt>
                <c:pt idx="58">
                  <c:v>3.1556999683380127</c:v>
                </c:pt>
                <c:pt idx="59">
                  <c:v>3.1554000377655029</c:v>
                </c:pt>
                <c:pt idx="60">
                  <c:v>3.1554000377655029</c:v>
                </c:pt>
                <c:pt idx="61">
                  <c:v>3.1551001071929932</c:v>
                </c:pt>
                <c:pt idx="62">
                  <c:v>3.1547999382019043</c:v>
                </c:pt>
                <c:pt idx="63">
                  <c:v>3.1547999382019043</c:v>
                </c:pt>
                <c:pt idx="64">
                  <c:v>3.1540999412536621</c:v>
                </c:pt>
                <c:pt idx="65">
                  <c:v>3.1540999412536621</c:v>
                </c:pt>
                <c:pt idx="66">
                  <c:v>3.1538000106811523</c:v>
                </c:pt>
                <c:pt idx="67">
                  <c:v>3.1538000106811523</c:v>
                </c:pt>
                <c:pt idx="68">
                  <c:v>3.1535000801086426</c:v>
                </c:pt>
                <c:pt idx="69">
                  <c:v>3.1531999111175537</c:v>
                </c:pt>
                <c:pt idx="70">
                  <c:v>3.1528999805450439</c:v>
                </c:pt>
                <c:pt idx="71">
                  <c:v>3.1528999805450439</c:v>
                </c:pt>
                <c:pt idx="72">
                  <c:v>3.1526000499725342</c:v>
                </c:pt>
                <c:pt idx="73">
                  <c:v>3.1526000499725342</c:v>
                </c:pt>
                <c:pt idx="74">
                  <c:v>3.1522998809814453</c:v>
                </c:pt>
                <c:pt idx="75">
                  <c:v>3.1519999504089355</c:v>
                </c:pt>
                <c:pt idx="76">
                  <c:v>3.1519999504089355</c:v>
                </c:pt>
                <c:pt idx="77">
                  <c:v>3.1517000198364258</c:v>
                </c:pt>
                <c:pt idx="78">
                  <c:v>3.1517000198364258</c:v>
                </c:pt>
                <c:pt idx="79">
                  <c:v>3.151400089263916</c:v>
                </c:pt>
                <c:pt idx="80">
                  <c:v>3.1510000228881836</c:v>
                </c:pt>
                <c:pt idx="81">
                  <c:v>3.1510000228881836</c:v>
                </c:pt>
                <c:pt idx="82">
                  <c:v>3.1507000923156738</c:v>
                </c:pt>
                <c:pt idx="83">
                  <c:v>3.150399923324585</c:v>
                </c:pt>
                <c:pt idx="84">
                  <c:v>3.150399923324585</c:v>
                </c:pt>
                <c:pt idx="85">
                  <c:v>3.1500999927520752</c:v>
                </c:pt>
                <c:pt idx="86">
                  <c:v>3.1498000621795654</c:v>
                </c:pt>
                <c:pt idx="87">
                  <c:v>3.1498000621795654</c:v>
                </c:pt>
                <c:pt idx="88">
                  <c:v>3.1494998931884766</c:v>
                </c:pt>
                <c:pt idx="89">
                  <c:v>3.1491999626159668</c:v>
                </c:pt>
                <c:pt idx="90">
                  <c:v>3.1491999626159668</c:v>
                </c:pt>
                <c:pt idx="91">
                  <c:v>3.148900032043457</c:v>
                </c:pt>
                <c:pt idx="92">
                  <c:v>3.148900032043457</c:v>
                </c:pt>
                <c:pt idx="93">
                  <c:v>3.1486001014709473</c:v>
                </c:pt>
                <c:pt idx="94">
                  <c:v>3.1482999324798584</c:v>
                </c:pt>
                <c:pt idx="95">
                  <c:v>3.1479001045227051</c:v>
                </c:pt>
                <c:pt idx="96">
                  <c:v>3.1479001045227051</c:v>
                </c:pt>
                <c:pt idx="97">
                  <c:v>3.1475999355316162</c:v>
                </c:pt>
                <c:pt idx="98">
                  <c:v>3.1473000049591064</c:v>
                </c:pt>
                <c:pt idx="99">
                  <c:v>3.1473000049591064</c:v>
                </c:pt>
                <c:pt idx="100">
                  <c:v>3.1470000743865967</c:v>
                </c:pt>
                <c:pt idx="101">
                  <c:v>3.1466999053955078</c:v>
                </c:pt>
                <c:pt idx="102">
                  <c:v>3.1466999053955078</c:v>
                </c:pt>
                <c:pt idx="103">
                  <c:v>3.146399974822998</c:v>
                </c:pt>
                <c:pt idx="104">
                  <c:v>3.1461000442504883</c:v>
                </c:pt>
                <c:pt idx="105">
                  <c:v>3.1461000442504883</c:v>
                </c:pt>
                <c:pt idx="106">
                  <c:v>3.1458001136779785</c:v>
                </c:pt>
                <c:pt idx="107">
                  <c:v>3.1458001136779785</c:v>
                </c:pt>
                <c:pt idx="108">
                  <c:v>3.1452000141143799</c:v>
                </c:pt>
                <c:pt idx="109">
                  <c:v>3.1452000141143799</c:v>
                </c:pt>
                <c:pt idx="110">
                  <c:v>3.1447999477386475</c:v>
                </c:pt>
                <c:pt idx="111">
                  <c:v>3.1447999477386475</c:v>
                </c:pt>
                <c:pt idx="112">
                  <c:v>3.1445000171661377</c:v>
                </c:pt>
                <c:pt idx="113">
                  <c:v>3.1438999176025391</c:v>
                </c:pt>
                <c:pt idx="114">
                  <c:v>3.1438999176025391</c:v>
                </c:pt>
                <c:pt idx="115">
                  <c:v>3.1435999870300293</c:v>
                </c:pt>
                <c:pt idx="116">
                  <c:v>3.1433000564575195</c:v>
                </c:pt>
                <c:pt idx="117">
                  <c:v>3.1429998874664307</c:v>
                </c:pt>
                <c:pt idx="118">
                  <c:v>3.1426999568939209</c:v>
                </c:pt>
                <c:pt idx="119">
                  <c:v>3.1426999568939209</c:v>
                </c:pt>
                <c:pt idx="120">
                  <c:v>3.1424000263214111</c:v>
                </c:pt>
                <c:pt idx="121">
                  <c:v>3.1424000263214111</c:v>
                </c:pt>
                <c:pt idx="122">
                  <c:v>3.1421000957489014</c:v>
                </c:pt>
                <c:pt idx="123">
                  <c:v>3.1417000293731689</c:v>
                </c:pt>
                <c:pt idx="124">
                  <c:v>3.1414000988006592</c:v>
                </c:pt>
                <c:pt idx="125">
                  <c:v>3.1410999298095703</c:v>
                </c:pt>
                <c:pt idx="126">
                  <c:v>3.1407999992370605</c:v>
                </c:pt>
                <c:pt idx="127">
                  <c:v>3.1407999992370605</c:v>
                </c:pt>
                <c:pt idx="128">
                  <c:v>3.1407999992370605</c:v>
                </c:pt>
                <c:pt idx="129">
                  <c:v>3.1401998996734619</c:v>
                </c:pt>
                <c:pt idx="130">
                  <c:v>3.1401998996734619</c:v>
                </c:pt>
                <c:pt idx="131">
                  <c:v>3.1398999691009521</c:v>
                </c:pt>
                <c:pt idx="132">
                  <c:v>3.1396000385284424</c:v>
                </c:pt>
                <c:pt idx="133">
                  <c:v>3.1393001079559326</c:v>
                </c:pt>
                <c:pt idx="134">
                  <c:v>3.1393001079559326</c:v>
                </c:pt>
                <c:pt idx="135">
                  <c:v>3.1389999389648438</c:v>
                </c:pt>
                <c:pt idx="136">
                  <c:v>3.1386001110076904</c:v>
                </c:pt>
                <c:pt idx="137">
                  <c:v>3.1382999420166016</c:v>
                </c:pt>
                <c:pt idx="138">
                  <c:v>3.1382999420166016</c:v>
                </c:pt>
                <c:pt idx="139">
                  <c:v>3.1380000114440918</c:v>
                </c:pt>
                <c:pt idx="140">
                  <c:v>3.137700080871582</c:v>
                </c:pt>
                <c:pt idx="141">
                  <c:v>3.1373999118804932</c:v>
                </c:pt>
                <c:pt idx="142">
                  <c:v>3.1370999813079834</c:v>
                </c:pt>
                <c:pt idx="143">
                  <c:v>3.1370999813079834</c:v>
                </c:pt>
                <c:pt idx="144">
                  <c:v>3.1364998817443848</c:v>
                </c:pt>
                <c:pt idx="145">
                  <c:v>3.136199951171875</c:v>
                </c:pt>
                <c:pt idx="146">
                  <c:v>3.136199951171875</c:v>
                </c:pt>
                <c:pt idx="147">
                  <c:v>3.1359000205993652</c:v>
                </c:pt>
                <c:pt idx="148">
                  <c:v>3.1354999542236328</c:v>
                </c:pt>
                <c:pt idx="149">
                  <c:v>3.135200023651123</c:v>
                </c:pt>
                <c:pt idx="150">
                  <c:v>3.135200023651123</c:v>
                </c:pt>
                <c:pt idx="151">
                  <c:v>3.1349000930786133</c:v>
                </c:pt>
                <c:pt idx="152">
                  <c:v>3.1345999240875244</c:v>
                </c:pt>
                <c:pt idx="153">
                  <c:v>3.1342999935150146</c:v>
                </c:pt>
                <c:pt idx="154">
                  <c:v>3.1342999935150146</c:v>
                </c:pt>
                <c:pt idx="155">
                  <c:v>3.1340000629425049</c:v>
                </c:pt>
                <c:pt idx="156">
                  <c:v>3.133699893951416</c:v>
                </c:pt>
                <c:pt idx="157">
                  <c:v>3.1333999633789063</c:v>
                </c:pt>
                <c:pt idx="158">
                  <c:v>3.1333999633789063</c:v>
                </c:pt>
                <c:pt idx="159">
                  <c:v>3.1331000328063965</c:v>
                </c:pt>
                <c:pt idx="160">
                  <c:v>3.1328001022338867</c:v>
                </c:pt>
                <c:pt idx="161">
                  <c:v>3.1324000358581543</c:v>
                </c:pt>
                <c:pt idx="162">
                  <c:v>3.1321001052856445</c:v>
                </c:pt>
                <c:pt idx="163">
                  <c:v>3.1321001052856445</c:v>
                </c:pt>
                <c:pt idx="164">
                  <c:v>3.1315000057220459</c:v>
                </c:pt>
                <c:pt idx="165">
                  <c:v>3.1315000057220459</c:v>
                </c:pt>
                <c:pt idx="166">
                  <c:v>3.1312000751495361</c:v>
                </c:pt>
                <c:pt idx="167">
                  <c:v>3.1308999061584473</c:v>
                </c:pt>
                <c:pt idx="168">
                  <c:v>3.1305999755859375</c:v>
                </c:pt>
                <c:pt idx="169">
                  <c:v>3.1303000450134277</c:v>
                </c:pt>
                <c:pt idx="170">
                  <c:v>3.130000114440918</c:v>
                </c:pt>
                <c:pt idx="171">
                  <c:v>3.130000114440918</c:v>
                </c:pt>
                <c:pt idx="172">
                  <c:v>3.1296999454498291</c:v>
                </c:pt>
                <c:pt idx="173">
                  <c:v>3.1293001174926758</c:v>
                </c:pt>
                <c:pt idx="174">
                  <c:v>3.1289999485015869</c:v>
                </c:pt>
                <c:pt idx="175">
                  <c:v>3.1287000179290771</c:v>
                </c:pt>
                <c:pt idx="176">
                  <c:v>3.1284000873565674</c:v>
                </c:pt>
                <c:pt idx="177">
                  <c:v>3.1280999183654785</c:v>
                </c:pt>
                <c:pt idx="178">
                  <c:v>3.1277999877929688</c:v>
                </c:pt>
                <c:pt idx="179">
                  <c:v>3.127500057220459</c:v>
                </c:pt>
                <c:pt idx="180">
                  <c:v>3.1271998882293701</c:v>
                </c:pt>
                <c:pt idx="181">
                  <c:v>3.1271998882293701</c:v>
                </c:pt>
                <c:pt idx="182">
                  <c:v>3.1266000270843506</c:v>
                </c:pt>
                <c:pt idx="183">
                  <c:v>3.1266000270843506</c:v>
                </c:pt>
                <c:pt idx="184">
                  <c:v>3.1259000301361084</c:v>
                </c:pt>
                <c:pt idx="185">
                  <c:v>3.1259000301361084</c:v>
                </c:pt>
                <c:pt idx="186">
                  <c:v>3.1252999305725098</c:v>
                </c:pt>
                <c:pt idx="187">
                  <c:v>3.1252999305725098</c:v>
                </c:pt>
                <c:pt idx="188">
                  <c:v>3.125</c:v>
                </c:pt>
                <c:pt idx="189">
                  <c:v>3.1247000694274902</c:v>
                </c:pt>
                <c:pt idx="190">
                  <c:v>3.1243999004364014</c:v>
                </c:pt>
                <c:pt idx="191">
                  <c:v>3.1240999698638916</c:v>
                </c:pt>
                <c:pt idx="192">
                  <c:v>3.1238000392913818</c:v>
                </c:pt>
                <c:pt idx="193">
                  <c:v>3.1233999729156494</c:v>
                </c:pt>
                <c:pt idx="194">
                  <c:v>3.1231000423431396</c:v>
                </c:pt>
                <c:pt idx="195">
                  <c:v>3.1228001117706299</c:v>
                </c:pt>
                <c:pt idx="196">
                  <c:v>3.122499942779541</c:v>
                </c:pt>
                <c:pt idx="197">
                  <c:v>3.1219000816345215</c:v>
                </c:pt>
                <c:pt idx="198">
                  <c:v>3.1215999126434326</c:v>
                </c:pt>
                <c:pt idx="199">
                  <c:v>3.1212999820709229</c:v>
                </c:pt>
                <c:pt idx="200">
                  <c:v>3.1210000514984131</c:v>
                </c:pt>
                <c:pt idx="201">
                  <c:v>3.1210000514984131</c:v>
                </c:pt>
                <c:pt idx="202">
                  <c:v>3.1203000545501709</c:v>
                </c:pt>
                <c:pt idx="203">
                  <c:v>3.119999885559082</c:v>
                </c:pt>
                <c:pt idx="204">
                  <c:v>3.119999885559082</c:v>
                </c:pt>
                <c:pt idx="205">
                  <c:v>3.1194000244140625</c:v>
                </c:pt>
                <c:pt idx="206">
                  <c:v>3.1191000938415527</c:v>
                </c:pt>
                <c:pt idx="207">
                  <c:v>3.1187999248504639</c:v>
                </c:pt>
                <c:pt idx="208">
                  <c:v>3.1187999248504639</c:v>
                </c:pt>
                <c:pt idx="209">
                  <c:v>3.1184999942779541</c:v>
                </c:pt>
                <c:pt idx="210">
                  <c:v>3.1178998947143555</c:v>
                </c:pt>
                <c:pt idx="211">
                  <c:v>3.1175999641418457</c:v>
                </c:pt>
                <c:pt idx="212">
                  <c:v>3.1171998977661133</c:v>
                </c:pt>
                <c:pt idx="213">
                  <c:v>3.1168999671936035</c:v>
                </c:pt>
                <c:pt idx="214">
                  <c:v>3.1166000366210938</c:v>
                </c:pt>
                <c:pt idx="215">
                  <c:v>3.116300106048584</c:v>
                </c:pt>
                <c:pt idx="216">
                  <c:v>3.1159999370574951</c:v>
                </c:pt>
                <c:pt idx="217">
                  <c:v>3.1157000064849854</c:v>
                </c:pt>
                <c:pt idx="218">
                  <c:v>3.1154000759124756</c:v>
                </c:pt>
                <c:pt idx="219">
                  <c:v>3.1150999069213867</c:v>
                </c:pt>
                <c:pt idx="220">
                  <c:v>3.114799976348877</c:v>
                </c:pt>
                <c:pt idx="221">
                  <c:v>3.1145000457763672</c:v>
                </c:pt>
                <c:pt idx="222">
                  <c:v>3.1140999794006348</c:v>
                </c:pt>
                <c:pt idx="223">
                  <c:v>3.113800048828125</c:v>
                </c:pt>
                <c:pt idx="224">
                  <c:v>3.1135001182556152</c:v>
                </c:pt>
                <c:pt idx="225">
                  <c:v>3.1131999492645264</c:v>
                </c:pt>
                <c:pt idx="226">
                  <c:v>3.1129000186920166</c:v>
                </c:pt>
                <c:pt idx="227">
                  <c:v>3.1126000881195068</c:v>
                </c:pt>
                <c:pt idx="228">
                  <c:v>3.112299919128418</c:v>
                </c:pt>
                <c:pt idx="229">
                  <c:v>3.1117000579833984</c:v>
                </c:pt>
                <c:pt idx="230">
                  <c:v>3.1113998889923096</c:v>
                </c:pt>
                <c:pt idx="231">
                  <c:v>3.1110000610351563</c:v>
                </c:pt>
                <c:pt idx="232">
                  <c:v>3.1106998920440674</c:v>
                </c:pt>
                <c:pt idx="233">
                  <c:v>3.1103999614715576</c:v>
                </c:pt>
                <c:pt idx="234">
                  <c:v>3.1101000308990479</c:v>
                </c:pt>
                <c:pt idx="235">
                  <c:v>3.1098001003265381</c:v>
                </c:pt>
                <c:pt idx="236">
                  <c:v>3.1094999313354492</c:v>
                </c:pt>
                <c:pt idx="237">
                  <c:v>3.1089000701904297</c:v>
                </c:pt>
                <c:pt idx="238">
                  <c:v>3.1085999011993408</c:v>
                </c:pt>
                <c:pt idx="239">
                  <c:v>3.1082999706268311</c:v>
                </c:pt>
                <c:pt idx="240">
                  <c:v>3.1078999042510986</c:v>
                </c:pt>
                <c:pt idx="241">
                  <c:v>3.1075999736785889</c:v>
                </c:pt>
                <c:pt idx="242">
                  <c:v>3.1073000431060791</c:v>
                </c:pt>
                <c:pt idx="243">
                  <c:v>3.1070001125335693</c:v>
                </c:pt>
                <c:pt idx="244">
                  <c:v>3.1064000129699707</c:v>
                </c:pt>
                <c:pt idx="245">
                  <c:v>3.1061000823974609</c:v>
                </c:pt>
                <c:pt idx="246">
                  <c:v>3.1057999134063721</c:v>
                </c:pt>
                <c:pt idx="247">
                  <c:v>3.1052000522613525</c:v>
                </c:pt>
                <c:pt idx="248">
                  <c:v>3.1052000522613525</c:v>
                </c:pt>
                <c:pt idx="249">
                  <c:v>3.1045000553131104</c:v>
                </c:pt>
                <c:pt idx="250">
                  <c:v>3.1041998863220215</c:v>
                </c:pt>
                <c:pt idx="251">
                  <c:v>3.1038999557495117</c:v>
                </c:pt>
                <c:pt idx="252">
                  <c:v>3.103600025177002</c:v>
                </c:pt>
                <c:pt idx="253">
                  <c:v>3.1033000946044922</c:v>
                </c:pt>
                <c:pt idx="254">
                  <c:v>3.1026999950408936</c:v>
                </c:pt>
                <c:pt idx="255">
                  <c:v>3.1024000644683838</c:v>
                </c:pt>
                <c:pt idx="256">
                  <c:v>3.1020998954772949</c:v>
                </c:pt>
                <c:pt idx="257">
                  <c:v>3.1013998985290527</c:v>
                </c:pt>
                <c:pt idx="258">
                  <c:v>3.1013998985290527</c:v>
                </c:pt>
                <c:pt idx="259">
                  <c:v>3.1008000373840332</c:v>
                </c:pt>
                <c:pt idx="260">
                  <c:v>3.1005001068115234</c:v>
                </c:pt>
                <c:pt idx="261">
                  <c:v>3.0999000072479248</c:v>
                </c:pt>
                <c:pt idx="262">
                  <c:v>3.0992999076843262</c:v>
                </c:pt>
                <c:pt idx="263">
                  <c:v>3.0989999771118164</c:v>
                </c:pt>
                <c:pt idx="264">
                  <c:v>3.0982999801635742</c:v>
                </c:pt>
                <c:pt idx="265">
                  <c:v>3.0980000495910645</c:v>
                </c:pt>
                <c:pt idx="266">
                  <c:v>3.0977001190185547</c:v>
                </c:pt>
                <c:pt idx="267">
                  <c:v>3.0973999500274658</c:v>
                </c:pt>
                <c:pt idx="268">
                  <c:v>3.0968000888824463</c:v>
                </c:pt>
                <c:pt idx="269">
                  <c:v>3.0964999198913574</c:v>
                </c:pt>
                <c:pt idx="270">
                  <c:v>3.0961999893188477</c:v>
                </c:pt>
                <c:pt idx="271">
                  <c:v>3.0954999923706055</c:v>
                </c:pt>
                <c:pt idx="272">
                  <c:v>3.0952000617980957</c:v>
                </c:pt>
                <c:pt idx="273">
                  <c:v>3.0948998928070068</c:v>
                </c:pt>
                <c:pt idx="274">
                  <c:v>3.0943000316619873</c:v>
                </c:pt>
                <c:pt idx="275">
                  <c:v>3.0940001010894775</c:v>
                </c:pt>
                <c:pt idx="276">
                  <c:v>3.0936999320983887</c:v>
                </c:pt>
                <c:pt idx="277">
                  <c:v>3.0931000709533691</c:v>
                </c:pt>
                <c:pt idx="278">
                  <c:v>3.092400074005127</c:v>
                </c:pt>
                <c:pt idx="279">
                  <c:v>3.0920999050140381</c:v>
                </c:pt>
                <c:pt idx="280">
                  <c:v>3.0917999744415283</c:v>
                </c:pt>
                <c:pt idx="281">
                  <c:v>3.0912001132965088</c:v>
                </c:pt>
                <c:pt idx="282">
                  <c:v>3.0906000137329102</c:v>
                </c:pt>
                <c:pt idx="283">
                  <c:v>3.0903000831604004</c:v>
                </c:pt>
                <c:pt idx="284">
                  <c:v>3.0896999835968018</c:v>
                </c:pt>
                <c:pt idx="285">
                  <c:v>3.0892999172210693</c:v>
                </c:pt>
                <c:pt idx="286">
                  <c:v>3.0889999866485596</c:v>
                </c:pt>
                <c:pt idx="287">
                  <c:v>3.0883998870849609</c:v>
                </c:pt>
                <c:pt idx="288">
                  <c:v>3.0880999565124512</c:v>
                </c:pt>
                <c:pt idx="289">
                  <c:v>3.0875000953674316</c:v>
                </c:pt>
                <c:pt idx="290">
                  <c:v>3.0871999263763428</c:v>
                </c:pt>
                <c:pt idx="291">
                  <c:v>3.0866000652313232</c:v>
                </c:pt>
                <c:pt idx="292">
                  <c:v>3.0861999988555908</c:v>
                </c:pt>
                <c:pt idx="293">
                  <c:v>3.0855998992919922</c:v>
                </c:pt>
                <c:pt idx="294">
                  <c:v>3.0850000381469727</c:v>
                </c:pt>
                <c:pt idx="295">
                  <c:v>3.0847001075744629</c:v>
                </c:pt>
                <c:pt idx="296">
                  <c:v>3.0841000080108643</c:v>
                </c:pt>
                <c:pt idx="297">
                  <c:v>3.0838000774383545</c:v>
                </c:pt>
                <c:pt idx="298">
                  <c:v>3.0831000804901123</c:v>
                </c:pt>
                <c:pt idx="299">
                  <c:v>3.0827999114990234</c:v>
                </c:pt>
                <c:pt idx="300">
                  <c:v>3.081899881362915</c:v>
                </c:pt>
                <c:pt idx="301">
                  <c:v>3.0815999507904053</c:v>
                </c:pt>
                <c:pt idx="302">
                  <c:v>3.0813000202178955</c:v>
                </c:pt>
                <c:pt idx="303">
                  <c:v>3.0806999206542969</c:v>
                </c:pt>
                <c:pt idx="304">
                  <c:v>3.0799999237060547</c:v>
                </c:pt>
                <c:pt idx="305">
                  <c:v>3.0794000625610352</c:v>
                </c:pt>
                <c:pt idx="306">
                  <c:v>3.0790998935699463</c:v>
                </c:pt>
                <c:pt idx="307">
                  <c:v>3.0785000324249268</c:v>
                </c:pt>
                <c:pt idx="308">
                  <c:v>3.0778999328613281</c:v>
                </c:pt>
                <c:pt idx="309">
                  <c:v>3.0773000717163086</c:v>
                </c:pt>
                <c:pt idx="310">
                  <c:v>3.0766000747680664</c:v>
                </c:pt>
                <c:pt idx="311">
                  <c:v>3.0759999752044678</c:v>
                </c:pt>
                <c:pt idx="312">
                  <c:v>3.0754001140594482</c:v>
                </c:pt>
                <c:pt idx="313">
                  <c:v>3.0748000144958496</c:v>
                </c:pt>
                <c:pt idx="314">
                  <c:v>3.0745000839233398</c:v>
                </c:pt>
                <c:pt idx="315">
                  <c:v>3.0738000869750977</c:v>
                </c:pt>
                <c:pt idx="316">
                  <c:v>3.073199987411499</c:v>
                </c:pt>
                <c:pt idx="317">
                  <c:v>3.0725998878479004</c:v>
                </c:pt>
                <c:pt idx="318">
                  <c:v>3.0720000267028809</c:v>
                </c:pt>
                <c:pt idx="319">
                  <c:v>3.0713999271392822</c:v>
                </c:pt>
                <c:pt idx="320">
                  <c:v>3.07069993019104</c:v>
                </c:pt>
                <c:pt idx="321">
                  <c:v>3.0701000690460205</c:v>
                </c:pt>
                <c:pt idx="322">
                  <c:v>3.0694999694824219</c:v>
                </c:pt>
                <c:pt idx="323">
                  <c:v>3.0689001083374023</c:v>
                </c:pt>
                <c:pt idx="324">
                  <c:v>3.0683000087738037</c:v>
                </c:pt>
                <c:pt idx="325">
                  <c:v>3.0676000118255615</c:v>
                </c:pt>
                <c:pt idx="326">
                  <c:v>3.0669999122619629</c:v>
                </c:pt>
                <c:pt idx="327">
                  <c:v>3.0664000511169434</c:v>
                </c:pt>
                <c:pt idx="328">
                  <c:v>3.0657999515533447</c:v>
                </c:pt>
                <c:pt idx="329">
                  <c:v>3.0652000904083252</c:v>
                </c:pt>
                <c:pt idx="330">
                  <c:v>3.064500093460083</c:v>
                </c:pt>
                <c:pt idx="331">
                  <c:v>3.0636000633239746</c:v>
                </c:pt>
                <c:pt idx="332">
                  <c:v>3.062999963760376</c:v>
                </c:pt>
                <c:pt idx="333">
                  <c:v>3.0620999336242676</c:v>
                </c:pt>
                <c:pt idx="334">
                  <c:v>3.0618000030517578</c:v>
                </c:pt>
                <c:pt idx="335">
                  <c:v>3.0608000755310059</c:v>
                </c:pt>
                <c:pt idx="336">
                  <c:v>3.0601999759674072</c:v>
                </c:pt>
                <c:pt idx="337">
                  <c:v>3.0596001148223877</c:v>
                </c:pt>
                <c:pt idx="338">
                  <c:v>3.0587000846862793</c:v>
                </c:pt>
                <c:pt idx="339">
                  <c:v>3.0580000877380371</c:v>
                </c:pt>
                <c:pt idx="340">
                  <c:v>3.0571000576019287</c:v>
                </c:pt>
                <c:pt idx="341">
                  <c:v>3.0559000968933105</c:v>
                </c:pt>
                <c:pt idx="342">
                  <c:v>3.0552000999450684</c:v>
                </c:pt>
                <c:pt idx="343">
                  <c:v>3.0546000003814697</c:v>
                </c:pt>
                <c:pt idx="344">
                  <c:v>3.0536999702453613</c:v>
                </c:pt>
                <c:pt idx="345">
                  <c:v>3.0527999401092529</c:v>
                </c:pt>
                <c:pt idx="346">
                  <c:v>3.051800012588501</c:v>
                </c:pt>
                <c:pt idx="347">
                  <c:v>3.0511999130249023</c:v>
                </c:pt>
                <c:pt idx="348">
                  <c:v>3.0502998828887939</c:v>
                </c:pt>
                <c:pt idx="349">
                  <c:v>3.0494000911712646</c:v>
                </c:pt>
                <c:pt idx="350">
                  <c:v>3.0483999252319336</c:v>
                </c:pt>
                <c:pt idx="351">
                  <c:v>3.0474998950958252</c:v>
                </c:pt>
                <c:pt idx="352">
                  <c:v>3.0466001033782959</c:v>
                </c:pt>
                <c:pt idx="353">
                  <c:v>3.0459001064300537</c:v>
                </c:pt>
                <c:pt idx="354">
                  <c:v>3.0446999073028564</c:v>
                </c:pt>
                <c:pt idx="355">
                  <c:v>3.0438001155853271</c:v>
                </c:pt>
                <c:pt idx="356">
                  <c:v>3.0427999496459961</c:v>
                </c:pt>
                <c:pt idx="357">
                  <c:v>3.0418999195098877</c:v>
                </c:pt>
                <c:pt idx="358">
                  <c:v>3.0409998893737793</c:v>
                </c:pt>
                <c:pt idx="359">
                  <c:v>3.0397000312805176</c:v>
                </c:pt>
                <c:pt idx="360">
                  <c:v>3.0385000705718994</c:v>
                </c:pt>
                <c:pt idx="361">
                  <c:v>3.0373001098632813</c:v>
                </c:pt>
                <c:pt idx="362">
                  <c:v>3.0362999439239502</c:v>
                </c:pt>
                <c:pt idx="363">
                  <c:v>3.0353999137878418</c:v>
                </c:pt>
                <c:pt idx="364">
                  <c:v>3.0339000225067139</c:v>
                </c:pt>
                <c:pt idx="365">
                  <c:v>3.032599925994873</c:v>
                </c:pt>
                <c:pt idx="366">
                  <c:v>3.0313999652862549</c:v>
                </c:pt>
                <c:pt idx="367">
                  <c:v>3.0301001071929932</c:v>
                </c:pt>
                <c:pt idx="368">
                  <c:v>3.0288999080657959</c:v>
                </c:pt>
                <c:pt idx="369">
                  <c:v>3.0276999473571777</c:v>
                </c:pt>
                <c:pt idx="370">
                  <c:v>3.026400089263916</c:v>
                </c:pt>
                <c:pt idx="371">
                  <c:v>3.024899959564209</c:v>
                </c:pt>
                <c:pt idx="372">
                  <c:v>3.0236001014709473</c:v>
                </c:pt>
                <c:pt idx="373">
                  <c:v>3.0220999717712402</c:v>
                </c:pt>
                <c:pt idx="374">
                  <c:v>3.0204999446868896</c:v>
                </c:pt>
                <c:pt idx="375">
                  <c:v>3.0192999839782715</c:v>
                </c:pt>
                <c:pt idx="376">
                  <c:v>3.0174000263214111</c:v>
                </c:pt>
                <c:pt idx="377">
                  <c:v>3.0158998966217041</c:v>
                </c:pt>
                <c:pt idx="378">
                  <c:v>3.0143001079559326</c:v>
                </c:pt>
                <c:pt idx="379">
                  <c:v>3.0127999782562256</c:v>
                </c:pt>
                <c:pt idx="380">
                  <c:v>3.0106000900268555</c:v>
                </c:pt>
                <c:pt idx="381">
                  <c:v>3.0090999603271484</c:v>
                </c:pt>
                <c:pt idx="382">
                  <c:v>3.0072000026702881</c:v>
                </c:pt>
                <c:pt idx="383">
                  <c:v>3.0053000450134277</c:v>
                </c:pt>
                <c:pt idx="384">
                  <c:v>3.0034999847412109</c:v>
                </c:pt>
                <c:pt idx="385">
                  <c:v>3.0018999576568604</c:v>
                </c:pt>
                <c:pt idx="386">
                  <c:v>2.9997999668121338</c:v>
                </c:pt>
                <c:pt idx="387">
                  <c:v>2.9976000785827637</c:v>
                </c:pt>
                <c:pt idx="388">
                  <c:v>2.9956998825073242</c:v>
                </c:pt>
                <c:pt idx="389">
                  <c:v>2.9935998916625977</c:v>
                </c:pt>
                <c:pt idx="390">
                  <c:v>2.9914000034332275</c:v>
                </c:pt>
                <c:pt idx="391">
                  <c:v>2.9888999462127686</c:v>
                </c:pt>
                <c:pt idx="392">
                  <c:v>2.9867000579833984</c:v>
                </c:pt>
                <c:pt idx="393">
                  <c:v>2.984299898147583</c:v>
                </c:pt>
                <c:pt idx="394">
                  <c:v>2.9818000793457031</c:v>
                </c:pt>
                <c:pt idx="395">
                  <c:v>2.9793000221252441</c:v>
                </c:pt>
                <c:pt idx="396">
                  <c:v>2.9762001037597656</c:v>
                </c:pt>
                <c:pt idx="397">
                  <c:v>2.9739999771118164</c:v>
                </c:pt>
                <c:pt idx="398">
                  <c:v>2.9711999893188477</c:v>
                </c:pt>
                <c:pt idx="399">
                  <c:v>2.9674999713897705</c:v>
                </c:pt>
                <c:pt idx="400">
                  <c:v>2.964400053024292</c:v>
                </c:pt>
                <c:pt idx="401">
                  <c:v>2.961899995803833</c:v>
                </c:pt>
                <c:pt idx="402">
                  <c:v>2.9581999778747559</c:v>
                </c:pt>
                <c:pt idx="403">
                  <c:v>2.9547998905181885</c:v>
                </c:pt>
                <c:pt idx="404">
                  <c:v>2.9511001110076904</c:v>
                </c:pt>
                <c:pt idx="405">
                  <c:v>2.947700023651123</c:v>
                </c:pt>
                <c:pt idx="406">
                  <c:v>2.9435999393463135</c:v>
                </c:pt>
                <c:pt idx="407">
                  <c:v>2.9393000602722168</c:v>
                </c:pt>
                <c:pt idx="408">
                  <c:v>2.9353001117706299</c:v>
                </c:pt>
                <c:pt idx="409">
                  <c:v>2.9309000968933105</c:v>
                </c:pt>
                <c:pt idx="410">
                  <c:v>2.9265999794006348</c:v>
                </c:pt>
                <c:pt idx="411">
                  <c:v>2.921299934387207</c:v>
                </c:pt>
                <c:pt idx="412">
                  <c:v>2.9166998863220215</c:v>
                </c:pt>
                <c:pt idx="413">
                  <c:v>2.9114000797271729</c:v>
                </c:pt>
                <c:pt idx="414">
                  <c:v>2.9063999652862549</c:v>
                </c:pt>
                <c:pt idx="415">
                  <c:v>2.9005000591278076</c:v>
                </c:pt>
                <c:pt idx="416">
                  <c:v>2.8949999809265137</c:v>
                </c:pt>
                <c:pt idx="417">
                  <c:v>2.8887999057769775</c:v>
                </c:pt>
                <c:pt idx="418">
                  <c:v>2.8815999031066895</c:v>
                </c:pt>
                <c:pt idx="419">
                  <c:v>2.8756999969482422</c:v>
                </c:pt>
                <c:pt idx="420">
                  <c:v>2.8682999610900879</c:v>
                </c:pt>
                <c:pt idx="421">
                  <c:v>2.8612000942230225</c:v>
                </c:pt>
                <c:pt idx="422">
                  <c:v>2.8536999225616455</c:v>
                </c:pt>
                <c:pt idx="423">
                  <c:v>2.8459999561309814</c:v>
                </c:pt>
                <c:pt idx="424">
                  <c:v>2.8382000923156738</c:v>
                </c:pt>
                <c:pt idx="425">
                  <c:v>2.8301999568939209</c:v>
                </c:pt>
                <c:pt idx="426">
                  <c:v>2.8217999935150146</c:v>
                </c:pt>
                <c:pt idx="427">
                  <c:v>2.8127999305725098</c:v>
                </c:pt>
                <c:pt idx="428">
                  <c:v>2.803800106048584</c:v>
                </c:pt>
                <c:pt idx="429">
                  <c:v>2.7945001125335693</c:v>
                </c:pt>
                <c:pt idx="430">
                  <c:v>2.7852001190185547</c:v>
                </c:pt>
                <c:pt idx="431">
                  <c:v>2.7753000259399414</c:v>
                </c:pt>
                <c:pt idx="432">
                  <c:v>2.7651000022888184</c:v>
                </c:pt>
                <c:pt idx="433">
                  <c:v>2.7548000812530518</c:v>
                </c:pt>
                <c:pt idx="434">
                  <c:v>2.7437000274658203</c:v>
                </c:pt>
                <c:pt idx="435">
                  <c:v>2.7328000068664551</c:v>
                </c:pt>
                <c:pt idx="436">
                  <c:v>2.7214000225067139</c:v>
                </c:pt>
                <c:pt idx="437">
                  <c:v>2.70989990234375</c:v>
                </c:pt>
                <c:pt idx="438">
                  <c:v>2.6977999210357666</c:v>
                </c:pt>
                <c:pt idx="439">
                  <c:v>2.6835000514984131</c:v>
                </c:pt>
                <c:pt idx="440">
                  <c:v>2.6705000400543213</c:v>
                </c:pt>
                <c:pt idx="441">
                  <c:v>2.6575000286102295</c:v>
                </c:pt>
                <c:pt idx="442">
                  <c:v>2.6445000171661377</c:v>
                </c:pt>
                <c:pt idx="443">
                  <c:v>2.6301999092102051</c:v>
                </c:pt>
                <c:pt idx="444">
                  <c:v>2.616300106048584</c:v>
                </c:pt>
                <c:pt idx="445">
                  <c:v>2.6017000675201416</c:v>
                </c:pt>
                <c:pt idx="446">
                  <c:v>2.5864999294281006</c:v>
                </c:pt>
                <c:pt idx="447">
                  <c:v>2.5682001113891602</c:v>
                </c:pt>
                <c:pt idx="448">
                  <c:v>2.5524001121520996</c:v>
                </c:pt>
                <c:pt idx="449">
                  <c:v>2.5357000827789307</c:v>
                </c:pt>
                <c:pt idx="450">
                  <c:v>2.5185999870300293</c:v>
                </c:pt>
                <c:pt idx="451">
                  <c:v>2.5009000301361084</c:v>
                </c:pt>
                <c:pt idx="452">
                  <c:v>2.4825999736785889</c:v>
                </c:pt>
                <c:pt idx="453">
                  <c:v>2.4639999866485596</c:v>
                </c:pt>
                <c:pt idx="454">
                  <c:v>2.4444999694824219</c:v>
                </c:pt>
                <c:pt idx="455">
                  <c:v>2.4244000911712646</c:v>
                </c:pt>
                <c:pt idx="456">
                  <c:v>2.4033000469207764</c:v>
                </c:pt>
                <c:pt idx="457">
                  <c:v>2.3812999725341797</c:v>
                </c:pt>
                <c:pt idx="458">
                  <c:v>2.3545999526977539</c:v>
                </c:pt>
                <c:pt idx="459">
                  <c:v>2.3306999206542969</c:v>
                </c:pt>
                <c:pt idx="460">
                  <c:v>2.3055999279022217</c:v>
                </c:pt>
                <c:pt idx="461">
                  <c:v>2.2790000438690186</c:v>
                </c:pt>
                <c:pt idx="462">
                  <c:v>2.2513999938964844</c:v>
                </c:pt>
                <c:pt idx="463">
                  <c:v>2.2221999168395996</c:v>
                </c:pt>
                <c:pt idx="464">
                  <c:v>2.1909000873565674</c:v>
                </c:pt>
                <c:pt idx="465">
                  <c:v>2.1584000587463379</c:v>
                </c:pt>
                <c:pt idx="466">
                  <c:v>2.122999906539917</c:v>
                </c:pt>
                <c:pt idx="467">
                  <c:v>2.078700065612793</c:v>
                </c:pt>
                <c:pt idx="468">
                  <c:v>2.0446000099182129</c:v>
                </c:pt>
                <c:pt idx="469">
                  <c:v>2</c:v>
                </c:pt>
              </c:numCache>
            </c:numRef>
          </c:yVal>
          <c:smooth val="1"/>
          <c:extLst>
            <c:ext xmlns:c16="http://schemas.microsoft.com/office/drawing/2014/chart" uri="{C3380CC4-5D6E-409C-BE32-E72D297353CC}">
              <c16:uniqueId val="{00000000-7A21-4D74-8AAF-1F07F6BED96A}"/>
            </c:ext>
          </c:extLst>
        </c:ser>
        <c:ser>
          <c:idx val="1"/>
          <c:order val="1"/>
          <c:tx>
            <c:strRef>
              <c:f>'5A '!$H$1</c:f>
              <c:strCache>
                <c:ptCount val="1"/>
                <c:pt idx="0">
                  <c:v>DreamWeaver</c:v>
                </c:pt>
              </c:strCache>
            </c:strRef>
          </c:tx>
          <c:spPr>
            <a:ln w="25400">
              <a:solidFill>
                <a:srgbClr val="FF0000"/>
              </a:solidFill>
              <a:prstDash val="solid"/>
            </a:ln>
          </c:spPr>
          <c:marker>
            <c:symbol val="none"/>
          </c:marker>
          <c:xVal>
            <c:numRef>
              <c:f>'5A '!$F$2:$F$5191</c:f>
              <c:numCache>
                <c:formatCode>General</c:formatCode>
                <c:ptCount val="5190"/>
                <c:pt idx="0">
                  <c:v>0</c:v>
                </c:pt>
                <c:pt idx="1">
                  <c:v>6.9000000953674316</c:v>
                </c:pt>
                <c:pt idx="2">
                  <c:v>13.899999618530273</c:v>
                </c:pt>
                <c:pt idx="3">
                  <c:v>20.799999237060547</c:v>
                </c:pt>
                <c:pt idx="4">
                  <c:v>27.799999237060547</c:v>
                </c:pt>
                <c:pt idx="5">
                  <c:v>34.700000762939453</c:v>
                </c:pt>
                <c:pt idx="6">
                  <c:v>41.700000762939453</c:v>
                </c:pt>
                <c:pt idx="7">
                  <c:v>48.599998474121094</c:v>
                </c:pt>
                <c:pt idx="8">
                  <c:v>55.599998474121094</c:v>
                </c:pt>
                <c:pt idx="9">
                  <c:v>62.5</c:v>
                </c:pt>
                <c:pt idx="10">
                  <c:v>69.5</c:v>
                </c:pt>
                <c:pt idx="11">
                  <c:v>76.400001525878906</c:v>
                </c:pt>
                <c:pt idx="12">
                  <c:v>83.400001525878906</c:v>
                </c:pt>
                <c:pt idx="13">
                  <c:v>90.300003051757813</c:v>
                </c:pt>
                <c:pt idx="14">
                  <c:v>97.300003051757813</c:v>
                </c:pt>
                <c:pt idx="15">
                  <c:v>104.19999694824219</c:v>
                </c:pt>
                <c:pt idx="16">
                  <c:v>111.19999694824219</c:v>
                </c:pt>
                <c:pt idx="17">
                  <c:v>118.09999847412109</c:v>
                </c:pt>
                <c:pt idx="18">
                  <c:v>125.09999847412109</c:v>
                </c:pt>
                <c:pt idx="19">
                  <c:v>132</c:v>
                </c:pt>
                <c:pt idx="20">
                  <c:v>138.89999389648438</c:v>
                </c:pt>
                <c:pt idx="21">
                  <c:v>145.89999389648438</c:v>
                </c:pt>
                <c:pt idx="22">
                  <c:v>152.80000305175781</c:v>
                </c:pt>
                <c:pt idx="23">
                  <c:v>159.80000305175781</c:v>
                </c:pt>
                <c:pt idx="24">
                  <c:v>166.69999694824219</c:v>
                </c:pt>
                <c:pt idx="25">
                  <c:v>173.69999694824219</c:v>
                </c:pt>
                <c:pt idx="26">
                  <c:v>180.60000610351563</c:v>
                </c:pt>
                <c:pt idx="27">
                  <c:v>187.60000610351563</c:v>
                </c:pt>
                <c:pt idx="28">
                  <c:v>194.5</c:v>
                </c:pt>
                <c:pt idx="29">
                  <c:v>201.5</c:v>
                </c:pt>
                <c:pt idx="30">
                  <c:v>208.39999389648438</c:v>
                </c:pt>
                <c:pt idx="31">
                  <c:v>215.39999389648438</c:v>
                </c:pt>
                <c:pt idx="32">
                  <c:v>222.30000305175781</c:v>
                </c:pt>
                <c:pt idx="33">
                  <c:v>229.30000305175781</c:v>
                </c:pt>
                <c:pt idx="34">
                  <c:v>236.19999694824219</c:v>
                </c:pt>
                <c:pt idx="35">
                  <c:v>243.10000610351563</c:v>
                </c:pt>
                <c:pt idx="36">
                  <c:v>250.10000610351563</c:v>
                </c:pt>
                <c:pt idx="37">
                  <c:v>257</c:v>
                </c:pt>
                <c:pt idx="38">
                  <c:v>264</c:v>
                </c:pt>
                <c:pt idx="39">
                  <c:v>270.89999389648438</c:v>
                </c:pt>
                <c:pt idx="40">
                  <c:v>277.89999389648438</c:v>
                </c:pt>
                <c:pt idx="41">
                  <c:v>284.79998779296875</c:v>
                </c:pt>
                <c:pt idx="42">
                  <c:v>291.79998779296875</c:v>
                </c:pt>
                <c:pt idx="43">
                  <c:v>298.70001220703125</c:v>
                </c:pt>
                <c:pt idx="44">
                  <c:v>305.70001220703125</c:v>
                </c:pt>
                <c:pt idx="45">
                  <c:v>312.60000610351563</c:v>
                </c:pt>
                <c:pt idx="46">
                  <c:v>319.60000610351563</c:v>
                </c:pt>
                <c:pt idx="47">
                  <c:v>326.5</c:v>
                </c:pt>
                <c:pt idx="48">
                  <c:v>333.5</c:v>
                </c:pt>
                <c:pt idx="49">
                  <c:v>340.39999389648438</c:v>
                </c:pt>
                <c:pt idx="50">
                  <c:v>347.29998779296875</c:v>
                </c:pt>
                <c:pt idx="51">
                  <c:v>354.29998779296875</c:v>
                </c:pt>
                <c:pt idx="52">
                  <c:v>361.20001220703125</c:v>
                </c:pt>
                <c:pt idx="53">
                  <c:v>368.20001220703125</c:v>
                </c:pt>
                <c:pt idx="54">
                  <c:v>375.10000610351563</c:v>
                </c:pt>
                <c:pt idx="55">
                  <c:v>382.10000610351563</c:v>
                </c:pt>
                <c:pt idx="56">
                  <c:v>389</c:v>
                </c:pt>
                <c:pt idx="57">
                  <c:v>396</c:v>
                </c:pt>
                <c:pt idx="58">
                  <c:v>402.89999389648438</c:v>
                </c:pt>
                <c:pt idx="59">
                  <c:v>409.89999389648438</c:v>
                </c:pt>
                <c:pt idx="60">
                  <c:v>416.79998779296875</c:v>
                </c:pt>
                <c:pt idx="61">
                  <c:v>423.70001220703125</c:v>
                </c:pt>
                <c:pt idx="62">
                  <c:v>430.70001220703125</c:v>
                </c:pt>
                <c:pt idx="63">
                  <c:v>437.60000610351563</c:v>
                </c:pt>
                <c:pt idx="64">
                  <c:v>444.60000610351563</c:v>
                </c:pt>
                <c:pt idx="65">
                  <c:v>451.5</c:v>
                </c:pt>
                <c:pt idx="66">
                  <c:v>458.5</c:v>
                </c:pt>
                <c:pt idx="67">
                  <c:v>465.39999389648438</c:v>
                </c:pt>
                <c:pt idx="68">
                  <c:v>472.39999389648438</c:v>
                </c:pt>
                <c:pt idx="69">
                  <c:v>479.29998779296875</c:v>
                </c:pt>
                <c:pt idx="70">
                  <c:v>486.29998779296875</c:v>
                </c:pt>
                <c:pt idx="71">
                  <c:v>493.20001220703125</c:v>
                </c:pt>
                <c:pt idx="72">
                  <c:v>500.20001220703125</c:v>
                </c:pt>
                <c:pt idx="73">
                  <c:v>507.10000610351563</c:v>
                </c:pt>
                <c:pt idx="74">
                  <c:v>514</c:v>
                </c:pt>
                <c:pt idx="75">
                  <c:v>521</c:v>
                </c:pt>
                <c:pt idx="76">
                  <c:v>527.9000244140625</c:v>
                </c:pt>
                <c:pt idx="77">
                  <c:v>534.9000244140625</c:v>
                </c:pt>
                <c:pt idx="78">
                  <c:v>541.79998779296875</c:v>
                </c:pt>
                <c:pt idx="79">
                  <c:v>548.79998779296875</c:v>
                </c:pt>
                <c:pt idx="80">
                  <c:v>555.70001220703125</c:v>
                </c:pt>
                <c:pt idx="81">
                  <c:v>562.70001220703125</c:v>
                </c:pt>
                <c:pt idx="82">
                  <c:v>569.5999755859375</c:v>
                </c:pt>
                <c:pt idx="83">
                  <c:v>576.5999755859375</c:v>
                </c:pt>
                <c:pt idx="84">
                  <c:v>583.5</c:v>
                </c:pt>
                <c:pt idx="85">
                  <c:v>590.5</c:v>
                </c:pt>
                <c:pt idx="86">
                  <c:v>597.4000244140625</c:v>
                </c:pt>
                <c:pt idx="87">
                  <c:v>604.4000244140625</c:v>
                </c:pt>
                <c:pt idx="88">
                  <c:v>611.29998779296875</c:v>
                </c:pt>
                <c:pt idx="89">
                  <c:v>618.29998779296875</c:v>
                </c:pt>
                <c:pt idx="90">
                  <c:v>625.20001220703125</c:v>
                </c:pt>
                <c:pt idx="91">
                  <c:v>632.20001220703125</c:v>
                </c:pt>
                <c:pt idx="92">
                  <c:v>639.0999755859375</c:v>
                </c:pt>
                <c:pt idx="93">
                  <c:v>646.0999755859375</c:v>
                </c:pt>
                <c:pt idx="94">
                  <c:v>653</c:v>
                </c:pt>
                <c:pt idx="95">
                  <c:v>660</c:v>
                </c:pt>
                <c:pt idx="96">
                  <c:v>666.9000244140625</c:v>
                </c:pt>
                <c:pt idx="97">
                  <c:v>673.79998779296875</c:v>
                </c:pt>
                <c:pt idx="98">
                  <c:v>680.79998779296875</c:v>
                </c:pt>
                <c:pt idx="99">
                  <c:v>687.70001220703125</c:v>
                </c:pt>
                <c:pt idx="100">
                  <c:v>694.70001220703125</c:v>
                </c:pt>
                <c:pt idx="101">
                  <c:v>701.5999755859375</c:v>
                </c:pt>
                <c:pt idx="102">
                  <c:v>708.5999755859375</c:v>
                </c:pt>
                <c:pt idx="103">
                  <c:v>715.5</c:v>
                </c:pt>
                <c:pt idx="104">
                  <c:v>722.5</c:v>
                </c:pt>
                <c:pt idx="105">
                  <c:v>729.4000244140625</c:v>
                </c:pt>
                <c:pt idx="106">
                  <c:v>736.4000244140625</c:v>
                </c:pt>
                <c:pt idx="107">
                  <c:v>743.29998779296875</c:v>
                </c:pt>
                <c:pt idx="108">
                  <c:v>750.29998779296875</c:v>
                </c:pt>
                <c:pt idx="109">
                  <c:v>757.20001220703125</c:v>
                </c:pt>
                <c:pt idx="110">
                  <c:v>764.20001220703125</c:v>
                </c:pt>
                <c:pt idx="111">
                  <c:v>771.0999755859375</c:v>
                </c:pt>
                <c:pt idx="112">
                  <c:v>778.0999755859375</c:v>
                </c:pt>
                <c:pt idx="113">
                  <c:v>785</c:v>
                </c:pt>
                <c:pt idx="114">
                  <c:v>791.9000244140625</c:v>
                </c:pt>
                <c:pt idx="115">
                  <c:v>798.9000244140625</c:v>
                </c:pt>
                <c:pt idx="116">
                  <c:v>805.79998779296875</c:v>
                </c:pt>
                <c:pt idx="117">
                  <c:v>812.79998779296875</c:v>
                </c:pt>
                <c:pt idx="118">
                  <c:v>819.70001220703125</c:v>
                </c:pt>
                <c:pt idx="119">
                  <c:v>826.70001220703125</c:v>
                </c:pt>
                <c:pt idx="120">
                  <c:v>833.5999755859375</c:v>
                </c:pt>
                <c:pt idx="121">
                  <c:v>840.5999755859375</c:v>
                </c:pt>
                <c:pt idx="122">
                  <c:v>847.5</c:v>
                </c:pt>
                <c:pt idx="123">
                  <c:v>854.5</c:v>
                </c:pt>
                <c:pt idx="124">
                  <c:v>861.4000244140625</c:v>
                </c:pt>
                <c:pt idx="125">
                  <c:v>868.4000244140625</c:v>
                </c:pt>
                <c:pt idx="126">
                  <c:v>875.29998779296875</c:v>
                </c:pt>
                <c:pt idx="127">
                  <c:v>882.29998779296875</c:v>
                </c:pt>
                <c:pt idx="128">
                  <c:v>889.20001220703125</c:v>
                </c:pt>
                <c:pt idx="129">
                  <c:v>896.20001220703125</c:v>
                </c:pt>
                <c:pt idx="130">
                  <c:v>903.0999755859375</c:v>
                </c:pt>
                <c:pt idx="131">
                  <c:v>910.0999755859375</c:v>
                </c:pt>
                <c:pt idx="132">
                  <c:v>917</c:v>
                </c:pt>
                <c:pt idx="133">
                  <c:v>924</c:v>
                </c:pt>
                <c:pt idx="134">
                  <c:v>930.9000244140625</c:v>
                </c:pt>
                <c:pt idx="135">
                  <c:v>937.79998779296875</c:v>
                </c:pt>
                <c:pt idx="136">
                  <c:v>944.79998779296875</c:v>
                </c:pt>
                <c:pt idx="137">
                  <c:v>951.70001220703125</c:v>
                </c:pt>
                <c:pt idx="138">
                  <c:v>958.70001220703125</c:v>
                </c:pt>
                <c:pt idx="139">
                  <c:v>965.5999755859375</c:v>
                </c:pt>
                <c:pt idx="140">
                  <c:v>972.5999755859375</c:v>
                </c:pt>
                <c:pt idx="141">
                  <c:v>979.5</c:v>
                </c:pt>
                <c:pt idx="142">
                  <c:v>986.5</c:v>
                </c:pt>
                <c:pt idx="143">
                  <c:v>993.4000244140625</c:v>
                </c:pt>
                <c:pt idx="144">
                  <c:v>1000.4000244140625</c:v>
                </c:pt>
                <c:pt idx="145">
                  <c:v>1007.2999877929688</c:v>
                </c:pt>
                <c:pt idx="146">
                  <c:v>1014.2999877929688</c:v>
                </c:pt>
                <c:pt idx="147">
                  <c:v>1021.2000122070313</c:v>
                </c:pt>
                <c:pt idx="148">
                  <c:v>1028.199951171875</c:v>
                </c:pt>
                <c:pt idx="149">
                  <c:v>1035.0999755859375</c:v>
                </c:pt>
                <c:pt idx="150">
                  <c:v>1042.0999755859375</c:v>
                </c:pt>
                <c:pt idx="151">
                  <c:v>1049</c:v>
                </c:pt>
                <c:pt idx="152">
                  <c:v>1056</c:v>
                </c:pt>
                <c:pt idx="153">
                  <c:v>1062.9000244140625</c:v>
                </c:pt>
                <c:pt idx="154">
                  <c:v>1069.9000244140625</c:v>
                </c:pt>
                <c:pt idx="155">
                  <c:v>1076.800048828125</c:v>
                </c:pt>
                <c:pt idx="156">
                  <c:v>1083.800048828125</c:v>
                </c:pt>
                <c:pt idx="157">
                  <c:v>1090.699951171875</c:v>
                </c:pt>
                <c:pt idx="158">
                  <c:v>1097.5999755859375</c:v>
                </c:pt>
                <c:pt idx="159">
                  <c:v>1104.5999755859375</c:v>
                </c:pt>
                <c:pt idx="160">
                  <c:v>1111.5</c:v>
                </c:pt>
                <c:pt idx="161">
                  <c:v>1118.5</c:v>
                </c:pt>
                <c:pt idx="162">
                  <c:v>1125.4000244140625</c:v>
                </c:pt>
                <c:pt idx="163">
                  <c:v>1132.4000244140625</c:v>
                </c:pt>
                <c:pt idx="164">
                  <c:v>1139.300048828125</c:v>
                </c:pt>
                <c:pt idx="165">
                  <c:v>1146.300048828125</c:v>
                </c:pt>
                <c:pt idx="166">
                  <c:v>1153.199951171875</c:v>
                </c:pt>
                <c:pt idx="167">
                  <c:v>1160.199951171875</c:v>
                </c:pt>
                <c:pt idx="168">
                  <c:v>1167.0999755859375</c:v>
                </c:pt>
                <c:pt idx="169">
                  <c:v>1174.0999755859375</c:v>
                </c:pt>
                <c:pt idx="170">
                  <c:v>1181</c:v>
                </c:pt>
                <c:pt idx="171">
                  <c:v>1188</c:v>
                </c:pt>
                <c:pt idx="172">
                  <c:v>1194.9000244140625</c:v>
                </c:pt>
                <c:pt idx="173">
                  <c:v>1201.9000244140625</c:v>
                </c:pt>
                <c:pt idx="174">
                  <c:v>1208.800048828125</c:v>
                </c:pt>
                <c:pt idx="175">
                  <c:v>1215.699951171875</c:v>
                </c:pt>
                <c:pt idx="176">
                  <c:v>1222.699951171875</c:v>
                </c:pt>
                <c:pt idx="177">
                  <c:v>1229.5999755859375</c:v>
                </c:pt>
                <c:pt idx="178">
                  <c:v>1236.5999755859375</c:v>
                </c:pt>
                <c:pt idx="179">
                  <c:v>1243.5</c:v>
                </c:pt>
                <c:pt idx="180">
                  <c:v>1250.5</c:v>
                </c:pt>
                <c:pt idx="181">
                  <c:v>1257.4000244140625</c:v>
                </c:pt>
                <c:pt idx="182">
                  <c:v>1264.4000244140625</c:v>
                </c:pt>
                <c:pt idx="183">
                  <c:v>1271.300048828125</c:v>
                </c:pt>
                <c:pt idx="184">
                  <c:v>1278.300048828125</c:v>
                </c:pt>
                <c:pt idx="185">
                  <c:v>1285.199951171875</c:v>
                </c:pt>
                <c:pt idx="186">
                  <c:v>1292.199951171875</c:v>
                </c:pt>
                <c:pt idx="187">
                  <c:v>1299.0999755859375</c:v>
                </c:pt>
                <c:pt idx="188">
                  <c:v>1306.0999755859375</c:v>
                </c:pt>
                <c:pt idx="189">
                  <c:v>1313</c:v>
                </c:pt>
                <c:pt idx="190">
                  <c:v>1320</c:v>
                </c:pt>
                <c:pt idx="191">
                  <c:v>1326.9000244140625</c:v>
                </c:pt>
                <c:pt idx="192">
                  <c:v>1333.9000244140625</c:v>
                </c:pt>
                <c:pt idx="193">
                  <c:v>1340.800048828125</c:v>
                </c:pt>
                <c:pt idx="194">
                  <c:v>1347.800048828125</c:v>
                </c:pt>
                <c:pt idx="195">
                  <c:v>1354.699951171875</c:v>
                </c:pt>
                <c:pt idx="196">
                  <c:v>1361.5999755859375</c:v>
                </c:pt>
                <c:pt idx="197">
                  <c:v>1368.5999755859375</c:v>
                </c:pt>
                <c:pt idx="198">
                  <c:v>1375.5</c:v>
                </c:pt>
                <c:pt idx="199">
                  <c:v>1382.5</c:v>
                </c:pt>
                <c:pt idx="200">
                  <c:v>1389.4000244140625</c:v>
                </c:pt>
                <c:pt idx="201">
                  <c:v>1396.4000244140625</c:v>
                </c:pt>
                <c:pt idx="202">
                  <c:v>1403.300048828125</c:v>
                </c:pt>
                <c:pt idx="203">
                  <c:v>1410.300048828125</c:v>
                </c:pt>
                <c:pt idx="204">
                  <c:v>1417.199951171875</c:v>
                </c:pt>
                <c:pt idx="205">
                  <c:v>1424.199951171875</c:v>
                </c:pt>
                <c:pt idx="206">
                  <c:v>1431.0999755859375</c:v>
                </c:pt>
                <c:pt idx="207">
                  <c:v>1438.0999755859375</c:v>
                </c:pt>
                <c:pt idx="208">
                  <c:v>1445</c:v>
                </c:pt>
                <c:pt idx="209">
                  <c:v>1451.9000244140625</c:v>
                </c:pt>
                <c:pt idx="210">
                  <c:v>1458.9000244140625</c:v>
                </c:pt>
                <c:pt idx="211">
                  <c:v>1465.800048828125</c:v>
                </c:pt>
                <c:pt idx="212">
                  <c:v>1472.800048828125</c:v>
                </c:pt>
                <c:pt idx="213">
                  <c:v>1479.699951171875</c:v>
                </c:pt>
                <c:pt idx="214">
                  <c:v>1486.699951171875</c:v>
                </c:pt>
                <c:pt idx="215">
                  <c:v>1493.5999755859375</c:v>
                </c:pt>
                <c:pt idx="216">
                  <c:v>1500.5999755859375</c:v>
                </c:pt>
                <c:pt idx="217">
                  <c:v>1507.5</c:v>
                </c:pt>
                <c:pt idx="218">
                  <c:v>1514.5</c:v>
                </c:pt>
                <c:pt idx="219">
                  <c:v>1521.4000244140625</c:v>
                </c:pt>
                <c:pt idx="220">
                  <c:v>1528.4000244140625</c:v>
                </c:pt>
                <c:pt idx="221">
                  <c:v>1535.300048828125</c:v>
                </c:pt>
                <c:pt idx="222">
                  <c:v>1542.300048828125</c:v>
                </c:pt>
                <c:pt idx="223">
                  <c:v>1549.199951171875</c:v>
                </c:pt>
                <c:pt idx="224">
                  <c:v>1556.199951171875</c:v>
                </c:pt>
                <c:pt idx="225">
                  <c:v>1563.0999755859375</c:v>
                </c:pt>
                <c:pt idx="226">
                  <c:v>1570</c:v>
                </c:pt>
                <c:pt idx="227">
                  <c:v>1577</c:v>
                </c:pt>
                <c:pt idx="228">
                  <c:v>1583.9000244140625</c:v>
                </c:pt>
                <c:pt idx="229">
                  <c:v>1590.9000244140625</c:v>
                </c:pt>
                <c:pt idx="230">
                  <c:v>1597.800048828125</c:v>
                </c:pt>
                <c:pt idx="231">
                  <c:v>1604.800048828125</c:v>
                </c:pt>
                <c:pt idx="232">
                  <c:v>1611.699951171875</c:v>
                </c:pt>
                <c:pt idx="233">
                  <c:v>1618.699951171875</c:v>
                </c:pt>
                <c:pt idx="234">
                  <c:v>1625.5999755859375</c:v>
                </c:pt>
                <c:pt idx="235">
                  <c:v>1632.5999755859375</c:v>
                </c:pt>
                <c:pt idx="236">
                  <c:v>1639.5</c:v>
                </c:pt>
                <c:pt idx="237">
                  <c:v>1646.5</c:v>
                </c:pt>
                <c:pt idx="238">
                  <c:v>1653.4000244140625</c:v>
                </c:pt>
                <c:pt idx="239">
                  <c:v>1660.4000244140625</c:v>
                </c:pt>
                <c:pt idx="240">
                  <c:v>1667.300048828125</c:v>
                </c:pt>
                <c:pt idx="241">
                  <c:v>1674.199951171875</c:v>
                </c:pt>
                <c:pt idx="242">
                  <c:v>1681.199951171875</c:v>
                </c:pt>
                <c:pt idx="243">
                  <c:v>1688.0999755859375</c:v>
                </c:pt>
                <c:pt idx="244">
                  <c:v>1695.0999755859375</c:v>
                </c:pt>
                <c:pt idx="245">
                  <c:v>1702</c:v>
                </c:pt>
                <c:pt idx="246">
                  <c:v>1709</c:v>
                </c:pt>
                <c:pt idx="247">
                  <c:v>1715.9000244140625</c:v>
                </c:pt>
                <c:pt idx="248">
                  <c:v>1722.9000244140625</c:v>
                </c:pt>
                <c:pt idx="249">
                  <c:v>1729.800048828125</c:v>
                </c:pt>
                <c:pt idx="250">
                  <c:v>1736.800048828125</c:v>
                </c:pt>
                <c:pt idx="251">
                  <c:v>1743.699951171875</c:v>
                </c:pt>
                <c:pt idx="252">
                  <c:v>1750.699951171875</c:v>
                </c:pt>
                <c:pt idx="253">
                  <c:v>1757.5999755859375</c:v>
                </c:pt>
                <c:pt idx="254">
                  <c:v>1764.5999755859375</c:v>
                </c:pt>
                <c:pt idx="255">
                  <c:v>1771.5</c:v>
                </c:pt>
                <c:pt idx="256">
                  <c:v>1778.5</c:v>
                </c:pt>
                <c:pt idx="257">
                  <c:v>1785.4000244140625</c:v>
                </c:pt>
                <c:pt idx="258">
                  <c:v>1792.4000244140625</c:v>
                </c:pt>
                <c:pt idx="259">
                  <c:v>1799.300048828125</c:v>
                </c:pt>
                <c:pt idx="260">
                  <c:v>1806.199951171875</c:v>
                </c:pt>
                <c:pt idx="261">
                  <c:v>1813.199951171875</c:v>
                </c:pt>
                <c:pt idx="262">
                  <c:v>1820.0999755859375</c:v>
                </c:pt>
                <c:pt idx="263">
                  <c:v>1827.0999755859375</c:v>
                </c:pt>
                <c:pt idx="264">
                  <c:v>1834</c:v>
                </c:pt>
                <c:pt idx="265">
                  <c:v>1841</c:v>
                </c:pt>
                <c:pt idx="266">
                  <c:v>1847.9000244140625</c:v>
                </c:pt>
                <c:pt idx="267">
                  <c:v>1854.9000244140625</c:v>
                </c:pt>
                <c:pt idx="268">
                  <c:v>1861.800048828125</c:v>
                </c:pt>
                <c:pt idx="269">
                  <c:v>1868.800048828125</c:v>
                </c:pt>
                <c:pt idx="270">
                  <c:v>1875.699951171875</c:v>
                </c:pt>
                <c:pt idx="271">
                  <c:v>1882.699951171875</c:v>
                </c:pt>
                <c:pt idx="272">
                  <c:v>1889.5999755859375</c:v>
                </c:pt>
                <c:pt idx="273">
                  <c:v>1896.5999755859375</c:v>
                </c:pt>
                <c:pt idx="274">
                  <c:v>1903.5</c:v>
                </c:pt>
                <c:pt idx="275">
                  <c:v>1910.5</c:v>
                </c:pt>
                <c:pt idx="276">
                  <c:v>1917.4000244140625</c:v>
                </c:pt>
                <c:pt idx="277">
                  <c:v>1924.4000244140625</c:v>
                </c:pt>
                <c:pt idx="278">
                  <c:v>1931.300048828125</c:v>
                </c:pt>
                <c:pt idx="279">
                  <c:v>1938.300048828125</c:v>
                </c:pt>
                <c:pt idx="280">
                  <c:v>1945.199951171875</c:v>
                </c:pt>
                <c:pt idx="281">
                  <c:v>1952.199951171875</c:v>
                </c:pt>
                <c:pt idx="282">
                  <c:v>1959.0999755859375</c:v>
                </c:pt>
                <c:pt idx="283">
                  <c:v>1966</c:v>
                </c:pt>
                <c:pt idx="284">
                  <c:v>1973</c:v>
                </c:pt>
                <c:pt idx="285">
                  <c:v>1979.9000244140625</c:v>
                </c:pt>
                <c:pt idx="286">
                  <c:v>1986.9000244140625</c:v>
                </c:pt>
                <c:pt idx="287">
                  <c:v>1993.800048828125</c:v>
                </c:pt>
                <c:pt idx="288">
                  <c:v>2000.800048828125</c:v>
                </c:pt>
                <c:pt idx="289">
                  <c:v>2007.699951171875</c:v>
                </c:pt>
                <c:pt idx="290">
                  <c:v>2014.699951171875</c:v>
                </c:pt>
                <c:pt idx="291">
                  <c:v>2021.5999755859375</c:v>
                </c:pt>
                <c:pt idx="292">
                  <c:v>2028.5999755859375</c:v>
                </c:pt>
                <c:pt idx="293">
                  <c:v>2035.5</c:v>
                </c:pt>
                <c:pt idx="294">
                  <c:v>2042.5</c:v>
                </c:pt>
                <c:pt idx="295">
                  <c:v>2049.39990234375</c:v>
                </c:pt>
                <c:pt idx="296">
                  <c:v>2056.39990234375</c:v>
                </c:pt>
                <c:pt idx="297">
                  <c:v>2063.300048828125</c:v>
                </c:pt>
                <c:pt idx="298">
                  <c:v>2070.199951171875</c:v>
                </c:pt>
                <c:pt idx="299">
                  <c:v>2077.199951171875</c:v>
                </c:pt>
                <c:pt idx="300">
                  <c:v>2084.10009765625</c:v>
                </c:pt>
                <c:pt idx="301">
                  <c:v>2091.10009765625</c:v>
                </c:pt>
                <c:pt idx="302">
                  <c:v>2098</c:v>
                </c:pt>
                <c:pt idx="303">
                  <c:v>2105</c:v>
                </c:pt>
                <c:pt idx="304">
                  <c:v>2111.89990234375</c:v>
                </c:pt>
                <c:pt idx="305">
                  <c:v>2118.89990234375</c:v>
                </c:pt>
                <c:pt idx="306">
                  <c:v>2125.800048828125</c:v>
                </c:pt>
                <c:pt idx="307">
                  <c:v>2132.800048828125</c:v>
                </c:pt>
                <c:pt idx="308">
                  <c:v>2139.699951171875</c:v>
                </c:pt>
                <c:pt idx="309">
                  <c:v>2146.699951171875</c:v>
                </c:pt>
                <c:pt idx="310">
                  <c:v>2153.60009765625</c:v>
                </c:pt>
                <c:pt idx="311">
                  <c:v>2160.60009765625</c:v>
                </c:pt>
                <c:pt idx="312">
                  <c:v>2167.5</c:v>
                </c:pt>
                <c:pt idx="313">
                  <c:v>2174.5</c:v>
                </c:pt>
                <c:pt idx="314">
                  <c:v>2181.39990234375</c:v>
                </c:pt>
                <c:pt idx="315">
                  <c:v>2188.300048828125</c:v>
                </c:pt>
                <c:pt idx="316">
                  <c:v>2195.300048828125</c:v>
                </c:pt>
                <c:pt idx="317">
                  <c:v>2202.199951171875</c:v>
                </c:pt>
                <c:pt idx="318">
                  <c:v>2209.199951171875</c:v>
                </c:pt>
                <c:pt idx="319">
                  <c:v>2216.10009765625</c:v>
                </c:pt>
                <c:pt idx="320">
                  <c:v>2223.10009765625</c:v>
                </c:pt>
                <c:pt idx="321">
                  <c:v>2230</c:v>
                </c:pt>
                <c:pt idx="322">
                  <c:v>2237</c:v>
                </c:pt>
                <c:pt idx="323">
                  <c:v>2243.89990234375</c:v>
                </c:pt>
                <c:pt idx="324">
                  <c:v>2250.89990234375</c:v>
                </c:pt>
                <c:pt idx="325">
                  <c:v>2257.800048828125</c:v>
                </c:pt>
                <c:pt idx="326">
                  <c:v>2264.800048828125</c:v>
                </c:pt>
                <c:pt idx="327">
                  <c:v>2271.699951171875</c:v>
                </c:pt>
                <c:pt idx="328">
                  <c:v>2278.699951171875</c:v>
                </c:pt>
                <c:pt idx="329">
                  <c:v>2285.60009765625</c:v>
                </c:pt>
                <c:pt idx="330">
                  <c:v>2292.60009765625</c:v>
                </c:pt>
                <c:pt idx="331">
                  <c:v>2299.5</c:v>
                </c:pt>
                <c:pt idx="332">
                  <c:v>2306.39990234375</c:v>
                </c:pt>
                <c:pt idx="333">
                  <c:v>2313.39990234375</c:v>
                </c:pt>
                <c:pt idx="334">
                  <c:v>2320.300048828125</c:v>
                </c:pt>
                <c:pt idx="335">
                  <c:v>2327.300048828125</c:v>
                </c:pt>
                <c:pt idx="336">
                  <c:v>2334.199951171875</c:v>
                </c:pt>
                <c:pt idx="337">
                  <c:v>2341.199951171875</c:v>
                </c:pt>
                <c:pt idx="338">
                  <c:v>2348.10009765625</c:v>
                </c:pt>
                <c:pt idx="339">
                  <c:v>2355.10009765625</c:v>
                </c:pt>
                <c:pt idx="340">
                  <c:v>2362</c:v>
                </c:pt>
                <c:pt idx="341">
                  <c:v>2369</c:v>
                </c:pt>
                <c:pt idx="342">
                  <c:v>2375.89990234375</c:v>
                </c:pt>
                <c:pt idx="343">
                  <c:v>2382.89990234375</c:v>
                </c:pt>
                <c:pt idx="344">
                  <c:v>2389.800048828125</c:v>
                </c:pt>
                <c:pt idx="345">
                  <c:v>2396.800048828125</c:v>
                </c:pt>
                <c:pt idx="346">
                  <c:v>2403.699951171875</c:v>
                </c:pt>
                <c:pt idx="347">
                  <c:v>2410.699951171875</c:v>
                </c:pt>
                <c:pt idx="348">
                  <c:v>2417.60009765625</c:v>
                </c:pt>
                <c:pt idx="349">
                  <c:v>2424.60009765625</c:v>
                </c:pt>
                <c:pt idx="350">
                  <c:v>2431.5</c:v>
                </c:pt>
                <c:pt idx="351">
                  <c:v>2438.5</c:v>
                </c:pt>
                <c:pt idx="352">
                  <c:v>2445.39990234375</c:v>
                </c:pt>
                <c:pt idx="353">
                  <c:v>2452.39990234375</c:v>
                </c:pt>
                <c:pt idx="354">
                  <c:v>2459.300048828125</c:v>
                </c:pt>
                <c:pt idx="355">
                  <c:v>2466.199951171875</c:v>
                </c:pt>
                <c:pt idx="356">
                  <c:v>2473.199951171875</c:v>
                </c:pt>
                <c:pt idx="357">
                  <c:v>2480.10009765625</c:v>
                </c:pt>
                <c:pt idx="358">
                  <c:v>2487.10009765625</c:v>
                </c:pt>
                <c:pt idx="359">
                  <c:v>2494</c:v>
                </c:pt>
                <c:pt idx="360">
                  <c:v>2501</c:v>
                </c:pt>
                <c:pt idx="361">
                  <c:v>2507.89990234375</c:v>
                </c:pt>
                <c:pt idx="362">
                  <c:v>2514.89990234375</c:v>
                </c:pt>
                <c:pt idx="363">
                  <c:v>2521.800048828125</c:v>
                </c:pt>
                <c:pt idx="364">
                  <c:v>2528.800048828125</c:v>
                </c:pt>
                <c:pt idx="365">
                  <c:v>2535.699951171875</c:v>
                </c:pt>
                <c:pt idx="366">
                  <c:v>2542.699951171875</c:v>
                </c:pt>
                <c:pt idx="367">
                  <c:v>2549.60009765625</c:v>
                </c:pt>
                <c:pt idx="368">
                  <c:v>2556.60009765625</c:v>
                </c:pt>
                <c:pt idx="369">
                  <c:v>2563.5</c:v>
                </c:pt>
                <c:pt idx="370">
                  <c:v>2570.5</c:v>
                </c:pt>
                <c:pt idx="371">
                  <c:v>2577.39990234375</c:v>
                </c:pt>
                <c:pt idx="372">
                  <c:v>2584.39990234375</c:v>
                </c:pt>
                <c:pt idx="373">
                  <c:v>2591.300048828125</c:v>
                </c:pt>
                <c:pt idx="374">
                  <c:v>2598.199951171875</c:v>
                </c:pt>
                <c:pt idx="375">
                  <c:v>2605.199951171875</c:v>
                </c:pt>
                <c:pt idx="376">
                  <c:v>2612.10009765625</c:v>
                </c:pt>
                <c:pt idx="377">
                  <c:v>2619.10009765625</c:v>
                </c:pt>
                <c:pt idx="378">
                  <c:v>2626</c:v>
                </c:pt>
                <c:pt idx="379">
                  <c:v>2633</c:v>
                </c:pt>
                <c:pt idx="380">
                  <c:v>2639.89990234375</c:v>
                </c:pt>
                <c:pt idx="381">
                  <c:v>2646.89990234375</c:v>
                </c:pt>
                <c:pt idx="382">
                  <c:v>2653.800048828125</c:v>
                </c:pt>
                <c:pt idx="383">
                  <c:v>2660.800048828125</c:v>
                </c:pt>
                <c:pt idx="384">
                  <c:v>2667.699951171875</c:v>
                </c:pt>
                <c:pt idx="385">
                  <c:v>2674.699951171875</c:v>
                </c:pt>
                <c:pt idx="386">
                  <c:v>2681.60009765625</c:v>
                </c:pt>
                <c:pt idx="387">
                  <c:v>2688.60009765625</c:v>
                </c:pt>
                <c:pt idx="388">
                  <c:v>2695.5</c:v>
                </c:pt>
                <c:pt idx="389">
                  <c:v>2702.39990234375</c:v>
                </c:pt>
                <c:pt idx="390">
                  <c:v>2709.39990234375</c:v>
                </c:pt>
                <c:pt idx="391">
                  <c:v>2716.300048828125</c:v>
                </c:pt>
                <c:pt idx="392">
                  <c:v>2723.300048828125</c:v>
                </c:pt>
                <c:pt idx="393">
                  <c:v>2730.199951171875</c:v>
                </c:pt>
                <c:pt idx="394">
                  <c:v>2737.199951171875</c:v>
                </c:pt>
                <c:pt idx="395">
                  <c:v>2744.10009765625</c:v>
                </c:pt>
                <c:pt idx="396">
                  <c:v>2751.10009765625</c:v>
                </c:pt>
                <c:pt idx="397">
                  <c:v>2758</c:v>
                </c:pt>
                <c:pt idx="398">
                  <c:v>2765</c:v>
                </c:pt>
                <c:pt idx="399">
                  <c:v>2771.89990234375</c:v>
                </c:pt>
                <c:pt idx="400">
                  <c:v>2778.89990234375</c:v>
                </c:pt>
                <c:pt idx="401">
                  <c:v>2785.800048828125</c:v>
                </c:pt>
                <c:pt idx="402">
                  <c:v>2792.800048828125</c:v>
                </c:pt>
                <c:pt idx="403">
                  <c:v>2799.699951171875</c:v>
                </c:pt>
                <c:pt idx="404">
                  <c:v>2806.60009765625</c:v>
                </c:pt>
                <c:pt idx="405">
                  <c:v>2813.60009765625</c:v>
                </c:pt>
                <c:pt idx="406">
                  <c:v>2820.5</c:v>
                </c:pt>
                <c:pt idx="407">
                  <c:v>2827.5</c:v>
                </c:pt>
                <c:pt idx="408">
                  <c:v>2834.39990234375</c:v>
                </c:pt>
                <c:pt idx="409">
                  <c:v>2841.39990234375</c:v>
                </c:pt>
                <c:pt idx="410">
                  <c:v>2848.300048828125</c:v>
                </c:pt>
                <c:pt idx="411">
                  <c:v>2855.300048828125</c:v>
                </c:pt>
                <c:pt idx="412">
                  <c:v>2862.199951171875</c:v>
                </c:pt>
                <c:pt idx="413">
                  <c:v>2869.199951171875</c:v>
                </c:pt>
                <c:pt idx="414">
                  <c:v>2876.10009765625</c:v>
                </c:pt>
                <c:pt idx="415">
                  <c:v>2883.10009765625</c:v>
                </c:pt>
                <c:pt idx="416">
                  <c:v>2890</c:v>
                </c:pt>
                <c:pt idx="417">
                  <c:v>2897</c:v>
                </c:pt>
                <c:pt idx="418">
                  <c:v>2903.89990234375</c:v>
                </c:pt>
                <c:pt idx="419">
                  <c:v>2910.800048828125</c:v>
                </c:pt>
                <c:pt idx="420">
                  <c:v>2917.800048828125</c:v>
                </c:pt>
                <c:pt idx="421">
                  <c:v>2924.699951171875</c:v>
                </c:pt>
                <c:pt idx="422">
                  <c:v>2931.699951171875</c:v>
                </c:pt>
                <c:pt idx="423">
                  <c:v>2938.60009765625</c:v>
                </c:pt>
                <c:pt idx="424">
                  <c:v>2945.60009765625</c:v>
                </c:pt>
                <c:pt idx="425">
                  <c:v>2952.5</c:v>
                </c:pt>
                <c:pt idx="426">
                  <c:v>2959.5</c:v>
                </c:pt>
                <c:pt idx="427">
                  <c:v>2966.39990234375</c:v>
                </c:pt>
                <c:pt idx="428">
                  <c:v>2973.39990234375</c:v>
                </c:pt>
                <c:pt idx="429">
                  <c:v>2980.300048828125</c:v>
                </c:pt>
                <c:pt idx="430">
                  <c:v>2987.199951171875</c:v>
                </c:pt>
                <c:pt idx="431">
                  <c:v>2994.199951171875</c:v>
                </c:pt>
                <c:pt idx="432">
                  <c:v>3001.10009765625</c:v>
                </c:pt>
                <c:pt idx="433">
                  <c:v>3008.10009765625</c:v>
                </c:pt>
                <c:pt idx="434">
                  <c:v>3015</c:v>
                </c:pt>
                <c:pt idx="435">
                  <c:v>3022</c:v>
                </c:pt>
                <c:pt idx="436">
                  <c:v>3028.89990234375</c:v>
                </c:pt>
                <c:pt idx="437">
                  <c:v>3035.89990234375</c:v>
                </c:pt>
                <c:pt idx="438">
                  <c:v>3042.800048828125</c:v>
                </c:pt>
                <c:pt idx="439">
                  <c:v>3049.800048828125</c:v>
                </c:pt>
                <c:pt idx="440">
                  <c:v>3056.699951171875</c:v>
                </c:pt>
                <c:pt idx="441">
                  <c:v>3063.60009765625</c:v>
                </c:pt>
                <c:pt idx="442">
                  <c:v>3070.60009765625</c:v>
                </c:pt>
                <c:pt idx="443">
                  <c:v>3077.5</c:v>
                </c:pt>
                <c:pt idx="444">
                  <c:v>3084.5</c:v>
                </c:pt>
                <c:pt idx="445">
                  <c:v>3091.39990234375</c:v>
                </c:pt>
                <c:pt idx="446">
                  <c:v>3098.39990234375</c:v>
                </c:pt>
                <c:pt idx="447">
                  <c:v>3105.300048828125</c:v>
                </c:pt>
                <c:pt idx="448">
                  <c:v>3112.300048828125</c:v>
                </c:pt>
                <c:pt idx="449">
                  <c:v>3119.199951171875</c:v>
                </c:pt>
                <c:pt idx="450">
                  <c:v>3126.199951171875</c:v>
                </c:pt>
                <c:pt idx="451">
                  <c:v>3133.10009765625</c:v>
                </c:pt>
                <c:pt idx="452">
                  <c:v>3140.10009765625</c:v>
                </c:pt>
                <c:pt idx="453">
                  <c:v>3147</c:v>
                </c:pt>
                <c:pt idx="454">
                  <c:v>3154</c:v>
                </c:pt>
                <c:pt idx="455">
                  <c:v>3160.89990234375</c:v>
                </c:pt>
                <c:pt idx="456">
                  <c:v>3167.89990234375</c:v>
                </c:pt>
                <c:pt idx="457">
                  <c:v>3174.800048828125</c:v>
                </c:pt>
                <c:pt idx="458">
                  <c:v>3181.800048828125</c:v>
                </c:pt>
                <c:pt idx="459">
                  <c:v>3188.699951171875</c:v>
                </c:pt>
                <c:pt idx="460">
                  <c:v>3195.60009765625</c:v>
                </c:pt>
                <c:pt idx="461">
                  <c:v>3202.60009765625</c:v>
                </c:pt>
                <c:pt idx="462">
                  <c:v>3209.5</c:v>
                </c:pt>
                <c:pt idx="463">
                  <c:v>3216.5</c:v>
                </c:pt>
                <c:pt idx="464">
                  <c:v>3223.39990234375</c:v>
                </c:pt>
                <c:pt idx="465">
                  <c:v>3230.39990234375</c:v>
                </c:pt>
                <c:pt idx="466">
                  <c:v>3233.199951171875</c:v>
                </c:pt>
              </c:numCache>
            </c:numRef>
          </c:xVal>
          <c:yVal>
            <c:numRef>
              <c:f>'5A '!$G$2:$G$5191</c:f>
              <c:numCache>
                <c:formatCode>General</c:formatCode>
                <c:ptCount val="5190"/>
                <c:pt idx="0">
                  <c:v>3.7744998931884766</c:v>
                </c:pt>
                <c:pt idx="1">
                  <c:v>3.3736000061035156</c:v>
                </c:pt>
                <c:pt idx="2">
                  <c:v>3.2806000709533691</c:v>
                </c:pt>
                <c:pt idx="3">
                  <c:v>3.2381999492645264</c:v>
                </c:pt>
                <c:pt idx="4">
                  <c:v>3.2093000411987305</c:v>
                </c:pt>
                <c:pt idx="5">
                  <c:v>3.1965999603271484</c:v>
                </c:pt>
                <c:pt idx="6">
                  <c:v>3.1863999366760254</c:v>
                </c:pt>
                <c:pt idx="7">
                  <c:v>3.17930006980896</c:v>
                </c:pt>
                <c:pt idx="8">
                  <c:v>3.1751999855041504</c:v>
                </c:pt>
                <c:pt idx="9">
                  <c:v>3.171799898147583</c:v>
                </c:pt>
                <c:pt idx="10">
                  <c:v>3.1693000793457031</c:v>
                </c:pt>
                <c:pt idx="11">
                  <c:v>3.1675000190734863</c:v>
                </c:pt>
                <c:pt idx="12">
                  <c:v>3.165600061416626</c:v>
                </c:pt>
                <c:pt idx="13">
                  <c:v>3.1644001007080078</c:v>
                </c:pt>
                <c:pt idx="14">
                  <c:v>3.163100004196167</c:v>
                </c:pt>
                <c:pt idx="15">
                  <c:v>3.1619000434875488</c:v>
                </c:pt>
                <c:pt idx="16">
                  <c:v>3.1610000133514404</c:v>
                </c:pt>
                <c:pt idx="17">
                  <c:v>3.1600000858306885</c:v>
                </c:pt>
                <c:pt idx="18">
                  <c:v>3.1593999862670898</c:v>
                </c:pt>
                <c:pt idx="19">
                  <c:v>3.1584999561309814</c:v>
                </c:pt>
                <c:pt idx="20">
                  <c:v>3.1579000949859619</c:v>
                </c:pt>
                <c:pt idx="21">
                  <c:v>3.1572000980377197</c:v>
                </c:pt>
                <c:pt idx="22">
                  <c:v>3.1565999984741211</c:v>
                </c:pt>
                <c:pt idx="23">
                  <c:v>3.1559998989105225</c:v>
                </c:pt>
                <c:pt idx="24">
                  <c:v>3.1554000377655029</c:v>
                </c:pt>
                <c:pt idx="25">
                  <c:v>3.1547999382019043</c:v>
                </c:pt>
                <c:pt idx="26">
                  <c:v>3.1545000076293945</c:v>
                </c:pt>
                <c:pt idx="27">
                  <c:v>3.1538000106811523</c:v>
                </c:pt>
                <c:pt idx="28">
                  <c:v>3.1535000801086426</c:v>
                </c:pt>
                <c:pt idx="29">
                  <c:v>3.1531999111175537</c:v>
                </c:pt>
                <c:pt idx="30">
                  <c:v>3.1526000499725342</c:v>
                </c:pt>
                <c:pt idx="31">
                  <c:v>3.1522998809814453</c:v>
                </c:pt>
                <c:pt idx="32">
                  <c:v>3.1519999504089355</c:v>
                </c:pt>
                <c:pt idx="33">
                  <c:v>3.1517000198364258</c:v>
                </c:pt>
                <c:pt idx="34">
                  <c:v>3.151400089263916</c:v>
                </c:pt>
                <c:pt idx="35">
                  <c:v>3.1510000228881836</c:v>
                </c:pt>
                <c:pt idx="36">
                  <c:v>3.1507000923156738</c:v>
                </c:pt>
                <c:pt idx="37">
                  <c:v>3.150399923324585</c:v>
                </c:pt>
                <c:pt idx="38">
                  <c:v>3.1500999927520752</c:v>
                </c:pt>
                <c:pt idx="39">
                  <c:v>3.1498000621795654</c:v>
                </c:pt>
                <c:pt idx="40">
                  <c:v>3.1494998931884766</c:v>
                </c:pt>
                <c:pt idx="41">
                  <c:v>3.1494998931884766</c:v>
                </c:pt>
                <c:pt idx="42">
                  <c:v>3.1491999626159668</c:v>
                </c:pt>
                <c:pt idx="43">
                  <c:v>3.148900032043457</c:v>
                </c:pt>
                <c:pt idx="44">
                  <c:v>3.148900032043457</c:v>
                </c:pt>
                <c:pt idx="45">
                  <c:v>3.1482999324798584</c:v>
                </c:pt>
                <c:pt idx="46">
                  <c:v>3.1482999324798584</c:v>
                </c:pt>
                <c:pt idx="47">
                  <c:v>3.1479001045227051</c:v>
                </c:pt>
                <c:pt idx="48">
                  <c:v>3.1475999355316162</c:v>
                </c:pt>
                <c:pt idx="49">
                  <c:v>3.1475999355316162</c:v>
                </c:pt>
                <c:pt idx="50">
                  <c:v>3.1473000049591064</c:v>
                </c:pt>
                <c:pt idx="51">
                  <c:v>3.1470000743865967</c:v>
                </c:pt>
                <c:pt idx="52">
                  <c:v>3.1466999053955078</c:v>
                </c:pt>
                <c:pt idx="53">
                  <c:v>3.1466999053955078</c:v>
                </c:pt>
                <c:pt idx="54">
                  <c:v>3.146399974822998</c:v>
                </c:pt>
                <c:pt idx="55">
                  <c:v>3.1461000442504883</c:v>
                </c:pt>
                <c:pt idx="56">
                  <c:v>3.1461000442504883</c:v>
                </c:pt>
                <c:pt idx="57">
                  <c:v>3.1458001136779785</c:v>
                </c:pt>
                <c:pt idx="58">
                  <c:v>3.1458001136779785</c:v>
                </c:pt>
                <c:pt idx="59">
                  <c:v>3.1454999446868896</c:v>
                </c:pt>
                <c:pt idx="60">
                  <c:v>3.1452000141143799</c:v>
                </c:pt>
                <c:pt idx="61">
                  <c:v>3.1447999477386475</c:v>
                </c:pt>
                <c:pt idx="62">
                  <c:v>3.1447999477386475</c:v>
                </c:pt>
                <c:pt idx="63">
                  <c:v>3.1445000171661377</c:v>
                </c:pt>
                <c:pt idx="64">
                  <c:v>3.1445000171661377</c:v>
                </c:pt>
                <c:pt idx="65">
                  <c:v>3.1442000865936279</c:v>
                </c:pt>
                <c:pt idx="66">
                  <c:v>3.1438999176025391</c:v>
                </c:pt>
                <c:pt idx="67">
                  <c:v>3.1438999176025391</c:v>
                </c:pt>
                <c:pt idx="68">
                  <c:v>3.1435999870300293</c:v>
                </c:pt>
                <c:pt idx="69">
                  <c:v>3.1433000564575195</c:v>
                </c:pt>
                <c:pt idx="70">
                  <c:v>3.1433000564575195</c:v>
                </c:pt>
                <c:pt idx="71">
                  <c:v>3.1429998874664307</c:v>
                </c:pt>
                <c:pt idx="72">
                  <c:v>3.1426999568939209</c:v>
                </c:pt>
                <c:pt idx="73">
                  <c:v>3.1426999568939209</c:v>
                </c:pt>
                <c:pt idx="74">
                  <c:v>3.1424000263214111</c:v>
                </c:pt>
                <c:pt idx="75">
                  <c:v>3.1421000957489014</c:v>
                </c:pt>
                <c:pt idx="76">
                  <c:v>3.1421000957489014</c:v>
                </c:pt>
                <c:pt idx="77">
                  <c:v>3.1417000293731689</c:v>
                </c:pt>
                <c:pt idx="78">
                  <c:v>3.1417000293731689</c:v>
                </c:pt>
                <c:pt idx="79">
                  <c:v>3.1414000988006592</c:v>
                </c:pt>
                <c:pt idx="80">
                  <c:v>3.1410999298095703</c:v>
                </c:pt>
                <c:pt idx="81">
                  <c:v>3.1410999298095703</c:v>
                </c:pt>
                <c:pt idx="82">
                  <c:v>3.1407999992370605</c:v>
                </c:pt>
                <c:pt idx="83">
                  <c:v>3.1405000686645508</c:v>
                </c:pt>
                <c:pt idx="84">
                  <c:v>3.1401998996734619</c:v>
                </c:pt>
                <c:pt idx="85">
                  <c:v>3.1401998996734619</c:v>
                </c:pt>
                <c:pt idx="86">
                  <c:v>3.1398999691009521</c:v>
                </c:pt>
                <c:pt idx="87">
                  <c:v>3.1398999691009521</c:v>
                </c:pt>
                <c:pt idx="88">
                  <c:v>3.1396000385284424</c:v>
                </c:pt>
                <c:pt idx="89">
                  <c:v>3.1396000385284424</c:v>
                </c:pt>
                <c:pt idx="90">
                  <c:v>3.1393001079559326</c:v>
                </c:pt>
                <c:pt idx="91">
                  <c:v>3.1389999389648438</c:v>
                </c:pt>
                <c:pt idx="92">
                  <c:v>3.1389999389648438</c:v>
                </c:pt>
                <c:pt idx="93">
                  <c:v>3.1386001110076904</c:v>
                </c:pt>
                <c:pt idx="94">
                  <c:v>3.1382999420166016</c:v>
                </c:pt>
                <c:pt idx="95">
                  <c:v>3.1380000114440918</c:v>
                </c:pt>
                <c:pt idx="96">
                  <c:v>3.1380000114440918</c:v>
                </c:pt>
                <c:pt idx="97">
                  <c:v>3.137700080871582</c:v>
                </c:pt>
                <c:pt idx="98">
                  <c:v>3.137700080871582</c:v>
                </c:pt>
                <c:pt idx="99">
                  <c:v>3.1373999118804932</c:v>
                </c:pt>
                <c:pt idx="100">
                  <c:v>3.1370999813079834</c:v>
                </c:pt>
                <c:pt idx="101">
                  <c:v>3.1370999813079834</c:v>
                </c:pt>
                <c:pt idx="102">
                  <c:v>3.1368000507354736</c:v>
                </c:pt>
                <c:pt idx="103">
                  <c:v>3.1364998817443848</c:v>
                </c:pt>
                <c:pt idx="104">
                  <c:v>3.136199951171875</c:v>
                </c:pt>
                <c:pt idx="105">
                  <c:v>3.136199951171875</c:v>
                </c:pt>
                <c:pt idx="106">
                  <c:v>3.1359000205993652</c:v>
                </c:pt>
                <c:pt idx="107">
                  <c:v>3.1354999542236328</c:v>
                </c:pt>
                <c:pt idx="108">
                  <c:v>3.1354999542236328</c:v>
                </c:pt>
                <c:pt idx="109">
                  <c:v>3.135200023651123</c:v>
                </c:pt>
                <c:pt idx="110">
                  <c:v>3.135200023651123</c:v>
                </c:pt>
                <c:pt idx="111">
                  <c:v>3.1349000930786133</c:v>
                </c:pt>
                <c:pt idx="112">
                  <c:v>3.1345999240875244</c:v>
                </c:pt>
                <c:pt idx="113">
                  <c:v>3.1342999935150146</c:v>
                </c:pt>
                <c:pt idx="114">
                  <c:v>3.1340000629425049</c:v>
                </c:pt>
                <c:pt idx="115">
                  <c:v>3.1340000629425049</c:v>
                </c:pt>
                <c:pt idx="116">
                  <c:v>3.133699893951416</c:v>
                </c:pt>
                <c:pt idx="117">
                  <c:v>3.1333999633789063</c:v>
                </c:pt>
                <c:pt idx="118">
                  <c:v>3.1333999633789063</c:v>
                </c:pt>
                <c:pt idx="119">
                  <c:v>3.1331000328063965</c:v>
                </c:pt>
                <c:pt idx="120">
                  <c:v>3.1328001022338867</c:v>
                </c:pt>
                <c:pt idx="121">
                  <c:v>3.1324000358581543</c:v>
                </c:pt>
                <c:pt idx="122">
                  <c:v>3.1324000358581543</c:v>
                </c:pt>
                <c:pt idx="123">
                  <c:v>3.1321001052856445</c:v>
                </c:pt>
                <c:pt idx="124">
                  <c:v>3.1315000057220459</c:v>
                </c:pt>
                <c:pt idx="125">
                  <c:v>3.1312000751495361</c:v>
                </c:pt>
                <c:pt idx="126">
                  <c:v>3.1312000751495361</c:v>
                </c:pt>
                <c:pt idx="127">
                  <c:v>3.1308999061584473</c:v>
                </c:pt>
                <c:pt idx="128">
                  <c:v>3.1305999755859375</c:v>
                </c:pt>
                <c:pt idx="129">
                  <c:v>3.1303000450134277</c:v>
                </c:pt>
                <c:pt idx="130">
                  <c:v>3.1303000450134277</c:v>
                </c:pt>
                <c:pt idx="131">
                  <c:v>3.130000114440918</c:v>
                </c:pt>
                <c:pt idx="132">
                  <c:v>3.1296999454498291</c:v>
                </c:pt>
                <c:pt idx="133">
                  <c:v>3.1293001174926758</c:v>
                </c:pt>
                <c:pt idx="134">
                  <c:v>3.1293001174926758</c:v>
                </c:pt>
                <c:pt idx="135">
                  <c:v>3.1287000179290771</c:v>
                </c:pt>
                <c:pt idx="136">
                  <c:v>3.1287000179290771</c:v>
                </c:pt>
                <c:pt idx="137">
                  <c:v>3.1284000873565674</c:v>
                </c:pt>
                <c:pt idx="138">
                  <c:v>3.1280999183654785</c:v>
                </c:pt>
                <c:pt idx="139">
                  <c:v>3.1280999183654785</c:v>
                </c:pt>
                <c:pt idx="140">
                  <c:v>3.1277999877929688</c:v>
                </c:pt>
                <c:pt idx="141">
                  <c:v>3.127500057220459</c:v>
                </c:pt>
                <c:pt idx="142">
                  <c:v>3.1271998882293701</c:v>
                </c:pt>
                <c:pt idx="143">
                  <c:v>3.1268999576568604</c:v>
                </c:pt>
                <c:pt idx="144">
                  <c:v>3.1268999576568604</c:v>
                </c:pt>
                <c:pt idx="145">
                  <c:v>3.1266000270843506</c:v>
                </c:pt>
                <c:pt idx="146">
                  <c:v>3.1261999607086182</c:v>
                </c:pt>
                <c:pt idx="147">
                  <c:v>3.1261999607086182</c:v>
                </c:pt>
                <c:pt idx="148">
                  <c:v>3.1256000995635986</c:v>
                </c:pt>
                <c:pt idx="149">
                  <c:v>3.1256000995635986</c:v>
                </c:pt>
                <c:pt idx="150">
                  <c:v>3.1252999305725098</c:v>
                </c:pt>
                <c:pt idx="151">
                  <c:v>3.125</c:v>
                </c:pt>
                <c:pt idx="152">
                  <c:v>3.125</c:v>
                </c:pt>
                <c:pt idx="153">
                  <c:v>3.1243999004364014</c:v>
                </c:pt>
                <c:pt idx="154">
                  <c:v>3.1243999004364014</c:v>
                </c:pt>
                <c:pt idx="155">
                  <c:v>3.1238000392913818</c:v>
                </c:pt>
                <c:pt idx="156">
                  <c:v>3.1238000392913818</c:v>
                </c:pt>
                <c:pt idx="157">
                  <c:v>3.1233999729156494</c:v>
                </c:pt>
                <c:pt idx="158">
                  <c:v>3.1231000423431396</c:v>
                </c:pt>
                <c:pt idx="159">
                  <c:v>3.1228001117706299</c:v>
                </c:pt>
                <c:pt idx="160">
                  <c:v>3.122499942779541</c:v>
                </c:pt>
                <c:pt idx="161">
                  <c:v>3.122499942779541</c:v>
                </c:pt>
                <c:pt idx="162">
                  <c:v>3.1222000122070313</c:v>
                </c:pt>
                <c:pt idx="163">
                  <c:v>3.1219000816345215</c:v>
                </c:pt>
                <c:pt idx="164">
                  <c:v>3.1215999126434326</c:v>
                </c:pt>
                <c:pt idx="165">
                  <c:v>3.1212999820709229</c:v>
                </c:pt>
                <c:pt idx="166">
                  <c:v>3.1210000514984131</c:v>
                </c:pt>
                <c:pt idx="167">
                  <c:v>3.1206998825073242</c:v>
                </c:pt>
                <c:pt idx="168">
                  <c:v>3.1206998825073242</c:v>
                </c:pt>
                <c:pt idx="169">
                  <c:v>3.1203000545501709</c:v>
                </c:pt>
                <c:pt idx="170">
                  <c:v>3.119999885559082</c:v>
                </c:pt>
                <c:pt idx="171">
                  <c:v>3.1196999549865723</c:v>
                </c:pt>
                <c:pt idx="172">
                  <c:v>3.1194000244140625</c:v>
                </c:pt>
                <c:pt idx="173">
                  <c:v>3.1194000244140625</c:v>
                </c:pt>
                <c:pt idx="174">
                  <c:v>3.1191000938415527</c:v>
                </c:pt>
                <c:pt idx="175">
                  <c:v>3.1187999248504639</c:v>
                </c:pt>
                <c:pt idx="176">
                  <c:v>3.1184999942779541</c:v>
                </c:pt>
                <c:pt idx="177">
                  <c:v>3.1182000637054443</c:v>
                </c:pt>
                <c:pt idx="178">
                  <c:v>3.1178998947143555</c:v>
                </c:pt>
                <c:pt idx="179">
                  <c:v>3.1175999641418457</c:v>
                </c:pt>
                <c:pt idx="180">
                  <c:v>3.1175999641418457</c:v>
                </c:pt>
                <c:pt idx="181">
                  <c:v>3.1171998977661133</c:v>
                </c:pt>
                <c:pt idx="182">
                  <c:v>3.1168999671936035</c:v>
                </c:pt>
                <c:pt idx="183">
                  <c:v>3.116300106048584</c:v>
                </c:pt>
                <c:pt idx="184">
                  <c:v>3.116300106048584</c:v>
                </c:pt>
                <c:pt idx="185">
                  <c:v>3.1159999370574951</c:v>
                </c:pt>
                <c:pt idx="186">
                  <c:v>3.1157000064849854</c:v>
                </c:pt>
                <c:pt idx="187">
                  <c:v>3.1154000759124756</c:v>
                </c:pt>
                <c:pt idx="188">
                  <c:v>3.1150999069213867</c:v>
                </c:pt>
                <c:pt idx="189">
                  <c:v>3.114799976348877</c:v>
                </c:pt>
                <c:pt idx="190">
                  <c:v>3.1145000457763672</c:v>
                </c:pt>
                <c:pt idx="191">
                  <c:v>3.1140999794006348</c:v>
                </c:pt>
                <c:pt idx="192">
                  <c:v>3.113800048828125</c:v>
                </c:pt>
                <c:pt idx="193">
                  <c:v>3.1135001182556152</c:v>
                </c:pt>
                <c:pt idx="194">
                  <c:v>3.1131999492645264</c:v>
                </c:pt>
                <c:pt idx="195">
                  <c:v>3.1129000186920166</c:v>
                </c:pt>
                <c:pt idx="196">
                  <c:v>3.1126000881195068</c:v>
                </c:pt>
                <c:pt idx="197">
                  <c:v>3.112299919128418</c:v>
                </c:pt>
                <c:pt idx="198">
                  <c:v>3.1119999885559082</c:v>
                </c:pt>
                <c:pt idx="199">
                  <c:v>3.1119999885559082</c:v>
                </c:pt>
                <c:pt idx="200">
                  <c:v>3.1113998889923096</c:v>
                </c:pt>
                <c:pt idx="201">
                  <c:v>3.1110000610351563</c:v>
                </c:pt>
                <c:pt idx="202">
                  <c:v>3.1106998920440674</c:v>
                </c:pt>
                <c:pt idx="203">
                  <c:v>3.1103999614715576</c:v>
                </c:pt>
                <c:pt idx="204">
                  <c:v>3.1101000308990479</c:v>
                </c:pt>
                <c:pt idx="205">
                  <c:v>3.1098001003265381</c:v>
                </c:pt>
                <c:pt idx="206">
                  <c:v>3.1094999313354492</c:v>
                </c:pt>
                <c:pt idx="207">
                  <c:v>3.1092000007629395</c:v>
                </c:pt>
                <c:pt idx="208">
                  <c:v>3.1089000701904297</c:v>
                </c:pt>
                <c:pt idx="209">
                  <c:v>3.1082999706268311</c:v>
                </c:pt>
                <c:pt idx="210">
                  <c:v>3.1078999042510986</c:v>
                </c:pt>
                <c:pt idx="211">
                  <c:v>3.1075999736785889</c:v>
                </c:pt>
                <c:pt idx="212">
                  <c:v>3.1073000431060791</c:v>
                </c:pt>
                <c:pt idx="213">
                  <c:v>3.1070001125335693</c:v>
                </c:pt>
                <c:pt idx="214">
                  <c:v>3.1066999435424805</c:v>
                </c:pt>
                <c:pt idx="215">
                  <c:v>3.1061000823974609</c:v>
                </c:pt>
                <c:pt idx="216">
                  <c:v>3.1061000823974609</c:v>
                </c:pt>
                <c:pt idx="217">
                  <c:v>3.1054999828338623</c:v>
                </c:pt>
                <c:pt idx="218">
                  <c:v>3.1054999828338623</c:v>
                </c:pt>
                <c:pt idx="219">
                  <c:v>3.1047999858856201</c:v>
                </c:pt>
                <c:pt idx="220">
                  <c:v>3.1047999858856201</c:v>
                </c:pt>
                <c:pt idx="221">
                  <c:v>3.1041998863220215</c:v>
                </c:pt>
                <c:pt idx="222">
                  <c:v>3.1038999557495117</c:v>
                </c:pt>
                <c:pt idx="223">
                  <c:v>3.103600025177002</c:v>
                </c:pt>
                <c:pt idx="224">
                  <c:v>3.1033000946044922</c:v>
                </c:pt>
                <c:pt idx="225">
                  <c:v>3.1029999256134033</c:v>
                </c:pt>
                <c:pt idx="226">
                  <c:v>3.1026999950408936</c:v>
                </c:pt>
                <c:pt idx="227">
                  <c:v>3.1024000644683838</c:v>
                </c:pt>
                <c:pt idx="228">
                  <c:v>3.1017000675201416</c:v>
                </c:pt>
                <c:pt idx="229">
                  <c:v>3.1013998985290527</c:v>
                </c:pt>
                <c:pt idx="230">
                  <c:v>3.101099967956543</c:v>
                </c:pt>
                <c:pt idx="231">
                  <c:v>3.1008000373840332</c:v>
                </c:pt>
                <c:pt idx="232">
                  <c:v>3.1005001068115234</c:v>
                </c:pt>
                <c:pt idx="233">
                  <c:v>3.1001999378204346</c:v>
                </c:pt>
                <c:pt idx="234">
                  <c:v>3.099600076675415</c:v>
                </c:pt>
                <c:pt idx="235">
                  <c:v>3.0992999076843262</c:v>
                </c:pt>
                <c:pt idx="236">
                  <c:v>3.0989999771118164</c:v>
                </c:pt>
                <c:pt idx="237">
                  <c:v>3.098599910736084</c:v>
                </c:pt>
                <c:pt idx="238">
                  <c:v>3.0982999801635742</c:v>
                </c:pt>
                <c:pt idx="239">
                  <c:v>3.0977001190185547</c:v>
                </c:pt>
                <c:pt idx="240">
                  <c:v>3.0973999500274658</c:v>
                </c:pt>
                <c:pt idx="241">
                  <c:v>3.0971000194549561</c:v>
                </c:pt>
                <c:pt idx="242">
                  <c:v>3.0968000888824463</c:v>
                </c:pt>
                <c:pt idx="243">
                  <c:v>3.0964999198913574</c:v>
                </c:pt>
                <c:pt idx="244">
                  <c:v>3.0961999893188477</c:v>
                </c:pt>
                <c:pt idx="245">
                  <c:v>3.0954999923706055</c:v>
                </c:pt>
                <c:pt idx="246">
                  <c:v>3.0952000617980957</c:v>
                </c:pt>
                <c:pt idx="247">
                  <c:v>3.0948998928070068</c:v>
                </c:pt>
                <c:pt idx="248">
                  <c:v>3.0943000316619873</c:v>
                </c:pt>
                <c:pt idx="249">
                  <c:v>3.0940001010894775</c:v>
                </c:pt>
                <c:pt idx="250">
                  <c:v>3.0936999320983887</c:v>
                </c:pt>
                <c:pt idx="251">
                  <c:v>3.0934000015258789</c:v>
                </c:pt>
                <c:pt idx="252">
                  <c:v>3.0931000709533691</c:v>
                </c:pt>
                <c:pt idx="253">
                  <c:v>3.092400074005127</c:v>
                </c:pt>
                <c:pt idx="254">
                  <c:v>3.0920999050140381</c:v>
                </c:pt>
                <c:pt idx="255">
                  <c:v>3.0917999744415283</c:v>
                </c:pt>
                <c:pt idx="256">
                  <c:v>3.0912001132965088</c:v>
                </c:pt>
                <c:pt idx="257">
                  <c:v>3.0908999443054199</c:v>
                </c:pt>
                <c:pt idx="258">
                  <c:v>3.0906000137329102</c:v>
                </c:pt>
                <c:pt idx="259">
                  <c:v>3.0899999141693115</c:v>
                </c:pt>
                <c:pt idx="260">
                  <c:v>3.0896999835968018</c:v>
                </c:pt>
                <c:pt idx="261">
                  <c:v>3.0892999172210693</c:v>
                </c:pt>
                <c:pt idx="262">
                  <c:v>3.0887000560760498</c:v>
                </c:pt>
                <c:pt idx="263">
                  <c:v>3.0883998870849609</c:v>
                </c:pt>
                <c:pt idx="264">
                  <c:v>3.0880999565124512</c:v>
                </c:pt>
                <c:pt idx="265">
                  <c:v>3.0875000953674316</c:v>
                </c:pt>
                <c:pt idx="266">
                  <c:v>3.0871999263763428</c:v>
                </c:pt>
                <c:pt idx="267">
                  <c:v>3.0866000652313232</c:v>
                </c:pt>
                <c:pt idx="268">
                  <c:v>3.0861999988555908</c:v>
                </c:pt>
                <c:pt idx="269">
                  <c:v>3.0859000682830811</c:v>
                </c:pt>
                <c:pt idx="270">
                  <c:v>3.0850000381469727</c:v>
                </c:pt>
                <c:pt idx="271">
                  <c:v>3.0847001075744629</c:v>
                </c:pt>
                <c:pt idx="272">
                  <c:v>3.0841000080108643</c:v>
                </c:pt>
                <c:pt idx="273">
                  <c:v>3.0838000774383545</c:v>
                </c:pt>
                <c:pt idx="274">
                  <c:v>3.0831000804901123</c:v>
                </c:pt>
                <c:pt idx="275">
                  <c:v>3.0827999114990234</c:v>
                </c:pt>
                <c:pt idx="276">
                  <c:v>3.0822000503540039</c:v>
                </c:pt>
                <c:pt idx="277">
                  <c:v>3.081899881362915</c:v>
                </c:pt>
                <c:pt idx="278">
                  <c:v>3.0815999507904053</c:v>
                </c:pt>
                <c:pt idx="279">
                  <c:v>3.0810000896453857</c:v>
                </c:pt>
                <c:pt idx="280">
                  <c:v>3.0803999900817871</c:v>
                </c:pt>
                <c:pt idx="281">
                  <c:v>3.0799999237060547</c:v>
                </c:pt>
                <c:pt idx="282">
                  <c:v>3.0796999931335449</c:v>
                </c:pt>
                <c:pt idx="283">
                  <c:v>3.0790998935699463</c:v>
                </c:pt>
                <c:pt idx="284">
                  <c:v>3.0785000324249268</c:v>
                </c:pt>
                <c:pt idx="285">
                  <c:v>3.078200101852417</c:v>
                </c:pt>
                <c:pt idx="286">
                  <c:v>3.0778999328613281</c:v>
                </c:pt>
                <c:pt idx="287">
                  <c:v>3.0773000717163086</c:v>
                </c:pt>
                <c:pt idx="288">
                  <c:v>3.0766000747680664</c:v>
                </c:pt>
                <c:pt idx="289">
                  <c:v>3.0759999752044678</c:v>
                </c:pt>
                <c:pt idx="290">
                  <c:v>3.075700044631958</c:v>
                </c:pt>
                <c:pt idx="291">
                  <c:v>3.0750999450683594</c:v>
                </c:pt>
                <c:pt idx="292">
                  <c:v>3.0748000144958496</c:v>
                </c:pt>
                <c:pt idx="293">
                  <c:v>3.074199914932251</c:v>
                </c:pt>
                <c:pt idx="294">
                  <c:v>3.0734999179840088</c:v>
                </c:pt>
                <c:pt idx="295">
                  <c:v>3.0729000568389893</c:v>
                </c:pt>
                <c:pt idx="296">
                  <c:v>3.0725998878479004</c:v>
                </c:pt>
                <c:pt idx="297">
                  <c:v>3.0720000267028809</c:v>
                </c:pt>
                <c:pt idx="298">
                  <c:v>3.0717000961303711</c:v>
                </c:pt>
                <c:pt idx="299">
                  <c:v>3.0710999965667725</c:v>
                </c:pt>
                <c:pt idx="300">
                  <c:v>3.0703999996185303</c:v>
                </c:pt>
                <c:pt idx="301">
                  <c:v>3.0697999000549316</c:v>
                </c:pt>
                <c:pt idx="302">
                  <c:v>3.0692000389099121</c:v>
                </c:pt>
                <c:pt idx="303">
                  <c:v>3.0685999393463135</c:v>
                </c:pt>
                <c:pt idx="304">
                  <c:v>3.0683000087738037</c:v>
                </c:pt>
                <c:pt idx="305">
                  <c:v>3.0680000782012939</c:v>
                </c:pt>
                <c:pt idx="306">
                  <c:v>3.0669999122619629</c:v>
                </c:pt>
                <c:pt idx="307">
                  <c:v>3.0664000511169434</c:v>
                </c:pt>
                <c:pt idx="308">
                  <c:v>3.0657999515533447</c:v>
                </c:pt>
                <c:pt idx="309">
                  <c:v>3.065500020980835</c:v>
                </c:pt>
                <c:pt idx="310">
                  <c:v>3.064500093460083</c:v>
                </c:pt>
                <c:pt idx="311">
                  <c:v>3.0638999938964844</c:v>
                </c:pt>
                <c:pt idx="312">
                  <c:v>3.0632998943328857</c:v>
                </c:pt>
                <c:pt idx="313">
                  <c:v>3.0627000331878662</c:v>
                </c:pt>
                <c:pt idx="314">
                  <c:v>3.0618000030517578</c:v>
                </c:pt>
                <c:pt idx="315">
                  <c:v>3.0613999366760254</c:v>
                </c:pt>
                <c:pt idx="316">
                  <c:v>3.0608000755310059</c:v>
                </c:pt>
                <c:pt idx="317">
                  <c:v>3.0599000453948975</c:v>
                </c:pt>
                <c:pt idx="318">
                  <c:v>3.0592999458312988</c:v>
                </c:pt>
                <c:pt idx="319">
                  <c:v>3.0587000846862793</c:v>
                </c:pt>
                <c:pt idx="320">
                  <c:v>3.0576999187469482</c:v>
                </c:pt>
                <c:pt idx="321">
                  <c:v>3.0571000576019287</c:v>
                </c:pt>
                <c:pt idx="322">
                  <c:v>3.0564999580383301</c:v>
                </c:pt>
                <c:pt idx="323">
                  <c:v>3.0559000968933105</c:v>
                </c:pt>
                <c:pt idx="324">
                  <c:v>3.0552000999450684</c:v>
                </c:pt>
                <c:pt idx="325">
                  <c:v>3.0546000003814697</c:v>
                </c:pt>
                <c:pt idx="326">
                  <c:v>3.0536999702453613</c:v>
                </c:pt>
                <c:pt idx="327">
                  <c:v>3.0527999401092529</c:v>
                </c:pt>
                <c:pt idx="328">
                  <c:v>3.0520999431610107</c:v>
                </c:pt>
                <c:pt idx="329">
                  <c:v>3.0511999130249023</c:v>
                </c:pt>
                <c:pt idx="330">
                  <c:v>3.0506000518798828</c:v>
                </c:pt>
                <c:pt idx="331">
                  <c:v>3.0497000217437744</c:v>
                </c:pt>
                <c:pt idx="332">
                  <c:v>3.0490000247955322</c:v>
                </c:pt>
                <c:pt idx="333">
                  <c:v>3.0480999946594238</c:v>
                </c:pt>
                <c:pt idx="334">
                  <c:v>3.0471999645233154</c:v>
                </c:pt>
                <c:pt idx="335">
                  <c:v>3.0466001033782959</c:v>
                </c:pt>
                <c:pt idx="336">
                  <c:v>3.0455999374389648</c:v>
                </c:pt>
                <c:pt idx="337">
                  <c:v>3.0446999073028564</c:v>
                </c:pt>
                <c:pt idx="338">
                  <c:v>3.0438001155853271</c:v>
                </c:pt>
                <c:pt idx="339">
                  <c:v>3.0432000160217285</c:v>
                </c:pt>
                <c:pt idx="340">
                  <c:v>3.0418999195098877</c:v>
                </c:pt>
                <c:pt idx="341">
                  <c:v>3.0413000583648682</c:v>
                </c:pt>
                <c:pt idx="342">
                  <c:v>3.04010009765625</c:v>
                </c:pt>
                <c:pt idx="343">
                  <c:v>3.0390999317169189</c:v>
                </c:pt>
                <c:pt idx="344">
                  <c:v>3.0378999710083008</c:v>
                </c:pt>
                <c:pt idx="345">
                  <c:v>3.0366001129150391</c:v>
                </c:pt>
                <c:pt idx="346">
                  <c:v>3.0357000827789307</c:v>
                </c:pt>
                <c:pt idx="347">
                  <c:v>3.0348000526428223</c:v>
                </c:pt>
                <c:pt idx="348">
                  <c:v>3.0334999561309814</c:v>
                </c:pt>
                <c:pt idx="349">
                  <c:v>3.032599925994873</c:v>
                </c:pt>
                <c:pt idx="350">
                  <c:v>3.0313999652862549</c:v>
                </c:pt>
                <c:pt idx="351">
                  <c:v>3.0301001071929932</c:v>
                </c:pt>
                <c:pt idx="352">
                  <c:v>3.0292000770568848</c:v>
                </c:pt>
                <c:pt idx="353">
                  <c:v>3.0280001163482666</c:v>
                </c:pt>
                <c:pt idx="354">
                  <c:v>3.026400089263916</c:v>
                </c:pt>
                <c:pt idx="355">
                  <c:v>3.0255000591278076</c:v>
                </c:pt>
                <c:pt idx="356">
                  <c:v>3.023900032043457</c:v>
                </c:pt>
                <c:pt idx="357">
                  <c:v>3.0230000019073486</c:v>
                </c:pt>
                <c:pt idx="358">
                  <c:v>3.0218000411987305</c:v>
                </c:pt>
                <c:pt idx="359">
                  <c:v>3.0204999446868896</c:v>
                </c:pt>
                <c:pt idx="360">
                  <c:v>3.0190000534057617</c:v>
                </c:pt>
                <c:pt idx="361">
                  <c:v>3.0174000263214111</c:v>
                </c:pt>
                <c:pt idx="362">
                  <c:v>3.0164999961853027</c:v>
                </c:pt>
                <c:pt idx="363">
                  <c:v>3.0143001079559326</c:v>
                </c:pt>
                <c:pt idx="364">
                  <c:v>3.0127999782562256</c:v>
                </c:pt>
                <c:pt idx="365">
                  <c:v>3.011199951171875</c:v>
                </c:pt>
                <c:pt idx="366">
                  <c:v>3.0099999904632568</c:v>
                </c:pt>
                <c:pt idx="367">
                  <c:v>3.0081000328063965</c:v>
                </c:pt>
                <c:pt idx="368">
                  <c:v>3.0065999031066895</c:v>
                </c:pt>
                <c:pt idx="369">
                  <c:v>3.005000114440918</c:v>
                </c:pt>
                <c:pt idx="370">
                  <c:v>3.0032000541687012</c:v>
                </c:pt>
                <c:pt idx="371">
                  <c:v>3.0016000270843506</c:v>
                </c:pt>
                <c:pt idx="372">
                  <c:v>2.9993999004364014</c:v>
                </c:pt>
                <c:pt idx="373">
                  <c:v>2.9979000091552734</c:v>
                </c:pt>
                <c:pt idx="374">
                  <c:v>2.9956998825073242</c:v>
                </c:pt>
                <c:pt idx="375">
                  <c:v>2.9939000606536865</c:v>
                </c:pt>
                <c:pt idx="376">
                  <c:v>2.9916999340057373</c:v>
                </c:pt>
                <c:pt idx="377">
                  <c:v>2.9895000457763672</c:v>
                </c:pt>
                <c:pt idx="378">
                  <c:v>2.9874000549316406</c:v>
                </c:pt>
                <c:pt idx="379">
                  <c:v>2.9851999282836914</c:v>
                </c:pt>
                <c:pt idx="380">
                  <c:v>2.9830000400543213</c:v>
                </c:pt>
                <c:pt idx="381">
                  <c:v>2.9807999134063721</c:v>
                </c:pt>
                <c:pt idx="382">
                  <c:v>2.9783999919891357</c:v>
                </c:pt>
                <c:pt idx="383">
                  <c:v>2.975600004196167</c:v>
                </c:pt>
                <c:pt idx="384">
                  <c:v>2.9734001159667969</c:v>
                </c:pt>
                <c:pt idx="385">
                  <c:v>2.9702999591827393</c:v>
                </c:pt>
                <c:pt idx="386">
                  <c:v>2.9674999713897705</c:v>
                </c:pt>
                <c:pt idx="387">
                  <c:v>2.9646999835968018</c:v>
                </c:pt>
                <c:pt idx="388">
                  <c:v>2.961899995803833</c:v>
                </c:pt>
                <c:pt idx="389">
                  <c:v>2.9588000774383545</c:v>
                </c:pt>
                <c:pt idx="390">
                  <c:v>2.9556999206542969</c:v>
                </c:pt>
                <c:pt idx="391">
                  <c:v>2.9526000022888184</c:v>
                </c:pt>
                <c:pt idx="392">
                  <c:v>2.949199914932251</c:v>
                </c:pt>
                <c:pt idx="393">
                  <c:v>2.9454998970031738</c:v>
                </c:pt>
                <c:pt idx="394">
                  <c:v>2.9414999485015869</c:v>
                </c:pt>
                <c:pt idx="395">
                  <c:v>2.9377000331878662</c:v>
                </c:pt>
                <c:pt idx="396">
                  <c:v>2.9340000152587891</c:v>
                </c:pt>
                <c:pt idx="397">
                  <c:v>2.9300000667572021</c:v>
                </c:pt>
                <c:pt idx="398">
                  <c:v>2.9256999492645264</c:v>
                </c:pt>
                <c:pt idx="399">
                  <c:v>2.9210000038146973</c:v>
                </c:pt>
                <c:pt idx="400">
                  <c:v>2.9163999557495117</c:v>
                </c:pt>
                <c:pt idx="401">
                  <c:v>2.9119999408721924</c:v>
                </c:pt>
                <c:pt idx="402">
                  <c:v>2.9070999622344971</c:v>
                </c:pt>
                <c:pt idx="403">
                  <c:v>2.9021000862121582</c:v>
                </c:pt>
                <c:pt idx="404">
                  <c:v>2.8956000804901123</c:v>
                </c:pt>
                <c:pt idx="405">
                  <c:v>2.8903000354766846</c:v>
                </c:pt>
                <c:pt idx="406">
                  <c:v>2.8847000598907471</c:v>
                </c:pt>
                <c:pt idx="407">
                  <c:v>2.8791999816894531</c:v>
                </c:pt>
                <c:pt idx="408">
                  <c:v>2.872999906539917</c:v>
                </c:pt>
                <c:pt idx="409">
                  <c:v>2.86680006980896</c:v>
                </c:pt>
                <c:pt idx="410">
                  <c:v>2.8605999946594238</c:v>
                </c:pt>
                <c:pt idx="411">
                  <c:v>2.8540000915527344</c:v>
                </c:pt>
                <c:pt idx="412">
                  <c:v>2.8468999862670898</c:v>
                </c:pt>
                <c:pt idx="413">
                  <c:v>2.8403999805450439</c:v>
                </c:pt>
                <c:pt idx="414">
                  <c:v>2.8329999446868896</c:v>
                </c:pt>
                <c:pt idx="415">
                  <c:v>2.8243000507354736</c:v>
                </c:pt>
                <c:pt idx="416">
                  <c:v>2.8180999755859375</c:v>
                </c:pt>
                <c:pt idx="417">
                  <c:v>2.8094000816345215</c:v>
                </c:pt>
                <c:pt idx="418">
                  <c:v>2.8010001182556152</c:v>
                </c:pt>
                <c:pt idx="419">
                  <c:v>2.7929999828338623</c:v>
                </c:pt>
                <c:pt idx="420">
                  <c:v>2.7846000194549561</c:v>
                </c:pt>
                <c:pt idx="421">
                  <c:v>2.7758998870849609</c:v>
                </c:pt>
                <c:pt idx="422">
                  <c:v>2.7671999931335449</c:v>
                </c:pt>
                <c:pt idx="423">
                  <c:v>2.7578999996185303</c:v>
                </c:pt>
                <c:pt idx="424">
                  <c:v>2.7486000061035156</c:v>
                </c:pt>
                <c:pt idx="425">
                  <c:v>2.739300012588501</c:v>
                </c:pt>
                <c:pt idx="426">
                  <c:v>2.7297000885009766</c:v>
                </c:pt>
                <c:pt idx="427">
                  <c:v>2.7183001041412354</c:v>
                </c:pt>
                <c:pt idx="428">
                  <c:v>2.7079999446868896</c:v>
                </c:pt>
                <c:pt idx="429">
                  <c:v>2.6977999210357666</c:v>
                </c:pt>
                <c:pt idx="430">
                  <c:v>2.6868999004364014</c:v>
                </c:pt>
                <c:pt idx="431">
                  <c:v>2.6763999462127686</c:v>
                </c:pt>
                <c:pt idx="432">
                  <c:v>2.6649000644683838</c:v>
                </c:pt>
                <c:pt idx="433">
                  <c:v>2.6538000106811523</c:v>
                </c:pt>
                <c:pt idx="434">
                  <c:v>2.6419999599456787</c:v>
                </c:pt>
                <c:pt idx="435">
                  <c:v>2.6305000782012939</c:v>
                </c:pt>
                <c:pt idx="436">
                  <c:v>2.6180999279022217</c:v>
                </c:pt>
                <c:pt idx="437">
                  <c:v>2.6038999557495117</c:v>
                </c:pt>
                <c:pt idx="438">
                  <c:v>2.5908000469207764</c:v>
                </c:pt>
                <c:pt idx="439">
                  <c:v>2.5778000354766846</c:v>
                </c:pt>
                <c:pt idx="440">
                  <c:v>2.564500093460083</c:v>
                </c:pt>
                <c:pt idx="441">
                  <c:v>2.550800085067749</c:v>
                </c:pt>
                <c:pt idx="442">
                  <c:v>2.5369000434875488</c:v>
                </c:pt>
                <c:pt idx="443">
                  <c:v>2.5223000049591064</c:v>
                </c:pt>
                <c:pt idx="444">
                  <c:v>2.5074000358581543</c:v>
                </c:pt>
                <c:pt idx="445">
                  <c:v>2.4921998977661133</c:v>
                </c:pt>
                <c:pt idx="446">
                  <c:v>2.4763998985290527</c:v>
                </c:pt>
                <c:pt idx="447">
                  <c:v>2.4605998992919922</c:v>
                </c:pt>
                <c:pt idx="448">
                  <c:v>2.4410998821258545</c:v>
                </c:pt>
                <c:pt idx="449">
                  <c:v>2.4233999252319336</c:v>
                </c:pt>
                <c:pt idx="450">
                  <c:v>2.4054000377655029</c:v>
                </c:pt>
                <c:pt idx="451">
                  <c:v>2.3872001171112061</c:v>
                </c:pt>
                <c:pt idx="452">
                  <c:v>2.3682000637054443</c:v>
                </c:pt>
                <c:pt idx="453">
                  <c:v>2.3487000465393066</c:v>
                </c:pt>
                <c:pt idx="454">
                  <c:v>2.3278999328613281</c:v>
                </c:pt>
                <c:pt idx="455">
                  <c:v>2.3064999580383301</c:v>
                </c:pt>
                <c:pt idx="456">
                  <c:v>2.2841999530792236</c:v>
                </c:pt>
                <c:pt idx="457">
                  <c:v>2.2609999179840088</c:v>
                </c:pt>
                <c:pt idx="458">
                  <c:v>2.2325000762939453</c:v>
                </c:pt>
                <c:pt idx="459">
                  <c:v>2.2063999176025391</c:v>
                </c:pt>
                <c:pt idx="460">
                  <c:v>2.1796998977661133</c:v>
                </c:pt>
                <c:pt idx="461">
                  <c:v>2.1505999565124512</c:v>
                </c:pt>
                <c:pt idx="462">
                  <c:v>2.1201999187469482</c:v>
                </c:pt>
                <c:pt idx="463">
                  <c:v>2.0880000591278076</c:v>
                </c:pt>
                <c:pt idx="464">
                  <c:v>2.0529999732971191</c:v>
                </c:pt>
                <c:pt idx="465">
                  <c:v>2.0160999298095703</c:v>
                </c:pt>
                <c:pt idx="466">
                  <c:v>2</c:v>
                </c:pt>
              </c:numCache>
            </c:numRef>
          </c:yVal>
          <c:smooth val="1"/>
          <c:extLst>
            <c:ext xmlns:c16="http://schemas.microsoft.com/office/drawing/2014/chart" uri="{C3380CC4-5D6E-409C-BE32-E72D297353CC}">
              <c16:uniqueId val="{00000001-7A21-4D74-8AAF-1F07F6BED96A}"/>
            </c:ext>
          </c:extLst>
        </c:ser>
        <c:ser>
          <c:idx val="4"/>
          <c:order val="2"/>
          <c:tx>
            <c:strRef>
              <c:f>'5A '!$L$1</c:f>
              <c:strCache>
                <c:ptCount val="1"/>
                <c:pt idx="0">
                  <c:v>Standard</c:v>
                </c:pt>
              </c:strCache>
            </c:strRef>
          </c:tx>
          <c:spPr>
            <a:ln w="25400">
              <a:solidFill>
                <a:srgbClr val="00FF00"/>
              </a:solidFill>
              <a:prstDash val="solid"/>
            </a:ln>
          </c:spPr>
          <c:marker>
            <c:symbol val="none"/>
          </c:marker>
          <c:xVal>
            <c:numRef>
              <c:f>'5A '!$J$2:$J$5536</c:f>
              <c:numCache>
                <c:formatCode>General</c:formatCode>
                <c:ptCount val="5535"/>
                <c:pt idx="0">
                  <c:v>0</c:v>
                </c:pt>
                <c:pt idx="1">
                  <c:v>6.9000000953674316</c:v>
                </c:pt>
                <c:pt idx="2">
                  <c:v>13.899999618530273</c:v>
                </c:pt>
                <c:pt idx="3">
                  <c:v>20.799999237060547</c:v>
                </c:pt>
                <c:pt idx="4">
                  <c:v>27.799999237060547</c:v>
                </c:pt>
                <c:pt idx="5">
                  <c:v>34.700000762939453</c:v>
                </c:pt>
                <c:pt idx="6">
                  <c:v>41.599998474121094</c:v>
                </c:pt>
                <c:pt idx="7">
                  <c:v>48.599998474121094</c:v>
                </c:pt>
                <c:pt idx="8">
                  <c:v>55.5</c:v>
                </c:pt>
                <c:pt idx="9">
                  <c:v>62.5</c:v>
                </c:pt>
                <c:pt idx="10">
                  <c:v>69.400001525878906</c:v>
                </c:pt>
                <c:pt idx="11">
                  <c:v>76.400001525878906</c:v>
                </c:pt>
                <c:pt idx="12">
                  <c:v>83.300003051757813</c:v>
                </c:pt>
                <c:pt idx="13">
                  <c:v>90.199996948242188</c:v>
                </c:pt>
                <c:pt idx="14">
                  <c:v>97.199996948242188</c:v>
                </c:pt>
                <c:pt idx="15">
                  <c:v>104.09999847412109</c:v>
                </c:pt>
                <c:pt idx="16">
                  <c:v>111.09999847412109</c:v>
                </c:pt>
                <c:pt idx="17">
                  <c:v>118</c:v>
                </c:pt>
                <c:pt idx="18">
                  <c:v>124.90000152587891</c:v>
                </c:pt>
                <c:pt idx="19">
                  <c:v>131.89999389648438</c:v>
                </c:pt>
                <c:pt idx="20">
                  <c:v>138.80000305175781</c:v>
                </c:pt>
                <c:pt idx="21">
                  <c:v>145.80000305175781</c:v>
                </c:pt>
                <c:pt idx="22">
                  <c:v>152.69999694824219</c:v>
                </c:pt>
                <c:pt idx="23">
                  <c:v>159.69999694824219</c:v>
                </c:pt>
                <c:pt idx="24">
                  <c:v>166.60000610351563</c:v>
                </c:pt>
                <c:pt idx="25">
                  <c:v>173.60000610351563</c:v>
                </c:pt>
                <c:pt idx="26">
                  <c:v>180.5</c:v>
                </c:pt>
                <c:pt idx="27">
                  <c:v>187.39999389648438</c:v>
                </c:pt>
                <c:pt idx="28">
                  <c:v>194.39999389648438</c:v>
                </c:pt>
                <c:pt idx="29">
                  <c:v>201.30000305175781</c:v>
                </c:pt>
                <c:pt idx="30">
                  <c:v>208.30000305175781</c:v>
                </c:pt>
                <c:pt idx="31">
                  <c:v>215.19999694824219</c:v>
                </c:pt>
                <c:pt idx="32">
                  <c:v>222.10000610351563</c:v>
                </c:pt>
                <c:pt idx="33">
                  <c:v>229.10000610351563</c:v>
                </c:pt>
                <c:pt idx="34">
                  <c:v>236</c:v>
                </c:pt>
                <c:pt idx="35">
                  <c:v>243</c:v>
                </c:pt>
                <c:pt idx="36">
                  <c:v>249.89999389648438</c:v>
                </c:pt>
                <c:pt idx="37">
                  <c:v>256.79998779296875</c:v>
                </c:pt>
                <c:pt idx="38">
                  <c:v>263.79998779296875</c:v>
                </c:pt>
                <c:pt idx="39">
                  <c:v>270.70001220703125</c:v>
                </c:pt>
                <c:pt idx="40">
                  <c:v>277.70001220703125</c:v>
                </c:pt>
                <c:pt idx="41">
                  <c:v>284.60000610351563</c:v>
                </c:pt>
                <c:pt idx="42">
                  <c:v>291.60000610351563</c:v>
                </c:pt>
                <c:pt idx="43">
                  <c:v>298.5</c:v>
                </c:pt>
                <c:pt idx="44">
                  <c:v>305.39999389648438</c:v>
                </c:pt>
                <c:pt idx="45">
                  <c:v>312.39999389648438</c:v>
                </c:pt>
                <c:pt idx="46">
                  <c:v>319.29998779296875</c:v>
                </c:pt>
                <c:pt idx="47">
                  <c:v>326.29998779296875</c:v>
                </c:pt>
                <c:pt idx="48">
                  <c:v>333.20001220703125</c:v>
                </c:pt>
                <c:pt idx="49">
                  <c:v>340.20001220703125</c:v>
                </c:pt>
                <c:pt idx="50">
                  <c:v>347.10000610351563</c:v>
                </c:pt>
                <c:pt idx="51">
                  <c:v>354</c:v>
                </c:pt>
                <c:pt idx="52">
                  <c:v>361</c:v>
                </c:pt>
                <c:pt idx="53">
                  <c:v>367.89999389648438</c:v>
                </c:pt>
                <c:pt idx="54">
                  <c:v>374.89999389648438</c:v>
                </c:pt>
                <c:pt idx="55">
                  <c:v>381.79998779296875</c:v>
                </c:pt>
                <c:pt idx="56">
                  <c:v>388.79998779296875</c:v>
                </c:pt>
                <c:pt idx="57">
                  <c:v>395.70001220703125</c:v>
                </c:pt>
                <c:pt idx="58">
                  <c:v>402.60000610351563</c:v>
                </c:pt>
                <c:pt idx="59">
                  <c:v>409.60000610351563</c:v>
                </c:pt>
                <c:pt idx="60">
                  <c:v>416.5</c:v>
                </c:pt>
                <c:pt idx="61">
                  <c:v>423.5</c:v>
                </c:pt>
                <c:pt idx="62">
                  <c:v>430.39999389648438</c:v>
                </c:pt>
                <c:pt idx="63">
                  <c:v>437.39999389648438</c:v>
                </c:pt>
                <c:pt idx="64">
                  <c:v>444.29998779296875</c:v>
                </c:pt>
                <c:pt idx="65">
                  <c:v>451.20001220703125</c:v>
                </c:pt>
                <c:pt idx="66">
                  <c:v>458.20001220703125</c:v>
                </c:pt>
                <c:pt idx="67">
                  <c:v>465.10000610351563</c:v>
                </c:pt>
                <c:pt idx="68">
                  <c:v>472.10000610351563</c:v>
                </c:pt>
                <c:pt idx="69">
                  <c:v>479</c:v>
                </c:pt>
                <c:pt idx="70">
                  <c:v>486</c:v>
                </c:pt>
                <c:pt idx="71">
                  <c:v>492.89999389648438</c:v>
                </c:pt>
                <c:pt idx="72">
                  <c:v>499.79998779296875</c:v>
                </c:pt>
                <c:pt idx="73">
                  <c:v>506.79998779296875</c:v>
                </c:pt>
                <c:pt idx="74">
                  <c:v>513.70001220703125</c:v>
                </c:pt>
                <c:pt idx="75">
                  <c:v>520.70001220703125</c:v>
                </c:pt>
                <c:pt idx="76">
                  <c:v>527.5999755859375</c:v>
                </c:pt>
                <c:pt idx="77">
                  <c:v>534.5999755859375</c:v>
                </c:pt>
                <c:pt idx="78">
                  <c:v>541.5</c:v>
                </c:pt>
                <c:pt idx="79">
                  <c:v>548.5</c:v>
                </c:pt>
                <c:pt idx="80">
                  <c:v>555.4000244140625</c:v>
                </c:pt>
                <c:pt idx="81">
                  <c:v>562.29998779296875</c:v>
                </c:pt>
                <c:pt idx="82">
                  <c:v>569.29998779296875</c:v>
                </c:pt>
                <c:pt idx="83">
                  <c:v>576.20001220703125</c:v>
                </c:pt>
                <c:pt idx="84">
                  <c:v>583.20001220703125</c:v>
                </c:pt>
                <c:pt idx="85">
                  <c:v>590.0999755859375</c:v>
                </c:pt>
                <c:pt idx="86">
                  <c:v>597</c:v>
                </c:pt>
                <c:pt idx="87">
                  <c:v>604</c:v>
                </c:pt>
                <c:pt idx="88">
                  <c:v>610.9000244140625</c:v>
                </c:pt>
                <c:pt idx="89">
                  <c:v>617.9000244140625</c:v>
                </c:pt>
                <c:pt idx="90">
                  <c:v>624.79998779296875</c:v>
                </c:pt>
                <c:pt idx="91">
                  <c:v>631.79998779296875</c:v>
                </c:pt>
                <c:pt idx="92">
                  <c:v>638.70001220703125</c:v>
                </c:pt>
                <c:pt idx="93">
                  <c:v>645.5999755859375</c:v>
                </c:pt>
                <c:pt idx="94">
                  <c:v>652.5999755859375</c:v>
                </c:pt>
                <c:pt idx="95">
                  <c:v>659.5</c:v>
                </c:pt>
                <c:pt idx="96">
                  <c:v>666.5</c:v>
                </c:pt>
                <c:pt idx="97">
                  <c:v>673.4000244140625</c:v>
                </c:pt>
                <c:pt idx="98">
                  <c:v>680.4000244140625</c:v>
                </c:pt>
                <c:pt idx="99">
                  <c:v>687.29998779296875</c:v>
                </c:pt>
                <c:pt idx="100">
                  <c:v>694.29998779296875</c:v>
                </c:pt>
                <c:pt idx="101">
                  <c:v>701.20001220703125</c:v>
                </c:pt>
                <c:pt idx="102">
                  <c:v>708.0999755859375</c:v>
                </c:pt>
                <c:pt idx="103">
                  <c:v>715.0999755859375</c:v>
                </c:pt>
                <c:pt idx="104">
                  <c:v>722</c:v>
                </c:pt>
                <c:pt idx="105">
                  <c:v>729</c:v>
                </c:pt>
                <c:pt idx="106">
                  <c:v>735.9000244140625</c:v>
                </c:pt>
                <c:pt idx="107">
                  <c:v>742.79998779296875</c:v>
                </c:pt>
                <c:pt idx="108">
                  <c:v>749.79998779296875</c:v>
                </c:pt>
                <c:pt idx="109">
                  <c:v>756.70001220703125</c:v>
                </c:pt>
                <c:pt idx="110">
                  <c:v>763.70001220703125</c:v>
                </c:pt>
                <c:pt idx="111">
                  <c:v>770.5999755859375</c:v>
                </c:pt>
                <c:pt idx="112">
                  <c:v>777.5</c:v>
                </c:pt>
                <c:pt idx="113">
                  <c:v>784.5</c:v>
                </c:pt>
                <c:pt idx="114">
                  <c:v>791.4000244140625</c:v>
                </c:pt>
                <c:pt idx="115">
                  <c:v>798.4000244140625</c:v>
                </c:pt>
                <c:pt idx="116">
                  <c:v>805.29998779296875</c:v>
                </c:pt>
                <c:pt idx="117">
                  <c:v>812.29998779296875</c:v>
                </c:pt>
                <c:pt idx="118">
                  <c:v>819.20001220703125</c:v>
                </c:pt>
                <c:pt idx="119">
                  <c:v>826.0999755859375</c:v>
                </c:pt>
                <c:pt idx="120">
                  <c:v>833.0999755859375</c:v>
                </c:pt>
                <c:pt idx="121">
                  <c:v>840</c:v>
                </c:pt>
                <c:pt idx="122">
                  <c:v>847</c:v>
                </c:pt>
                <c:pt idx="123">
                  <c:v>853.9000244140625</c:v>
                </c:pt>
                <c:pt idx="124">
                  <c:v>860.79998779296875</c:v>
                </c:pt>
                <c:pt idx="125">
                  <c:v>867.79998779296875</c:v>
                </c:pt>
                <c:pt idx="126">
                  <c:v>874.70001220703125</c:v>
                </c:pt>
                <c:pt idx="127">
                  <c:v>881.70001220703125</c:v>
                </c:pt>
                <c:pt idx="128">
                  <c:v>888.5999755859375</c:v>
                </c:pt>
                <c:pt idx="129">
                  <c:v>895.5999755859375</c:v>
                </c:pt>
                <c:pt idx="130">
                  <c:v>902.5</c:v>
                </c:pt>
                <c:pt idx="131">
                  <c:v>909.5</c:v>
                </c:pt>
                <c:pt idx="132">
                  <c:v>916.4000244140625</c:v>
                </c:pt>
                <c:pt idx="133">
                  <c:v>923.29998779296875</c:v>
                </c:pt>
                <c:pt idx="134">
                  <c:v>930.29998779296875</c:v>
                </c:pt>
                <c:pt idx="135">
                  <c:v>937.20001220703125</c:v>
                </c:pt>
                <c:pt idx="136">
                  <c:v>944.20001220703125</c:v>
                </c:pt>
                <c:pt idx="137">
                  <c:v>951.0999755859375</c:v>
                </c:pt>
                <c:pt idx="138">
                  <c:v>958.0999755859375</c:v>
                </c:pt>
                <c:pt idx="139">
                  <c:v>965</c:v>
                </c:pt>
                <c:pt idx="140">
                  <c:v>972</c:v>
                </c:pt>
                <c:pt idx="141">
                  <c:v>978.9000244140625</c:v>
                </c:pt>
                <c:pt idx="142">
                  <c:v>985.79998779296875</c:v>
                </c:pt>
                <c:pt idx="143">
                  <c:v>992.79998779296875</c:v>
                </c:pt>
                <c:pt idx="144">
                  <c:v>999.70001220703125</c:v>
                </c:pt>
                <c:pt idx="145">
                  <c:v>1006.7000122070313</c:v>
                </c:pt>
                <c:pt idx="146">
                  <c:v>1013.5999755859375</c:v>
                </c:pt>
                <c:pt idx="147">
                  <c:v>1020.5999755859375</c:v>
                </c:pt>
                <c:pt idx="148">
                  <c:v>1027.5</c:v>
                </c:pt>
                <c:pt idx="149">
                  <c:v>1034.4000244140625</c:v>
                </c:pt>
                <c:pt idx="150">
                  <c:v>1041.4000244140625</c:v>
                </c:pt>
                <c:pt idx="151">
                  <c:v>1048.300048828125</c:v>
                </c:pt>
                <c:pt idx="152">
                  <c:v>1055.300048828125</c:v>
                </c:pt>
                <c:pt idx="153">
                  <c:v>1062.199951171875</c:v>
                </c:pt>
                <c:pt idx="154">
                  <c:v>1069.199951171875</c:v>
                </c:pt>
                <c:pt idx="155">
                  <c:v>1076.0999755859375</c:v>
                </c:pt>
                <c:pt idx="156">
                  <c:v>1083</c:v>
                </c:pt>
                <c:pt idx="157">
                  <c:v>1090</c:v>
                </c:pt>
                <c:pt idx="158">
                  <c:v>1096.9000244140625</c:v>
                </c:pt>
                <c:pt idx="159">
                  <c:v>1103.9000244140625</c:v>
                </c:pt>
                <c:pt idx="160">
                  <c:v>1110.800048828125</c:v>
                </c:pt>
                <c:pt idx="161">
                  <c:v>1117.800048828125</c:v>
                </c:pt>
                <c:pt idx="162">
                  <c:v>1124.699951171875</c:v>
                </c:pt>
                <c:pt idx="163">
                  <c:v>1131.699951171875</c:v>
                </c:pt>
                <c:pt idx="164">
                  <c:v>1138.5999755859375</c:v>
                </c:pt>
                <c:pt idx="165">
                  <c:v>1145.5</c:v>
                </c:pt>
                <c:pt idx="166">
                  <c:v>1152.5</c:v>
                </c:pt>
                <c:pt idx="167">
                  <c:v>1159.4000244140625</c:v>
                </c:pt>
                <c:pt idx="168">
                  <c:v>1166.4000244140625</c:v>
                </c:pt>
                <c:pt idx="169">
                  <c:v>1173.300048828125</c:v>
                </c:pt>
                <c:pt idx="170">
                  <c:v>1180.300048828125</c:v>
                </c:pt>
                <c:pt idx="171">
                  <c:v>1187.199951171875</c:v>
                </c:pt>
                <c:pt idx="172">
                  <c:v>1194.0999755859375</c:v>
                </c:pt>
                <c:pt idx="173">
                  <c:v>1201.0999755859375</c:v>
                </c:pt>
                <c:pt idx="174">
                  <c:v>1208</c:v>
                </c:pt>
                <c:pt idx="175">
                  <c:v>1215</c:v>
                </c:pt>
                <c:pt idx="176">
                  <c:v>1221.9000244140625</c:v>
                </c:pt>
                <c:pt idx="177">
                  <c:v>1228.9000244140625</c:v>
                </c:pt>
                <c:pt idx="178">
                  <c:v>1235.800048828125</c:v>
                </c:pt>
                <c:pt idx="179">
                  <c:v>1242.699951171875</c:v>
                </c:pt>
                <c:pt idx="180">
                  <c:v>1249.699951171875</c:v>
                </c:pt>
                <c:pt idx="181">
                  <c:v>1256.5999755859375</c:v>
                </c:pt>
                <c:pt idx="182">
                  <c:v>1263.5999755859375</c:v>
                </c:pt>
                <c:pt idx="183">
                  <c:v>1270.5</c:v>
                </c:pt>
                <c:pt idx="184">
                  <c:v>1277.5</c:v>
                </c:pt>
                <c:pt idx="185">
                  <c:v>1284.4000244140625</c:v>
                </c:pt>
                <c:pt idx="186">
                  <c:v>1291.300048828125</c:v>
                </c:pt>
                <c:pt idx="187">
                  <c:v>1298.300048828125</c:v>
                </c:pt>
                <c:pt idx="188">
                  <c:v>1305.199951171875</c:v>
                </c:pt>
                <c:pt idx="189">
                  <c:v>1312.199951171875</c:v>
                </c:pt>
                <c:pt idx="190">
                  <c:v>1319.0999755859375</c:v>
                </c:pt>
                <c:pt idx="191">
                  <c:v>1326.0999755859375</c:v>
                </c:pt>
                <c:pt idx="192">
                  <c:v>1333</c:v>
                </c:pt>
                <c:pt idx="193">
                  <c:v>1339.9000244140625</c:v>
                </c:pt>
                <c:pt idx="194">
                  <c:v>1346.9000244140625</c:v>
                </c:pt>
                <c:pt idx="195">
                  <c:v>1353.800048828125</c:v>
                </c:pt>
                <c:pt idx="196">
                  <c:v>1360.800048828125</c:v>
                </c:pt>
                <c:pt idx="197">
                  <c:v>1367.699951171875</c:v>
                </c:pt>
                <c:pt idx="198">
                  <c:v>1374.699951171875</c:v>
                </c:pt>
                <c:pt idx="199">
                  <c:v>1381.5999755859375</c:v>
                </c:pt>
                <c:pt idx="200">
                  <c:v>1388.5999755859375</c:v>
                </c:pt>
                <c:pt idx="201">
                  <c:v>1395.5</c:v>
                </c:pt>
                <c:pt idx="202">
                  <c:v>1402.4000244140625</c:v>
                </c:pt>
                <c:pt idx="203">
                  <c:v>1409.4000244140625</c:v>
                </c:pt>
                <c:pt idx="204">
                  <c:v>1416.300048828125</c:v>
                </c:pt>
                <c:pt idx="205">
                  <c:v>1423.300048828125</c:v>
                </c:pt>
                <c:pt idx="206">
                  <c:v>1430.199951171875</c:v>
                </c:pt>
                <c:pt idx="207">
                  <c:v>1437.199951171875</c:v>
                </c:pt>
                <c:pt idx="208">
                  <c:v>1444.0999755859375</c:v>
                </c:pt>
                <c:pt idx="209">
                  <c:v>1451</c:v>
                </c:pt>
                <c:pt idx="210">
                  <c:v>1458</c:v>
                </c:pt>
                <c:pt idx="211">
                  <c:v>1464.9000244140625</c:v>
                </c:pt>
                <c:pt idx="212">
                  <c:v>1471.9000244140625</c:v>
                </c:pt>
                <c:pt idx="213">
                  <c:v>1478.800048828125</c:v>
                </c:pt>
                <c:pt idx="214">
                  <c:v>1485.800048828125</c:v>
                </c:pt>
                <c:pt idx="215">
                  <c:v>1492.699951171875</c:v>
                </c:pt>
                <c:pt idx="216">
                  <c:v>1499.5999755859375</c:v>
                </c:pt>
                <c:pt idx="217">
                  <c:v>1506.5999755859375</c:v>
                </c:pt>
                <c:pt idx="218">
                  <c:v>1513.5</c:v>
                </c:pt>
                <c:pt idx="219">
                  <c:v>1520.5</c:v>
                </c:pt>
                <c:pt idx="220">
                  <c:v>1527.4000244140625</c:v>
                </c:pt>
                <c:pt idx="221">
                  <c:v>1534.4000244140625</c:v>
                </c:pt>
                <c:pt idx="222">
                  <c:v>1541.300048828125</c:v>
                </c:pt>
                <c:pt idx="223">
                  <c:v>1548.300048828125</c:v>
                </c:pt>
                <c:pt idx="224">
                  <c:v>1555.199951171875</c:v>
                </c:pt>
                <c:pt idx="225">
                  <c:v>1562.0999755859375</c:v>
                </c:pt>
                <c:pt idx="226">
                  <c:v>1569.0999755859375</c:v>
                </c:pt>
                <c:pt idx="227">
                  <c:v>1576</c:v>
                </c:pt>
                <c:pt idx="228">
                  <c:v>1583</c:v>
                </c:pt>
                <c:pt idx="229">
                  <c:v>1589.9000244140625</c:v>
                </c:pt>
                <c:pt idx="230">
                  <c:v>1596.800048828125</c:v>
                </c:pt>
                <c:pt idx="231">
                  <c:v>1603.800048828125</c:v>
                </c:pt>
                <c:pt idx="232">
                  <c:v>1610.699951171875</c:v>
                </c:pt>
                <c:pt idx="233">
                  <c:v>1617.699951171875</c:v>
                </c:pt>
                <c:pt idx="234">
                  <c:v>1624.5999755859375</c:v>
                </c:pt>
                <c:pt idx="235">
                  <c:v>1631.5999755859375</c:v>
                </c:pt>
                <c:pt idx="236">
                  <c:v>1638.5</c:v>
                </c:pt>
                <c:pt idx="237">
                  <c:v>1645.4000244140625</c:v>
                </c:pt>
                <c:pt idx="238">
                  <c:v>1652.4000244140625</c:v>
                </c:pt>
                <c:pt idx="239">
                  <c:v>1659.300048828125</c:v>
                </c:pt>
                <c:pt idx="240">
                  <c:v>1666.300048828125</c:v>
                </c:pt>
                <c:pt idx="241">
                  <c:v>1673.199951171875</c:v>
                </c:pt>
                <c:pt idx="242">
                  <c:v>1680.199951171875</c:v>
                </c:pt>
                <c:pt idx="243">
                  <c:v>1687.0999755859375</c:v>
                </c:pt>
                <c:pt idx="244">
                  <c:v>1694</c:v>
                </c:pt>
                <c:pt idx="245">
                  <c:v>1701</c:v>
                </c:pt>
                <c:pt idx="246">
                  <c:v>1707.9000244140625</c:v>
                </c:pt>
                <c:pt idx="247">
                  <c:v>1714.9000244140625</c:v>
                </c:pt>
                <c:pt idx="248">
                  <c:v>1721.800048828125</c:v>
                </c:pt>
                <c:pt idx="249">
                  <c:v>1728.699951171875</c:v>
                </c:pt>
                <c:pt idx="250">
                  <c:v>1735.699951171875</c:v>
                </c:pt>
                <c:pt idx="251">
                  <c:v>1742.5999755859375</c:v>
                </c:pt>
                <c:pt idx="252">
                  <c:v>1749.5999755859375</c:v>
                </c:pt>
                <c:pt idx="253">
                  <c:v>1756.5</c:v>
                </c:pt>
                <c:pt idx="254">
                  <c:v>1763.4000244140625</c:v>
                </c:pt>
                <c:pt idx="255">
                  <c:v>1770.4000244140625</c:v>
                </c:pt>
                <c:pt idx="256">
                  <c:v>1777.300048828125</c:v>
                </c:pt>
                <c:pt idx="257">
                  <c:v>1784.300048828125</c:v>
                </c:pt>
                <c:pt idx="258">
                  <c:v>1791.199951171875</c:v>
                </c:pt>
                <c:pt idx="259">
                  <c:v>1798.199951171875</c:v>
                </c:pt>
                <c:pt idx="260">
                  <c:v>1805.0999755859375</c:v>
                </c:pt>
                <c:pt idx="261">
                  <c:v>1812</c:v>
                </c:pt>
                <c:pt idx="262">
                  <c:v>1819</c:v>
                </c:pt>
                <c:pt idx="263">
                  <c:v>1825.9000244140625</c:v>
                </c:pt>
                <c:pt idx="264">
                  <c:v>1832.9000244140625</c:v>
                </c:pt>
                <c:pt idx="265">
                  <c:v>1839.800048828125</c:v>
                </c:pt>
                <c:pt idx="266">
                  <c:v>1846.800048828125</c:v>
                </c:pt>
                <c:pt idx="267">
                  <c:v>1853.699951171875</c:v>
                </c:pt>
                <c:pt idx="268">
                  <c:v>1860.5999755859375</c:v>
                </c:pt>
                <c:pt idx="269">
                  <c:v>1867.5999755859375</c:v>
                </c:pt>
                <c:pt idx="270">
                  <c:v>1874.5</c:v>
                </c:pt>
                <c:pt idx="271">
                  <c:v>1881.5</c:v>
                </c:pt>
                <c:pt idx="272">
                  <c:v>1888.4000244140625</c:v>
                </c:pt>
                <c:pt idx="273">
                  <c:v>1895.300048828125</c:v>
                </c:pt>
                <c:pt idx="274">
                  <c:v>1902.300048828125</c:v>
                </c:pt>
                <c:pt idx="275">
                  <c:v>1909.199951171875</c:v>
                </c:pt>
                <c:pt idx="276">
                  <c:v>1916.199951171875</c:v>
                </c:pt>
                <c:pt idx="277">
                  <c:v>1923.0999755859375</c:v>
                </c:pt>
                <c:pt idx="278">
                  <c:v>1930.0999755859375</c:v>
                </c:pt>
                <c:pt idx="279">
                  <c:v>1937</c:v>
                </c:pt>
                <c:pt idx="280">
                  <c:v>1943.9000244140625</c:v>
                </c:pt>
                <c:pt idx="281">
                  <c:v>1950.9000244140625</c:v>
                </c:pt>
                <c:pt idx="282">
                  <c:v>1957.800048828125</c:v>
                </c:pt>
                <c:pt idx="283">
                  <c:v>1964.800048828125</c:v>
                </c:pt>
                <c:pt idx="284">
                  <c:v>1971.699951171875</c:v>
                </c:pt>
                <c:pt idx="285">
                  <c:v>1978.699951171875</c:v>
                </c:pt>
                <c:pt idx="286">
                  <c:v>1985.5999755859375</c:v>
                </c:pt>
                <c:pt idx="287">
                  <c:v>1992.5</c:v>
                </c:pt>
                <c:pt idx="288">
                  <c:v>1999.5</c:v>
                </c:pt>
                <c:pt idx="289">
                  <c:v>2006.4000244140625</c:v>
                </c:pt>
                <c:pt idx="290">
                  <c:v>2013.4000244140625</c:v>
                </c:pt>
                <c:pt idx="291">
                  <c:v>2020.300048828125</c:v>
                </c:pt>
                <c:pt idx="292">
                  <c:v>2027.300048828125</c:v>
                </c:pt>
                <c:pt idx="293">
                  <c:v>2034.199951171875</c:v>
                </c:pt>
                <c:pt idx="294">
                  <c:v>2041.0999755859375</c:v>
                </c:pt>
                <c:pt idx="295">
                  <c:v>2048.10009765625</c:v>
                </c:pt>
                <c:pt idx="296">
                  <c:v>2055</c:v>
                </c:pt>
                <c:pt idx="297">
                  <c:v>2062</c:v>
                </c:pt>
                <c:pt idx="298">
                  <c:v>2068.89990234375</c:v>
                </c:pt>
                <c:pt idx="299">
                  <c:v>2075.89990234375</c:v>
                </c:pt>
                <c:pt idx="300">
                  <c:v>2082.800048828125</c:v>
                </c:pt>
                <c:pt idx="301">
                  <c:v>2089.699951171875</c:v>
                </c:pt>
                <c:pt idx="302">
                  <c:v>2096.699951171875</c:v>
                </c:pt>
                <c:pt idx="303">
                  <c:v>2103.60009765625</c:v>
                </c:pt>
                <c:pt idx="304">
                  <c:v>2110.60009765625</c:v>
                </c:pt>
                <c:pt idx="305">
                  <c:v>2117.5</c:v>
                </c:pt>
                <c:pt idx="306">
                  <c:v>2124.5</c:v>
                </c:pt>
                <c:pt idx="307">
                  <c:v>2131.39990234375</c:v>
                </c:pt>
                <c:pt idx="308">
                  <c:v>2138.39990234375</c:v>
                </c:pt>
                <c:pt idx="309">
                  <c:v>2145.300048828125</c:v>
                </c:pt>
                <c:pt idx="310">
                  <c:v>2152.199951171875</c:v>
                </c:pt>
                <c:pt idx="311">
                  <c:v>2159.199951171875</c:v>
                </c:pt>
                <c:pt idx="312">
                  <c:v>2166.10009765625</c:v>
                </c:pt>
                <c:pt idx="313">
                  <c:v>2173.10009765625</c:v>
                </c:pt>
                <c:pt idx="314">
                  <c:v>2180</c:v>
                </c:pt>
                <c:pt idx="315">
                  <c:v>2186.89990234375</c:v>
                </c:pt>
                <c:pt idx="316">
                  <c:v>2193.89990234375</c:v>
                </c:pt>
                <c:pt idx="317">
                  <c:v>2200.800048828125</c:v>
                </c:pt>
                <c:pt idx="318">
                  <c:v>2207.800048828125</c:v>
                </c:pt>
                <c:pt idx="319">
                  <c:v>2214.699951171875</c:v>
                </c:pt>
                <c:pt idx="320">
                  <c:v>2221.60009765625</c:v>
                </c:pt>
                <c:pt idx="321">
                  <c:v>2228.60009765625</c:v>
                </c:pt>
                <c:pt idx="322">
                  <c:v>2235.5</c:v>
                </c:pt>
                <c:pt idx="323">
                  <c:v>2242.5</c:v>
                </c:pt>
                <c:pt idx="324">
                  <c:v>2249.39990234375</c:v>
                </c:pt>
                <c:pt idx="325">
                  <c:v>2256.39990234375</c:v>
                </c:pt>
                <c:pt idx="326">
                  <c:v>2263.300048828125</c:v>
                </c:pt>
                <c:pt idx="327">
                  <c:v>2270.199951171875</c:v>
                </c:pt>
                <c:pt idx="328">
                  <c:v>2277.199951171875</c:v>
                </c:pt>
                <c:pt idx="329">
                  <c:v>2284.10009765625</c:v>
                </c:pt>
                <c:pt idx="330">
                  <c:v>2291.10009765625</c:v>
                </c:pt>
                <c:pt idx="331">
                  <c:v>2298</c:v>
                </c:pt>
                <c:pt idx="332">
                  <c:v>2305</c:v>
                </c:pt>
                <c:pt idx="333">
                  <c:v>2311.89990234375</c:v>
                </c:pt>
                <c:pt idx="334">
                  <c:v>2318.800048828125</c:v>
                </c:pt>
                <c:pt idx="335">
                  <c:v>2325.800048828125</c:v>
                </c:pt>
                <c:pt idx="336">
                  <c:v>2332.699951171875</c:v>
                </c:pt>
                <c:pt idx="337">
                  <c:v>2339.699951171875</c:v>
                </c:pt>
                <c:pt idx="338">
                  <c:v>2346.60009765625</c:v>
                </c:pt>
                <c:pt idx="339">
                  <c:v>2353.60009765625</c:v>
                </c:pt>
                <c:pt idx="340">
                  <c:v>2360.5</c:v>
                </c:pt>
                <c:pt idx="341">
                  <c:v>2367.39990234375</c:v>
                </c:pt>
                <c:pt idx="342">
                  <c:v>2374.39990234375</c:v>
                </c:pt>
                <c:pt idx="343">
                  <c:v>2381.300048828125</c:v>
                </c:pt>
                <c:pt idx="344">
                  <c:v>2388.300048828125</c:v>
                </c:pt>
                <c:pt idx="345">
                  <c:v>2395.199951171875</c:v>
                </c:pt>
                <c:pt idx="346">
                  <c:v>2402.10009765625</c:v>
                </c:pt>
                <c:pt idx="347">
                  <c:v>2409.10009765625</c:v>
                </c:pt>
                <c:pt idx="348">
                  <c:v>2416</c:v>
                </c:pt>
                <c:pt idx="349">
                  <c:v>2423</c:v>
                </c:pt>
                <c:pt idx="350">
                  <c:v>2429.89990234375</c:v>
                </c:pt>
                <c:pt idx="351">
                  <c:v>2436.89990234375</c:v>
                </c:pt>
                <c:pt idx="352">
                  <c:v>2443.800048828125</c:v>
                </c:pt>
                <c:pt idx="353">
                  <c:v>2450.699951171875</c:v>
                </c:pt>
                <c:pt idx="354">
                  <c:v>2457.699951171875</c:v>
                </c:pt>
                <c:pt idx="355">
                  <c:v>2464.60009765625</c:v>
                </c:pt>
                <c:pt idx="356">
                  <c:v>2471.60009765625</c:v>
                </c:pt>
                <c:pt idx="357">
                  <c:v>2478.5</c:v>
                </c:pt>
                <c:pt idx="358">
                  <c:v>2485.5</c:v>
                </c:pt>
                <c:pt idx="359">
                  <c:v>2492.39990234375</c:v>
                </c:pt>
                <c:pt idx="360">
                  <c:v>2499.300048828125</c:v>
                </c:pt>
                <c:pt idx="361">
                  <c:v>2506.300048828125</c:v>
                </c:pt>
                <c:pt idx="362">
                  <c:v>2513.199951171875</c:v>
                </c:pt>
                <c:pt idx="363">
                  <c:v>2520.199951171875</c:v>
                </c:pt>
                <c:pt idx="364">
                  <c:v>2527.10009765625</c:v>
                </c:pt>
                <c:pt idx="365">
                  <c:v>2534.10009765625</c:v>
                </c:pt>
                <c:pt idx="366">
                  <c:v>2541</c:v>
                </c:pt>
                <c:pt idx="367">
                  <c:v>2547.89990234375</c:v>
                </c:pt>
                <c:pt idx="368">
                  <c:v>2554.89990234375</c:v>
                </c:pt>
                <c:pt idx="369">
                  <c:v>2561.800048828125</c:v>
                </c:pt>
                <c:pt idx="370">
                  <c:v>2568.800048828125</c:v>
                </c:pt>
                <c:pt idx="371">
                  <c:v>2575.699951171875</c:v>
                </c:pt>
                <c:pt idx="372">
                  <c:v>2582.699951171875</c:v>
                </c:pt>
                <c:pt idx="373">
                  <c:v>2589.60009765625</c:v>
                </c:pt>
                <c:pt idx="374">
                  <c:v>2596.5</c:v>
                </c:pt>
                <c:pt idx="375">
                  <c:v>2603.5</c:v>
                </c:pt>
                <c:pt idx="376">
                  <c:v>2610.39990234375</c:v>
                </c:pt>
                <c:pt idx="377">
                  <c:v>2617.39990234375</c:v>
                </c:pt>
                <c:pt idx="378">
                  <c:v>2624.300048828125</c:v>
                </c:pt>
                <c:pt idx="379">
                  <c:v>2631.199951171875</c:v>
                </c:pt>
                <c:pt idx="380">
                  <c:v>2638.199951171875</c:v>
                </c:pt>
                <c:pt idx="381">
                  <c:v>2645.10009765625</c:v>
                </c:pt>
                <c:pt idx="382">
                  <c:v>2652.10009765625</c:v>
                </c:pt>
                <c:pt idx="383">
                  <c:v>2659</c:v>
                </c:pt>
                <c:pt idx="384">
                  <c:v>2666</c:v>
                </c:pt>
                <c:pt idx="385">
                  <c:v>2672.89990234375</c:v>
                </c:pt>
                <c:pt idx="386">
                  <c:v>2679.800048828125</c:v>
                </c:pt>
                <c:pt idx="387">
                  <c:v>2686.800048828125</c:v>
                </c:pt>
                <c:pt idx="388">
                  <c:v>2693.699951171875</c:v>
                </c:pt>
                <c:pt idx="389">
                  <c:v>2700.699951171875</c:v>
                </c:pt>
                <c:pt idx="390">
                  <c:v>2707.60009765625</c:v>
                </c:pt>
                <c:pt idx="391">
                  <c:v>2714.5</c:v>
                </c:pt>
                <c:pt idx="392">
                  <c:v>2721.5</c:v>
                </c:pt>
                <c:pt idx="393">
                  <c:v>2728.39990234375</c:v>
                </c:pt>
                <c:pt idx="394">
                  <c:v>2735.39990234375</c:v>
                </c:pt>
                <c:pt idx="395">
                  <c:v>2742.300048828125</c:v>
                </c:pt>
                <c:pt idx="396">
                  <c:v>2749.300048828125</c:v>
                </c:pt>
                <c:pt idx="397">
                  <c:v>2756.199951171875</c:v>
                </c:pt>
                <c:pt idx="398">
                  <c:v>2763.10009765625</c:v>
                </c:pt>
                <c:pt idx="399">
                  <c:v>2770.10009765625</c:v>
                </c:pt>
                <c:pt idx="400">
                  <c:v>2777</c:v>
                </c:pt>
                <c:pt idx="401">
                  <c:v>2784</c:v>
                </c:pt>
                <c:pt idx="402">
                  <c:v>2790.89990234375</c:v>
                </c:pt>
                <c:pt idx="403">
                  <c:v>2797.89990234375</c:v>
                </c:pt>
                <c:pt idx="404">
                  <c:v>2804.800048828125</c:v>
                </c:pt>
                <c:pt idx="405">
                  <c:v>2811.699951171875</c:v>
                </c:pt>
                <c:pt idx="406">
                  <c:v>2818.699951171875</c:v>
                </c:pt>
                <c:pt idx="407">
                  <c:v>2825.60009765625</c:v>
                </c:pt>
                <c:pt idx="408">
                  <c:v>2832.60009765625</c:v>
                </c:pt>
                <c:pt idx="409">
                  <c:v>2839.5</c:v>
                </c:pt>
                <c:pt idx="410">
                  <c:v>2846.5</c:v>
                </c:pt>
                <c:pt idx="411">
                  <c:v>2853.39990234375</c:v>
                </c:pt>
                <c:pt idx="412">
                  <c:v>2860.300048828125</c:v>
                </c:pt>
                <c:pt idx="413">
                  <c:v>2867.300048828125</c:v>
                </c:pt>
                <c:pt idx="414">
                  <c:v>2874.199951171875</c:v>
                </c:pt>
                <c:pt idx="415">
                  <c:v>2881.199951171875</c:v>
                </c:pt>
                <c:pt idx="416">
                  <c:v>2888.10009765625</c:v>
                </c:pt>
                <c:pt idx="417">
                  <c:v>2895.10009765625</c:v>
                </c:pt>
                <c:pt idx="418">
                  <c:v>2902</c:v>
                </c:pt>
                <c:pt idx="419">
                  <c:v>2908.89990234375</c:v>
                </c:pt>
                <c:pt idx="420">
                  <c:v>2915.89990234375</c:v>
                </c:pt>
                <c:pt idx="421">
                  <c:v>2922.800048828125</c:v>
                </c:pt>
                <c:pt idx="422">
                  <c:v>2929.800048828125</c:v>
                </c:pt>
                <c:pt idx="423">
                  <c:v>2936.699951171875</c:v>
                </c:pt>
                <c:pt idx="424">
                  <c:v>2943.699951171875</c:v>
                </c:pt>
                <c:pt idx="425">
                  <c:v>2950.60009765625</c:v>
                </c:pt>
                <c:pt idx="426">
                  <c:v>2957.5</c:v>
                </c:pt>
                <c:pt idx="427">
                  <c:v>2964.5</c:v>
                </c:pt>
                <c:pt idx="428">
                  <c:v>2971.39990234375</c:v>
                </c:pt>
                <c:pt idx="429">
                  <c:v>2978.39990234375</c:v>
                </c:pt>
                <c:pt idx="430">
                  <c:v>2985.300048828125</c:v>
                </c:pt>
                <c:pt idx="431">
                  <c:v>2992.300048828125</c:v>
                </c:pt>
                <c:pt idx="432">
                  <c:v>2999.199951171875</c:v>
                </c:pt>
                <c:pt idx="433">
                  <c:v>3006.10009765625</c:v>
                </c:pt>
                <c:pt idx="434">
                  <c:v>3013.10009765625</c:v>
                </c:pt>
                <c:pt idx="435">
                  <c:v>3020</c:v>
                </c:pt>
                <c:pt idx="436">
                  <c:v>3027</c:v>
                </c:pt>
                <c:pt idx="437">
                  <c:v>3033.89990234375</c:v>
                </c:pt>
                <c:pt idx="438">
                  <c:v>3040.89990234375</c:v>
                </c:pt>
                <c:pt idx="439">
                  <c:v>3047.800048828125</c:v>
                </c:pt>
                <c:pt idx="440">
                  <c:v>3054.699951171875</c:v>
                </c:pt>
                <c:pt idx="441">
                  <c:v>3061.699951171875</c:v>
                </c:pt>
                <c:pt idx="442">
                  <c:v>3068.60009765625</c:v>
                </c:pt>
                <c:pt idx="443">
                  <c:v>3075.60009765625</c:v>
                </c:pt>
                <c:pt idx="444">
                  <c:v>3082.5</c:v>
                </c:pt>
                <c:pt idx="445">
                  <c:v>3089.5</c:v>
                </c:pt>
                <c:pt idx="446">
                  <c:v>3096.39990234375</c:v>
                </c:pt>
                <c:pt idx="447">
                  <c:v>3103.300048828125</c:v>
                </c:pt>
                <c:pt idx="448">
                  <c:v>3110.300048828125</c:v>
                </c:pt>
                <c:pt idx="449">
                  <c:v>3117.199951171875</c:v>
                </c:pt>
                <c:pt idx="450">
                  <c:v>3124.199951171875</c:v>
                </c:pt>
                <c:pt idx="451">
                  <c:v>3131.10009765625</c:v>
                </c:pt>
                <c:pt idx="452">
                  <c:v>3138.10009765625</c:v>
                </c:pt>
                <c:pt idx="453">
                  <c:v>3145</c:v>
                </c:pt>
                <c:pt idx="454">
                  <c:v>3151.89990234375</c:v>
                </c:pt>
                <c:pt idx="455">
                  <c:v>3158.89990234375</c:v>
                </c:pt>
                <c:pt idx="456">
                  <c:v>3165.800048828125</c:v>
                </c:pt>
                <c:pt idx="457">
                  <c:v>3172.800048828125</c:v>
                </c:pt>
                <c:pt idx="458">
                  <c:v>3179.699951171875</c:v>
                </c:pt>
                <c:pt idx="459">
                  <c:v>3186.60009765625</c:v>
                </c:pt>
                <c:pt idx="460">
                  <c:v>3193.60009765625</c:v>
                </c:pt>
                <c:pt idx="461">
                  <c:v>3200.5</c:v>
                </c:pt>
                <c:pt idx="462">
                  <c:v>3207.5</c:v>
                </c:pt>
                <c:pt idx="463">
                  <c:v>3214.39990234375</c:v>
                </c:pt>
                <c:pt idx="464">
                  <c:v>3221.39990234375</c:v>
                </c:pt>
                <c:pt idx="465">
                  <c:v>3228.300048828125</c:v>
                </c:pt>
                <c:pt idx="466">
                  <c:v>3235.199951171875</c:v>
                </c:pt>
                <c:pt idx="467">
                  <c:v>3242.199951171875</c:v>
                </c:pt>
                <c:pt idx="468">
                  <c:v>3249.10009765625</c:v>
                </c:pt>
                <c:pt idx="469">
                  <c:v>3256.10009765625</c:v>
                </c:pt>
                <c:pt idx="470">
                  <c:v>3256.10009765625</c:v>
                </c:pt>
              </c:numCache>
            </c:numRef>
          </c:xVal>
          <c:yVal>
            <c:numRef>
              <c:f>'5A '!$K$2:$K$5536</c:f>
              <c:numCache>
                <c:formatCode>General</c:formatCode>
                <c:ptCount val="5535"/>
                <c:pt idx="0">
                  <c:v>3.8052000999450684</c:v>
                </c:pt>
                <c:pt idx="1">
                  <c:v>3.386699914932251</c:v>
                </c:pt>
                <c:pt idx="2">
                  <c:v>3.2946000099182129</c:v>
                </c:pt>
                <c:pt idx="3">
                  <c:v>3.2455999851226807</c:v>
                </c:pt>
                <c:pt idx="4">
                  <c:v>3.2177000045776367</c:v>
                </c:pt>
                <c:pt idx="5">
                  <c:v>3.2009999752044678</c:v>
                </c:pt>
                <c:pt idx="6">
                  <c:v>3.1907000541687012</c:v>
                </c:pt>
                <c:pt idx="7">
                  <c:v>3.185499906539917</c:v>
                </c:pt>
                <c:pt idx="8">
                  <c:v>3.1807999610900879</c:v>
                </c:pt>
                <c:pt idx="9">
                  <c:v>3.1777000427246094</c:v>
                </c:pt>
                <c:pt idx="10">
                  <c:v>3.1751999855041504</c:v>
                </c:pt>
                <c:pt idx="11">
                  <c:v>3.1737000942230225</c:v>
                </c:pt>
                <c:pt idx="12">
                  <c:v>3.1721000671386719</c:v>
                </c:pt>
                <c:pt idx="13">
                  <c:v>3.1705999374389648</c:v>
                </c:pt>
                <c:pt idx="14">
                  <c:v>3.1693000793457031</c:v>
                </c:pt>
                <c:pt idx="15">
                  <c:v>3.1684000492095947</c:v>
                </c:pt>
                <c:pt idx="16">
                  <c:v>3.1672000885009766</c:v>
                </c:pt>
                <c:pt idx="17">
                  <c:v>3.1661999225616455</c:v>
                </c:pt>
                <c:pt idx="18">
                  <c:v>3.165600061416626</c:v>
                </c:pt>
                <c:pt idx="19">
                  <c:v>3.1649999618530273</c:v>
                </c:pt>
                <c:pt idx="20">
                  <c:v>3.1640999317169189</c:v>
                </c:pt>
                <c:pt idx="21">
                  <c:v>3.1633999347686768</c:v>
                </c:pt>
                <c:pt idx="22">
                  <c:v>3.163100004196167</c:v>
                </c:pt>
                <c:pt idx="23">
                  <c:v>3.1624999046325684</c:v>
                </c:pt>
                <c:pt idx="24">
                  <c:v>3.1619000434875488</c:v>
                </c:pt>
                <c:pt idx="25">
                  <c:v>3.1616001129150391</c:v>
                </c:pt>
                <c:pt idx="26">
                  <c:v>3.1610000133514404</c:v>
                </c:pt>
                <c:pt idx="27">
                  <c:v>3.1607000827789307</c:v>
                </c:pt>
                <c:pt idx="28">
                  <c:v>3.1603000164031982</c:v>
                </c:pt>
                <c:pt idx="29">
                  <c:v>3.1596999168395996</c:v>
                </c:pt>
                <c:pt idx="30">
                  <c:v>3.1593999862670898</c:v>
                </c:pt>
                <c:pt idx="31">
                  <c:v>3.1591000556945801</c:v>
                </c:pt>
                <c:pt idx="32">
                  <c:v>3.1587998867034912</c:v>
                </c:pt>
                <c:pt idx="33">
                  <c:v>3.1584999561309814</c:v>
                </c:pt>
                <c:pt idx="34">
                  <c:v>3.1582000255584717</c:v>
                </c:pt>
                <c:pt idx="35">
                  <c:v>3.1579000949859619</c:v>
                </c:pt>
                <c:pt idx="36">
                  <c:v>3.157599925994873</c:v>
                </c:pt>
                <c:pt idx="37">
                  <c:v>3.1572000980377197</c:v>
                </c:pt>
                <c:pt idx="38">
                  <c:v>3.1568999290466309</c:v>
                </c:pt>
                <c:pt idx="39">
                  <c:v>3.1565999984741211</c:v>
                </c:pt>
                <c:pt idx="40">
                  <c:v>3.1563000679016113</c:v>
                </c:pt>
                <c:pt idx="41">
                  <c:v>3.1563000679016113</c:v>
                </c:pt>
                <c:pt idx="42">
                  <c:v>3.1559998989105225</c:v>
                </c:pt>
                <c:pt idx="43">
                  <c:v>3.1556999683380127</c:v>
                </c:pt>
                <c:pt idx="44">
                  <c:v>3.1556999683380127</c:v>
                </c:pt>
                <c:pt idx="45">
                  <c:v>3.1551001071929932</c:v>
                </c:pt>
                <c:pt idx="46">
                  <c:v>3.1551001071929932</c:v>
                </c:pt>
                <c:pt idx="47">
                  <c:v>3.1547999382019043</c:v>
                </c:pt>
                <c:pt idx="48">
                  <c:v>3.1547999382019043</c:v>
                </c:pt>
                <c:pt idx="49">
                  <c:v>3.1545000076293945</c:v>
                </c:pt>
                <c:pt idx="50">
                  <c:v>3.1540999412536621</c:v>
                </c:pt>
                <c:pt idx="51">
                  <c:v>3.1540999412536621</c:v>
                </c:pt>
                <c:pt idx="52">
                  <c:v>3.1538000106811523</c:v>
                </c:pt>
                <c:pt idx="53">
                  <c:v>3.1538000106811523</c:v>
                </c:pt>
                <c:pt idx="54">
                  <c:v>3.1535000801086426</c:v>
                </c:pt>
                <c:pt idx="55">
                  <c:v>3.1531999111175537</c:v>
                </c:pt>
                <c:pt idx="56">
                  <c:v>3.1531999111175537</c:v>
                </c:pt>
                <c:pt idx="57">
                  <c:v>3.1528999805450439</c:v>
                </c:pt>
                <c:pt idx="58">
                  <c:v>3.1526000499725342</c:v>
                </c:pt>
                <c:pt idx="59">
                  <c:v>3.1526000499725342</c:v>
                </c:pt>
                <c:pt idx="60">
                  <c:v>3.1522998809814453</c:v>
                </c:pt>
                <c:pt idx="61">
                  <c:v>3.1522998809814453</c:v>
                </c:pt>
                <c:pt idx="62">
                  <c:v>3.1519999504089355</c:v>
                </c:pt>
                <c:pt idx="63">
                  <c:v>3.1517000198364258</c:v>
                </c:pt>
                <c:pt idx="64">
                  <c:v>3.1517000198364258</c:v>
                </c:pt>
                <c:pt idx="65">
                  <c:v>3.151400089263916</c:v>
                </c:pt>
                <c:pt idx="66">
                  <c:v>3.151400089263916</c:v>
                </c:pt>
                <c:pt idx="67">
                  <c:v>3.1510000228881836</c:v>
                </c:pt>
                <c:pt idx="68">
                  <c:v>3.1507000923156738</c:v>
                </c:pt>
                <c:pt idx="69">
                  <c:v>3.1507000923156738</c:v>
                </c:pt>
                <c:pt idx="70">
                  <c:v>3.150399923324585</c:v>
                </c:pt>
                <c:pt idx="71">
                  <c:v>3.150399923324585</c:v>
                </c:pt>
                <c:pt idx="72">
                  <c:v>3.1500999927520752</c:v>
                </c:pt>
                <c:pt idx="73">
                  <c:v>3.1500999927520752</c:v>
                </c:pt>
                <c:pt idx="74">
                  <c:v>3.1500999927520752</c:v>
                </c:pt>
                <c:pt idx="75">
                  <c:v>3.1498000621795654</c:v>
                </c:pt>
                <c:pt idx="76">
                  <c:v>3.1494998931884766</c:v>
                </c:pt>
                <c:pt idx="77">
                  <c:v>3.1494998931884766</c:v>
                </c:pt>
                <c:pt idx="78">
                  <c:v>3.1491999626159668</c:v>
                </c:pt>
                <c:pt idx="79">
                  <c:v>3.1491999626159668</c:v>
                </c:pt>
                <c:pt idx="80">
                  <c:v>3.148900032043457</c:v>
                </c:pt>
                <c:pt idx="81">
                  <c:v>3.148900032043457</c:v>
                </c:pt>
                <c:pt idx="82">
                  <c:v>3.1486001014709473</c:v>
                </c:pt>
                <c:pt idx="83">
                  <c:v>3.1482999324798584</c:v>
                </c:pt>
                <c:pt idx="84">
                  <c:v>3.1482999324798584</c:v>
                </c:pt>
                <c:pt idx="85">
                  <c:v>3.1482999324798584</c:v>
                </c:pt>
                <c:pt idx="86">
                  <c:v>3.1479001045227051</c:v>
                </c:pt>
                <c:pt idx="87">
                  <c:v>3.1475999355316162</c:v>
                </c:pt>
                <c:pt idx="88">
                  <c:v>3.1473000049591064</c:v>
                </c:pt>
                <c:pt idx="89">
                  <c:v>3.1473000049591064</c:v>
                </c:pt>
                <c:pt idx="90">
                  <c:v>3.1470000743865967</c:v>
                </c:pt>
                <c:pt idx="91">
                  <c:v>3.1470000743865967</c:v>
                </c:pt>
                <c:pt idx="92">
                  <c:v>3.1466999053955078</c:v>
                </c:pt>
                <c:pt idx="93">
                  <c:v>3.146399974822998</c:v>
                </c:pt>
                <c:pt idx="94">
                  <c:v>3.146399974822998</c:v>
                </c:pt>
                <c:pt idx="95">
                  <c:v>3.146399974822998</c:v>
                </c:pt>
                <c:pt idx="96">
                  <c:v>3.1461000442504883</c:v>
                </c:pt>
                <c:pt idx="97">
                  <c:v>3.1458001136779785</c:v>
                </c:pt>
                <c:pt idx="98">
                  <c:v>3.1458001136779785</c:v>
                </c:pt>
                <c:pt idx="99">
                  <c:v>3.1454999446868896</c:v>
                </c:pt>
                <c:pt idx="100">
                  <c:v>3.1452000141143799</c:v>
                </c:pt>
                <c:pt idx="101">
                  <c:v>3.1452000141143799</c:v>
                </c:pt>
                <c:pt idx="102">
                  <c:v>3.1447999477386475</c:v>
                </c:pt>
                <c:pt idx="103">
                  <c:v>3.1445000171661377</c:v>
                </c:pt>
                <c:pt idx="104">
                  <c:v>3.1445000171661377</c:v>
                </c:pt>
                <c:pt idx="105">
                  <c:v>3.1442000865936279</c:v>
                </c:pt>
                <c:pt idx="106">
                  <c:v>3.1438999176025391</c:v>
                </c:pt>
                <c:pt idx="107">
                  <c:v>3.1438999176025391</c:v>
                </c:pt>
                <c:pt idx="108">
                  <c:v>3.1435999870300293</c:v>
                </c:pt>
                <c:pt idx="109">
                  <c:v>3.1433000564575195</c:v>
                </c:pt>
                <c:pt idx="110">
                  <c:v>3.1433000564575195</c:v>
                </c:pt>
                <c:pt idx="111">
                  <c:v>3.1433000564575195</c:v>
                </c:pt>
                <c:pt idx="112">
                  <c:v>3.1429998874664307</c:v>
                </c:pt>
                <c:pt idx="113">
                  <c:v>3.1426999568939209</c:v>
                </c:pt>
                <c:pt idx="114">
                  <c:v>3.1426999568939209</c:v>
                </c:pt>
                <c:pt idx="115">
                  <c:v>3.1424000263214111</c:v>
                </c:pt>
                <c:pt idx="116">
                  <c:v>3.1421000957489014</c:v>
                </c:pt>
                <c:pt idx="117">
                  <c:v>3.1421000957489014</c:v>
                </c:pt>
                <c:pt idx="118">
                  <c:v>3.1417000293731689</c:v>
                </c:pt>
                <c:pt idx="119">
                  <c:v>3.1414000988006592</c:v>
                </c:pt>
                <c:pt idx="120">
                  <c:v>3.1414000988006592</c:v>
                </c:pt>
                <c:pt idx="121">
                  <c:v>3.1410999298095703</c:v>
                </c:pt>
                <c:pt idx="122">
                  <c:v>3.1407999992370605</c:v>
                </c:pt>
                <c:pt idx="123">
                  <c:v>3.1407999992370605</c:v>
                </c:pt>
                <c:pt idx="124">
                  <c:v>3.1405000686645508</c:v>
                </c:pt>
                <c:pt idx="125">
                  <c:v>3.1401998996734619</c:v>
                </c:pt>
                <c:pt idx="126">
                  <c:v>3.1401998996734619</c:v>
                </c:pt>
                <c:pt idx="127">
                  <c:v>3.1398999691009521</c:v>
                </c:pt>
                <c:pt idx="128">
                  <c:v>3.1396000385284424</c:v>
                </c:pt>
                <c:pt idx="129">
                  <c:v>3.1393001079559326</c:v>
                </c:pt>
                <c:pt idx="130">
                  <c:v>3.1393001079559326</c:v>
                </c:pt>
                <c:pt idx="131">
                  <c:v>3.1389999389648438</c:v>
                </c:pt>
                <c:pt idx="132">
                  <c:v>3.1386001110076904</c:v>
                </c:pt>
                <c:pt idx="133">
                  <c:v>3.1382999420166016</c:v>
                </c:pt>
                <c:pt idx="134">
                  <c:v>3.1382999420166016</c:v>
                </c:pt>
                <c:pt idx="135">
                  <c:v>3.1380000114440918</c:v>
                </c:pt>
                <c:pt idx="136">
                  <c:v>3.137700080871582</c:v>
                </c:pt>
                <c:pt idx="137">
                  <c:v>3.1370999813079834</c:v>
                </c:pt>
                <c:pt idx="138">
                  <c:v>3.1368000507354736</c:v>
                </c:pt>
                <c:pt idx="139">
                  <c:v>3.1368000507354736</c:v>
                </c:pt>
                <c:pt idx="140">
                  <c:v>3.1364998817443848</c:v>
                </c:pt>
                <c:pt idx="141">
                  <c:v>3.136199951171875</c:v>
                </c:pt>
                <c:pt idx="142">
                  <c:v>3.136199951171875</c:v>
                </c:pt>
                <c:pt idx="143">
                  <c:v>3.1359000205993652</c:v>
                </c:pt>
                <c:pt idx="144">
                  <c:v>3.1354999542236328</c:v>
                </c:pt>
                <c:pt idx="145">
                  <c:v>3.135200023651123</c:v>
                </c:pt>
                <c:pt idx="146">
                  <c:v>3.135200023651123</c:v>
                </c:pt>
                <c:pt idx="147">
                  <c:v>3.1349000930786133</c:v>
                </c:pt>
                <c:pt idx="148">
                  <c:v>3.1345999240875244</c:v>
                </c:pt>
                <c:pt idx="149">
                  <c:v>3.1342999935150146</c:v>
                </c:pt>
                <c:pt idx="150">
                  <c:v>3.1340000629425049</c:v>
                </c:pt>
                <c:pt idx="151">
                  <c:v>3.133699893951416</c:v>
                </c:pt>
                <c:pt idx="152">
                  <c:v>3.133699893951416</c:v>
                </c:pt>
                <c:pt idx="153">
                  <c:v>3.1333999633789063</c:v>
                </c:pt>
                <c:pt idx="154">
                  <c:v>3.1331000328063965</c:v>
                </c:pt>
                <c:pt idx="155">
                  <c:v>3.1328001022338867</c:v>
                </c:pt>
                <c:pt idx="156">
                  <c:v>3.1324000358581543</c:v>
                </c:pt>
                <c:pt idx="157">
                  <c:v>3.1321001052856445</c:v>
                </c:pt>
                <c:pt idx="158">
                  <c:v>3.1317999362945557</c:v>
                </c:pt>
                <c:pt idx="159">
                  <c:v>3.1315000057220459</c:v>
                </c:pt>
                <c:pt idx="160">
                  <c:v>3.1315000057220459</c:v>
                </c:pt>
                <c:pt idx="161">
                  <c:v>3.1312000751495361</c:v>
                </c:pt>
                <c:pt idx="162">
                  <c:v>3.1308999061584473</c:v>
                </c:pt>
                <c:pt idx="163">
                  <c:v>3.1305999755859375</c:v>
                </c:pt>
                <c:pt idx="164">
                  <c:v>3.1303000450134277</c:v>
                </c:pt>
                <c:pt idx="165">
                  <c:v>3.130000114440918</c:v>
                </c:pt>
                <c:pt idx="166">
                  <c:v>3.130000114440918</c:v>
                </c:pt>
                <c:pt idx="167">
                  <c:v>3.1293001174926758</c:v>
                </c:pt>
                <c:pt idx="168">
                  <c:v>3.1293001174926758</c:v>
                </c:pt>
                <c:pt idx="169">
                  <c:v>3.1289999485015869</c:v>
                </c:pt>
                <c:pt idx="170">
                  <c:v>3.1287000179290771</c:v>
                </c:pt>
                <c:pt idx="171">
                  <c:v>3.1284000873565674</c:v>
                </c:pt>
                <c:pt idx="172">
                  <c:v>3.1280999183654785</c:v>
                </c:pt>
                <c:pt idx="173">
                  <c:v>3.1277999877929688</c:v>
                </c:pt>
                <c:pt idx="174">
                  <c:v>3.127500057220459</c:v>
                </c:pt>
                <c:pt idx="175">
                  <c:v>3.1271998882293701</c:v>
                </c:pt>
                <c:pt idx="176">
                  <c:v>3.1268999576568604</c:v>
                </c:pt>
                <c:pt idx="177">
                  <c:v>3.1266000270843506</c:v>
                </c:pt>
                <c:pt idx="178">
                  <c:v>3.1261999607086182</c:v>
                </c:pt>
                <c:pt idx="179">
                  <c:v>3.1261999607086182</c:v>
                </c:pt>
                <c:pt idx="180">
                  <c:v>3.1259000301361084</c:v>
                </c:pt>
                <c:pt idx="181">
                  <c:v>3.1256000995635986</c:v>
                </c:pt>
                <c:pt idx="182">
                  <c:v>3.1252999305725098</c:v>
                </c:pt>
                <c:pt idx="183">
                  <c:v>3.125</c:v>
                </c:pt>
                <c:pt idx="184">
                  <c:v>3.1247000694274902</c:v>
                </c:pt>
                <c:pt idx="185">
                  <c:v>3.1243999004364014</c:v>
                </c:pt>
                <c:pt idx="186">
                  <c:v>3.1240999698638916</c:v>
                </c:pt>
                <c:pt idx="187">
                  <c:v>3.1238000392913818</c:v>
                </c:pt>
                <c:pt idx="188">
                  <c:v>3.1233999729156494</c:v>
                </c:pt>
                <c:pt idx="189">
                  <c:v>3.1231000423431396</c:v>
                </c:pt>
                <c:pt idx="190">
                  <c:v>3.1228001117706299</c:v>
                </c:pt>
                <c:pt idx="191">
                  <c:v>3.122499942779541</c:v>
                </c:pt>
                <c:pt idx="192">
                  <c:v>3.1222000122070313</c:v>
                </c:pt>
                <c:pt idx="193">
                  <c:v>3.1219000816345215</c:v>
                </c:pt>
                <c:pt idx="194">
                  <c:v>3.1212999820709229</c:v>
                </c:pt>
                <c:pt idx="195">
                  <c:v>3.1212999820709229</c:v>
                </c:pt>
                <c:pt idx="196">
                  <c:v>3.1206998825073242</c:v>
                </c:pt>
                <c:pt idx="197">
                  <c:v>3.1206998825073242</c:v>
                </c:pt>
                <c:pt idx="198">
                  <c:v>3.119999885559082</c:v>
                </c:pt>
                <c:pt idx="199">
                  <c:v>3.119999885559082</c:v>
                </c:pt>
                <c:pt idx="200">
                  <c:v>3.1194000244140625</c:v>
                </c:pt>
                <c:pt idx="201">
                  <c:v>3.1194000244140625</c:v>
                </c:pt>
                <c:pt idx="202">
                  <c:v>3.1191000938415527</c:v>
                </c:pt>
                <c:pt idx="203">
                  <c:v>3.1184999942779541</c:v>
                </c:pt>
                <c:pt idx="204">
                  <c:v>3.1182000637054443</c:v>
                </c:pt>
                <c:pt idx="205">
                  <c:v>3.1178998947143555</c:v>
                </c:pt>
                <c:pt idx="206">
                  <c:v>3.1175999641418457</c:v>
                </c:pt>
                <c:pt idx="207">
                  <c:v>3.1171998977661133</c:v>
                </c:pt>
                <c:pt idx="208">
                  <c:v>3.1168999671936035</c:v>
                </c:pt>
                <c:pt idx="209">
                  <c:v>3.1166000366210938</c:v>
                </c:pt>
                <c:pt idx="210">
                  <c:v>3.116300106048584</c:v>
                </c:pt>
                <c:pt idx="211">
                  <c:v>3.1159999370574951</c:v>
                </c:pt>
                <c:pt idx="212">
                  <c:v>3.1157000064849854</c:v>
                </c:pt>
                <c:pt idx="213">
                  <c:v>3.1154000759124756</c:v>
                </c:pt>
                <c:pt idx="214">
                  <c:v>3.114799976348877</c:v>
                </c:pt>
                <c:pt idx="215">
                  <c:v>3.114799976348877</c:v>
                </c:pt>
                <c:pt idx="216">
                  <c:v>3.1145000457763672</c:v>
                </c:pt>
                <c:pt idx="217">
                  <c:v>3.113800048828125</c:v>
                </c:pt>
                <c:pt idx="218">
                  <c:v>3.1135001182556152</c:v>
                </c:pt>
                <c:pt idx="219">
                  <c:v>3.1131999492645264</c:v>
                </c:pt>
                <c:pt idx="220">
                  <c:v>3.1129000186920166</c:v>
                </c:pt>
                <c:pt idx="221">
                  <c:v>3.1126000881195068</c:v>
                </c:pt>
                <c:pt idx="222">
                  <c:v>3.112299919128418</c:v>
                </c:pt>
                <c:pt idx="223">
                  <c:v>3.1119999885559082</c:v>
                </c:pt>
                <c:pt idx="224">
                  <c:v>3.1117000579833984</c:v>
                </c:pt>
                <c:pt idx="225">
                  <c:v>3.1113998889923096</c:v>
                </c:pt>
                <c:pt idx="226">
                  <c:v>3.1106998920440674</c:v>
                </c:pt>
                <c:pt idx="227">
                  <c:v>3.1103999614715576</c:v>
                </c:pt>
                <c:pt idx="228">
                  <c:v>3.1101000308990479</c:v>
                </c:pt>
                <c:pt idx="229">
                  <c:v>3.1094999313354492</c:v>
                </c:pt>
                <c:pt idx="230">
                  <c:v>3.1094999313354492</c:v>
                </c:pt>
                <c:pt idx="231">
                  <c:v>3.1089000701904297</c:v>
                </c:pt>
                <c:pt idx="232">
                  <c:v>3.1085999011993408</c:v>
                </c:pt>
                <c:pt idx="233">
                  <c:v>3.1082999706268311</c:v>
                </c:pt>
                <c:pt idx="234">
                  <c:v>3.1078999042510986</c:v>
                </c:pt>
                <c:pt idx="235">
                  <c:v>3.1075999736785889</c:v>
                </c:pt>
                <c:pt idx="236">
                  <c:v>3.1070001125335693</c:v>
                </c:pt>
                <c:pt idx="237">
                  <c:v>3.1070001125335693</c:v>
                </c:pt>
                <c:pt idx="238">
                  <c:v>3.1061000823974609</c:v>
                </c:pt>
                <c:pt idx="239">
                  <c:v>3.1057999134063721</c:v>
                </c:pt>
                <c:pt idx="240">
                  <c:v>3.1054999828338623</c:v>
                </c:pt>
                <c:pt idx="241">
                  <c:v>3.1052000522613525</c:v>
                </c:pt>
                <c:pt idx="242">
                  <c:v>3.1045000553131104</c:v>
                </c:pt>
                <c:pt idx="243">
                  <c:v>3.1041998863220215</c:v>
                </c:pt>
                <c:pt idx="244">
                  <c:v>3.1038999557495117</c:v>
                </c:pt>
                <c:pt idx="245">
                  <c:v>3.103600025177002</c:v>
                </c:pt>
                <c:pt idx="246">
                  <c:v>3.1033000946044922</c:v>
                </c:pt>
                <c:pt idx="247">
                  <c:v>3.1029999256134033</c:v>
                </c:pt>
                <c:pt idx="248">
                  <c:v>3.1024000644683838</c:v>
                </c:pt>
                <c:pt idx="249">
                  <c:v>3.1020998954772949</c:v>
                </c:pt>
                <c:pt idx="250">
                  <c:v>3.1017000675201416</c:v>
                </c:pt>
                <c:pt idx="251">
                  <c:v>3.101099967956543</c:v>
                </c:pt>
                <c:pt idx="252">
                  <c:v>3.1008000373840332</c:v>
                </c:pt>
                <c:pt idx="253">
                  <c:v>3.1005001068115234</c:v>
                </c:pt>
                <c:pt idx="254">
                  <c:v>3.0999000072479248</c:v>
                </c:pt>
                <c:pt idx="255">
                  <c:v>3.099600076675415</c:v>
                </c:pt>
                <c:pt idx="256">
                  <c:v>3.0992999076843262</c:v>
                </c:pt>
                <c:pt idx="257">
                  <c:v>3.098599910736084</c:v>
                </c:pt>
                <c:pt idx="258">
                  <c:v>3.098599910736084</c:v>
                </c:pt>
                <c:pt idx="259">
                  <c:v>3.0980000495910645</c:v>
                </c:pt>
                <c:pt idx="260">
                  <c:v>3.0977001190185547</c:v>
                </c:pt>
                <c:pt idx="261">
                  <c:v>3.0973999500274658</c:v>
                </c:pt>
                <c:pt idx="262">
                  <c:v>3.0968000888824463</c:v>
                </c:pt>
                <c:pt idx="263">
                  <c:v>3.0964999198913574</c:v>
                </c:pt>
                <c:pt idx="264">
                  <c:v>3.0961999893188477</c:v>
                </c:pt>
                <c:pt idx="265">
                  <c:v>3.0954999923706055</c:v>
                </c:pt>
                <c:pt idx="266">
                  <c:v>3.0952000617980957</c:v>
                </c:pt>
                <c:pt idx="267">
                  <c:v>3.0945999622344971</c:v>
                </c:pt>
                <c:pt idx="268">
                  <c:v>3.0943000316619873</c:v>
                </c:pt>
                <c:pt idx="269">
                  <c:v>3.0940001010894775</c:v>
                </c:pt>
                <c:pt idx="270">
                  <c:v>3.0936999320983887</c:v>
                </c:pt>
                <c:pt idx="271">
                  <c:v>3.0931000709533691</c:v>
                </c:pt>
                <c:pt idx="272">
                  <c:v>3.0927999019622803</c:v>
                </c:pt>
                <c:pt idx="273">
                  <c:v>3.0920999050140381</c:v>
                </c:pt>
                <c:pt idx="274">
                  <c:v>3.0917999744415283</c:v>
                </c:pt>
                <c:pt idx="275">
                  <c:v>3.0915000438690186</c:v>
                </c:pt>
                <c:pt idx="276">
                  <c:v>3.0908999443054199</c:v>
                </c:pt>
                <c:pt idx="277">
                  <c:v>3.0906000137329102</c:v>
                </c:pt>
                <c:pt idx="278">
                  <c:v>3.0899999141693115</c:v>
                </c:pt>
                <c:pt idx="279">
                  <c:v>3.0896999835968018</c:v>
                </c:pt>
                <c:pt idx="280">
                  <c:v>3.0892999172210693</c:v>
                </c:pt>
                <c:pt idx="281">
                  <c:v>3.0887000560760498</c:v>
                </c:pt>
                <c:pt idx="282">
                  <c:v>3.0883998870849609</c:v>
                </c:pt>
                <c:pt idx="283">
                  <c:v>3.0878000259399414</c:v>
                </c:pt>
                <c:pt idx="284">
                  <c:v>3.0875000953674316</c:v>
                </c:pt>
                <c:pt idx="285">
                  <c:v>3.086899995803833</c:v>
                </c:pt>
                <c:pt idx="286">
                  <c:v>3.0861999988555908</c:v>
                </c:pt>
                <c:pt idx="287">
                  <c:v>3.0859000682830811</c:v>
                </c:pt>
                <c:pt idx="288">
                  <c:v>3.0855998992919922</c:v>
                </c:pt>
                <c:pt idx="289">
                  <c:v>3.0850000381469727</c:v>
                </c:pt>
                <c:pt idx="290">
                  <c:v>3.0847001075744629</c:v>
                </c:pt>
                <c:pt idx="291">
                  <c:v>3.084399938583374</c:v>
                </c:pt>
                <c:pt idx="292">
                  <c:v>3.0838000774383545</c:v>
                </c:pt>
                <c:pt idx="293">
                  <c:v>3.0831000804901123</c:v>
                </c:pt>
                <c:pt idx="294">
                  <c:v>3.0827999114990234</c:v>
                </c:pt>
                <c:pt idx="295">
                  <c:v>3.0822000503540039</c:v>
                </c:pt>
                <c:pt idx="296">
                  <c:v>3.081899881362915</c:v>
                </c:pt>
                <c:pt idx="297">
                  <c:v>3.0813000202178955</c:v>
                </c:pt>
                <c:pt idx="298">
                  <c:v>3.0810000896453857</c:v>
                </c:pt>
                <c:pt idx="299">
                  <c:v>3.0803999900817871</c:v>
                </c:pt>
                <c:pt idx="300">
                  <c:v>3.0796999931335449</c:v>
                </c:pt>
                <c:pt idx="301">
                  <c:v>3.0794000625610352</c:v>
                </c:pt>
                <c:pt idx="302">
                  <c:v>3.0787999629974365</c:v>
                </c:pt>
                <c:pt idx="303">
                  <c:v>3.078200101852417</c:v>
                </c:pt>
                <c:pt idx="304">
                  <c:v>3.0778999328613281</c:v>
                </c:pt>
                <c:pt idx="305">
                  <c:v>3.0776000022888184</c:v>
                </c:pt>
                <c:pt idx="306">
                  <c:v>3.0769000053405762</c:v>
                </c:pt>
                <c:pt idx="307">
                  <c:v>3.0762999057769775</c:v>
                </c:pt>
                <c:pt idx="308">
                  <c:v>3.0759999752044678</c:v>
                </c:pt>
                <c:pt idx="309">
                  <c:v>3.0750999450683594</c:v>
                </c:pt>
                <c:pt idx="310">
                  <c:v>3.0745000839233398</c:v>
                </c:pt>
                <c:pt idx="311">
                  <c:v>3.074199914932251</c:v>
                </c:pt>
                <c:pt idx="312">
                  <c:v>3.0734999179840088</c:v>
                </c:pt>
                <c:pt idx="313">
                  <c:v>3.0729000568389893</c:v>
                </c:pt>
                <c:pt idx="314">
                  <c:v>3.0725998878479004</c:v>
                </c:pt>
                <c:pt idx="315">
                  <c:v>3.0720000267028809</c:v>
                </c:pt>
                <c:pt idx="316">
                  <c:v>3.0717000961303711</c:v>
                </c:pt>
                <c:pt idx="317">
                  <c:v>3.07069993019104</c:v>
                </c:pt>
                <c:pt idx="318">
                  <c:v>3.0701000690460205</c:v>
                </c:pt>
                <c:pt idx="319">
                  <c:v>3.0697999000549316</c:v>
                </c:pt>
                <c:pt idx="320">
                  <c:v>3.0692000389099121</c:v>
                </c:pt>
                <c:pt idx="321">
                  <c:v>3.0685999393463135</c:v>
                </c:pt>
                <c:pt idx="322">
                  <c:v>3.0680000782012939</c:v>
                </c:pt>
                <c:pt idx="323">
                  <c:v>3.0673000812530518</c:v>
                </c:pt>
                <c:pt idx="324">
                  <c:v>3.0666999816894531</c:v>
                </c:pt>
                <c:pt idx="325">
                  <c:v>3.0664000511169434</c:v>
                </c:pt>
                <c:pt idx="326">
                  <c:v>3.065500020980835</c:v>
                </c:pt>
                <c:pt idx="327">
                  <c:v>3.0652000904083252</c:v>
                </c:pt>
                <c:pt idx="328">
                  <c:v>3.064500093460083</c:v>
                </c:pt>
                <c:pt idx="329">
                  <c:v>3.0638999938964844</c:v>
                </c:pt>
                <c:pt idx="330">
                  <c:v>3.062999963760376</c:v>
                </c:pt>
                <c:pt idx="331">
                  <c:v>3.0627000331878662</c:v>
                </c:pt>
                <c:pt idx="332">
                  <c:v>3.0620999336242676</c:v>
                </c:pt>
                <c:pt idx="333">
                  <c:v>3.0611000061035156</c:v>
                </c:pt>
                <c:pt idx="334">
                  <c:v>3.060499906539917</c:v>
                </c:pt>
                <c:pt idx="335">
                  <c:v>3.0599000453948975</c:v>
                </c:pt>
                <c:pt idx="336">
                  <c:v>3.0592999458312988</c:v>
                </c:pt>
                <c:pt idx="337">
                  <c:v>3.0587000846862793</c:v>
                </c:pt>
                <c:pt idx="338">
                  <c:v>3.0580000877380371</c:v>
                </c:pt>
                <c:pt idx="339">
                  <c:v>3.0573999881744385</c:v>
                </c:pt>
                <c:pt idx="340">
                  <c:v>3.0564999580383301</c:v>
                </c:pt>
                <c:pt idx="341">
                  <c:v>3.0562000274658203</c:v>
                </c:pt>
                <c:pt idx="342">
                  <c:v>3.0552000999450684</c:v>
                </c:pt>
                <c:pt idx="343">
                  <c:v>3.0546000003814697</c:v>
                </c:pt>
                <c:pt idx="344">
                  <c:v>3.0536999702453613</c:v>
                </c:pt>
                <c:pt idx="345">
                  <c:v>3.0531001091003418</c:v>
                </c:pt>
                <c:pt idx="346">
                  <c:v>3.0520999431610107</c:v>
                </c:pt>
                <c:pt idx="347">
                  <c:v>3.0515000820159912</c:v>
                </c:pt>
                <c:pt idx="348">
                  <c:v>3.0506000518798828</c:v>
                </c:pt>
                <c:pt idx="349">
                  <c:v>3.0499999523162842</c:v>
                </c:pt>
                <c:pt idx="350">
                  <c:v>3.0490000247955322</c:v>
                </c:pt>
                <c:pt idx="351">
                  <c:v>3.0480999946594238</c:v>
                </c:pt>
                <c:pt idx="352">
                  <c:v>3.0474998950958252</c:v>
                </c:pt>
                <c:pt idx="353">
                  <c:v>3.0466001033782959</c:v>
                </c:pt>
                <c:pt idx="354">
                  <c:v>3.0455999374389648</c:v>
                </c:pt>
                <c:pt idx="355">
                  <c:v>3.0446999073028564</c:v>
                </c:pt>
                <c:pt idx="356">
                  <c:v>3.0434999465942383</c:v>
                </c:pt>
                <c:pt idx="357">
                  <c:v>3.0425000190734863</c:v>
                </c:pt>
                <c:pt idx="358">
                  <c:v>3.0418999195098877</c:v>
                </c:pt>
                <c:pt idx="359">
                  <c:v>3.0406999588012695</c:v>
                </c:pt>
                <c:pt idx="360">
                  <c:v>3.0397000312805176</c:v>
                </c:pt>
                <c:pt idx="361">
                  <c:v>3.0385000705718994</c:v>
                </c:pt>
                <c:pt idx="362">
                  <c:v>3.037600040435791</c:v>
                </c:pt>
                <c:pt idx="363">
                  <c:v>3.0366001129150391</c:v>
                </c:pt>
                <c:pt idx="364">
                  <c:v>3.0353999137878418</c:v>
                </c:pt>
                <c:pt idx="365">
                  <c:v>3.0344998836517334</c:v>
                </c:pt>
                <c:pt idx="366">
                  <c:v>3.0332000255584717</c:v>
                </c:pt>
                <c:pt idx="367">
                  <c:v>3.0320000648498535</c:v>
                </c:pt>
                <c:pt idx="368">
                  <c:v>3.0311000347137451</c:v>
                </c:pt>
                <c:pt idx="369">
                  <c:v>3.0297999382019043</c:v>
                </c:pt>
                <c:pt idx="370">
                  <c:v>3.0285999774932861</c:v>
                </c:pt>
                <c:pt idx="371">
                  <c:v>3.0272998809814453</c:v>
                </c:pt>
                <c:pt idx="372">
                  <c:v>3.026400089263916</c:v>
                </c:pt>
                <c:pt idx="373">
                  <c:v>3.024899959564209</c:v>
                </c:pt>
                <c:pt idx="374">
                  <c:v>3.0236001014709473</c:v>
                </c:pt>
                <c:pt idx="375">
                  <c:v>3.02239990234375</c:v>
                </c:pt>
                <c:pt idx="376">
                  <c:v>3.0211000442504883</c:v>
                </c:pt>
                <c:pt idx="377">
                  <c:v>3.0195999145507813</c:v>
                </c:pt>
                <c:pt idx="378">
                  <c:v>3.0179998874664307</c:v>
                </c:pt>
                <c:pt idx="379">
                  <c:v>3.0164999961853027</c:v>
                </c:pt>
                <c:pt idx="380">
                  <c:v>3.0148999691009521</c:v>
                </c:pt>
                <c:pt idx="381">
                  <c:v>3.0134000778198242</c:v>
                </c:pt>
                <c:pt idx="382">
                  <c:v>3.0118000507354736</c:v>
                </c:pt>
                <c:pt idx="383">
                  <c:v>3.0102999210357666</c:v>
                </c:pt>
                <c:pt idx="384">
                  <c:v>3.008699893951416</c:v>
                </c:pt>
                <c:pt idx="385">
                  <c:v>3.0072000026702881</c:v>
                </c:pt>
                <c:pt idx="386">
                  <c:v>3.0053000450134277</c:v>
                </c:pt>
                <c:pt idx="387">
                  <c:v>3.0037999153137207</c:v>
                </c:pt>
                <c:pt idx="388">
                  <c:v>3.0018999576568604</c:v>
                </c:pt>
                <c:pt idx="389">
                  <c:v>3.0004000663757324</c:v>
                </c:pt>
                <c:pt idx="390">
                  <c:v>2.9985001087188721</c:v>
                </c:pt>
                <c:pt idx="391">
                  <c:v>2.9962999820709229</c:v>
                </c:pt>
                <c:pt idx="392">
                  <c:v>2.9941999912261963</c:v>
                </c:pt>
                <c:pt idx="393">
                  <c:v>2.9923000335693359</c:v>
                </c:pt>
                <c:pt idx="394">
                  <c:v>2.9904999732971191</c:v>
                </c:pt>
                <c:pt idx="395">
                  <c:v>2.9879999160766602</c:v>
                </c:pt>
                <c:pt idx="396">
                  <c:v>2.98580002784729</c:v>
                </c:pt>
                <c:pt idx="397">
                  <c:v>2.9835999011993408</c:v>
                </c:pt>
                <c:pt idx="398">
                  <c:v>2.9807999134063721</c:v>
                </c:pt>
                <c:pt idx="399">
                  <c:v>2.9786999225616455</c:v>
                </c:pt>
                <c:pt idx="400">
                  <c:v>2.9762001037597656</c:v>
                </c:pt>
                <c:pt idx="401">
                  <c:v>2.973099946975708</c:v>
                </c:pt>
                <c:pt idx="402">
                  <c:v>2.970599889755249</c:v>
                </c:pt>
                <c:pt idx="403">
                  <c:v>2.9681000709533691</c:v>
                </c:pt>
                <c:pt idx="404">
                  <c:v>2.9649999141693115</c:v>
                </c:pt>
                <c:pt idx="405">
                  <c:v>2.961899995803833</c:v>
                </c:pt>
                <c:pt idx="406">
                  <c:v>2.9584999084472656</c:v>
                </c:pt>
                <c:pt idx="407">
                  <c:v>2.9551000595092773</c:v>
                </c:pt>
                <c:pt idx="408">
                  <c:v>2.9519999027252197</c:v>
                </c:pt>
                <c:pt idx="409">
                  <c:v>2.9479999542236328</c:v>
                </c:pt>
                <c:pt idx="410">
                  <c:v>2.9442999362945557</c:v>
                </c:pt>
                <c:pt idx="411">
                  <c:v>2.9398999214172363</c:v>
                </c:pt>
                <c:pt idx="412">
                  <c:v>2.9361999034881592</c:v>
                </c:pt>
                <c:pt idx="413">
                  <c:v>2.9314999580383301</c:v>
                </c:pt>
                <c:pt idx="414">
                  <c:v>2.9265999794006348</c:v>
                </c:pt>
                <c:pt idx="415">
                  <c:v>2.921299934387207</c:v>
                </c:pt>
                <c:pt idx="416">
                  <c:v>2.9166998863220215</c:v>
                </c:pt>
                <c:pt idx="417">
                  <c:v>2.9107999801635742</c:v>
                </c:pt>
                <c:pt idx="418">
                  <c:v>2.9045999050140381</c:v>
                </c:pt>
                <c:pt idx="419">
                  <c:v>2.8980998992919922</c:v>
                </c:pt>
                <c:pt idx="420">
                  <c:v>2.8915998935699463</c:v>
                </c:pt>
                <c:pt idx="421">
                  <c:v>2.8849999904632568</c:v>
                </c:pt>
                <c:pt idx="422">
                  <c:v>2.8773000240325928</c:v>
                </c:pt>
                <c:pt idx="423">
                  <c:v>2.8694999217987061</c:v>
                </c:pt>
                <c:pt idx="424">
                  <c:v>2.8612000942230225</c:v>
                </c:pt>
                <c:pt idx="425">
                  <c:v>2.8536999225616455</c:v>
                </c:pt>
                <c:pt idx="426">
                  <c:v>2.8447000980377197</c:v>
                </c:pt>
                <c:pt idx="427">
                  <c:v>2.8354001045227051</c:v>
                </c:pt>
                <c:pt idx="428">
                  <c:v>2.8255000114440918</c:v>
                </c:pt>
                <c:pt idx="429">
                  <c:v>2.8155999183654785</c:v>
                </c:pt>
                <c:pt idx="430">
                  <c:v>2.8069000244140625</c:v>
                </c:pt>
                <c:pt idx="431">
                  <c:v>2.7960999011993408</c:v>
                </c:pt>
                <c:pt idx="432">
                  <c:v>2.7852001190185547</c:v>
                </c:pt>
                <c:pt idx="433">
                  <c:v>2.7741000652313232</c:v>
                </c:pt>
                <c:pt idx="434">
                  <c:v>2.7623000144958496</c:v>
                </c:pt>
                <c:pt idx="435">
                  <c:v>2.7523999214172363</c:v>
                </c:pt>
                <c:pt idx="436">
                  <c:v>2.7406001091003418</c:v>
                </c:pt>
                <c:pt idx="437">
                  <c:v>2.7279000282287598</c:v>
                </c:pt>
                <c:pt idx="438">
                  <c:v>2.7151999473571777</c:v>
                </c:pt>
                <c:pt idx="439">
                  <c:v>2.703700065612793</c:v>
                </c:pt>
                <c:pt idx="440">
                  <c:v>2.6903998851776123</c:v>
                </c:pt>
                <c:pt idx="441">
                  <c:v>2.6763999462127686</c:v>
                </c:pt>
                <c:pt idx="442">
                  <c:v>2.6617999076843262</c:v>
                </c:pt>
                <c:pt idx="443">
                  <c:v>2.6496999263763428</c:v>
                </c:pt>
                <c:pt idx="444">
                  <c:v>2.6349000930786133</c:v>
                </c:pt>
                <c:pt idx="445">
                  <c:v>2.6194000244140625</c:v>
                </c:pt>
                <c:pt idx="446">
                  <c:v>2.6029000282287598</c:v>
                </c:pt>
                <c:pt idx="447">
                  <c:v>2.5864999294281006</c:v>
                </c:pt>
                <c:pt idx="448">
                  <c:v>2.5690999031066895</c:v>
                </c:pt>
                <c:pt idx="449">
                  <c:v>2.5546000003814697</c:v>
                </c:pt>
                <c:pt idx="450">
                  <c:v>2.5362999439239502</c:v>
                </c:pt>
                <c:pt idx="451">
                  <c:v>2.5171000957489014</c:v>
                </c:pt>
                <c:pt idx="452">
                  <c:v>2.4978001117706299</c:v>
                </c:pt>
                <c:pt idx="453">
                  <c:v>2.4807999134063721</c:v>
                </c:pt>
                <c:pt idx="454">
                  <c:v>2.4600000381469727</c:v>
                </c:pt>
                <c:pt idx="455">
                  <c:v>2.437999963760376</c:v>
                </c:pt>
                <c:pt idx="456">
                  <c:v>2.4154000282287598</c:v>
                </c:pt>
                <c:pt idx="457">
                  <c:v>2.3954999446868896</c:v>
                </c:pt>
                <c:pt idx="458">
                  <c:v>2.3712999820709229</c:v>
                </c:pt>
                <c:pt idx="459">
                  <c:v>2.3459000587463379</c:v>
                </c:pt>
                <c:pt idx="460">
                  <c:v>2.3189001083374023</c:v>
                </c:pt>
                <c:pt idx="461">
                  <c:v>2.2906999588012695</c:v>
                </c:pt>
                <c:pt idx="462">
                  <c:v>2.2609999179840088</c:v>
                </c:pt>
                <c:pt idx="463">
                  <c:v>2.2346000671386719</c:v>
                </c:pt>
                <c:pt idx="464">
                  <c:v>2.2014999389648438</c:v>
                </c:pt>
                <c:pt idx="465">
                  <c:v>2.166100025177002</c:v>
                </c:pt>
                <c:pt idx="466">
                  <c:v>2.128000020980835</c:v>
                </c:pt>
                <c:pt idx="467">
                  <c:v>2.0938999652862549</c:v>
                </c:pt>
                <c:pt idx="468">
                  <c:v>2.0492000579833984</c:v>
                </c:pt>
                <c:pt idx="469">
                  <c:v>2.0006000995635986</c:v>
                </c:pt>
                <c:pt idx="470">
                  <c:v>2</c:v>
                </c:pt>
              </c:numCache>
            </c:numRef>
          </c:yVal>
          <c:smooth val="1"/>
          <c:extLst>
            <c:ext xmlns:c16="http://schemas.microsoft.com/office/drawing/2014/chart" uri="{C3380CC4-5D6E-409C-BE32-E72D297353CC}">
              <c16:uniqueId val="{00000002-7A21-4D74-8AAF-1F07F6BED96A}"/>
            </c:ext>
          </c:extLst>
        </c:ser>
        <c:ser>
          <c:idx val="5"/>
          <c:order val="3"/>
          <c:tx>
            <c:strRef>
              <c:f>'5A '!$P$1</c:f>
              <c:strCache>
                <c:ptCount val="1"/>
                <c:pt idx="0">
                  <c:v>Standard</c:v>
                </c:pt>
              </c:strCache>
            </c:strRef>
          </c:tx>
          <c:spPr>
            <a:ln w="25400">
              <a:solidFill>
                <a:schemeClr val="accent3">
                  <a:lumMod val="50000"/>
                </a:schemeClr>
              </a:solidFill>
              <a:prstDash val="solid"/>
            </a:ln>
          </c:spPr>
          <c:marker>
            <c:symbol val="none"/>
          </c:marker>
          <c:xVal>
            <c:numRef>
              <c:f>'5A '!$N$2:$N$5535</c:f>
              <c:numCache>
                <c:formatCode>General</c:formatCode>
                <c:ptCount val="5534"/>
                <c:pt idx="0">
                  <c:v>0</c:v>
                </c:pt>
                <c:pt idx="1">
                  <c:v>6.9000000953674316</c:v>
                </c:pt>
                <c:pt idx="2">
                  <c:v>13.899999618530273</c:v>
                </c:pt>
                <c:pt idx="3">
                  <c:v>20.799999237060547</c:v>
                </c:pt>
                <c:pt idx="4">
                  <c:v>27.799999237060547</c:v>
                </c:pt>
                <c:pt idx="5">
                  <c:v>34.700000762939453</c:v>
                </c:pt>
                <c:pt idx="6">
                  <c:v>41.700000762939453</c:v>
                </c:pt>
                <c:pt idx="7">
                  <c:v>48.599998474121094</c:v>
                </c:pt>
                <c:pt idx="8">
                  <c:v>55.599998474121094</c:v>
                </c:pt>
                <c:pt idx="9">
                  <c:v>62.5</c:v>
                </c:pt>
                <c:pt idx="10">
                  <c:v>69.5</c:v>
                </c:pt>
                <c:pt idx="11">
                  <c:v>76.400001525878906</c:v>
                </c:pt>
                <c:pt idx="12">
                  <c:v>83.400001525878906</c:v>
                </c:pt>
                <c:pt idx="13">
                  <c:v>90.300003051757813</c:v>
                </c:pt>
                <c:pt idx="14">
                  <c:v>97.300003051757813</c:v>
                </c:pt>
                <c:pt idx="15">
                  <c:v>104.19999694824219</c:v>
                </c:pt>
                <c:pt idx="16">
                  <c:v>111.19999694824219</c:v>
                </c:pt>
                <c:pt idx="17">
                  <c:v>118.09999847412109</c:v>
                </c:pt>
                <c:pt idx="18">
                  <c:v>125.09999847412109</c:v>
                </c:pt>
                <c:pt idx="19">
                  <c:v>132</c:v>
                </c:pt>
                <c:pt idx="20">
                  <c:v>139</c:v>
                </c:pt>
                <c:pt idx="21">
                  <c:v>145.89999389648438</c:v>
                </c:pt>
                <c:pt idx="22">
                  <c:v>152.89999389648438</c:v>
                </c:pt>
                <c:pt idx="23">
                  <c:v>159.80000305175781</c:v>
                </c:pt>
                <c:pt idx="24">
                  <c:v>166.80000305175781</c:v>
                </c:pt>
                <c:pt idx="25">
                  <c:v>173.69999694824219</c:v>
                </c:pt>
                <c:pt idx="26">
                  <c:v>180.69999694824219</c:v>
                </c:pt>
                <c:pt idx="27">
                  <c:v>187.60000610351563</c:v>
                </c:pt>
                <c:pt idx="28">
                  <c:v>194.5</c:v>
                </c:pt>
                <c:pt idx="29">
                  <c:v>201.5</c:v>
                </c:pt>
                <c:pt idx="30">
                  <c:v>208.39999389648438</c:v>
                </c:pt>
                <c:pt idx="31">
                  <c:v>215.39999389648438</c:v>
                </c:pt>
                <c:pt idx="32">
                  <c:v>222.30000305175781</c:v>
                </c:pt>
                <c:pt idx="33">
                  <c:v>229.30000305175781</c:v>
                </c:pt>
                <c:pt idx="34">
                  <c:v>236.19999694824219</c:v>
                </c:pt>
                <c:pt idx="35">
                  <c:v>243.19999694824219</c:v>
                </c:pt>
                <c:pt idx="36">
                  <c:v>250.10000610351563</c:v>
                </c:pt>
                <c:pt idx="37">
                  <c:v>257.10000610351563</c:v>
                </c:pt>
                <c:pt idx="38">
                  <c:v>264</c:v>
                </c:pt>
                <c:pt idx="39">
                  <c:v>271</c:v>
                </c:pt>
                <c:pt idx="40">
                  <c:v>277.89999389648438</c:v>
                </c:pt>
                <c:pt idx="41">
                  <c:v>284.89999389648438</c:v>
                </c:pt>
                <c:pt idx="42">
                  <c:v>291.79998779296875</c:v>
                </c:pt>
                <c:pt idx="43">
                  <c:v>298.79998779296875</c:v>
                </c:pt>
                <c:pt idx="44">
                  <c:v>305.70001220703125</c:v>
                </c:pt>
                <c:pt idx="45">
                  <c:v>312.70001220703125</c:v>
                </c:pt>
                <c:pt idx="46">
                  <c:v>319.60000610351563</c:v>
                </c:pt>
                <c:pt idx="47">
                  <c:v>326.60000610351563</c:v>
                </c:pt>
                <c:pt idx="48">
                  <c:v>333.5</c:v>
                </c:pt>
                <c:pt idx="49">
                  <c:v>340.39999389648438</c:v>
                </c:pt>
                <c:pt idx="50">
                  <c:v>347.39999389648438</c:v>
                </c:pt>
                <c:pt idx="51">
                  <c:v>354.29998779296875</c:v>
                </c:pt>
                <c:pt idx="52">
                  <c:v>361.29998779296875</c:v>
                </c:pt>
                <c:pt idx="53">
                  <c:v>368.20001220703125</c:v>
                </c:pt>
                <c:pt idx="54">
                  <c:v>375.20001220703125</c:v>
                </c:pt>
                <c:pt idx="55">
                  <c:v>382.10000610351563</c:v>
                </c:pt>
                <c:pt idx="56">
                  <c:v>389.10000610351563</c:v>
                </c:pt>
                <c:pt idx="57">
                  <c:v>396</c:v>
                </c:pt>
                <c:pt idx="58">
                  <c:v>403</c:v>
                </c:pt>
                <c:pt idx="59">
                  <c:v>409.89999389648438</c:v>
                </c:pt>
                <c:pt idx="60">
                  <c:v>416.89999389648438</c:v>
                </c:pt>
                <c:pt idx="61">
                  <c:v>423.79998779296875</c:v>
                </c:pt>
                <c:pt idx="62">
                  <c:v>430.79998779296875</c:v>
                </c:pt>
                <c:pt idx="63">
                  <c:v>437.70001220703125</c:v>
                </c:pt>
                <c:pt idx="64">
                  <c:v>444.70001220703125</c:v>
                </c:pt>
                <c:pt idx="65">
                  <c:v>451.60000610351563</c:v>
                </c:pt>
                <c:pt idx="66">
                  <c:v>458.60000610351563</c:v>
                </c:pt>
                <c:pt idx="67">
                  <c:v>465.5</c:v>
                </c:pt>
                <c:pt idx="68">
                  <c:v>472.5</c:v>
                </c:pt>
                <c:pt idx="69">
                  <c:v>479.39999389648438</c:v>
                </c:pt>
                <c:pt idx="70">
                  <c:v>486.39999389648438</c:v>
                </c:pt>
                <c:pt idx="71">
                  <c:v>493.29998779296875</c:v>
                </c:pt>
                <c:pt idx="72">
                  <c:v>500.29998779296875</c:v>
                </c:pt>
                <c:pt idx="73">
                  <c:v>507.20001220703125</c:v>
                </c:pt>
                <c:pt idx="74">
                  <c:v>514.20001220703125</c:v>
                </c:pt>
                <c:pt idx="75">
                  <c:v>521.0999755859375</c:v>
                </c:pt>
                <c:pt idx="76">
                  <c:v>528.0999755859375</c:v>
                </c:pt>
                <c:pt idx="77">
                  <c:v>535</c:v>
                </c:pt>
                <c:pt idx="78">
                  <c:v>542</c:v>
                </c:pt>
                <c:pt idx="79">
                  <c:v>548.9000244140625</c:v>
                </c:pt>
                <c:pt idx="80">
                  <c:v>555.9000244140625</c:v>
                </c:pt>
                <c:pt idx="81">
                  <c:v>562.79998779296875</c:v>
                </c:pt>
                <c:pt idx="82">
                  <c:v>569.79998779296875</c:v>
                </c:pt>
                <c:pt idx="83">
                  <c:v>576.70001220703125</c:v>
                </c:pt>
                <c:pt idx="84">
                  <c:v>583.5999755859375</c:v>
                </c:pt>
                <c:pt idx="85">
                  <c:v>590.5999755859375</c:v>
                </c:pt>
                <c:pt idx="86">
                  <c:v>597.5</c:v>
                </c:pt>
                <c:pt idx="87">
                  <c:v>604.5</c:v>
                </c:pt>
                <c:pt idx="88">
                  <c:v>611.4000244140625</c:v>
                </c:pt>
                <c:pt idx="89">
                  <c:v>618.4000244140625</c:v>
                </c:pt>
                <c:pt idx="90">
                  <c:v>625.29998779296875</c:v>
                </c:pt>
                <c:pt idx="91">
                  <c:v>632.29998779296875</c:v>
                </c:pt>
                <c:pt idx="92">
                  <c:v>639.20001220703125</c:v>
                </c:pt>
                <c:pt idx="93">
                  <c:v>646.20001220703125</c:v>
                </c:pt>
                <c:pt idx="94">
                  <c:v>653.0999755859375</c:v>
                </c:pt>
                <c:pt idx="95">
                  <c:v>660.0999755859375</c:v>
                </c:pt>
                <c:pt idx="96">
                  <c:v>667</c:v>
                </c:pt>
                <c:pt idx="97">
                  <c:v>673.9000244140625</c:v>
                </c:pt>
                <c:pt idx="98">
                  <c:v>680.9000244140625</c:v>
                </c:pt>
                <c:pt idx="99">
                  <c:v>687.79998779296875</c:v>
                </c:pt>
                <c:pt idx="100">
                  <c:v>694.79998779296875</c:v>
                </c:pt>
                <c:pt idx="101">
                  <c:v>701.70001220703125</c:v>
                </c:pt>
                <c:pt idx="102">
                  <c:v>708.70001220703125</c:v>
                </c:pt>
                <c:pt idx="103">
                  <c:v>715.5999755859375</c:v>
                </c:pt>
                <c:pt idx="104">
                  <c:v>722.5999755859375</c:v>
                </c:pt>
                <c:pt idx="105">
                  <c:v>729.5</c:v>
                </c:pt>
                <c:pt idx="106">
                  <c:v>736.5</c:v>
                </c:pt>
                <c:pt idx="107">
                  <c:v>743.4000244140625</c:v>
                </c:pt>
                <c:pt idx="108">
                  <c:v>750.4000244140625</c:v>
                </c:pt>
                <c:pt idx="109">
                  <c:v>757.29998779296875</c:v>
                </c:pt>
                <c:pt idx="110">
                  <c:v>764.29998779296875</c:v>
                </c:pt>
                <c:pt idx="111">
                  <c:v>771.20001220703125</c:v>
                </c:pt>
                <c:pt idx="112">
                  <c:v>778.20001220703125</c:v>
                </c:pt>
                <c:pt idx="113">
                  <c:v>785.0999755859375</c:v>
                </c:pt>
                <c:pt idx="114">
                  <c:v>792.0999755859375</c:v>
                </c:pt>
                <c:pt idx="115">
                  <c:v>799</c:v>
                </c:pt>
                <c:pt idx="116">
                  <c:v>806</c:v>
                </c:pt>
                <c:pt idx="117">
                  <c:v>812.9000244140625</c:v>
                </c:pt>
                <c:pt idx="118">
                  <c:v>819.9000244140625</c:v>
                </c:pt>
                <c:pt idx="119">
                  <c:v>826.79998779296875</c:v>
                </c:pt>
                <c:pt idx="120">
                  <c:v>833.79998779296875</c:v>
                </c:pt>
                <c:pt idx="121">
                  <c:v>840.70001220703125</c:v>
                </c:pt>
                <c:pt idx="122">
                  <c:v>847.70001220703125</c:v>
                </c:pt>
                <c:pt idx="123">
                  <c:v>854.5999755859375</c:v>
                </c:pt>
                <c:pt idx="124">
                  <c:v>861.5999755859375</c:v>
                </c:pt>
                <c:pt idx="125">
                  <c:v>868.5</c:v>
                </c:pt>
                <c:pt idx="126">
                  <c:v>875.5</c:v>
                </c:pt>
                <c:pt idx="127">
                  <c:v>882.4000244140625</c:v>
                </c:pt>
                <c:pt idx="128">
                  <c:v>889.29998779296875</c:v>
                </c:pt>
                <c:pt idx="129">
                  <c:v>896.29998779296875</c:v>
                </c:pt>
                <c:pt idx="130">
                  <c:v>903.20001220703125</c:v>
                </c:pt>
                <c:pt idx="131">
                  <c:v>910.20001220703125</c:v>
                </c:pt>
                <c:pt idx="132">
                  <c:v>917.0999755859375</c:v>
                </c:pt>
                <c:pt idx="133">
                  <c:v>924.0999755859375</c:v>
                </c:pt>
                <c:pt idx="134">
                  <c:v>931</c:v>
                </c:pt>
                <c:pt idx="135">
                  <c:v>938</c:v>
                </c:pt>
                <c:pt idx="136">
                  <c:v>944.9000244140625</c:v>
                </c:pt>
                <c:pt idx="137">
                  <c:v>951.9000244140625</c:v>
                </c:pt>
                <c:pt idx="138">
                  <c:v>958.79998779296875</c:v>
                </c:pt>
                <c:pt idx="139">
                  <c:v>965.79998779296875</c:v>
                </c:pt>
                <c:pt idx="140">
                  <c:v>972.70001220703125</c:v>
                </c:pt>
                <c:pt idx="141">
                  <c:v>979.70001220703125</c:v>
                </c:pt>
                <c:pt idx="142">
                  <c:v>986.5999755859375</c:v>
                </c:pt>
                <c:pt idx="143">
                  <c:v>993.5999755859375</c:v>
                </c:pt>
                <c:pt idx="144">
                  <c:v>1000.5</c:v>
                </c:pt>
                <c:pt idx="145">
                  <c:v>1007.5</c:v>
                </c:pt>
                <c:pt idx="146">
                  <c:v>1014.4000244140625</c:v>
                </c:pt>
                <c:pt idx="147">
                  <c:v>1021.4000244140625</c:v>
                </c:pt>
                <c:pt idx="148">
                  <c:v>1028.300048828125</c:v>
                </c:pt>
                <c:pt idx="149">
                  <c:v>1035.300048828125</c:v>
                </c:pt>
                <c:pt idx="150">
                  <c:v>1042.199951171875</c:v>
                </c:pt>
                <c:pt idx="151">
                  <c:v>1049.199951171875</c:v>
                </c:pt>
                <c:pt idx="152">
                  <c:v>1056.0999755859375</c:v>
                </c:pt>
                <c:pt idx="153">
                  <c:v>1063.0999755859375</c:v>
                </c:pt>
                <c:pt idx="154">
                  <c:v>1070</c:v>
                </c:pt>
                <c:pt idx="155">
                  <c:v>1077</c:v>
                </c:pt>
                <c:pt idx="156">
                  <c:v>1083.9000244140625</c:v>
                </c:pt>
                <c:pt idx="157">
                  <c:v>1090.9000244140625</c:v>
                </c:pt>
                <c:pt idx="158">
                  <c:v>1097.800048828125</c:v>
                </c:pt>
                <c:pt idx="159">
                  <c:v>1104.800048828125</c:v>
                </c:pt>
                <c:pt idx="160">
                  <c:v>1111.699951171875</c:v>
                </c:pt>
                <c:pt idx="161">
                  <c:v>1118.699951171875</c:v>
                </c:pt>
                <c:pt idx="162">
                  <c:v>1125.5999755859375</c:v>
                </c:pt>
                <c:pt idx="163">
                  <c:v>1132.5999755859375</c:v>
                </c:pt>
                <c:pt idx="164">
                  <c:v>1139.5</c:v>
                </c:pt>
                <c:pt idx="165">
                  <c:v>1146.5</c:v>
                </c:pt>
                <c:pt idx="166">
                  <c:v>1153.4000244140625</c:v>
                </c:pt>
                <c:pt idx="167">
                  <c:v>1160.4000244140625</c:v>
                </c:pt>
                <c:pt idx="168">
                  <c:v>1167.300048828125</c:v>
                </c:pt>
                <c:pt idx="169">
                  <c:v>1174.300048828125</c:v>
                </c:pt>
                <c:pt idx="170">
                  <c:v>1181.199951171875</c:v>
                </c:pt>
                <c:pt idx="171">
                  <c:v>1188.199951171875</c:v>
                </c:pt>
                <c:pt idx="172">
                  <c:v>1195.0999755859375</c:v>
                </c:pt>
                <c:pt idx="173">
                  <c:v>1202.0999755859375</c:v>
                </c:pt>
                <c:pt idx="174">
                  <c:v>1209</c:v>
                </c:pt>
                <c:pt idx="175">
                  <c:v>1216</c:v>
                </c:pt>
                <c:pt idx="176">
                  <c:v>1222.9000244140625</c:v>
                </c:pt>
                <c:pt idx="177">
                  <c:v>1229.9000244140625</c:v>
                </c:pt>
                <c:pt idx="178">
                  <c:v>1236.800048828125</c:v>
                </c:pt>
                <c:pt idx="179">
                  <c:v>1243.800048828125</c:v>
                </c:pt>
                <c:pt idx="180">
                  <c:v>1250.699951171875</c:v>
                </c:pt>
                <c:pt idx="181">
                  <c:v>1257.699951171875</c:v>
                </c:pt>
                <c:pt idx="182">
                  <c:v>1264.5999755859375</c:v>
                </c:pt>
                <c:pt idx="183">
                  <c:v>1271.5</c:v>
                </c:pt>
                <c:pt idx="184">
                  <c:v>1278.5</c:v>
                </c:pt>
                <c:pt idx="185">
                  <c:v>1285.4000244140625</c:v>
                </c:pt>
                <c:pt idx="186">
                  <c:v>1292.4000244140625</c:v>
                </c:pt>
                <c:pt idx="187">
                  <c:v>1299.300048828125</c:v>
                </c:pt>
                <c:pt idx="188">
                  <c:v>1306.300048828125</c:v>
                </c:pt>
                <c:pt idx="189">
                  <c:v>1313.199951171875</c:v>
                </c:pt>
                <c:pt idx="190">
                  <c:v>1320.199951171875</c:v>
                </c:pt>
                <c:pt idx="191">
                  <c:v>1327.0999755859375</c:v>
                </c:pt>
                <c:pt idx="192">
                  <c:v>1334.0999755859375</c:v>
                </c:pt>
                <c:pt idx="193">
                  <c:v>1341</c:v>
                </c:pt>
                <c:pt idx="194">
                  <c:v>1348</c:v>
                </c:pt>
                <c:pt idx="195">
                  <c:v>1354.9000244140625</c:v>
                </c:pt>
                <c:pt idx="196">
                  <c:v>1361.9000244140625</c:v>
                </c:pt>
                <c:pt idx="197">
                  <c:v>1368.800048828125</c:v>
                </c:pt>
                <c:pt idx="198">
                  <c:v>1375.800048828125</c:v>
                </c:pt>
                <c:pt idx="199">
                  <c:v>1382.699951171875</c:v>
                </c:pt>
                <c:pt idx="200">
                  <c:v>1389.699951171875</c:v>
                </c:pt>
                <c:pt idx="201">
                  <c:v>1396.5999755859375</c:v>
                </c:pt>
                <c:pt idx="202">
                  <c:v>1403.5999755859375</c:v>
                </c:pt>
                <c:pt idx="203">
                  <c:v>1410.5</c:v>
                </c:pt>
                <c:pt idx="204">
                  <c:v>1417.5</c:v>
                </c:pt>
                <c:pt idx="205">
                  <c:v>1424.4000244140625</c:v>
                </c:pt>
                <c:pt idx="206">
                  <c:v>1431.300048828125</c:v>
                </c:pt>
                <c:pt idx="207">
                  <c:v>1438.300048828125</c:v>
                </c:pt>
                <c:pt idx="208">
                  <c:v>1445.199951171875</c:v>
                </c:pt>
                <c:pt idx="209">
                  <c:v>1452.199951171875</c:v>
                </c:pt>
                <c:pt idx="210">
                  <c:v>1459.0999755859375</c:v>
                </c:pt>
                <c:pt idx="211">
                  <c:v>1466.0999755859375</c:v>
                </c:pt>
                <c:pt idx="212">
                  <c:v>1473</c:v>
                </c:pt>
                <c:pt idx="213">
                  <c:v>1480</c:v>
                </c:pt>
                <c:pt idx="214">
                  <c:v>1486.9000244140625</c:v>
                </c:pt>
                <c:pt idx="215">
                  <c:v>1493.9000244140625</c:v>
                </c:pt>
                <c:pt idx="216">
                  <c:v>1500.800048828125</c:v>
                </c:pt>
                <c:pt idx="217">
                  <c:v>1507.800048828125</c:v>
                </c:pt>
                <c:pt idx="218">
                  <c:v>1514.699951171875</c:v>
                </c:pt>
                <c:pt idx="219">
                  <c:v>1521.699951171875</c:v>
                </c:pt>
                <c:pt idx="220">
                  <c:v>1528.5999755859375</c:v>
                </c:pt>
                <c:pt idx="221">
                  <c:v>1535.5999755859375</c:v>
                </c:pt>
                <c:pt idx="222">
                  <c:v>1542.5</c:v>
                </c:pt>
                <c:pt idx="223">
                  <c:v>1549.5</c:v>
                </c:pt>
                <c:pt idx="224">
                  <c:v>1556.4000244140625</c:v>
                </c:pt>
                <c:pt idx="225">
                  <c:v>1563.4000244140625</c:v>
                </c:pt>
                <c:pt idx="226">
                  <c:v>1570.300048828125</c:v>
                </c:pt>
                <c:pt idx="227">
                  <c:v>1577.300048828125</c:v>
                </c:pt>
                <c:pt idx="228">
                  <c:v>1584.199951171875</c:v>
                </c:pt>
                <c:pt idx="229">
                  <c:v>1591.199951171875</c:v>
                </c:pt>
                <c:pt idx="230">
                  <c:v>1598.0999755859375</c:v>
                </c:pt>
                <c:pt idx="231">
                  <c:v>1605.0999755859375</c:v>
                </c:pt>
                <c:pt idx="232">
                  <c:v>1612</c:v>
                </c:pt>
                <c:pt idx="233">
                  <c:v>1619</c:v>
                </c:pt>
                <c:pt idx="234">
                  <c:v>1625.9000244140625</c:v>
                </c:pt>
                <c:pt idx="235">
                  <c:v>1632.9000244140625</c:v>
                </c:pt>
                <c:pt idx="236">
                  <c:v>1639.800048828125</c:v>
                </c:pt>
                <c:pt idx="237">
                  <c:v>1646.800048828125</c:v>
                </c:pt>
                <c:pt idx="238">
                  <c:v>1653.699951171875</c:v>
                </c:pt>
                <c:pt idx="239">
                  <c:v>1660.699951171875</c:v>
                </c:pt>
                <c:pt idx="240">
                  <c:v>1667.5999755859375</c:v>
                </c:pt>
                <c:pt idx="241">
                  <c:v>1674.5999755859375</c:v>
                </c:pt>
                <c:pt idx="242">
                  <c:v>1681.5</c:v>
                </c:pt>
                <c:pt idx="243">
                  <c:v>1688.5</c:v>
                </c:pt>
                <c:pt idx="244">
                  <c:v>1695.4000244140625</c:v>
                </c:pt>
                <c:pt idx="245">
                  <c:v>1702.4000244140625</c:v>
                </c:pt>
                <c:pt idx="246">
                  <c:v>1709.300048828125</c:v>
                </c:pt>
                <c:pt idx="247">
                  <c:v>1716.199951171875</c:v>
                </c:pt>
                <c:pt idx="248">
                  <c:v>1723.199951171875</c:v>
                </c:pt>
                <c:pt idx="249">
                  <c:v>1730.0999755859375</c:v>
                </c:pt>
                <c:pt idx="250">
                  <c:v>1737.0999755859375</c:v>
                </c:pt>
                <c:pt idx="251">
                  <c:v>1744</c:v>
                </c:pt>
                <c:pt idx="252">
                  <c:v>1751</c:v>
                </c:pt>
                <c:pt idx="253">
                  <c:v>1758</c:v>
                </c:pt>
                <c:pt idx="254">
                  <c:v>1764.9000244140625</c:v>
                </c:pt>
                <c:pt idx="255">
                  <c:v>1771.800048828125</c:v>
                </c:pt>
                <c:pt idx="256">
                  <c:v>1778.800048828125</c:v>
                </c:pt>
                <c:pt idx="257">
                  <c:v>1785.699951171875</c:v>
                </c:pt>
                <c:pt idx="258">
                  <c:v>1792.699951171875</c:v>
                </c:pt>
                <c:pt idx="259">
                  <c:v>1799.5999755859375</c:v>
                </c:pt>
                <c:pt idx="260">
                  <c:v>1806.5999755859375</c:v>
                </c:pt>
                <c:pt idx="261">
                  <c:v>1813.5</c:v>
                </c:pt>
                <c:pt idx="262">
                  <c:v>1820.5</c:v>
                </c:pt>
                <c:pt idx="263">
                  <c:v>1827.4000244140625</c:v>
                </c:pt>
                <c:pt idx="264">
                  <c:v>1834.4000244140625</c:v>
                </c:pt>
                <c:pt idx="265">
                  <c:v>1841.300048828125</c:v>
                </c:pt>
                <c:pt idx="266">
                  <c:v>1848.300048828125</c:v>
                </c:pt>
                <c:pt idx="267">
                  <c:v>1855.199951171875</c:v>
                </c:pt>
                <c:pt idx="268">
                  <c:v>1862.199951171875</c:v>
                </c:pt>
                <c:pt idx="269">
                  <c:v>1869.0999755859375</c:v>
                </c:pt>
                <c:pt idx="270">
                  <c:v>1876.0999755859375</c:v>
                </c:pt>
                <c:pt idx="271">
                  <c:v>1883</c:v>
                </c:pt>
                <c:pt idx="272">
                  <c:v>1890</c:v>
                </c:pt>
                <c:pt idx="273">
                  <c:v>1896.9000244140625</c:v>
                </c:pt>
                <c:pt idx="274">
                  <c:v>1903.9000244140625</c:v>
                </c:pt>
                <c:pt idx="275">
                  <c:v>1910.800048828125</c:v>
                </c:pt>
                <c:pt idx="276">
                  <c:v>1917.800048828125</c:v>
                </c:pt>
                <c:pt idx="277">
                  <c:v>1924.699951171875</c:v>
                </c:pt>
                <c:pt idx="278">
                  <c:v>1931.699951171875</c:v>
                </c:pt>
                <c:pt idx="279">
                  <c:v>1938.5999755859375</c:v>
                </c:pt>
                <c:pt idx="280">
                  <c:v>1945.5</c:v>
                </c:pt>
                <c:pt idx="281">
                  <c:v>1952.5</c:v>
                </c:pt>
                <c:pt idx="282">
                  <c:v>1959.4000244140625</c:v>
                </c:pt>
                <c:pt idx="283">
                  <c:v>1966.4000244140625</c:v>
                </c:pt>
                <c:pt idx="284">
                  <c:v>1973.300048828125</c:v>
                </c:pt>
                <c:pt idx="285">
                  <c:v>1980.300048828125</c:v>
                </c:pt>
                <c:pt idx="286">
                  <c:v>1987.199951171875</c:v>
                </c:pt>
                <c:pt idx="287">
                  <c:v>1994.199951171875</c:v>
                </c:pt>
                <c:pt idx="288">
                  <c:v>2001.0999755859375</c:v>
                </c:pt>
                <c:pt idx="289">
                  <c:v>2008.0999755859375</c:v>
                </c:pt>
                <c:pt idx="290">
                  <c:v>2015</c:v>
                </c:pt>
                <c:pt idx="291">
                  <c:v>2022</c:v>
                </c:pt>
                <c:pt idx="292">
                  <c:v>2028.9000244140625</c:v>
                </c:pt>
                <c:pt idx="293">
                  <c:v>2035.9000244140625</c:v>
                </c:pt>
                <c:pt idx="294">
                  <c:v>2042.800048828125</c:v>
                </c:pt>
                <c:pt idx="295">
                  <c:v>2049.699951171875</c:v>
                </c:pt>
                <c:pt idx="296">
                  <c:v>2056.699951171875</c:v>
                </c:pt>
                <c:pt idx="297">
                  <c:v>2063.60009765625</c:v>
                </c:pt>
                <c:pt idx="298">
                  <c:v>2070.60009765625</c:v>
                </c:pt>
                <c:pt idx="299">
                  <c:v>2077.5</c:v>
                </c:pt>
                <c:pt idx="300">
                  <c:v>2084.5</c:v>
                </c:pt>
                <c:pt idx="301">
                  <c:v>2091.39990234375</c:v>
                </c:pt>
                <c:pt idx="302">
                  <c:v>2098.39990234375</c:v>
                </c:pt>
                <c:pt idx="303">
                  <c:v>2105.300048828125</c:v>
                </c:pt>
                <c:pt idx="304">
                  <c:v>2112.300048828125</c:v>
                </c:pt>
                <c:pt idx="305">
                  <c:v>2119.199951171875</c:v>
                </c:pt>
                <c:pt idx="306">
                  <c:v>2126.10009765625</c:v>
                </c:pt>
                <c:pt idx="307">
                  <c:v>2133.10009765625</c:v>
                </c:pt>
                <c:pt idx="308">
                  <c:v>2140</c:v>
                </c:pt>
                <c:pt idx="309">
                  <c:v>2147</c:v>
                </c:pt>
                <c:pt idx="310">
                  <c:v>2153.89990234375</c:v>
                </c:pt>
                <c:pt idx="311">
                  <c:v>2160.89990234375</c:v>
                </c:pt>
                <c:pt idx="312">
                  <c:v>2167.800048828125</c:v>
                </c:pt>
                <c:pt idx="313">
                  <c:v>2174.800048828125</c:v>
                </c:pt>
                <c:pt idx="314">
                  <c:v>2181.699951171875</c:v>
                </c:pt>
                <c:pt idx="315">
                  <c:v>2188.699951171875</c:v>
                </c:pt>
                <c:pt idx="316">
                  <c:v>2195.60009765625</c:v>
                </c:pt>
                <c:pt idx="317">
                  <c:v>2202.60009765625</c:v>
                </c:pt>
                <c:pt idx="318">
                  <c:v>2209.5</c:v>
                </c:pt>
                <c:pt idx="319">
                  <c:v>2216.5</c:v>
                </c:pt>
                <c:pt idx="320">
                  <c:v>2223.39990234375</c:v>
                </c:pt>
                <c:pt idx="321">
                  <c:v>2230.39990234375</c:v>
                </c:pt>
                <c:pt idx="322">
                  <c:v>2237.300048828125</c:v>
                </c:pt>
                <c:pt idx="323">
                  <c:v>2244.300048828125</c:v>
                </c:pt>
                <c:pt idx="324">
                  <c:v>2251.199951171875</c:v>
                </c:pt>
                <c:pt idx="325">
                  <c:v>2258.199951171875</c:v>
                </c:pt>
                <c:pt idx="326">
                  <c:v>2265.10009765625</c:v>
                </c:pt>
                <c:pt idx="327">
                  <c:v>2272</c:v>
                </c:pt>
                <c:pt idx="328">
                  <c:v>2279</c:v>
                </c:pt>
                <c:pt idx="329">
                  <c:v>2285.89990234375</c:v>
                </c:pt>
                <c:pt idx="330">
                  <c:v>2292.89990234375</c:v>
                </c:pt>
                <c:pt idx="331">
                  <c:v>2299.800048828125</c:v>
                </c:pt>
                <c:pt idx="332">
                  <c:v>2306.800048828125</c:v>
                </c:pt>
                <c:pt idx="333">
                  <c:v>2313.699951171875</c:v>
                </c:pt>
                <c:pt idx="334">
                  <c:v>2320.699951171875</c:v>
                </c:pt>
                <c:pt idx="335">
                  <c:v>2327.60009765625</c:v>
                </c:pt>
                <c:pt idx="336">
                  <c:v>2334.60009765625</c:v>
                </c:pt>
                <c:pt idx="337">
                  <c:v>2341.5</c:v>
                </c:pt>
                <c:pt idx="338">
                  <c:v>2348.5</c:v>
                </c:pt>
                <c:pt idx="339">
                  <c:v>2355.39990234375</c:v>
                </c:pt>
                <c:pt idx="340">
                  <c:v>2362.39990234375</c:v>
                </c:pt>
                <c:pt idx="341">
                  <c:v>2369.300048828125</c:v>
                </c:pt>
                <c:pt idx="342">
                  <c:v>2376.300048828125</c:v>
                </c:pt>
                <c:pt idx="343">
                  <c:v>2383.199951171875</c:v>
                </c:pt>
                <c:pt idx="344">
                  <c:v>2390.199951171875</c:v>
                </c:pt>
                <c:pt idx="345">
                  <c:v>2397.10009765625</c:v>
                </c:pt>
                <c:pt idx="346">
                  <c:v>2404.10009765625</c:v>
                </c:pt>
                <c:pt idx="347">
                  <c:v>2411</c:v>
                </c:pt>
                <c:pt idx="348">
                  <c:v>2418</c:v>
                </c:pt>
                <c:pt idx="349">
                  <c:v>2424.89990234375</c:v>
                </c:pt>
                <c:pt idx="350">
                  <c:v>2431.800048828125</c:v>
                </c:pt>
                <c:pt idx="351">
                  <c:v>2438.800048828125</c:v>
                </c:pt>
                <c:pt idx="352">
                  <c:v>2445.699951171875</c:v>
                </c:pt>
                <c:pt idx="353">
                  <c:v>2452.699951171875</c:v>
                </c:pt>
                <c:pt idx="354">
                  <c:v>2459.60009765625</c:v>
                </c:pt>
                <c:pt idx="355">
                  <c:v>2466.60009765625</c:v>
                </c:pt>
                <c:pt idx="356">
                  <c:v>2473.5</c:v>
                </c:pt>
                <c:pt idx="357">
                  <c:v>2480.5</c:v>
                </c:pt>
                <c:pt idx="358">
                  <c:v>2487.39990234375</c:v>
                </c:pt>
                <c:pt idx="359">
                  <c:v>2494.39990234375</c:v>
                </c:pt>
                <c:pt idx="360">
                  <c:v>2501.300048828125</c:v>
                </c:pt>
                <c:pt idx="361">
                  <c:v>2508.300048828125</c:v>
                </c:pt>
                <c:pt idx="362">
                  <c:v>2515.199951171875</c:v>
                </c:pt>
                <c:pt idx="363">
                  <c:v>2522.199951171875</c:v>
                </c:pt>
                <c:pt idx="364">
                  <c:v>2529.10009765625</c:v>
                </c:pt>
                <c:pt idx="365">
                  <c:v>2536.10009765625</c:v>
                </c:pt>
                <c:pt idx="366">
                  <c:v>2543</c:v>
                </c:pt>
                <c:pt idx="367">
                  <c:v>2549.89990234375</c:v>
                </c:pt>
                <c:pt idx="368">
                  <c:v>2556.89990234375</c:v>
                </c:pt>
                <c:pt idx="369">
                  <c:v>2563.800048828125</c:v>
                </c:pt>
                <c:pt idx="370">
                  <c:v>2570.800048828125</c:v>
                </c:pt>
                <c:pt idx="371">
                  <c:v>2577.699951171875</c:v>
                </c:pt>
                <c:pt idx="372">
                  <c:v>2584.699951171875</c:v>
                </c:pt>
                <c:pt idx="373">
                  <c:v>2591.60009765625</c:v>
                </c:pt>
                <c:pt idx="374">
                  <c:v>2598.60009765625</c:v>
                </c:pt>
                <c:pt idx="375">
                  <c:v>2605.5</c:v>
                </c:pt>
                <c:pt idx="376">
                  <c:v>2612.5</c:v>
                </c:pt>
                <c:pt idx="377">
                  <c:v>2619.39990234375</c:v>
                </c:pt>
                <c:pt idx="378">
                  <c:v>2626.39990234375</c:v>
                </c:pt>
                <c:pt idx="379">
                  <c:v>2633.300048828125</c:v>
                </c:pt>
                <c:pt idx="380">
                  <c:v>2640.300048828125</c:v>
                </c:pt>
                <c:pt idx="381">
                  <c:v>2647.199951171875</c:v>
                </c:pt>
                <c:pt idx="382">
                  <c:v>2654.199951171875</c:v>
                </c:pt>
                <c:pt idx="383">
                  <c:v>2661.10009765625</c:v>
                </c:pt>
                <c:pt idx="384">
                  <c:v>2668.10009765625</c:v>
                </c:pt>
                <c:pt idx="385">
                  <c:v>2675</c:v>
                </c:pt>
                <c:pt idx="386">
                  <c:v>2682</c:v>
                </c:pt>
                <c:pt idx="387">
                  <c:v>2688.89990234375</c:v>
                </c:pt>
                <c:pt idx="388">
                  <c:v>2695.89990234375</c:v>
                </c:pt>
                <c:pt idx="389">
                  <c:v>2702.800048828125</c:v>
                </c:pt>
                <c:pt idx="390">
                  <c:v>2709.800048828125</c:v>
                </c:pt>
                <c:pt idx="391">
                  <c:v>2716.699951171875</c:v>
                </c:pt>
                <c:pt idx="392">
                  <c:v>2723.699951171875</c:v>
                </c:pt>
                <c:pt idx="393">
                  <c:v>2730.60009765625</c:v>
                </c:pt>
                <c:pt idx="394">
                  <c:v>2737.5</c:v>
                </c:pt>
                <c:pt idx="395">
                  <c:v>2744.5</c:v>
                </c:pt>
                <c:pt idx="396">
                  <c:v>2751.39990234375</c:v>
                </c:pt>
                <c:pt idx="397">
                  <c:v>2758.39990234375</c:v>
                </c:pt>
                <c:pt idx="398">
                  <c:v>2765.300048828125</c:v>
                </c:pt>
                <c:pt idx="399">
                  <c:v>2772.300048828125</c:v>
                </c:pt>
                <c:pt idx="400">
                  <c:v>2779.199951171875</c:v>
                </c:pt>
                <c:pt idx="401">
                  <c:v>2786.199951171875</c:v>
                </c:pt>
                <c:pt idx="402">
                  <c:v>2793.10009765625</c:v>
                </c:pt>
                <c:pt idx="403">
                  <c:v>2800.10009765625</c:v>
                </c:pt>
                <c:pt idx="404">
                  <c:v>2807</c:v>
                </c:pt>
                <c:pt idx="405">
                  <c:v>2814</c:v>
                </c:pt>
                <c:pt idx="406">
                  <c:v>2820.89990234375</c:v>
                </c:pt>
                <c:pt idx="407">
                  <c:v>2827.89990234375</c:v>
                </c:pt>
                <c:pt idx="408">
                  <c:v>2834.800048828125</c:v>
                </c:pt>
                <c:pt idx="409">
                  <c:v>2841.800048828125</c:v>
                </c:pt>
                <c:pt idx="410">
                  <c:v>2848.699951171875</c:v>
                </c:pt>
                <c:pt idx="411">
                  <c:v>2855.699951171875</c:v>
                </c:pt>
                <c:pt idx="412">
                  <c:v>2862.60009765625</c:v>
                </c:pt>
                <c:pt idx="413">
                  <c:v>2869.60009765625</c:v>
                </c:pt>
                <c:pt idx="414">
                  <c:v>2876.5</c:v>
                </c:pt>
                <c:pt idx="415">
                  <c:v>2883.5</c:v>
                </c:pt>
                <c:pt idx="416">
                  <c:v>2890.39990234375</c:v>
                </c:pt>
                <c:pt idx="417">
                  <c:v>2897.39990234375</c:v>
                </c:pt>
                <c:pt idx="418">
                  <c:v>2904.300048828125</c:v>
                </c:pt>
                <c:pt idx="419">
                  <c:v>2911.300048828125</c:v>
                </c:pt>
                <c:pt idx="420">
                  <c:v>2918.199951171875</c:v>
                </c:pt>
                <c:pt idx="421">
                  <c:v>2925.199951171875</c:v>
                </c:pt>
                <c:pt idx="422">
                  <c:v>2932.10009765625</c:v>
                </c:pt>
                <c:pt idx="423">
                  <c:v>2939.10009765625</c:v>
                </c:pt>
                <c:pt idx="424">
                  <c:v>2946</c:v>
                </c:pt>
                <c:pt idx="425">
                  <c:v>2953</c:v>
                </c:pt>
                <c:pt idx="426">
                  <c:v>2959.89990234375</c:v>
                </c:pt>
                <c:pt idx="427">
                  <c:v>2966.89990234375</c:v>
                </c:pt>
                <c:pt idx="428">
                  <c:v>2973.800048828125</c:v>
                </c:pt>
                <c:pt idx="429">
                  <c:v>2980.800048828125</c:v>
                </c:pt>
                <c:pt idx="430">
                  <c:v>2987.699951171875</c:v>
                </c:pt>
                <c:pt idx="431">
                  <c:v>2994.699951171875</c:v>
                </c:pt>
                <c:pt idx="432">
                  <c:v>3001.60009765625</c:v>
                </c:pt>
                <c:pt idx="433">
                  <c:v>3008.60009765625</c:v>
                </c:pt>
                <c:pt idx="434">
                  <c:v>3015.5</c:v>
                </c:pt>
                <c:pt idx="435">
                  <c:v>3022.5</c:v>
                </c:pt>
                <c:pt idx="436">
                  <c:v>3029.39990234375</c:v>
                </c:pt>
                <c:pt idx="437">
                  <c:v>3036.39990234375</c:v>
                </c:pt>
                <c:pt idx="438">
                  <c:v>3043.300048828125</c:v>
                </c:pt>
                <c:pt idx="439">
                  <c:v>3050.300048828125</c:v>
                </c:pt>
                <c:pt idx="440">
                  <c:v>3057.199951171875</c:v>
                </c:pt>
                <c:pt idx="441">
                  <c:v>3064.199951171875</c:v>
                </c:pt>
                <c:pt idx="442">
                  <c:v>3071.10009765625</c:v>
                </c:pt>
                <c:pt idx="443">
                  <c:v>3078.10009765625</c:v>
                </c:pt>
                <c:pt idx="444">
                  <c:v>3085</c:v>
                </c:pt>
                <c:pt idx="445">
                  <c:v>3092</c:v>
                </c:pt>
                <c:pt idx="446">
                  <c:v>3098.89990234375</c:v>
                </c:pt>
                <c:pt idx="447">
                  <c:v>3105.89990234375</c:v>
                </c:pt>
                <c:pt idx="448">
                  <c:v>3112.800048828125</c:v>
                </c:pt>
                <c:pt idx="449">
                  <c:v>3119.800048828125</c:v>
                </c:pt>
                <c:pt idx="450">
                  <c:v>3126.699951171875</c:v>
                </c:pt>
                <c:pt idx="451">
                  <c:v>3133.699951171875</c:v>
                </c:pt>
                <c:pt idx="452">
                  <c:v>3140.60009765625</c:v>
                </c:pt>
                <c:pt idx="453">
                  <c:v>3147.5</c:v>
                </c:pt>
                <c:pt idx="454">
                  <c:v>3154.5</c:v>
                </c:pt>
                <c:pt idx="455">
                  <c:v>3161.39990234375</c:v>
                </c:pt>
                <c:pt idx="456">
                  <c:v>3168.39990234375</c:v>
                </c:pt>
                <c:pt idx="457">
                  <c:v>3175.300048828125</c:v>
                </c:pt>
                <c:pt idx="458">
                  <c:v>3182.300048828125</c:v>
                </c:pt>
                <c:pt idx="459">
                  <c:v>3189.199951171875</c:v>
                </c:pt>
                <c:pt idx="460">
                  <c:v>3196.199951171875</c:v>
                </c:pt>
                <c:pt idx="461">
                  <c:v>3203.10009765625</c:v>
                </c:pt>
                <c:pt idx="462">
                  <c:v>3207.300048828125</c:v>
                </c:pt>
                <c:pt idx="463">
                  <c:v>3214.199951171875</c:v>
                </c:pt>
                <c:pt idx="464">
                  <c:v>3219.699951171875</c:v>
                </c:pt>
              </c:numCache>
            </c:numRef>
          </c:xVal>
          <c:yVal>
            <c:numRef>
              <c:f>'5A '!$O$2:$O$5535</c:f>
              <c:numCache>
                <c:formatCode>General</c:formatCode>
                <c:ptCount val="5534"/>
                <c:pt idx="0">
                  <c:v>3.7381999492645264</c:v>
                </c:pt>
                <c:pt idx="1">
                  <c:v>3.3603000640869141</c:v>
                </c:pt>
                <c:pt idx="2">
                  <c:v>3.2809000015258789</c:v>
                </c:pt>
                <c:pt idx="3">
                  <c:v>3.2360000610351563</c:v>
                </c:pt>
                <c:pt idx="4">
                  <c:v>3.20989990234375</c:v>
                </c:pt>
                <c:pt idx="5">
                  <c:v>3.1944000720977783</c:v>
                </c:pt>
                <c:pt idx="6">
                  <c:v>3.1851000785827637</c:v>
                </c:pt>
                <c:pt idx="7">
                  <c:v>3.17930006980896</c:v>
                </c:pt>
                <c:pt idx="8">
                  <c:v>3.1761999130249023</c:v>
                </c:pt>
                <c:pt idx="9">
                  <c:v>3.1730999946594238</c:v>
                </c:pt>
                <c:pt idx="10">
                  <c:v>3.1705999374389648</c:v>
                </c:pt>
                <c:pt idx="11">
                  <c:v>3.1686999797821045</c:v>
                </c:pt>
                <c:pt idx="12">
                  <c:v>3.1675000190734863</c:v>
                </c:pt>
                <c:pt idx="13">
                  <c:v>3.1658999919891357</c:v>
                </c:pt>
                <c:pt idx="14">
                  <c:v>3.1647000312805176</c:v>
                </c:pt>
                <c:pt idx="15">
                  <c:v>3.1633999347686768</c:v>
                </c:pt>
                <c:pt idx="16">
                  <c:v>3.1628000736236572</c:v>
                </c:pt>
                <c:pt idx="17">
                  <c:v>3.1619000434875488</c:v>
                </c:pt>
                <c:pt idx="18">
                  <c:v>3.1612999439239502</c:v>
                </c:pt>
                <c:pt idx="19">
                  <c:v>3.1603000164031982</c:v>
                </c:pt>
                <c:pt idx="20">
                  <c:v>3.1596999168395996</c:v>
                </c:pt>
                <c:pt idx="21">
                  <c:v>3.1591000556945801</c:v>
                </c:pt>
                <c:pt idx="22">
                  <c:v>3.1584999561309814</c:v>
                </c:pt>
                <c:pt idx="23">
                  <c:v>3.1582000255584717</c:v>
                </c:pt>
                <c:pt idx="24">
                  <c:v>3.157599925994873</c:v>
                </c:pt>
                <c:pt idx="25">
                  <c:v>3.1568999290466309</c:v>
                </c:pt>
                <c:pt idx="26">
                  <c:v>3.1565999984741211</c:v>
                </c:pt>
                <c:pt idx="27">
                  <c:v>3.1563000679016113</c:v>
                </c:pt>
                <c:pt idx="28">
                  <c:v>3.1556999683380127</c:v>
                </c:pt>
                <c:pt idx="29">
                  <c:v>3.1554000377655029</c:v>
                </c:pt>
                <c:pt idx="30">
                  <c:v>3.1551001071929932</c:v>
                </c:pt>
                <c:pt idx="31">
                  <c:v>3.1547999382019043</c:v>
                </c:pt>
                <c:pt idx="32">
                  <c:v>3.1540999412536621</c:v>
                </c:pt>
                <c:pt idx="33">
                  <c:v>3.1538000106811523</c:v>
                </c:pt>
                <c:pt idx="34">
                  <c:v>3.1535000801086426</c:v>
                </c:pt>
                <c:pt idx="35">
                  <c:v>3.1531999111175537</c:v>
                </c:pt>
                <c:pt idx="36">
                  <c:v>3.1528999805450439</c:v>
                </c:pt>
                <c:pt idx="37">
                  <c:v>3.1526000499725342</c:v>
                </c:pt>
                <c:pt idx="38">
                  <c:v>3.1522998809814453</c:v>
                </c:pt>
                <c:pt idx="39">
                  <c:v>3.1522998809814453</c:v>
                </c:pt>
                <c:pt idx="40">
                  <c:v>3.1519999504089355</c:v>
                </c:pt>
                <c:pt idx="41">
                  <c:v>3.1517000198364258</c:v>
                </c:pt>
                <c:pt idx="42">
                  <c:v>3.151400089263916</c:v>
                </c:pt>
                <c:pt idx="43">
                  <c:v>3.1510000228881836</c:v>
                </c:pt>
                <c:pt idx="44">
                  <c:v>3.1507000923156738</c:v>
                </c:pt>
                <c:pt idx="45">
                  <c:v>3.1507000923156738</c:v>
                </c:pt>
                <c:pt idx="46">
                  <c:v>3.150399923324585</c:v>
                </c:pt>
                <c:pt idx="47">
                  <c:v>3.1498000621795654</c:v>
                </c:pt>
                <c:pt idx="48">
                  <c:v>3.1498000621795654</c:v>
                </c:pt>
                <c:pt idx="49">
                  <c:v>3.1498000621795654</c:v>
                </c:pt>
                <c:pt idx="50">
                  <c:v>3.1494998931884766</c:v>
                </c:pt>
                <c:pt idx="51">
                  <c:v>3.1491999626159668</c:v>
                </c:pt>
                <c:pt idx="52">
                  <c:v>3.148900032043457</c:v>
                </c:pt>
                <c:pt idx="53">
                  <c:v>3.1486001014709473</c:v>
                </c:pt>
                <c:pt idx="54">
                  <c:v>3.1486001014709473</c:v>
                </c:pt>
                <c:pt idx="55">
                  <c:v>3.1482999324798584</c:v>
                </c:pt>
                <c:pt idx="56">
                  <c:v>3.1482999324798584</c:v>
                </c:pt>
                <c:pt idx="57">
                  <c:v>3.1479001045227051</c:v>
                </c:pt>
                <c:pt idx="58">
                  <c:v>3.1475999355316162</c:v>
                </c:pt>
                <c:pt idx="59">
                  <c:v>3.1473000049591064</c:v>
                </c:pt>
                <c:pt idx="60">
                  <c:v>3.1473000049591064</c:v>
                </c:pt>
                <c:pt idx="61">
                  <c:v>3.1470000743865967</c:v>
                </c:pt>
                <c:pt idx="62">
                  <c:v>3.1470000743865967</c:v>
                </c:pt>
                <c:pt idx="63">
                  <c:v>3.1466999053955078</c:v>
                </c:pt>
                <c:pt idx="64">
                  <c:v>3.1466999053955078</c:v>
                </c:pt>
                <c:pt idx="65">
                  <c:v>3.146399974822998</c:v>
                </c:pt>
                <c:pt idx="66">
                  <c:v>3.1461000442504883</c:v>
                </c:pt>
                <c:pt idx="67">
                  <c:v>3.1461000442504883</c:v>
                </c:pt>
                <c:pt idx="68">
                  <c:v>3.1458001136779785</c:v>
                </c:pt>
                <c:pt idx="69">
                  <c:v>3.1458001136779785</c:v>
                </c:pt>
                <c:pt idx="70">
                  <c:v>3.1454999446868896</c:v>
                </c:pt>
                <c:pt idx="71">
                  <c:v>3.1452000141143799</c:v>
                </c:pt>
                <c:pt idx="72">
                  <c:v>3.1452000141143799</c:v>
                </c:pt>
                <c:pt idx="73">
                  <c:v>3.1447999477386475</c:v>
                </c:pt>
                <c:pt idx="74">
                  <c:v>3.1447999477386475</c:v>
                </c:pt>
                <c:pt idx="75">
                  <c:v>3.1445000171661377</c:v>
                </c:pt>
                <c:pt idx="76">
                  <c:v>3.1438999176025391</c:v>
                </c:pt>
                <c:pt idx="77">
                  <c:v>3.1438999176025391</c:v>
                </c:pt>
                <c:pt idx="78">
                  <c:v>3.1435999870300293</c:v>
                </c:pt>
                <c:pt idx="79">
                  <c:v>3.1435999870300293</c:v>
                </c:pt>
                <c:pt idx="80">
                  <c:v>3.1433000564575195</c:v>
                </c:pt>
                <c:pt idx="81">
                  <c:v>3.1429998874664307</c:v>
                </c:pt>
                <c:pt idx="82">
                  <c:v>3.1429998874664307</c:v>
                </c:pt>
                <c:pt idx="83">
                  <c:v>3.1426999568939209</c:v>
                </c:pt>
                <c:pt idx="84">
                  <c:v>3.1426999568939209</c:v>
                </c:pt>
                <c:pt idx="85">
                  <c:v>3.1424000263214111</c:v>
                </c:pt>
                <c:pt idx="86">
                  <c:v>3.1421000957489014</c:v>
                </c:pt>
                <c:pt idx="87">
                  <c:v>3.1421000957489014</c:v>
                </c:pt>
                <c:pt idx="88">
                  <c:v>3.1421000957489014</c:v>
                </c:pt>
                <c:pt idx="89">
                  <c:v>3.1417000293731689</c:v>
                </c:pt>
                <c:pt idx="90">
                  <c:v>3.1414000988006592</c:v>
                </c:pt>
                <c:pt idx="91">
                  <c:v>3.1414000988006592</c:v>
                </c:pt>
                <c:pt idx="92">
                  <c:v>3.1410999298095703</c:v>
                </c:pt>
                <c:pt idx="93">
                  <c:v>3.1407999992370605</c:v>
                </c:pt>
                <c:pt idx="94">
                  <c:v>3.1405000686645508</c:v>
                </c:pt>
                <c:pt idx="95">
                  <c:v>3.1405000686645508</c:v>
                </c:pt>
                <c:pt idx="96">
                  <c:v>3.1401998996734619</c:v>
                </c:pt>
                <c:pt idx="97">
                  <c:v>3.1398999691009521</c:v>
                </c:pt>
                <c:pt idx="98">
                  <c:v>3.1398999691009521</c:v>
                </c:pt>
                <c:pt idx="99">
                  <c:v>3.1396000385284424</c:v>
                </c:pt>
                <c:pt idx="100">
                  <c:v>3.1396000385284424</c:v>
                </c:pt>
                <c:pt idx="101">
                  <c:v>3.1393001079559326</c:v>
                </c:pt>
                <c:pt idx="102">
                  <c:v>3.1389999389648438</c:v>
                </c:pt>
                <c:pt idx="103">
                  <c:v>3.1389999389648438</c:v>
                </c:pt>
                <c:pt idx="104">
                  <c:v>3.1386001110076904</c:v>
                </c:pt>
                <c:pt idx="105">
                  <c:v>3.1382999420166016</c:v>
                </c:pt>
                <c:pt idx="106">
                  <c:v>3.1382999420166016</c:v>
                </c:pt>
                <c:pt idx="107">
                  <c:v>3.1380000114440918</c:v>
                </c:pt>
                <c:pt idx="108">
                  <c:v>3.137700080871582</c:v>
                </c:pt>
                <c:pt idx="109">
                  <c:v>3.137700080871582</c:v>
                </c:pt>
                <c:pt idx="110">
                  <c:v>3.1373999118804932</c:v>
                </c:pt>
                <c:pt idx="111">
                  <c:v>3.1373999118804932</c:v>
                </c:pt>
                <c:pt idx="112">
                  <c:v>3.1370999813079834</c:v>
                </c:pt>
                <c:pt idx="113">
                  <c:v>3.1368000507354736</c:v>
                </c:pt>
                <c:pt idx="114">
                  <c:v>3.1364998817443848</c:v>
                </c:pt>
                <c:pt idx="115">
                  <c:v>3.1364998817443848</c:v>
                </c:pt>
                <c:pt idx="116">
                  <c:v>3.136199951171875</c:v>
                </c:pt>
                <c:pt idx="117">
                  <c:v>3.136199951171875</c:v>
                </c:pt>
                <c:pt idx="118">
                  <c:v>3.1359000205993652</c:v>
                </c:pt>
                <c:pt idx="119">
                  <c:v>3.1354999542236328</c:v>
                </c:pt>
                <c:pt idx="120">
                  <c:v>3.135200023651123</c:v>
                </c:pt>
                <c:pt idx="121">
                  <c:v>3.135200023651123</c:v>
                </c:pt>
                <c:pt idx="122">
                  <c:v>3.1349000930786133</c:v>
                </c:pt>
                <c:pt idx="123">
                  <c:v>3.1345999240875244</c:v>
                </c:pt>
                <c:pt idx="124">
                  <c:v>3.1342999935150146</c:v>
                </c:pt>
                <c:pt idx="125">
                  <c:v>3.1342999935150146</c:v>
                </c:pt>
                <c:pt idx="126">
                  <c:v>3.1340000629425049</c:v>
                </c:pt>
                <c:pt idx="127">
                  <c:v>3.1340000629425049</c:v>
                </c:pt>
                <c:pt idx="128">
                  <c:v>3.133699893951416</c:v>
                </c:pt>
                <c:pt idx="129">
                  <c:v>3.1333999633789063</c:v>
                </c:pt>
                <c:pt idx="130">
                  <c:v>3.1331000328063965</c:v>
                </c:pt>
                <c:pt idx="131">
                  <c:v>3.1331000328063965</c:v>
                </c:pt>
                <c:pt idx="132">
                  <c:v>3.1324000358581543</c:v>
                </c:pt>
                <c:pt idx="133">
                  <c:v>3.1324000358581543</c:v>
                </c:pt>
                <c:pt idx="134">
                  <c:v>3.1321001052856445</c:v>
                </c:pt>
                <c:pt idx="135">
                  <c:v>3.1321001052856445</c:v>
                </c:pt>
                <c:pt idx="136">
                  <c:v>3.1317999362945557</c:v>
                </c:pt>
                <c:pt idx="137">
                  <c:v>3.1315000057220459</c:v>
                </c:pt>
                <c:pt idx="138">
                  <c:v>3.1312000751495361</c:v>
                </c:pt>
                <c:pt idx="139">
                  <c:v>3.1312000751495361</c:v>
                </c:pt>
                <c:pt idx="140">
                  <c:v>3.1308999061584473</c:v>
                </c:pt>
                <c:pt idx="141">
                  <c:v>3.1305999755859375</c:v>
                </c:pt>
                <c:pt idx="142">
                  <c:v>3.1303000450134277</c:v>
                </c:pt>
                <c:pt idx="143">
                  <c:v>3.1303000450134277</c:v>
                </c:pt>
                <c:pt idx="144">
                  <c:v>3.1296999454498291</c:v>
                </c:pt>
                <c:pt idx="145">
                  <c:v>3.1296999454498291</c:v>
                </c:pt>
                <c:pt idx="146">
                  <c:v>3.1293001174926758</c:v>
                </c:pt>
                <c:pt idx="147">
                  <c:v>3.1289999485015869</c:v>
                </c:pt>
                <c:pt idx="148">
                  <c:v>3.1287000179290771</c:v>
                </c:pt>
                <c:pt idx="149">
                  <c:v>3.1284000873565674</c:v>
                </c:pt>
                <c:pt idx="150">
                  <c:v>3.1284000873565674</c:v>
                </c:pt>
                <c:pt idx="151">
                  <c:v>3.1280999183654785</c:v>
                </c:pt>
                <c:pt idx="152">
                  <c:v>3.1277999877929688</c:v>
                </c:pt>
                <c:pt idx="153">
                  <c:v>3.1277999877929688</c:v>
                </c:pt>
                <c:pt idx="154">
                  <c:v>3.1271998882293701</c:v>
                </c:pt>
                <c:pt idx="155">
                  <c:v>3.1271998882293701</c:v>
                </c:pt>
                <c:pt idx="156">
                  <c:v>3.1268999576568604</c:v>
                </c:pt>
                <c:pt idx="157">
                  <c:v>3.1266000270843506</c:v>
                </c:pt>
                <c:pt idx="158">
                  <c:v>3.1261999607086182</c:v>
                </c:pt>
                <c:pt idx="159">
                  <c:v>3.1259000301361084</c:v>
                </c:pt>
                <c:pt idx="160">
                  <c:v>3.1256000995635986</c:v>
                </c:pt>
                <c:pt idx="161">
                  <c:v>3.1252999305725098</c:v>
                </c:pt>
                <c:pt idx="162">
                  <c:v>3.1252999305725098</c:v>
                </c:pt>
                <c:pt idx="163">
                  <c:v>3.125</c:v>
                </c:pt>
                <c:pt idx="164">
                  <c:v>3.1247000694274902</c:v>
                </c:pt>
                <c:pt idx="165">
                  <c:v>3.1243999004364014</c:v>
                </c:pt>
                <c:pt idx="166">
                  <c:v>3.1240999698638916</c:v>
                </c:pt>
                <c:pt idx="167">
                  <c:v>3.1238000392913818</c:v>
                </c:pt>
                <c:pt idx="168">
                  <c:v>3.1233999729156494</c:v>
                </c:pt>
                <c:pt idx="169">
                  <c:v>3.1231000423431396</c:v>
                </c:pt>
                <c:pt idx="170">
                  <c:v>3.1231000423431396</c:v>
                </c:pt>
                <c:pt idx="171">
                  <c:v>3.1228001117706299</c:v>
                </c:pt>
                <c:pt idx="172">
                  <c:v>3.122499942779541</c:v>
                </c:pt>
                <c:pt idx="173">
                  <c:v>3.1219000816345215</c:v>
                </c:pt>
                <c:pt idx="174">
                  <c:v>3.1215999126434326</c:v>
                </c:pt>
                <c:pt idx="175">
                  <c:v>3.1212999820709229</c:v>
                </c:pt>
                <c:pt idx="176">
                  <c:v>3.1210000514984131</c:v>
                </c:pt>
                <c:pt idx="177">
                  <c:v>3.1206998825073242</c:v>
                </c:pt>
                <c:pt idx="178">
                  <c:v>3.1203000545501709</c:v>
                </c:pt>
                <c:pt idx="179">
                  <c:v>3.119999885559082</c:v>
                </c:pt>
                <c:pt idx="180">
                  <c:v>3.119999885559082</c:v>
                </c:pt>
                <c:pt idx="181">
                  <c:v>3.1196999549865723</c:v>
                </c:pt>
                <c:pt idx="182">
                  <c:v>3.1194000244140625</c:v>
                </c:pt>
                <c:pt idx="183">
                  <c:v>3.1187999248504639</c:v>
                </c:pt>
                <c:pt idx="184">
                  <c:v>3.1187999248504639</c:v>
                </c:pt>
                <c:pt idx="185">
                  <c:v>3.1184999942779541</c:v>
                </c:pt>
                <c:pt idx="186">
                  <c:v>3.1182000637054443</c:v>
                </c:pt>
                <c:pt idx="187">
                  <c:v>3.1178998947143555</c:v>
                </c:pt>
                <c:pt idx="188">
                  <c:v>3.1175999641418457</c:v>
                </c:pt>
                <c:pt idx="189">
                  <c:v>3.1168999671936035</c:v>
                </c:pt>
                <c:pt idx="190">
                  <c:v>3.1168999671936035</c:v>
                </c:pt>
                <c:pt idx="191">
                  <c:v>3.1166000366210938</c:v>
                </c:pt>
                <c:pt idx="192">
                  <c:v>3.116300106048584</c:v>
                </c:pt>
                <c:pt idx="193">
                  <c:v>3.1159999370574951</c:v>
                </c:pt>
                <c:pt idx="194">
                  <c:v>3.1157000064849854</c:v>
                </c:pt>
                <c:pt idx="195">
                  <c:v>3.1154000759124756</c:v>
                </c:pt>
                <c:pt idx="196">
                  <c:v>3.1150999069213867</c:v>
                </c:pt>
                <c:pt idx="197">
                  <c:v>3.114799976348877</c:v>
                </c:pt>
                <c:pt idx="198">
                  <c:v>3.1145000457763672</c:v>
                </c:pt>
                <c:pt idx="199">
                  <c:v>3.1140999794006348</c:v>
                </c:pt>
                <c:pt idx="200">
                  <c:v>3.113800048828125</c:v>
                </c:pt>
                <c:pt idx="201">
                  <c:v>3.1131999492645264</c:v>
                </c:pt>
                <c:pt idx="202">
                  <c:v>3.1131999492645264</c:v>
                </c:pt>
                <c:pt idx="203">
                  <c:v>3.1129000186920166</c:v>
                </c:pt>
                <c:pt idx="204">
                  <c:v>3.1126000881195068</c:v>
                </c:pt>
                <c:pt idx="205">
                  <c:v>3.112299919128418</c:v>
                </c:pt>
                <c:pt idx="206">
                  <c:v>3.1119999885559082</c:v>
                </c:pt>
                <c:pt idx="207">
                  <c:v>3.1113998889923096</c:v>
                </c:pt>
                <c:pt idx="208">
                  <c:v>3.1113998889923096</c:v>
                </c:pt>
                <c:pt idx="209">
                  <c:v>3.1110000610351563</c:v>
                </c:pt>
                <c:pt idx="210">
                  <c:v>3.1106998920440674</c:v>
                </c:pt>
                <c:pt idx="211">
                  <c:v>3.1103999614715576</c:v>
                </c:pt>
                <c:pt idx="212">
                  <c:v>3.1101000308990479</c:v>
                </c:pt>
                <c:pt idx="213">
                  <c:v>3.1094999313354492</c:v>
                </c:pt>
                <c:pt idx="214">
                  <c:v>3.1094999313354492</c:v>
                </c:pt>
                <c:pt idx="215">
                  <c:v>3.1089000701904297</c:v>
                </c:pt>
                <c:pt idx="216">
                  <c:v>3.1085999011993408</c:v>
                </c:pt>
                <c:pt idx="217">
                  <c:v>3.1082999706268311</c:v>
                </c:pt>
                <c:pt idx="218">
                  <c:v>3.1078999042510986</c:v>
                </c:pt>
                <c:pt idx="219">
                  <c:v>3.1075999736785889</c:v>
                </c:pt>
                <c:pt idx="220">
                  <c:v>3.1070001125335693</c:v>
                </c:pt>
                <c:pt idx="221">
                  <c:v>3.1070001125335693</c:v>
                </c:pt>
                <c:pt idx="222">
                  <c:v>3.1064000129699707</c:v>
                </c:pt>
                <c:pt idx="223">
                  <c:v>3.1061000823974609</c:v>
                </c:pt>
                <c:pt idx="224">
                  <c:v>3.1057999134063721</c:v>
                </c:pt>
                <c:pt idx="225">
                  <c:v>3.1057999134063721</c:v>
                </c:pt>
                <c:pt idx="226">
                  <c:v>3.1052000522613525</c:v>
                </c:pt>
                <c:pt idx="227">
                  <c:v>3.1045000553131104</c:v>
                </c:pt>
                <c:pt idx="228">
                  <c:v>3.1041998863220215</c:v>
                </c:pt>
                <c:pt idx="229">
                  <c:v>3.1041998863220215</c:v>
                </c:pt>
                <c:pt idx="230">
                  <c:v>3.1038999557495117</c:v>
                </c:pt>
                <c:pt idx="231">
                  <c:v>3.1033000946044922</c:v>
                </c:pt>
                <c:pt idx="232">
                  <c:v>3.1029999256134033</c:v>
                </c:pt>
                <c:pt idx="233">
                  <c:v>3.1026999950408936</c:v>
                </c:pt>
                <c:pt idx="234">
                  <c:v>3.1024000644683838</c:v>
                </c:pt>
                <c:pt idx="235">
                  <c:v>3.1020998954772949</c:v>
                </c:pt>
                <c:pt idx="236">
                  <c:v>3.1013998985290527</c:v>
                </c:pt>
                <c:pt idx="237">
                  <c:v>3.1013998985290527</c:v>
                </c:pt>
                <c:pt idx="238">
                  <c:v>3.1008000373840332</c:v>
                </c:pt>
                <c:pt idx="239">
                  <c:v>3.1005001068115234</c:v>
                </c:pt>
                <c:pt idx="240">
                  <c:v>3.0999000072479248</c:v>
                </c:pt>
                <c:pt idx="241">
                  <c:v>3.099600076675415</c:v>
                </c:pt>
                <c:pt idx="242">
                  <c:v>3.0992999076843262</c:v>
                </c:pt>
                <c:pt idx="243">
                  <c:v>3.098599910736084</c:v>
                </c:pt>
                <c:pt idx="244">
                  <c:v>3.0982999801635742</c:v>
                </c:pt>
                <c:pt idx="245">
                  <c:v>3.0980000495910645</c:v>
                </c:pt>
                <c:pt idx="246">
                  <c:v>3.0977001190185547</c:v>
                </c:pt>
                <c:pt idx="247">
                  <c:v>3.0973999500274658</c:v>
                </c:pt>
                <c:pt idx="248">
                  <c:v>3.0968000888824463</c:v>
                </c:pt>
                <c:pt idx="249">
                  <c:v>3.0964999198913574</c:v>
                </c:pt>
                <c:pt idx="250">
                  <c:v>3.0961999893188477</c:v>
                </c:pt>
                <c:pt idx="251">
                  <c:v>3.0954999923706055</c:v>
                </c:pt>
                <c:pt idx="252">
                  <c:v>3.0952000617980957</c:v>
                </c:pt>
                <c:pt idx="253">
                  <c:v>3.0948998928070068</c:v>
                </c:pt>
                <c:pt idx="254">
                  <c:v>3.0943000316619873</c:v>
                </c:pt>
                <c:pt idx="255">
                  <c:v>3.0943000316619873</c:v>
                </c:pt>
                <c:pt idx="256">
                  <c:v>3.0936999320983887</c:v>
                </c:pt>
                <c:pt idx="257">
                  <c:v>3.0934000015258789</c:v>
                </c:pt>
                <c:pt idx="258">
                  <c:v>3.0931000709533691</c:v>
                </c:pt>
                <c:pt idx="259">
                  <c:v>3.092400074005127</c:v>
                </c:pt>
                <c:pt idx="260">
                  <c:v>3.0920999050140381</c:v>
                </c:pt>
                <c:pt idx="261">
                  <c:v>3.0917999744415283</c:v>
                </c:pt>
                <c:pt idx="262">
                  <c:v>3.0912001132965088</c:v>
                </c:pt>
                <c:pt idx="263">
                  <c:v>3.0908999443054199</c:v>
                </c:pt>
                <c:pt idx="264">
                  <c:v>3.0906000137329102</c:v>
                </c:pt>
                <c:pt idx="265">
                  <c:v>3.0899999141693115</c:v>
                </c:pt>
                <c:pt idx="266">
                  <c:v>3.0896999835968018</c:v>
                </c:pt>
                <c:pt idx="267">
                  <c:v>3.0892999172210693</c:v>
                </c:pt>
                <c:pt idx="268">
                  <c:v>3.0887000560760498</c:v>
                </c:pt>
                <c:pt idx="269">
                  <c:v>3.0887000560760498</c:v>
                </c:pt>
                <c:pt idx="270">
                  <c:v>3.0880999565124512</c:v>
                </c:pt>
                <c:pt idx="271">
                  <c:v>3.0875000953674316</c:v>
                </c:pt>
                <c:pt idx="272">
                  <c:v>3.0871999263763428</c:v>
                </c:pt>
                <c:pt idx="273">
                  <c:v>3.086899995803833</c:v>
                </c:pt>
                <c:pt idx="274">
                  <c:v>3.0861999988555908</c:v>
                </c:pt>
                <c:pt idx="275">
                  <c:v>3.0859000682830811</c:v>
                </c:pt>
                <c:pt idx="276">
                  <c:v>3.0855998992919922</c:v>
                </c:pt>
                <c:pt idx="277">
                  <c:v>3.0850000381469727</c:v>
                </c:pt>
                <c:pt idx="278">
                  <c:v>3.084399938583374</c:v>
                </c:pt>
                <c:pt idx="279">
                  <c:v>3.084399938583374</c:v>
                </c:pt>
                <c:pt idx="280">
                  <c:v>3.0838000774383545</c:v>
                </c:pt>
                <c:pt idx="281">
                  <c:v>3.0834999084472656</c:v>
                </c:pt>
                <c:pt idx="282">
                  <c:v>3.0827999114990234</c:v>
                </c:pt>
                <c:pt idx="283">
                  <c:v>3.0824999809265137</c:v>
                </c:pt>
                <c:pt idx="284">
                  <c:v>3.081899881362915</c:v>
                </c:pt>
                <c:pt idx="285">
                  <c:v>3.0813000202178955</c:v>
                </c:pt>
                <c:pt idx="286">
                  <c:v>3.0810000896453857</c:v>
                </c:pt>
                <c:pt idx="287">
                  <c:v>3.0803999900817871</c:v>
                </c:pt>
                <c:pt idx="288">
                  <c:v>3.0799999237060547</c:v>
                </c:pt>
                <c:pt idx="289">
                  <c:v>3.0794000625610352</c:v>
                </c:pt>
                <c:pt idx="290">
                  <c:v>3.0790998935699463</c:v>
                </c:pt>
                <c:pt idx="291">
                  <c:v>3.0787999629974365</c:v>
                </c:pt>
                <c:pt idx="292">
                  <c:v>3.0778999328613281</c:v>
                </c:pt>
                <c:pt idx="293">
                  <c:v>3.0773000717163086</c:v>
                </c:pt>
                <c:pt idx="294">
                  <c:v>3.0769000053405762</c:v>
                </c:pt>
                <c:pt idx="295">
                  <c:v>3.0766000747680664</c:v>
                </c:pt>
                <c:pt idx="296">
                  <c:v>3.0759999752044678</c:v>
                </c:pt>
                <c:pt idx="297">
                  <c:v>3.0754001140594482</c:v>
                </c:pt>
                <c:pt idx="298">
                  <c:v>3.0748000144958496</c:v>
                </c:pt>
                <c:pt idx="299">
                  <c:v>3.0745000839233398</c:v>
                </c:pt>
                <c:pt idx="300">
                  <c:v>3.0738000869750977</c:v>
                </c:pt>
                <c:pt idx="301">
                  <c:v>3.0734999179840088</c:v>
                </c:pt>
                <c:pt idx="302">
                  <c:v>3.0729000568389893</c:v>
                </c:pt>
                <c:pt idx="303">
                  <c:v>3.0722999572753906</c:v>
                </c:pt>
                <c:pt idx="304">
                  <c:v>3.0720000267028809</c:v>
                </c:pt>
                <c:pt idx="305">
                  <c:v>3.0713999271392822</c:v>
                </c:pt>
                <c:pt idx="306">
                  <c:v>3.0710999965667725</c:v>
                </c:pt>
                <c:pt idx="307">
                  <c:v>3.0703999996185303</c:v>
                </c:pt>
                <c:pt idx="308">
                  <c:v>3.0697999000549316</c:v>
                </c:pt>
                <c:pt idx="309">
                  <c:v>3.0692000389099121</c:v>
                </c:pt>
                <c:pt idx="310">
                  <c:v>3.0685999393463135</c:v>
                </c:pt>
                <c:pt idx="311">
                  <c:v>3.0683000087738037</c:v>
                </c:pt>
                <c:pt idx="312">
                  <c:v>3.0676000118255615</c:v>
                </c:pt>
                <c:pt idx="313">
                  <c:v>3.0669999122619629</c:v>
                </c:pt>
                <c:pt idx="314">
                  <c:v>3.0664000511169434</c:v>
                </c:pt>
                <c:pt idx="315">
                  <c:v>3.0660998821258545</c:v>
                </c:pt>
                <c:pt idx="316">
                  <c:v>3.065500020980835</c:v>
                </c:pt>
                <c:pt idx="317">
                  <c:v>3.0648999214172363</c:v>
                </c:pt>
                <c:pt idx="318">
                  <c:v>3.0641999244689941</c:v>
                </c:pt>
                <c:pt idx="319">
                  <c:v>3.0638999938964844</c:v>
                </c:pt>
                <c:pt idx="320">
                  <c:v>3.062999963760376</c:v>
                </c:pt>
                <c:pt idx="321">
                  <c:v>3.0624001026153564</c:v>
                </c:pt>
                <c:pt idx="322">
                  <c:v>3.0618000030517578</c:v>
                </c:pt>
                <c:pt idx="323">
                  <c:v>3.0611000061035156</c:v>
                </c:pt>
                <c:pt idx="324">
                  <c:v>3.060499906539917</c:v>
                </c:pt>
                <c:pt idx="325">
                  <c:v>3.0599000453948975</c:v>
                </c:pt>
                <c:pt idx="326">
                  <c:v>3.0592999458312988</c:v>
                </c:pt>
                <c:pt idx="327">
                  <c:v>3.0587000846862793</c:v>
                </c:pt>
                <c:pt idx="328">
                  <c:v>3.0580000877380371</c:v>
                </c:pt>
                <c:pt idx="329">
                  <c:v>3.0573999881744385</c:v>
                </c:pt>
                <c:pt idx="330">
                  <c:v>3.0567998886108398</c:v>
                </c:pt>
                <c:pt idx="331">
                  <c:v>3.0559000968933105</c:v>
                </c:pt>
                <c:pt idx="332">
                  <c:v>3.0552000999450684</c:v>
                </c:pt>
                <c:pt idx="333">
                  <c:v>3.0546000003814697</c:v>
                </c:pt>
                <c:pt idx="334">
                  <c:v>3.0539999008178711</c:v>
                </c:pt>
                <c:pt idx="335">
                  <c:v>3.0531001091003418</c:v>
                </c:pt>
                <c:pt idx="336">
                  <c:v>3.0525000095367432</c:v>
                </c:pt>
                <c:pt idx="337">
                  <c:v>3.0515000820159912</c:v>
                </c:pt>
                <c:pt idx="338">
                  <c:v>3.0508999824523926</c:v>
                </c:pt>
                <c:pt idx="339">
                  <c:v>3.0502998828887939</c:v>
                </c:pt>
                <c:pt idx="340">
                  <c:v>3.0494000911712646</c:v>
                </c:pt>
                <c:pt idx="341">
                  <c:v>3.0487000942230225</c:v>
                </c:pt>
                <c:pt idx="342">
                  <c:v>3.0478000640869141</c:v>
                </c:pt>
                <c:pt idx="343">
                  <c:v>3.0471999645233154</c:v>
                </c:pt>
                <c:pt idx="344">
                  <c:v>3.046299934387207</c:v>
                </c:pt>
                <c:pt idx="345">
                  <c:v>3.0453000068664551</c:v>
                </c:pt>
                <c:pt idx="346">
                  <c:v>3.0446999073028564</c:v>
                </c:pt>
                <c:pt idx="347">
                  <c:v>3.0438001155853271</c:v>
                </c:pt>
                <c:pt idx="348">
                  <c:v>3.0427999496459961</c:v>
                </c:pt>
                <c:pt idx="349">
                  <c:v>3.0422000885009766</c:v>
                </c:pt>
                <c:pt idx="350">
                  <c:v>3.0409998893737793</c:v>
                </c:pt>
                <c:pt idx="351">
                  <c:v>3.0404000282287598</c:v>
                </c:pt>
                <c:pt idx="352">
                  <c:v>3.0390999317169189</c:v>
                </c:pt>
                <c:pt idx="353">
                  <c:v>3.0381999015808105</c:v>
                </c:pt>
                <c:pt idx="354">
                  <c:v>3.0373001098632813</c:v>
                </c:pt>
                <c:pt idx="355">
                  <c:v>3.0362999439239502</c:v>
                </c:pt>
                <c:pt idx="356">
                  <c:v>3.035099983215332</c:v>
                </c:pt>
                <c:pt idx="357">
                  <c:v>3.0339000225067139</c:v>
                </c:pt>
                <c:pt idx="358">
                  <c:v>3.0329000949859619</c:v>
                </c:pt>
                <c:pt idx="359">
                  <c:v>3.0316998958587646</c:v>
                </c:pt>
                <c:pt idx="360">
                  <c:v>3.0304000377655029</c:v>
                </c:pt>
                <c:pt idx="361">
                  <c:v>3.0295000076293945</c:v>
                </c:pt>
                <c:pt idx="362">
                  <c:v>3.0283000469207764</c:v>
                </c:pt>
                <c:pt idx="363">
                  <c:v>3.0272998809814453</c:v>
                </c:pt>
                <c:pt idx="364">
                  <c:v>3.0257999897003174</c:v>
                </c:pt>
                <c:pt idx="365">
                  <c:v>3.0246000289916992</c:v>
                </c:pt>
                <c:pt idx="366">
                  <c:v>3.0232999324798584</c:v>
                </c:pt>
                <c:pt idx="367">
                  <c:v>3.0220999717712402</c:v>
                </c:pt>
                <c:pt idx="368">
                  <c:v>3.0208001136779785</c:v>
                </c:pt>
                <c:pt idx="369">
                  <c:v>3.0195999145507813</c:v>
                </c:pt>
                <c:pt idx="370">
                  <c:v>3.0179998874664307</c:v>
                </c:pt>
                <c:pt idx="371">
                  <c:v>3.0164999961853027</c:v>
                </c:pt>
                <c:pt idx="372">
                  <c:v>3.0153000354766846</c:v>
                </c:pt>
                <c:pt idx="373">
                  <c:v>3.013700008392334</c:v>
                </c:pt>
                <c:pt idx="374">
                  <c:v>3.0122001171112061</c:v>
                </c:pt>
                <c:pt idx="375">
                  <c:v>3.0102999210357666</c:v>
                </c:pt>
                <c:pt idx="376">
                  <c:v>3.008699893951416</c:v>
                </c:pt>
                <c:pt idx="377">
                  <c:v>3.0072000026702881</c:v>
                </c:pt>
                <c:pt idx="378">
                  <c:v>3.0053000450134277</c:v>
                </c:pt>
                <c:pt idx="379">
                  <c:v>3.0037999153137207</c:v>
                </c:pt>
                <c:pt idx="380">
                  <c:v>3.0018999576568604</c:v>
                </c:pt>
                <c:pt idx="381">
                  <c:v>3.0004000663757324</c:v>
                </c:pt>
                <c:pt idx="382">
                  <c:v>2.9981999397277832</c:v>
                </c:pt>
                <c:pt idx="383">
                  <c:v>2.9962999820709229</c:v>
                </c:pt>
                <c:pt idx="384">
                  <c:v>2.9944999217987061</c:v>
                </c:pt>
                <c:pt idx="385">
                  <c:v>2.9923000335693359</c:v>
                </c:pt>
                <c:pt idx="386">
                  <c:v>2.9907999038696289</c:v>
                </c:pt>
                <c:pt idx="387">
                  <c:v>2.988300085067749</c:v>
                </c:pt>
                <c:pt idx="388">
                  <c:v>2.9860999584197998</c:v>
                </c:pt>
                <c:pt idx="389">
                  <c:v>2.9835999011993408</c:v>
                </c:pt>
                <c:pt idx="390">
                  <c:v>2.9814999103546143</c:v>
                </c:pt>
                <c:pt idx="391">
                  <c:v>2.9793000221252441</c:v>
                </c:pt>
                <c:pt idx="392">
                  <c:v>2.9767999649047852</c:v>
                </c:pt>
                <c:pt idx="393">
                  <c:v>2.9739999771118164</c:v>
                </c:pt>
                <c:pt idx="394">
                  <c:v>2.9714999198913574</c:v>
                </c:pt>
                <c:pt idx="395">
                  <c:v>2.9690999984741211</c:v>
                </c:pt>
                <c:pt idx="396">
                  <c:v>2.9656000137329102</c:v>
                </c:pt>
                <c:pt idx="397">
                  <c:v>2.9625000953674316</c:v>
                </c:pt>
                <c:pt idx="398">
                  <c:v>2.9591000080108643</c:v>
                </c:pt>
                <c:pt idx="399">
                  <c:v>2.9560000896453857</c:v>
                </c:pt>
                <c:pt idx="400">
                  <c:v>2.953200101852417</c:v>
                </c:pt>
                <c:pt idx="401">
                  <c:v>2.9495000839233398</c:v>
                </c:pt>
                <c:pt idx="402">
                  <c:v>2.9454998970031738</c:v>
                </c:pt>
                <c:pt idx="403">
                  <c:v>2.9414999485015869</c:v>
                </c:pt>
                <c:pt idx="404">
                  <c:v>2.9377000331878662</c:v>
                </c:pt>
                <c:pt idx="405">
                  <c:v>2.9333999156951904</c:v>
                </c:pt>
                <c:pt idx="406">
                  <c:v>2.928800106048584</c:v>
                </c:pt>
                <c:pt idx="407">
                  <c:v>2.9235000610351563</c:v>
                </c:pt>
                <c:pt idx="408">
                  <c:v>2.9191000461578369</c:v>
                </c:pt>
                <c:pt idx="409">
                  <c:v>2.9138998985290527</c:v>
                </c:pt>
                <c:pt idx="410">
                  <c:v>2.9079999923706055</c:v>
                </c:pt>
                <c:pt idx="411">
                  <c:v>2.9021000862121582</c:v>
                </c:pt>
                <c:pt idx="412">
                  <c:v>2.8949999809265137</c:v>
                </c:pt>
                <c:pt idx="413">
                  <c:v>2.8880999088287354</c:v>
                </c:pt>
                <c:pt idx="414">
                  <c:v>2.8822999000549316</c:v>
                </c:pt>
                <c:pt idx="415">
                  <c:v>2.874500036239624</c:v>
                </c:pt>
                <c:pt idx="416">
                  <c:v>2.8664000034332275</c:v>
                </c:pt>
                <c:pt idx="417">
                  <c:v>2.8580999374389648</c:v>
                </c:pt>
                <c:pt idx="418">
                  <c:v>2.850600004196167</c:v>
                </c:pt>
                <c:pt idx="419">
                  <c:v>2.8415999412536621</c:v>
                </c:pt>
                <c:pt idx="420">
                  <c:v>2.8320000171661377</c:v>
                </c:pt>
                <c:pt idx="421">
                  <c:v>2.8224000930786133</c:v>
                </c:pt>
                <c:pt idx="422">
                  <c:v>2.8141000270843506</c:v>
                </c:pt>
                <c:pt idx="423">
                  <c:v>2.8034999370574951</c:v>
                </c:pt>
                <c:pt idx="424">
                  <c:v>2.7929999828338623</c:v>
                </c:pt>
                <c:pt idx="425">
                  <c:v>2.7820999622344971</c:v>
                </c:pt>
                <c:pt idx="426">
                  <c:v>2.7706000804901123</c:v>
                </c:pt>
                <c:pt idx="427">
                  <c:v>2.7609999179840088</c:v>
                </c:pt>
                <c:pt idx="428">
                  <c:v>2.7493000030517578</c:v>
                </c:pt>
                <c:pt idx="429">
                  <c:v>2.7369000911712646</c:v>
                </c:pt>
                <c:pt idx="430">
                  <c:v>2.7237999439239502</c:v>
                </c:pt>
                <c:pt idx="431">
                  <c:v>2.7111001014709473</c:v>
                </c:pt>
                <c:pt idx="432">
                  <c:v>2.7000000476837158</c:v>
                </c:pt>
                <c:pt idx="433">
                  <c:v>2.6863000392913818</c:v>
                </c:pt>
                <c:pt idx="434">
                  <c:v>2.6721000671386719</c:v>
                </c:pt>
                <c:pt idx="435">
                  <c:v>2.6572000980377197</c:v>
                </c:pt>
                <c:pt idx="436">
                  <c:v>2.6447999477386475</c:v>
                </c:pt>
                <c:pt idx="437">
                  <c:v>2.6293001174926758</c:v>
                </c:pt>
                <c:pt idx="438">
                  <c:v>2.6131999492645264</c:v>
                </c:pt>
                <c:pt idx="439">
                  <c:v>2.5969998836517334</c:v>
                </c:pt>
                <c:pt idx="440">
                  <c:v>2.5803000926971436</c:v>
                </c:pt>
                <c:pt idx="441">
                  <c:v>2.5625998973846436</c:v>
                </c:pt>
                <c:pt idx="442">
                  <c:v>2.5473999977111816</c:v>
                </c:pt>
                <c:pt idx="443">
                  <c:v>2.5290999412536621</c:v>
                </c:pt>
                <c:pt idx="444">
                  <c:v>2.5095999240875244</c:v>
                </c:pt>
                <c:pt idx="445">
                  <c:v>2.489799976348877</c:v>
                </c:pt>
                <c:pt idx="446">
                  <c:v>2.4723999500274658</c:v>
                </c:pt>
                <c:pt idx="447">
                  <c:v>2.4509999752044678</c:v>
                </c:pt>
                <c:pt idx="448">
                  <c:v>2.4286999702453613</c:v>
                </c:pt>
                <c:pt idx="449">
                  <c:v>2.4058001041412354</c:v>
                </c:pt>
                <c:pt idx="450">
                  <c:v>2.3856000900268555</c:v>
                </c:pt>
                <c:pt idx="451">
                  <c:v>2.36080002784729</c:v>
                </c:pt>
                <c:pt idx="452">
                  <c:v>2.3348000049591064</c:v>
                </c:pt>
                <c:pt idx="453">
                  <c:v>2.3071999549865723</c:v>
                </c:pt>
                <c:pt idx="454">
                  <c:v>2.2783000469207764</c:v>
                </c:pt>
                <c:pt idx="455">
                  <c:v>2.2532000541687012</c:v>
                </c:pt>
                <c:pt idx="456">
                  <c:v>2.2212998867034912</c:v>
                </c:pt>
                <c:pt idx="457">
                  <c:v>2.1872000694274902</c:v>
                </c:pt>
                <c:pt idx="458">
                  <c:v>2.1508998870849609</c:v>
                </c:pt>
                <c:pt idx="459">
                  <c:v>2.1124999523162842</c:v>
                </c:pt>
                <c:pt idx="460">
                  <c:v>2.0773999691009521</c:v>
                </c:pt>
                <c:pt idx="461">
                  <c:v>2.0325000286102295</c:v>
                </c:pt>
                <c:pt idx="462">
                  <c:v>2</c:v>
                </c:pt>
                <c:pt idx="463">
                  <c:v>2.0213000774383545</c:v>
                </c:pt>
                <c:pt idx="464">
                  <c:v>2</c:v>
                </c:pt>
              </c:numCache>
            </c:numRef>
          </c:yVal>
          <c:smooth val="1"/>
          <c:extLst>
            <c:ext xmlns:c16="http://schemas.microsoft.com/office/drawing/2014/chart" uri="{C3380CC4-5D6E-409C-BE32-E72D297353CC}">
              <c16:uniqueId val="{00000003-7A21-4D74-8AAF-1F07F6BED96A}"/>
            </c:ext>
          </c:extLst>
        </c:ser>
        <c:dLbls>
          <c:showLegendKey val="0"/>
          <c:showVal val="0"/>
          <c:showCatName val="0"/>
          <c:showSerName val="0"/>
          <c:showPercent val="0"/>
          <c:showBubbleSize val="0"/>
        </c:dLbls>
        <c:axId val="331174864"/>
        <c:axId val="331173296"/>
      </c:scatterChart>
      <c:valAx>
        <c:axId val="331174864"/>
        <c:scaling>
          <c:orientation val="minMax"/>
          <c:min val="0"/>
        </c:scaling>
        <c:delete val="0"/>
        <c:axPos val="b"/>
        <c:title>
          <c:tx>
            <c:rich>
              <a:bodyPr/>
              <a:lstStyle/>
              <a:p>
                <a:pPr>
                  <a:defRPr sz="1000" b="0" i="0" u="none" strike="noStrike" baseline="0">
                    <a:solidFill>
                      <a:srgbClr val="000000"/>
                    </a:solidFill>
                    <a:latin typeface="Tahoma"/>
                    <a:ea typeface="Tahoma"/>
                    <a:cs typeface="Tahoma"/>
                  </a:defRPr>
                </a:pPr>
                <a:r>
                  <a:rPr lang="en-US"/>
                  <a:t>Capacity(mAh)</a:t>
                </a:r>
              </a:p>
            </c:rich>
          </c:tx>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Tahoma"/>
                <a:ea typeface="Tahoma"/>
                <a:cs typeface="Tahoma"/>
              </a:defRPr>
            </a:pPr>
            <a:endParaRPr lang="en-US"/>
          </a:p>
        </c:txPr>
        <c:crossAx val="331173296"/>
        <c:crosses val="autoZero"/>
        <c:crossBetween val="midCat"/>
      </c:valAx>
      <c:valAx>
        <c:axId val="331173296"/>
        <c:scaling>
          <c:orientation val="minMax"/>
          <c:max val="3.4"/>
          <c:min val="2"/>
        </c:scaling>
        <c:delete val="0"/>
        <c:axPos val="l"/>
        <c:majorGridlines>
          <c:spPr>
            <a:ln w="3175">
              <a:solidFill>
                <a:srgbClr val="808080"/>
              </a:solidFill>
              <a:prstDash val="solid"/>
            </a:ln>
          </c:spPr>
        </c:majorGridlines>
        <c:title>
          <c:tx>
            <c:rich>
              <a:bodyPr/>
              <a:lstStyle/>
              <a:p>
                <a:pPr>
                  <a:defRPr sz="1000" b="0" i="0" u="none" strike="noStrike" baseline="0">
                    <a:solidFill>
                      <a:srgbClr val="000000"/>
                    </a:solidFill>
                    <a:latin typeface="Tahoma"/>
                    <a:ea typeface="Tahoma"/>
                    <a:cs typeface="Tahoma"/>
                  </a:defRPr>
                </a:pPr>
                <a:r>
                  <a:rPr lang="en-US"/>
                  <a:t>Voltage(V)</a:t>
                </a:r>
              </a:p>
            </c:rich>
          </c:tx>
          <c:overlay val="0"/>
          <c:spPr>
            <a:noFill/>
            <a:ln w="25400">
              <a:noFill/>
            </a:ln>
          </c:spPr>
        </c:title>
        <c:numFmt formatCode="General" sourceLinked="1"/>
        <c:majorTickMark val="none"/>
        <c:minorTickMark val="none"/>
        <c:tickLblPos val="nextTo"/>
        <c:txPr>
          <a:bodyPr rot="0" vert="horz"/>
          <a:lstStyle/>
          <a:p>
            <a:pPr>
              <a:defRPr sz="1100" b="0" i="0" u="none" strike="noStrike" baseline="0">
                <a:solidFill>
                  <a:srgbClr val="000000"/>
                </a:solidFill>
                <a:latin typeface="Tahoma"/>
                <a:ea typeface="Tahoma"/>
                <a:cs typeface="Tahoma"/>
              </a:defRPr>
            </a:pPr>
            <a:endParaRPr lang="en-US"/>
          </a:p>
        </c:txPr>
        <c:crossAx val="331174864"/>
        <c:crosses val="autoZero"/>
        <c:crossBetween val="midCat"/>
      </c:valAx>
      <c:spPr>
        <a:solidFill>
          <a:srgbClr val="969696"/>
        </a:solidFill>
        <a:ln w="25400">
          <a:noFill/>
        </a:ln>
      </c:spPr>
    </c:plotArea>
    <c:legend>
      <c:legendPos val="r"/>
      <c:overlay val="0"/>
      <c:spPr>
        <a:noFill/>
        <a:ln w="25400">
          <a:noFill/>
        </a:ln>
      </c:spPr>
      <c:txPr>
        <a:bodyPr/>
        <a:lstStyle/>
        <a:p>
          <a:pPr>
            <a:defRPr sz="850" b="0" i="0" u="none" strike="noStrike" baseline="0">
              <a:solidFill>
                <a:srgbClr val="000000"/>
              </a:solidFill>
              <a:latin typeface="Tahoma"/>
              <a:ea typeface="Tahoma"/>
              <a:cs typeface="Tahoma"/>
            </a:defRPr>
          </a:pPr>
          <a:endParaRPr lang="en-US"/>
        </a:p>
      </c:txPr>
    </c:legend>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宋体"/>
          <a:ea typeface="宋体"/>
          <a:cs typeface="宋体"/>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'15A '!$D$1</c:f>
              <c:strCache>
                <c:ptCount val="1"/>
                <c:pt idx="0">
                  <c:v>DreamWeaver</c:v>
                </c:pt>
              </c:strCache>
            </c:strRef>
          </c:tx>
          <c:spPr>
            <a:ln w="25400">
              <a:solidFill>
                <a:srgbClr val="C00000"/>
              </a:solidFill>
              <a:prstDash val="solid"/>
            </a:ln>
          </c:spPr>
          <c:marker>
            <c:symbol val="none"/>
          </c:marker>
          <c:xVal>
            <c:numRef>
              <c:f>'15A '!$B$2:$B$5192</c:f>
              <c:numCache>
                <c:formatCode>General</c:formatCode>
                <c:ptCount val="5191"/>
                <c:pt idx="0">
                  <c:v>0</c:v>
                </c:pt>
                <c:pt idx="1">
                  <c:v>20.799999237060547</c:v>
                </c:pt>
                <c:pt idx="2">
                  <c:v>41.700000762939453</c:v>
                </c:pt>
                <c:pt idx="3">
                  <c:v>62.5</c:v>
                </c:pt>
                <c:pt idx="4">
                  <c:v>83.300003051757813</c:v>
                </c:pt>
                <c:pt idx="5">
                  <c:v>104.19999694824219</c:v>
                </c:pt>
                <c:pt idx="6">
                  <c:v>125</c:v>
                </c:pt>
                <c:pt idx="7">
                  <c:v>145.80000305175781</c:v>
                </c:pt>
                <c:pt idx="8">
                  <c:v>166.69999694824219</c:v>
                </c:pt>
                <c:pt idx="9">
                  <c:v>187.5</c:v>
                </c:pt>
                <c:pt idx="10">
                  <c:v>208.30000305175781</c:v>
                </c:pt>
                <c:pt idx="11">
                  <c:v>229.10000610351563</c:v>
                </c:pt>
                <c:pt idx="12">
                  <c:v>250</c:v>
                </c:pt>
                <c:pt idx="13">
                  <c:v>270.79998779296875</c:v>
                </c:pt>
                <c:pt idx="14">
                  <c:v>291.60000610351563</c:v>
                </c:pt>
                <c:pt idx="15">
                  <c:v>312.5</c:v>
                </c:pt>
                <c:pt idx="16">
                  <c:v>333.29998779296875</c:v>
                </c:pt>
                <c:pt idx="17">
                  <c:v>354.10000610351563</c:v>
                </c:pt>
                <c:pt idx="18">
                  <c:v>375</c:v>
                </c:pt>
                <c:pt idx="19">
                  <c:v>395.79998779296875</c:v>
                </c:pt>
                <c:pt idx="20">
                  <c:v>416.64999389648438</c:v>
                </c:pt>
                <c:pt idx="21">
                  <c:v>437.5</c:v>
                </c:pt>
                <c:pt idx="22">
                  <c:v>458.29998779296875</c:v>
                </c:pt>
                <c:pt idx="23">
                  <c:v>479.10000610351563</c:v>
                </c:pt>
                <c:pt idx="24">
                  <c:v>500</c:v>
                </c:pt>
                <c:pt idx="25">
                  <c:v>520.79998779296875</c:v>
                </c:pt>
                <c:pt idx="26">
                  <c:v>541.5999755859375</c:v>
                </c:pt>
                <c:pt idx="27">
                  <c:v>562.5</c:v>
                </c:pt>
                <c:pt idx="28">
                  <c:v>583.29998779296875</c:v>
                </c:pt>
                <c:pt idx="29">
                  <c:v>604.0999755859375</c:v>
                </c:pt>
                <c:pt idx="30">
                  <c:v>624.9000244140625</c:v>
                </c:pt>
                <c:pt idx="31">
                  <c:v>645.79998779296875</c:v>
                </c:pt>
                <c:pt idx="32">
                  <c:v>666.5999755859375</c:v>
                </c:pt>
                <c:pt idx="33">
                  <c:v>687.4000244140625</c:v>
                </c:pt>
                <c:pt idx="34">
                  <c:v>708.29998779296875</c:v>
                </c:pt>
                <c:pt idx="35">
                  <c:v>729.0999755859375</c:v>
                </c:pt>
                <c:pt idx="36">
                  <c:v>749.9000244140625</c:v>
                </c:pt>
                <c:pt idx="37">
                  <c:v>770.79998779296875</c:v>
                </c:pt>
                <c:pt idx="38">
                  <c:v>791.5999755859375</c:v>
                </c:pt>
                <c:pt idx="39">
                  <c:v>812.4000244140625</c:v>
                </c:pt>
                <c:pt idx="40">
                  <c:v>833.29998779296875</c:v>
                </c:pt>
                <c:pt idx="41">
                  <c:v>854.0999755859375</c:v>
                </c:pt>
                <c:pt idx="42">
                  <c:v>874.9000244140625</c:v>
                </c:pt>
                <c:pt idx="43">
                  <c:v>895.79998779296875</c:v>
                </c:pt>
                <c:pt idx="44">
                  <c:v>916.5999755859375</c:v>
                </c:pt>
                <c:pt idx="45">
                  <c:v>937.4000244140625</c:v>
                </c:pt>
                <c:pt idx="46">
                  <c:v>958.20001220703125</c:v>
                </c:pt>
                <c:pt idx="47">
                  <c:v>979.0999755859375</c:v>
                </c:pt>
                <c:pt idx="48">
                  <c:v>999.9000244140625</c:v>
                </c:pt>
                <c:pt idx="49">
                  <c:v>1020.7000122070313</c:v>
                </c:pt>
                <c:pt idx="50">
                  <c:v>1041.5999755859375</c:v>
                </c:pt>
                <c:pt idx="51">
                  <c:v>1062.4000244140625</c:v>
                </c:pt>
                <c:pt idx="52">
                  <c:v>1083.199951171875</c:v>
                </c:pt>
                <c:pt idx="53">
                  <c:v>1104.0999755859375</c:v>
                </c:pt>
                <c:pt idx="54">
                  <c:v>1124.9000244140625</c:v>
                </c:pt>
                <c:pt idx="55">
                  <c:v>1145.699951171875</c:v>
                </c:pt>
                <c:pt idx="56">
                  <c:v>1166.5999755859375</c:v>
                </c:pt>
                <c:pt idx="57">
                  <c:v>1187.4000244140625</c:v>
                </c:pt>
                <c:pt idx="58">
                  <c:v>1208.199951171875</c:v>
                </c:pt>
                <c:pt idx="59">
                  <c:v>1229.0999755859375</c:v>
                </c:pt>
                <c:pt idx="60">
                  <c:v>1249.9000244140625</c:v>
                </c:pt>
                <c:pt idx="61">
                  <c:v>1270.699951171875</c:v>
                </c:pt>
                <c:pt idx="62">
                  <c:v>1291.5999755859375</c:v>
                </c:pt>
                <c:pt idx="63">
                  <c:v>1312.4000244140625</c:v>
                </c:pt>
                <c:pt idx="64">
                  <c:v>1333.199951171875</c:v>
                </c:pt>
                <c:pt idx="65">
                  <c:v>1354</c:v>
                </c:pt>
                <c:pt idx="66">
                  <c:v>1374.9000244140625</c:v>
                </c:pt>
                <c:pt idx="67">
                  <c:v>1395.699951171875</c:v>
                </c:pt>
                <c:pt idx="68">
                  <c:v>1416.5</c:v>
                </c:pt>
                <c:pt idx="69">
                  <c:v>1437.4000244140625</c:v>
                </c:pt>
                <c:pt idx="70">
                  <c:v>1458.199951171875</c:v>
                </c:pt>
                <c:pt idx="71">
                  <c:v>1479</c:v>
                </c:pt>
                <c:pt idx="72">
                  <c:v>1499.9000244140625</c:v>
                </c:pt>
                <c:pt idx="73">
                  <c:v>1520.699951171875</c:v>
                </c:pt>
                <c:pt idx="74">
                  <c:v>1541.5</c:v>
                </c:pt>
                <c:pt idx="75">
                  <c:v>1562.4000244140625</c:v>
                </c:pt>
                <c:pt idx="76">
                  <c:v>1583.199951171875</c:v>
                </c:pt>
                <c:pt idx="77">
                  <c:v>1604</c:v>
                </c:pt>
                <c:pt idx="78">
                  <c:v>1624.9000244140625</c:v>
                </c:pt>
                <c:pt idx="79">
                  <c:v>1645.699951171875</c:v>
                </c:pt>
                <c:pt idx="80">
                  <c:v>1666.5</c:v>
                </c:pt>
                <c:pt idx="81">
                  <c:v>1687.4000244140625</c:v>
                </c:pt>
                <c:pt idx="82">
                  <c:v>1708.199951171875</c:v>
                </c:pt>
                <c:pt idx="83">
                  <c:v>1729</c:v>
                </c:pt>
                <c:pt idx="84">
                  <c:v>1749.9000244140625</c:v>
                </c:pt>
                <c:pt idx="85">
                  <c:v>1770.699951171875</c:v>
                </c:pt>
                <c:pt idx="86">
                  <c:v>1791.5</c:v>
                </c:pt>
                <c:pt idx="87">
                  <c:v>1812.4000244140625</c:v>
                </c:pt>
                <c:pt idx="88">
                  <c:v>1833.199951171875</c:v>
                </c:pt>
                <c:pt idx="89">
                  <c:v>1854</c:v>
                </c:pt>
                <c:pt idx="90">
                  <c:v>1874.9000244140625</c:v>
                </c:pt>
                <c:pt idx="91">
                  <c:v>1895.699951171875</c:v>
                </c:pt>
                <c:pt idx="92">
                  <c:v>1916.5</c:v>
                </c:pt>
                <c:pt idx="93">
                  <c:v>1937.4000244140625</c:v>
                </c:pt>
                <c:pt idx="94">
                  <c:v>1958.199951171875</c:v>
                </c:pt>
                <c:pt idx="95">
                  <c:v>1979</c:v>
                </c:pt>
                <c:pt idx="96">
                  <c:v>1999.800048828125</c:v>
                </c:pt>
                <c:pt idx="97">
                  <c:v>2020.699951171875</c:v>
                </c:pt>
                <c:pt idx="98">
                  <c:v>2041.5</c:v>
                </c:pt>
                <c:pt idx="99">
                  <c:v>2062.300048828125</c:v>
                </c:pt>
                <c:pt idx="100">
                  <c:v>2083.199951171875</c:v>
                </c:pt>
                <c:pt idx="101">
                  <c:v>2104</c:v>
                </c:pt>
                <c:pt idx="102">
                  <c:v>2124.800048828125</c:v>
                </c:pt>
                <c:pt idx="103">
                  <c:v>2145.699951171875</c:v>
                </c:pt>
                <c:pt idx="104">
                  <c:v>2166.5</c:v>
                </c:pt>
                <c:pt idx="105">
                  <c:v>2187.300048828125</c:v>
                </c:pt>
                <c:pt idx="106">
                  <c:v>2208.10009765625</c:v>
                </c:pt>
                <c:pt idx="107">
                  <c:v>2229</c:v>
                </c:pt>
                <c:pt idx="108">
                  <c:v>2249.800048828125</c:v>
                </c:pt>
                <c:pt idx="109">
                  <c:v>2270.60009765625</c:v>
                </c:pt>
                <c:pt idx="110">
                  <c:v>2291.5</c:v>
                </c:pt>
                <c:pt idx="111">
                  <c:v>2312.300048828125</c:v>
                </c:pt>
                <c:pt idx="112">
                  <c:v>2333.10009765625</c:v>
                </c:pt>
                <c:pt idx="113">
                  <c:v>2354</c:v>
                </c:pt>
                <c:pt idx="114">
                  <c:v>2374.800048828125</c:v>
                </c:pt>
                <c:pt idx="115">
                  <c:v>2395.60009765625</c:v>
                </c:pt>
                <c:pt idx="116">
                  <c:v>2416.39990234375</c:v>
                </c:pt>
                <c:pt idx="117">
                  <c:v>2437.300048828125</c:v>
                </c:pt>
                <c:pt idx="118">
                  <c:v>2458.10009765625</c:v>
                </c:pt>
                <c:pt idx="119">
                  <c:v>2478.89990234375</c:v>
                </c:pt>
                <c:pt idx="120">
                  <c:v>2499.800048828125</c:v>
                </c:pt>
                <c:pt idx="121">
                  <c:v>2520.60009765625</c:v>
                </c:pt>
                <c:pt idx="122">
                  <c:v>2541.39990234375</c:v>
                </c:pt>
                <c:pt idx="123">
                  <c:v>2562.300048828125</c:v>
                </c:pt>
                <c:pt idx="124">
                  <c:v>2583.10009765625</c:v>
                </c:pt>
                <c:pt idx="125">
                  <c:v>2603.89990234375</c:v>
                </c:pt>
                <c:pt idx="126">
                  <c:v>2624.800048828125</c:v>
                </c:pt>
                <c:pt idx="127">
                  <c:v>2645.60009765625</c:v>
                </c:pt>
                <c:pt idx="128">
                  <c:v>2666.39990234375</c:v>
                </c:pt>
                <c:pt idx="129">
                  <c:v>2687.300048828125</c:v>
                </c:pt>
                <c:pt idx="130">
                  <c:v>2708.10009765625</c:v>
                </c:pt>
                <c:pt idx="131">
                  <c:v>2728.89990234375</c:v>
                </c:pt>
                <c:pt idx="132">
                  <c:v>2749.800048828125</c:v>
                </c:pt>
                <c:pt idx="133">
                  <c:v>2770.60009765625</c:v>
                </c:pt>
                <c:pt idx="134">
                  <c:v>2791.39990234375</c:v>
                </c:pt>
                <c:pt idx="135">
                  <c:v>2812.199951171875</c:v>
                </c:pt>
                <c:pt idx="136">
                  <c:v>2833.10009765625</c:v>
                </c:pt>
                <c:pt idx="137">
                  <c:v>2853.89990234375</c:v>
                </c:pt>
                <c:pt idx="138">
                  <c:v>2874.699951171875</c:v>
                </c:pt>
                <c:pt idx="139">
                  <c:v>2895.60009765625</c:v>
                </c:pt>
                <c:pt idx="140">
                  <c:v>2916.39990234375</c:v>
                </c:pt>
                <c:pt idx="141">
                  <c:v>2937.199951171875</c:v>
                </c:pt>
                <c:pt idx="142">
                  <c:v>2958.10009765625</c:v>
                </c:pt>
                <c:pt idx="143">
                  <c:v>2978.89990234375</c:v>
                </c:pt>
                <c:pt idx="144">
                  <c:v>2999.699951171875</c:v>
                </c:pt>
                <c:pt idx="145">
                  <c:v>3020.5</c:v>
                </c:pt>
                <c:pt idx="146">
                  <c:v>3041.39990234375</c:v>
                </c:pt>
                <c:pt idx="147">
                  <c:v>3062.199951171875</c:v>
                </c:pt>
                <c:pt idx="148">
                  <c:v>3083</c:v>
                </c:pt>
                <c:pt idx="149">
                  <c:v>3103.89990234375</c:v>
                </c:pt>
                <c:pt idx="150">
                  <c:v>3124.699951171875</c:v>
                </c:pt>
                <c:pt idx="151">
                  <c:v>3145.5</c:v>
                </c:pt>
                <c:pt idx="152">
                  <c:v>3166.39990234375</c:v>
                </c:pt>
                <c:pt idx="153">
                  <c:v>3187.199951171875</c:v>
                </c:pt>
                <c:pt idx="154">
                  <c:v>3208</c:v>
                </c:pt>
                <c:pt idx="155">
                  <c:v>3216.39990234375</c:v>
                </c:pt>
              </c:numCache>
            </c:numRef>
          </c:xVal>
          <c:yVal>
            <c:numRef>
              <c:f>'15A '!$C$2:$C$5192</c:f>
              <c:numCache>
                <c:formatCode>General</c:formatCode>
                <c:ptCount val="5191"/>
                <c:pt idx="0">
                  <c:v>3.4363000392913818</c:v>
                </c:pt>
                <c:pt idx="1">
                  <c:v>3.0276999473571777</c:v>
                </c:pt>
                <c:pt idx="2">
                  <c:v>2.9798998832702637</c:v>
                </c:pt>
                <c:pt idx="3">
                  <c:v>2.9656000137329102</c:v>
                </c:pt>
                <c:pt idx="4">
                  <c:v>2.9542000293731689</c:v>
                </c:pt>
                <c:pt idx="5">
                  <c:v>2.9482998847961426</c:v>
                </c:pt>
                <c:pt idx="6">
                  <c:v>2.9430000782012939</c:v>
                </c:pt>
                <c:pt idx="7">
                  <c:v>2.9389998912811279</c:v>
                </c:pt>
                <c:pt idx="8">
                  <c:v>2.9358999729156494</c:v>
                </c:pt>
                <c:pt idx="9">
                  <c:v>2.9337000846862793</c:v>
                </c:pt>
                <c:pt idx="10">
                  <c:v>2.9321999549865723</c:v>
                </c:pt>
                <c:pt idx="11">
                  <c:v>2.9309000968933105</c:v>
                </c:pt>
                <c:pt idx="12">
                  <c:v>2.9300000667572021</c:v>
                </c:pt>
                <c:pt idx="13">
                  <c:v>2.9293999671936035</c:v>
                </c:pt>
                <c:pt idx="14">
                  <c:v>2.9291000366210938</c:v>
                </c:pt>
                <c:pt idx="15">
                  <c:v>2.9291000366210938</c:v>
                </c:pt>
                <c:pt idx="16">
                  <c:v>2.9291000366210938</c:v>
                </c:pt>
                <c:pt idx="17">
                  <c:v>2.9293999671936035</c:v>
                </c:pt>
                <c:pt idx="18">
                  <c:v>2.9296998977661133</c:v>
                </c:pt>
                <c:pt idx="19">
                  <c:v>2.9300000667572021</c:v>
                </c:pt>
                <c:pt idx="20">
                  <c:v>2.9302999973297119</c:v>
                </c:pt>
                <c:pt idx="21">
                  <c:v>2.9309000968933105</c:v>
                </c:pt>
                <c:pt idx="22">
                  <c:v>2.9314999580383301</c:v>
                </c:pt>
                <c:pt idx="23">
                  <c:v>2.9319000244140625</c:v>
                </c:pt>
                <c:pt idx="24">
                  <c:v>2.932499885559082</c:v>
                </c:pt>
                <c:pt idx="25">
                  <c:v>2.9328000545501709</c:v>
                </c:pt>
                <c:pt idx="26">
                  <c:v>2.9333999156951904</c:v>
                </c:pt>
                <c:pt idx="27">
                  <c:v>2.9337000846862793</c:v>
                </c:pt>
                <c:pt idx="28">
                  <c:v>2.9342999458312988</c:v>
                </c:pt>
                <c:pt idx="29">
                  <c:v>2.9346001148223877</c:v>
                </c:pt>
                <c:pt idx="30">
                  <c:v>2.934999942779541</c:v>
                </c:pt>
                <c:pt idx="31">
                  <c:v>2.9356000423431396</c:v>
                </c:pt>
                <c:pt idx="32">
                  <c:v>2.9358999729156494</c:v>
                </c:pt>
                <c:pt idx="33">
                  <c:v>2.9361999034881592</c:v>
                </c:pt>
                <c:pt idx="34">
                  <c:v>2.936500072479248</c:v>
                </c:pt>
                <c:pt idx="35">
                  <c:v>2.9368000030517578</c:v>
                </c:pt>
                <c:pt idx="36">
                  <c:v>2.9370999336242676</c:v>
                </c:pt>
                <c:pt idx="37">
                  <c:v>2.9370999336242676</c:v>
                </c:pt>
                <c:pt idx="38">
                  <c:v>2.9374001026153564</c:v>
                </c:pt>
                <c:pt idx="39">
                  <c:v>2.9374001026153564</c:v>
                </c:pt>
                <c:pt idx="40">
                  <c:v>2.9374001026153564</c:v>
                </c:pt>
                <c:pt idx="41">
                  <c:v>2.9374001026153564</c:v>
                </c:pt>
                <c:pt idx="42">
                  <c:v>2.9374001026153564</c:v>
                </c:pt>
                <c:pt idx="43">
                  <c:v>2.9374001026153564</c:v>
                </c:pt>
                <c:pt idx="44">
                  <c:v>2.9374001026153564</c:v>
                </c:pt>
                <c:pt idx="45">
                  <c:v>2.9374001026153564</c:v>
                </c:pt>
                <c:pt idx="46">
                  <c:v>2.9374001026153564</c:v>
                </c:pt>
                <c:pt idx="47">
                  <c:v>2.9370999336242676</c:v>
                </c:pt>
                <c:pt idx="48">
                  <c:v>2.9368000030517578</c:v>
                </c:pt>
                <c:pt idx="49">
                  <c:v>2.9368000030517578</c:v>
                </c:pt>
                <c:pt idx="50">
                  <c:v>2.936500072479248</c:v>
                </c:pt>
                <c:pt idx="51">
                  <c:v>2.9361999034881592</c:v>
                </c:pt>
                <c:pt idx="52">
                  <c:v>2.9358999729156494</c:v>
                </c:pt>
                <c:pt idx="53">
                  <c:v>2.9353001117706299</c:v>
                </c:pt>
                <c:pt idx="54">
                  <c:v>2.934999942779541</c:v>
                </c:pt>
                <c:pt idx="55">
                  <c:v>2.9346001148223877</c:v>
                </c:pt>
                <c:pt idx="56">
                  <c:v>2.9340000152587891</c:v>
                </c:pt>
                <c:pt idx="57">
                  <c:v>2.9337000846862793</c:v>
                </c:pt>
                <c:pt idx="58">
                  <c:v>2.9333999156951904</c:v>
                </c:pt>
                <c:pt idx="59">
                  <c:v>2.932499885559082</c:v>
                </c:pt>
                <c:pt idx="60">
                  <c:v>2.9321999549865723</c:v>
                </c:pt>
                <c:pt idx="61">
                  <c:v>2.9314999580383301</c:v>
                </c:pt>
                <c:pt idx="62">
                  <c:v>2.9309000968933105</c:v>
                </c:pt>
                <c:pt idx="63">
                  <c:v>2.9302999973297119</c:v>
                </c:pt>
                <c:pt idx="64">
                  <c:v>2.9296998977661133</c:v>
                </c:pt>
                <c:pt idx="65">
                  <c:v>2.9291000366210938</c:v>
                </c:pt>
                <c:pt idx="66">
                  <c:v>2.9284000396728516</c:v>
                </c:pt>
                <c:pt idx="67">
                  <c:v>2.9277999401092529</c:v>
                </c:pt>
                <c:pt idx="68">
                  <c:v>2.9268999099731445</c:v>
                </c:pt>
                <c:pt idx="69">
                  <c:v>2.926300048828125</c:v>
                </c:pt>
                <c:pt idx="70">
                  <c:v>2.9252998828887939</c:v>
                </c:pt>
                <c:pt idx="71">
                  <c:v>2.9244000911712646</c:v>
                </c:pt>
                <c:pt idx="72">
                  <c:v>2.9231998920440674</c:v>
                </c:pt>
                <c:pt idx="73">
                  <c:v>2.9226000308990479</c:v>
                </c:pt>
                <c:pt idx="74">
                  <c:v>2.921299934387207</c:v>
                </c:pt>
                <c:pt idx="75">
                  <c:v>2.9203999042510986</c:v>
                </c:pt>
                <c:pt idx="76">
                  <c:v>2.9198000431060791</c:v>
                </c:pt>
                <c:pt idx="77">
                  <c:v>2.9184999465942383</c:v>
                </c:pt>
                <c:pt idx="78">
                  <c:v>2.9175999164581299</c:v>
                </c:pt>
                <c:pt idx="79">
                  <c:v>2.9166998863220215</c:v>
                </c:pt>
                <c:pt idx="80">
                  <c:v>2.9154000282287598</c:v>
                </c:pt>
                <c:pt idx="81">
                  <c:v>2.9144999980926514</c:v>
                </c:pt>
                <c:pt idx="82">
                  <c:v>2.9128999710083008</c:v>
                </c:pt>
                <c:pt idx="83">
                  <c:v>2.9117000102996826</c:v>
                </c:pt>
                <c:pt idx="84">
                  <c:v>2.9105000495910645</c:v>
                </c:pt>
                <c:pt idx="85">
                  <c:v>2.9094998836517334</c:v>
                </c:pt>
                <c:pt idx="86">
                  <c:v>2.9079999923706055</c:v>
                </c:pt>
                <c:pt idx="87">
                  <c:v>2.9070999622344971</c:v>
                </c:pt>
                <c:pt idx="88">
                  <c:v>2.9052000045776367</c:v>
                </c:pt>
                <c:pt idx="89">
                  <c:v>2.9042999744415283</c:v>
                </c:pt>
                <c:pt idx="90">
                  <c:v>2.9026999473571777</c:v>
                </c:pt>
                <c:pt idx="91">
                  <c:v>2.9008998870849609</c:v>
                </c:pt>
                <c:pt idx="92">
                  <c:v>2.8993000984191895</c:v>
                </c:pt>
                <c:pt idx="93">
                  <c:v>2.8980998992919922</c:v>
                </c:pt>
                <c:pt idx="94">
                  <c:v>2.8965001106262207</c:v>
                </c:pt>
                <c:pt idx="95">
                  <c:v>2.8949999809265137</c:v>
                </c:pt>
                <c:pt idx="96">
                  <c:v>2.8931000232696533</c:v>
                </c:pt>
                <c:pt idx="97">
                  <c:v>2.8919000625610352</c:v>
                </c:pt>
                <c:pt idx="98">
                  <c:v>2.8903000354766846</c:v>
                </c:pt>
                <c:pt idx="99">
                  <c:v>2.8884999752044678</c:v>
                </c:pt>
                <c:pt idx="100">
                  <c:v>2.8866000175476074</c:v>
                </c:pt>
                <c:pt idx="101">
                  <c:v>2.8849999904632568</c:v>
                </c:pt>
                <c:pt idx="102">
                  <c:v>2.88319993019104</c:v>
                </c:pt>
                <c:pt idx="103">
                  <c:v>2.8812999725341797</c:v>
                </c:pt>
                <c:pt idx="104">
                  <c:v>2.8794999122619629</c:v>
                </c:pt>
                <c:pt idx="105">
                  <c:v>2.8775999546051025</c:v>
                </c:pt>
                <c:pt idx="106">
                  <c:v>2.8754000663757324</c:v>
                </c:pt>
                <c:pt idx="107">
                  <c:v>2.8736000061035156</c:v>
                </c:pt>
                <c:pt idx="108">
                  <c:v>2.8717000484466553</c:v>
                </c:pt>
                <c:pt idx="109">
                  <c:v>2.8691999912261963</c:v>
                </c:pt>
                <c:pt idx="110">
                  <c:v>2.8673999309539795</c:v>
                </c:pt>
                <c:pt idx="111">
                  <c:v>2.8654999732971191</c:v>
                </c:pt>
                <c:pt idx="112">
                  <c:v>2.8629999160766602</c:v>
                </c:pt>
                <c:pt idx="113">
                  <c:v>2.8608999252319336</c:v>
                </c:pt>
                <c:pt idx="114">
                  <c:v>2.8587000370025635</c:v>
                </c:pt>
                <c:pt idx="115">
                  <c:v>2.8559000492095947</c:v>
                </c:pt>
                <c:pt idx="116">
                  <c:v>2.8533999919891357</c:v>
                </c:pt>
                <c:pt idx="117">
                  <c:v>2.8508999347686768</c:v>
                </c:pt>
                <c:pt idx="118">
                  <c:v>2.8487999439239502</c:v>
                </c:pt>
                <c:pt idx="119">
                  <c:v>2.8459999561309814</c:v>
                </c:pt>
                <c:pt idx="120">
                  <c:v>2.8431999683380127</c:v>
                </c:pt>
                <c:pt idx="121">
                  <c:v>2.8403999805450439</c:v>
                </c:pt>
                <c:pt idx="122">
                  <c:v>2.8375999927520752</c:v>
                </c:pt>
                <c:pt idx="123">
                  <c:v>2.8341999053955078</c:v>
                </c:pt>
                <c:pt idx="124">
                  <c:v>2.8308000564575195</c:v>
                </c:pt>
                <c:pt idx="125">
                  <c:v>2.8282999992370605</c:v>
                </c:pt>
                <c:pt idx="126">
                  <c:v>2.8248999118804932</c:v>
                </c:pt>
                <c:pt idx="127">
                  <c:v>2.821199893951416</c:v>
                </c:pt>
                <c:pt idx="128">
                  <c:v>2.817500114440918</c:v>
                </c:pt>
                <c:pt idx="129">
                  <c:v>2.8131000995635986</c:v>
                </c:pt>
                <c:pt idx="130">
                  <c:v>2.8087999820709229</c:v>
                </c:pt>
                <c:pt idx="131">
                  <c:v>2.8041000366210938</c:v>
                </c:pt>
                <c:pt idx="132">
                  <c:v>2.8001000881195068</c:v>
                </c:pt>
                <c:pt idx="133">
                  <c:v>2.7948000431060791</c:v>
                </c:pt>
                <c:pt idx="134">
                  <c:v>2.788599967956543</c:v>
                </c:pt>
                <c:pt idx="135">
                  <c:v>2.7823998928070068</c:v>
                </c:pt>
                <c:pt idx="136">
                  <c:v>2.7758998870849609</c:v>
                </c:pt>
                <c:pt idx="137">
                  <c:v>2.7681999206542969</c:v>
                </c:pt>
                <c:pt idx="138">
                  <c:v>2.7604000568389893</c:v>
                </c:pt>
                <c:pt idx="139">
                  <c:v>2.7513999938964844</c:v>
                </c:pt>
                <c:pt idx="140">
                  <c:v>2.7430999279022217</c:v>
                </c:pt>
                <c:pt idx="141">
                  <c:v>2.7318999767303467</c:v>
                </c:pt>
                <c:pt idx="142">
                  <c:v>2.7195000648498535</c:v>
                </c:pt>
                <c:pt idx="143">
                  <c:v>2.7058999538421631</c:v>
                </c:pt>
                <c:pt idx="144">
                  <c:v>2.690000057220459</c:v>
                </c:pt>
                <c:pt idx="145">
                  <c:v>2.6714000701904297</c:v>
                </c:pt>
                <c:pt idx="146">
                  <c:v>2.6496999263763428</c:v>
                </c:pt>
                <c:pt idx="147">
                  <c:v>2.6236999034881592</c:v>
                </c:pt>
                <c:pt idx="148">
                  <c:v>2.5915000438690186</c:v>
                </c:pt>
                <c:pt idx="149">
                  <c:v>2.559499979019165</c:v>
                </c:pt>
                <c:pt idx="150">
                  <c:v>2.5118000507354736</c:v>
                </c:pt>
                <c:pt idx="151">
                  <c:v>2.4498000144958496</c:v>
                </c:pt>
                <c:pt idx="152">
                  <c:v>2.3673000335693359</c:v>
                </c:pt>
                <c:pt idx="153">
                  <c:v>2.2548000812530518</c:v>
                </c:pt>
                <c:pt idx="154">
                  <c:v>2.0985000133514404</c:v>
                </c:pt>
                <c:pt idx="155">
                  <c:v>2</c:v>
                </c:pt>
              </c:numCache>
            </c:numRef>
          </c:yVal>
          <c:smooth val="1"/>
          <c:extLst>
            <c:ext xmlns:c16="http://schemas.microsoft.com/office/drawing/2014/chart" uri="{C3380CC4-5D6E-409C-BE32-E72D297353CC}">
              <c16:uniqueId val="{00000000-58B9-462E-ACD0-0130550C74EE}"/>
            </c:ext>
          </c:extLst>
        </c:ser>
        <c:ser>
          <c:idx val="1"/>
          <c:order val="1"/>
          <c:tx>
            <c:strRef>
              <c:f>'15A '!$H$1</c:f>
              <c:strCache>
                <c:ptCount val="1"/>
                <c:pt idx="0">
                  <c:v>DreamWeaver</c:v>
                </c:pt>
              </c:strCache>
            </c:strRef>
          </c:tx>
          <c:spPr>
            <a:ln w="25400">
              <a:solidFill>
                <a:srgbClr val="FF0000"/>
              </a:solidFill>
              <a:prstDash val="solid"/>
            </a:ln>
          </c:spPr>
          <c:marker>
            <c:symbol val="none"/>
          </c:marker>
          <c:xVal>
            <c:numRef>
              <c:f>'15A '!$F$2:$F$5191</c:f>
              <c:numCache>
                <c:formatCode>General</c:formatCode>
                <c:ptCount val="5190"/>
                <c:pt idx="0">
                  <c:v>0</c:v>
                </c:pt>
                <c:pt idx="1">
                  <c:v>20.799999237060547</c:v>
                </c:pt>
                <c:pt idx="2">
                  <c:v>41.700000762939453</c:v>
                </c:pt>
                <c:pt idx="3">
                  <c:v>62.5</c:v>
                </c:pt>
                <c:pt idx="4">
                  <c:v>83.300003051757813</c:v>
                </c:pt>
                <c:pt idx="5">
                  <c:v>104.19999694824219</c:v>
                </c:pt>
                <c:pt idx="6">
                  <c:v>125</c:v>
                </c:pt>
                <c:pt idx="7">
                  <c:v>145.80000305175781</c:v>
                </c:pt>
                <c:pt idx="8">
                  <c:v>166.69999694824219</c:v>
                </c:pt>
                <c:pt idx="9">
                  <c:v>187.5</c:v>
                </c:pt>
                <c:pt idx="10">
                  <c:v>208.30000305175781</c:v>
                </c:pt>
                <c:pt idx="11">
                  <c:v>229.10000610351563</c:v>
                </c:pt>
                <c:pt idx="12">
                  <c:v>250</c:v>
                </c:pt>
                <c:pt idx="13">
                  <c:v>270.79998779296875</c:v>
                </c:pt>
                <c:pt idx="14">
                  <c:v>291.60000610351563</c:v>
                </c:pt>
                <c:pt idx="15">
                  <c:v>312.5</c:v>
                </c:pt>
                <c:pt idx="16">
                  <c:v>333.29998779296875</c:v>
                </c:pt>
                <c:pt idx="17">
                  <c:v>354.10000610351563</c:v>
                </c:pt>
                <c:pt idx="18">
                  <c:v>375</c:v>
                </c:pt>
                <c:pt idx="19">
                  <c:v>395.79998779296875</c:v>
                </c:pt>
                <c:pt idx="20">
                  <c:v>416.60000610351563</c:v>
                </c:pt>
                <c:pt idx="21">
                  <c:v>437.5</c:v>
                </c:pt>
                <c:pt idx="22">
                  <c:v>458.29998779296875</c:v>
                </c:pt>
                <c:pt idx="23">
                  <c:v>479.10000610351563</c:v>
                </c:pt>
                <c:pt idx="24">
                  <c:v>499.89999389648438</c:v>
                </c:pt>
                <c:pt idx="25">
                  <c:v>520.79998779296875</c:v>
                </c:pt>
                <c:pt idx="26">
                  <c:v>541.5999755859375</c:v>
                </c:pt>
                <c:pt idx="27">
                  <c:v>562.4000244140625</c:v>
                </c:pt>
                <c:pt idx="28">
                  <c:v>583.29998779296875</c:v>
                </c:pt>
                <c:pt idx="29">
                  <c:v>604.0999755859375</c:v>
                </c:pt>
                <c:pt idx="30">
                  <c:v>624.9000244140625</c:v>
                </c:pt>
                <c:pt idx="31">
                  <c:v>645.70001220703125</c:v>
                </c:pt>
                <c:pt idx="32">
                  <c:v>666.5999755859375</c:v>
                </c:pt>
                <c:pt idx="33">
                  <c:v>687.4000244140625</c:v>
                </c:pt>
                <c:pt idx="34">
                  <c:v>708.20001220703125</c:v>
                </c:pt>
                <c:pt idx="35">
                  <c:v>729.0999755859375</c:v>
                </c:pt>
                <c:pt idx="36">
                  <c:v>749.9000244140625</c:v>
                </c:pt>
                <c:pt idx="37">
                  <c:v>770.70001220703125</c:v>
                </c:pt>
                <c:pt idx="38">
                  <c:v>791.5999755859375</c:v>
                </c:pt>
                <c:pt idx="39">
                  <c:v>812.4000244140625</c:v>
                </c:pt>
                <c:pt idx="40">
                  <c:v>833.20001220703125</c:v>
                </c:pt>
                <c:pt idx="41">
                  <c:v>854</c:v>
                </c:pt>
                <c:pt idx="42">
                  <c:v>874.9000244140625</c:v>
                </c:pt>
                <c:pt idx="43">
                  <c:v>895.70001220703125</c:v>
                </c:pt>
                <c:pt idx="44">
                  <c:v>916.5</c:v>
                </c:pt>
                <c:pt idx="45">
                  <c:v>937.4000244140625</c:v>
                </c:pt>
                <c:pt idx="46">
                  <c:v>958.20001220703125</c:v>
                </c:pt>
                <c:pt idx="47">
                  <c:v>979</c:v>
                </c:pt>
                <c:pt idx="48">
                  <c:v>999.9000244140625</c:v>
                </c:pt>
                <c:pt idx="49">
                  <c:v>1020.7000122070313</c:v>
                </c:pt>
                <c:pt idx="50">
                  <c:v>1041.5</c:v>
                </c:pt>
                <c:pt idx="51">
                  <c:v>1062.4000244140625</c:v>
                </c:pt>
                <c:pt idx="52">
                  <c:v>1083.199951171875</c:v>
                </c:pt>
                <c:pt idx="53">
                  <c:v>1104</c:v>
                </c:pt>
                <c:pt idx="54">
                  <c:v>1124.9000244140625</c:v>
                </c:pt>
                <c:pt idx="55">
                  <c:v>1145.699951171875</c:v>
                </c:pt>
                <c:pt idx="56">
                  <c:v>1166.5</c:v>
                </c:pt>
                <c:pt idx="57">
                  <c:v>1187.4000244140625</c:v>
                </c:pt>
                <c:pt idx="58">
                  <c:v>1208.199951171875</c:v>
                </c:pt>
                <c:pt idx="59">
                  <c:v>1229</c:v>
                </c:pt>
                <c:pt idx="60">
                  <c:v>1249.800048828125</c:v>
                </c:pt>
                <c:pt idx="61">
                  <c:v>1270.699951171875</c:v>
                </c:pt>
                <c:pt idx="62">
                  <c:v>1291.5</c:v>
                </c:pt>
                <c:pt idx="63">
                  <c:v>1312.300048828125</c:v>
                </c:pt>
                <c:pt idx="64">
                  <c:v>1333.199951171875</c:v>
                </c:pt>
                <c:pt idx="65">
                  <c:v>1354</c:v>
                </c:pt>
                <c:pt idx="66">
                  <c:v>1374.800048828125</c:v>
                </c:pt>
                <c:pt idx="67">
                  <c:v>1395.699951171875</c:v>
                </c:pt>
                <c:pt idx="68">
                  <c:v>1416.5</c:v>
                </c:pt>
                <c:pt idx="69">
                  <c:v>1437.300048828125</c:v>
                </c:pt>
                <c:pt idx="70">
                  <c:v>1458.199951171875</c:v>
                </c:pt>
                <c:pt idx="71">
                  <c:v>1479</c:v>
                </c:pt>
                <c:pt idx="72">
                  <c:v>1499.800048828125</c:v>
                </c:pt>
                <c:pt idx="73">
                  <c:v>1520.699951171875</c:v>
                </c:pt>
                <c:pt idx="74">
                  <c:v>1541.5</c:v>
                </c:pt>
                <c:pt idx="75">
                  <c:v>1562.300048828125</c:v>
                </c:pt>
                <c:pt idx="76">
                  <c:v>1583.199951171875</c:v>
                </c:pt>
                <c:pt idx="77">
                  <c:v>1604</c:v>
                </c:pt>
                <c:pt idx="78">
                  <c:v>1624.800048828125</c:v>
                </c:pt>
                <c:pt idx="79">
                  <c:v>1645.5999755859375</c:v>
                </c:pt>
                <c:pt idx="80">
                  <c:v>1666.5</c:v>
                </c:pt>
                <c:pt idx="81">
                  <c:v>1687.300048828125</c:v>
                </c:pt>
                <c:pt idx="82">
                  <c:v>1708.0999755859375</c:v>
                </c:pt>
                <c:pt idx="83">
                  <c:v>1729</c:v>
                </c:pt>
                <c:pt idx="84">
                  <c:v>1749.800048828125</c:v>
                </c:pt>
                <c:pt idx="85">
                  <c:v>1770.5999755859375</c:v>
                </c:pt>
                <c:pt idx="86">
                  <c:v>1791.5</c:v>
                </c:pt>
                <c:pt idx="87">
                  <c:v>1812.300048828125</c:v>
                </c:pt>
                <c:pt idx="88">
                  <c:v>1833.0999755859375</c:v>
                </c:pt>
                <c:pt idx="89">
                  <c:v>1854</c:v>
                </c:pt>
                <c:pt idx="90">
                  <c:v>1874.800048828125</c:v>
                </c:pt>
                <c:pt idx="91">
                  <c:v>1895.5999755859375</c:v>
                </c:pt>
                <c:pt idx="92">
                  <c:v>1916.4000244140625</c:v>
                </c:pt>
                <c:pt idx="93">
                  <c:v>1937.300048828125</c:v>
                </c:pt>
                <c:pt idx="94">
                  <c:v>1958.0999755859375</c:v>
                </c:pt>
                <c:pt idx="95">
                  <c:v>1978.9000244140625</c:v>
                </c:pt>
                <c:pt idx="96">
                  <c:v>1999.800048828125</c:v>
                </c:pt>
                <c:pt idx="97">
                  <c:v>2020.5999755859375</c:v>
                </c:pt>
                <c:pt idx="98">
                  <c:v>2041.4000244140625</c:v>
                </c:pt>
                <c:pt idx="99">
                  <c:v>2062.300048828125</c:v>
                </c:pt>
                <c:pt idx="100">
                  <c:v>2083.10009765625</c:v>
                </c:pt>
                <c:pt idx="101">
                  <c:v>2103.89990234375</c:v>
                </c:pt>
                <c:pt idx="102">
                  <c:v>2124.800048828125</c:v>
                </c:pt>
                <c:pt idx="103">
                  <c:v>2145.60009765625</c:v>
                </c:pt>
                <c:pt idx="104">
                  <c:v>2166.39990234375</c:v>
                </c:pt>
                <c:pt idx="105">
                  <c:v>2187.300048828125</c:v>
                </c:pt>
                <c:pt idx="106">
                  <c:v>2208.10009765625</c:v>
                </c:pt>
                <c:pt idx="107">
                  <c:v>2228.89990234375</c:v>
                </c:pt>
                <c:pt idx="108">
                  <c:v>2249.800048828125</c:v>
                </c:pt>
                <c:pt idx="109">
                  <c:v>2270.60009765625</c:v>
                </c:pt>
                <c:pt idx="110">
                  <c:v>2291.39990234375</c:v>
                </c:pt>
                <c:pt idx="111">
                  <c:v>2312.199951171875</c:v>
                </c:pt>
                <c:pt idx="112">
                  <c:v>2333.10009765625</c:v>
                </c:pt>
                <c:pt idx="113">
                  <c:v>2353.89990234375</c:v>
                </c:pt>
                <c:pt idx="114">
                  <c:v>2374.800048828125</c:v>
                </c:pt>
                <c:pt idx="115">
                  <c:v>2395.60009765625</c:v>
                </c:pt>
                <c:pt idx="116">
                  <c:v>2416.39990234375</c:v>
                </c:pt>
                <c:pt idx="117">
                  <c:v>2437.300048828125</c:v>
                </c:pt>
                <c:pt idx="118">
                  <c:v>2458.10009765625</c:v>
                </c:pt>
                <c:pt idx="119">
                  <c:v>2478.89990234375</c:v>
                </c:pt>
                <c:pt idx="120">
                  <c:v>2499.800048828125</c:v>
                </c:pt>
                <c:pt idx="121">
                  <c:v>2520.60009765625</c:v>
                </c:pt>
                <c:pt idx="122">
                  <c:v>2541.39990234375</c:v>
                </c:pt>
                <c:pt idx="123">
                  <c:v>2562.300048828125</c:v>
                </c:pt>
                <c:pt idx="124">
                  <c:v>2583.10009765625</c:v>
                </c:pt>
                <c:pt idx="125">
                  <c:v>2603.89990234375</c:v>
                </c:pt>
                <c:pt idx="126">
                  <c:v>2624.699951171875</c:v>
                </c:pt>
                <c:pt idx="127">
                  <c:v>2645.60009765625</c:v>
                </c:pt>
                <c:pt idx="128">
                  <c:v>2666.39990234375</c:v>
                </c:pt>
                <c:pt idx="129">
                  <c:v>2687.199951171875</c:v>
                </c:pt>
                <c:pt idx="130">
                  <c:v>2708.10009765625</c:v>
                </c:pt>
                <c:pt idx="131">
                  <c:v>2728.89990234375</c:v>
                </c:pt>
                <c:pt idx="132">
                  <c:v>2749.699951171875</c:v>
                </c:pt>
                <c:pt idx="133">
                  <c:v>2770.60009765625</c:v>
                </c:pt>
                <c:pt idx="134">
                  <c:v>2791.39990234375</c:v>
                </c:pt>
                <c:pt idx="135">
                  <c:v>2812.199951171875</c:v>
                </c:pt>
                <c:pt idx="136">
                  <c:v>2833.10009765625</c:v>
                </c:pt>
                <c:pt idx="137">
                  <c:v>2853.89990234375</c:v>
                </c:pt>
                <c:pt idx="138">
                  <c:v>2874.699951171875</c:v>
                </c:pt>
                <c:pt idx="139">
                  <c:v>2895.60009765625</c:v>
                </c:pt>
                <c:pt idx="140">
                  <c:v>2916.39990234375</c:v>
                </c:pt>
                <c:pt idx="141">
                  <c:v>2937.199951171875</c:v>
                </c:pt>
                <c:pt idx="142">
                  <c:v>2958</c:v>
                </c:pt>
                <c:pt idx="143">
                  <c:v>2978.89990234375</c:v>
                </c:pt>
                <c:pt idx="144">
                  <c:v>2999.699951171875</c:v>
                </c:pt>
                <c:pt idx="145">
                  <c:v>3020.5</c:v>
                </c:pt>
                <c:pt idx="146">
                  <c:v>3041.39990234375</c:v>
                </c:pt>
                <c:pt idx="147">
                  <c:v>3062.199951171875</c:v>
                </c:pt>
                <c:pt idx="148">
                  <c:v>3083</c:v>
                </c:pt>
                <c:pt idx="149">
                  <c:v>3103.89990234375</c:v>
                </c:pt>
                <c:pt idx="150">
                  <c:v>3124.699951171875</c:v>
                </c:pt>
                <c:pt idx="151">
                  <c:v>3145.5</c:v>
                </c:pt>
                <c:pt idx="152">
                  <c:v>3166.300048828125</c:v>
                </c:pt>
                <c:pt idx="153">
                  <c:v>3187.199951171875</c:v>
                </c:pt>
                <c:pt idx="154">
                  <c:v>3195.5</c:v>
                </c:pt>
              </c:numCache>
            </c:numRef>
          </c:xVal>
          <c:yVal>
            <c:numRef>
              <c:f>'15A '!$G$2:$G$5191</c:f>
              <c:numCache>
                <c:formatCode>General</c:formatCode>
                <c:ptCount val="5190"/>
                <c:pt idx="0">
                  <c:v>3.4328000545501709</c:v>
                </c:pt>
                <c:pt idx="1">
                  <c:v>3.002500057220459</c:v>
                </c:pt>
                <c:pt idx="2">
                  <c:v>2.9544999599456787</c:v>
                </c:pt>
                <c:pt idx="3">
                  <c:v>2.9374001026153564</c:v>
                </c:pt>
                <c:pt idx="4">
                  <c:v>2.9277999401092529</c:v>
                </c:pt>
                <c:pt idx="5">
                  <c:v>2.9207000732421875</c:v>
                </c:pt>
                <c:pt idx="6">
                  <c:v>2.9154000282287598</c:v>
                </c:pt>
                <c:pt idx="7">
                  <c:v>2.911099910736084</c:v>
                </c:pt>
                <c:pt idx="8">
                  <c:v>2.9082999229431152</c:v>
                </c:pt>
                <c:pt idx="9">
                  <c:v>2.9061000347137451</c:v>
                </c:pt>
                <c:pt idx="10">
                  <c:v>2.9045999050140381</c:v>
                </c:pt>
                <c:pt idx="11">
                  <c:v>2.9035999774932861</c:v>
                </c:pt>
                <c:pt idx="12">
                  <c:v>2.9030001163482666</c:v>
                </c:pt>
                <c:pt idx="13">
                  <c:v>2.9026999473571777</c:v>
                </c:pt>
                <c:pt idx="14">
                  <c:v>2.9026999473571777</c:v>
                </c:pt>
                <c:pt idx="15">
                  <c:v>2.9026999473571777</c:v>
                </c:pt>
                <c:pt idx="16">
                  <c:v>2.9033000469207764</c:v>
                </c:pt>
                <c:pt idx="17">
                  <c:v>2.9035999774932861</c:v>
                </c:pt>
                <c:pt idx="18">
                  <c:v>2.9042999744415283</c:v>
                </c:pt>
                <c:pt idx="19">
                  <c:v>2.904900074005127</c:v>
                </c:pt>
                <c:pt idx="20">
                  <c:v>2.9058001041412354</c:v>
                </c:pt>
                <c:pt idx="21">
                  <c:v>2.9063999652862549</c:v>
                </c:pt>
                <c:pt idx="22">
                  <c:v>2.9073998928070068</c:v>
                </c:pt>
                <c:pt idx="23">
                  <c:v>2.9082999229431152</c:v>
                </c:pt>
                <c:pt idx="24">
                  <c:v>2.9091999530792236</c:v>
                </c:pt>
                <c:pt idx="25">
                  <c:v>2.9098000526428223</c:v>
                </c:pt>
                <c:pt idx="26">
                  <c:v>2.9107999801635742</c:v>
                </c:pt>
                <c:pt idx="27">
                  <c:v>2.9117000102996826</c:v>
                </c:pt>
                <c:pt idx="28">
                  <c:v>2.9123001098632813</c:v>
                </c:pt>
                <c:pt idx="29">
                  <c:v>2.9133000373840332</c:v>
                </c:pt>
                <c:pt idx="30">
                  <c:v>2.9138998985290527</c:v>
                </c:pt>
                <c:pt idx="31">
                  <c:v>2.9144999980926514</c:v>
                </c:pt>
                <c:pt idx="32">
                  <c:v>2.9154000282287598</c:v>
                </c:pt>
                <c:pt idx="33">
                  <c:v>2.9159998893737793</c:v>
                </c:pt>
                <c:pt idx="34">
                  <c:v>2.9166998863220215</c:v>
                </c:pt>
                <c:pt idx="35">
                  <c:v>2.9172999858856201</c:v>
                </c:pt>
                <c:pt idx="36">
                  <c:v>2.9175999164581299</c:v>
                </c:pt>
                <c:pt idx="37">
                  <c:v>2.9182000160217285</c:v>
                </c:pt>
                <c:pt idx="38">
                  <c:v>2.9184999465942383</c:v>
                </c:pt>
                <c:pt idx="39">
                  <c:v>2.9191000461578369</c:v>
                </c:pt>
                <c:pt idx="40">
                  <c:v>2.9195001125335693</c:v>
                </c:pt>
                <c:pt idx="41">
                  <c:v>2.9198000431060791</c:v>
                </c:pt>
                <c:pt idx="42">
                  <c:v>2.9198000431060791</c:v>
                </c:pt>
                <c:pt idx="43">
                  <c:v>2.9200999736785889</c:v>
                </c:pt>
                <c:pt idx="44">
                  <c:v>2.9203999042510986</c:v>
                </c:pt>
                <c:pt idx="45">
                  <c:v>2.9203999042510986</c:v>
                </c:pt>
                <c:pt idx="46">
                  <c:v>2.9203999042510986</c:v>
                </c:pt>
                <c:pt idx="47">
                  <c:v>2.9207000732421875</c:v>
                </c:pt>
                <c:pt idx="48">
                  <c:v>2.9207000732421875</c:v>
                </c:pt>
                <c:pt idx="49">
                  <c:v>2.9207000732421875</c:v>
                </c:pt>
                <c:pt idx="50">
                  <c:v>2.9207000732421875</c:v>
                </c:pt>
                <c:pt idx="51">
                  <c:v>2.9207000732421875</c:v>
                </c:pt>
                <c:pt idx="52">
                  <c:v>2.9203999042510986</c:v>
                </c:pt>
                <c:pt idx="53">
                  <c:v>2.9203999042510986</c:v>
                </c:pt>
                <c:pt idx="54">
                  <c:v>2.9200999736785889</c:v>
                </c:pt>
                <c:pt idx="55">
                  <c:v>2.9200999736785889</c:v>
                </c:pt>
                <c:pt idx="56">
                  <c:v>2.9198000431060791</c:v>
                </c:pt>
                <c:pt idx="57">
                  <c:v>2.9195001125335693</c:v>
                </c:pt>
                <c:pt idx="58">
                  <c:v>2.9191000461578369</c:v>
                </c:pt>
                <c:pt idx="59">
                  <c:v>2.9188001155853271</c:v>
                </c:pt>
                <c:pt idx="60">
                  <c:v>2.9184999465942383</c:v>
                </c:pt>
                <c:pt idx="61">
                  <c:v>2.9179000854492188</c:v>
                </c:pt>
                <c:pt idx="62">
                  <c:v>2.9175999164581299</c:v>
                </c:pt>
                <c:pt idx="63">
                  <c:v>2.9170000553131104</c:v>
                </c:pt>
                <c:pt idx="64">
                  <c:v>2.9166998863220215</c:v>
                </c:pt>
                <c:pt idx="65">
                  <c:v>2.9156999588012695</c:v>
                </c:pt>
                <c:pt idx="66">
                  <c:v>2.91510009765625</c:v>
                </c:pt>
                <c:pt idx="67">
                  <c:v>2.9147999286651611</c:v>
                </c:pt>
                <c:pt idx="68">
                  <c:v>2.9138998985290527</c:v>
                </c:pt>
                <c:pt idx="69">
                  <c:v>2.9133000373840332</c:v>
                </c:pt>
                <c:pt idx="70">
                  <c:v>2.912600040435791</c:v>
                </c:pt>
                <c:pt idx="71">
                  <c:v>2.9119999408721924</c:v>
                </c:pt>
                <c:pt idx="72">
                  <c:v>2.9107999801635742</c:v>
                </c:pt>
                <c:pt idx="73">
                  <c:v>2.9102001190185547</c:v>
                </c:pt>
                <c:pt idx="74">
                  <c:v>2.9091999530792236</c:v>
                </c:pt>
                <c:pt idx="75">
                  <c:v>2.9082999229431152</c:v>
                </c:pt>
                <c:pt idx="76">
                  <c:v>2.9073998928070068</c:v>
                </c:pt>
                <c:pt idx="77">
                  <c:v>2.9063999652862549</c:v>
                </c:pt>
                <c:pt idx="78">
                  <c:v>2.9054999351501465</c:v>
                </c:pt>
                <c:pt idx="79">
                  <c:v>2.9045999050140381</c:v>
                </c:pt>
                <c:pt idx="80">
                  <c:v>2.9033000469207764</c:v>
                </c:pt>
                <c:pt idx="81">
                  <c:v>2.902400016784668</c:v>
                </c:pt>
                <c:pt idx="82">
                  <c:v>2.9012000560760498</c:v>
                </c:pt>
                <c:pt idx="83">
                  <c:v>2.899899959564209</c:v>
                </c:pt>
                <c:pt idx="84">
                  <c:v>2.8984000682830811</c:v>
                </c:pt>
                <c:pt idx="85">
                  <c:v>2.8970999717712402</c:v>
                </c:pt>
                <c:pt idx="86">
                  <c:v>2.8961999416351318</c:v>
                </c:pt>
                <c:pt idx="87">
                  <c:v>2.8947000503540039</c:v>
                </c:pt>
                <c:pt idx="88">
                  <c:v>2.8931000232696533</c:v>
                </c:pt>
                <c:pt idx="89">
                  <c:v>2.8919000625610352</c:v>
                </c:pt>
                <c:pt idx="90">
                  <c:v>2.8905999660491943</c:v>
                </c:pt>
                <c:pt idx="91">
                  <c:v>2.8891000747680664</c:v>
                </c:pt>
                <c:pt idx="92">
                  <c:v>2.8875000476837158</c:v>
                </c:pt>
                <c:pt idx="93">
                  <c:v>2.8859999179840088</c:v>
                </c:pt>
                <c:pt idx="94">
                  <c:v>2.8843998908996582</c:v>
                </c:pt>
                <c:pt idx="95">
                  <c:v>2.88319993019104</c:v>
                </c:pt>
                <c:pt idx="96">
                  <c:v>2.8812999725341797</c:v>
                </c:pt>
                <c:pt idx="97">
                  <c:v>2.8798000812530518</c:v>
                </c:pt>
                <c:pt idx="98">
                  <c:v>2.8782000541687012</c:v>
                </c:pt>
                <c:pt idx="99">
                  <c:v>2.8763999938964844</c:v>
                </c:pt>
                <c:pt idx="100">
                  <c:v>2.874500036239624</c:v>
                </c:pt>
                <c:pt idx="101">
                  <c:v>2.8726000785827637</c:v>
                </c:pt>
                <c:pt idx="102">
                  <c:v>2.8710999488830566</c:v>
                </c:pt>
                <c:pt idx="103">
                  <c:v>2.8689000606536865</c:v>
                </c:pt>
                <c:pt idx="104">
                  <c:v>2.8671000003814697</c:v>
                </c:pt>
                <c:pt idx="105">
                  <c:v>2.8652000427246094</c:v>
                </c:pt>
                <c:pt idx="106">
                  <c:v>2.8629999160766602</c:v>
                </c:pt>
                <c:pt idx="107">
                  <c:v>2.8612000942230225</c:v>
                </c:pt>
                <c:pt idx="108">
                  <c:v>2.859299898147583</c:v>
                </c:pt>
                <c:pt idx="109">
                  <c:v>2.8571000099182129</c:v>
                </c:pt>
                <c:pt idx="110">
                  <c:v>2.8547000885009766</c:v>
                </c:pt>
                <c:pt idx="111">
                  <c:v>2.853100061416626</c:v>
                </c:pt>
                <c:pt idx="112">
                  <c:v>2.8499999046325684</c:v>
                </c:pt>
                <c:pt idx="113">
                  <c:v>2.8478000164031982</c:v>
                </c:pt>
                <c:pt idx="114">
                  <c:v>2.8457000255584717</c:v>
                </c:pt>
                <c:pt idx="115">
                  <c:v>2.8431999683380127</c:v>
                </c:pt>
                <c:pt idx="116">
                  <c:v>2.8406999111175537</c:v>
                </c:pt>
                <c:pt idx="117">
                  <c:v>2.8382000923156738</c:v>
                </c:pt>
                <c:pt idx="118">
                  <c:v>2.8354001045227051</c:v>
                </c:pt>
                <c:pt idx="119">
                  <c:v>2.8329999446868896</c:v>
                </c:pt>
                <c:pt idx="120">
                  <c:v>2.8292000293731689</c:v>
                </c:pt>
                <c:pt idx="121">
                  <c:v>2.8264999389648438</c:v>
                </c:pt>
                <c:pt idx="122">
                  <c:v>2.8234000205993652</c:v>
                </c:pt>
                <c:pt idx="123">
                  <c:v>2.8203001022338867</c:v>
                </c:pt>
                <c:pt idx="124">
                  <c:v>2.8168001174926758</c:v>
                </c:pt>
                <c:pt idx="125">
                  <c:v>2.8134000301361084</c:v>
                </c:pt>
                <c:pt idx="126">
                  <c:v>2.8097000122070313</c:v>
                </c:pt>
                <c:pt idx="127">
                  <c:v>2.8050999641418457</c:v>
                </c:pt>
                <c:pt idx="128">
                  <c:v>2.8010001182556152</c:v>
                </c:pt>
                <c:pt idx="129">
                  <c:v>2.7967000007629395</c:v>
                </c:pt>
                <c:pt idx="130">
                  <c:v>2.7920000553131104</c:v>
                </c:pt>
                <c:pt idx="131">
                  <c:v>2.787100076675415</c:v>
                </c:pt>
                <c:pt idx="132">
                  <c:v>2.7815001010894775</c:v>
                </c:pt>
                <c:pt idx="133">
                  <c:v>2.7755999565124512</c:v>
                </c:pt>
                <c:pt idx="134">
                  <c:v>2.7681999206542969</c:v>
                </c:pt>
                <c:pt idx="135">
                  <c:v>2.7625999450683594</c:v>
                </c:pt>
                <c:pt idx="136">
                  <c:v>2.7539000511169434</c:v>
                </c:pt>
                <c:pt idx="137">
                  <c:v>2.7458000183105469</c:v>
                </c:pt>
                <c:pt idx="138">
                  <c:v>2.7369000911712646</c:v>
                </c:pt>
                <c:pt idx="139">
                  <c:v>2.7265999317169189</c:v>
                </c:pt>
                <c:pt idx="140">
                  <c:v>2.7155001163482666</c:v>
                </c:pt>
                <c:pt idx="141">
                  <c:v>2.7030999660491943</c:v>
                </c:pt>
                <c:pt idx="142">
                  <c:v>2.688499927520752</c:v>
                </c:pt>
                <c:pt idx="143">
                  <c:v>2.6696000099182129</c:v>
                </c:pt>
                <c:pt idx="144">
                  <c:v>2.6500000953674316</c:v>
                </c:pt>
                <c:pt idx="145">
                  <c:v>2.6270999908447266</c:v>
                </c:pt>
                <c:pt idx="146">
                  <c:v>2.5998001098632813</c:v>
                </c:pt>
                <c:pt idx="147">
                  <c:v>2.5666999816894531</c:v>
                </c:pt>
                <c:pt idx="148">
                  <c:v>2.5260000228881836</c:v>
                </c:pt>
                <c:pt idx="149">
                  <c:v>2.4751999378204346</c:v>
                </c:pt>
                <c:pt idx="150">
                  <c:v>2.4107000827789307</c:v>
                </c:pt>
                <c:pt idx="151">
                  <c:v>2.3292000293731689</c:v>
                </c:pt>
                <c:pt idx="152">
                  <c:v>2.2051999568939209</c:v>
                </c:pt>
                <c:pt idx="153">
                  <c:v>2.0643999576568604</c:v>
                </c:pt>
                <c:pt idx="154">
                  <c:v>2</c:v>
                </c:pt>
              </c:numCache>
            </c:numRef>
          </c:yVal>
          <c:smooth val="1"/>
          <c:extLst>
            <c:ext xmlns:c16="http://schemas.microsoft.com/office/drawing/2014/chart" uri="{C3380CC4-5D6E-409C-BE32-E72D297353CC}">
              <c16:uniqueId val="{00000001-58B9-462E-ACD0-0130550C74EE}"/>
            </c:ext>
          </c:extLst>
        </c:ser>
        <c:ser>
          <c:idx val="4"/>
          <c:order val="2"/>
          <c:tx>
            <c:strRef>
              <c:f>'15A '!$L$1</c:f>
              <c:strCache>
                <c:ptCount val="1"/>
                <c:pt idx="0">
                  <c:v>Standard</c:v>
                </c:pt>
              </c:strCache>
            </c:strRef>
          </c:tx>
          <c:spPr>
            <a:ln w="25400">
              <a:solidFill>
                <a:srgbClr val="00FF00"/>
              </a:solidFill>
              <a:prstDash val="solid"/>
            </a:ln>
          </c:spPr>
          <c:marker>
            <c:symbol val="none"/>
          </c:marker>
          <c:xVal>
            <c:numRef>
              <c:f>'15A '!$J$2:$J$5536</c:f>
              <c:numCache>
                <c:formatCode>General</c:formatCode>
                <c:ptCount val="5535"/>
                <c:pt idx="0">
                  <c:v>0</c:v>
                </c:pt>
                <c:pt idx="1">
                  <c:v>20.799999237060547</c:v>
                </c:pt>
                <c:pt idx="2">
                  <c:v>41.700000762939453</c:v>
                </c:pt>
                <c:pt idx="3">
                  <c:v>62.5</c:v>
                </c:pt>
                <c:pt idx="4">
                  <c:v>83.300003051757813</c:v>
                </c:pt>
                <c:pt idx="5">
                  <c:v>104.19999694824219</c:v>
                </c:pt>
                <c:pt idx="6">
                  <c:v>125</c:v>
                </c:pt>
                <c:pt idx="7">
                  <c:v>145.80000305175781</c:v>
                </c:pt>
                <c:pt idx="8">
                  <c:v>166.60000610351563</c:v>
                </c:pt>
                <c:pt idx="9">
                  <c:v>187.5</c:v>
                </c:pt>
                <c:pt idx="10">
                  <c:v>208.30000305175781</c:v>
                </c:pt>
                <c:pt idx="11">
                  <c:v>229.10000610351563</c:v>
                </c:pt>
                <c:pt idx="12">
                  <c:v>250</c:v>
                </c:pt>
                <c:pt idx="13">
                  <c:v>270.79998779296875</c:v>
                </c:pt>
                <c:pt idx="14">
                  <c:v>291.60000610351563</c:v>
                </c:pt>
                <c:pt idx="15">
                  <c:v>312.39999389648438</c:v>
                </c:pt>
                <c:pt idx="16">
                  <c:v>333.29998779296875</c:v>
                </c:pt>
                <c:pt idx="17">
                  <c:v>354.10000610351563</c:v>
                </c:pt>
                <c:pt idx="18">
                  <c:v>374.89999389648438</c:v>
                </c:pt>
                <c:pt idx="19">
                  <c:v>395.79998779296875</c:v>
                </c:pt>
                <c:pt idx="20">
                  <c:v>416.60000610351563</c:v>
                </c:pt>
                <c:pt idx="21">
                  <c:v>437.39999389648438</c:v>
                </c:pt>
                <c:pt idx="22">
                  <c:v>458.29998779296875</c:v>
                </c:pt>
                <c:pt idx="23">
                  <c:v>479.10000610351563</c:v>
                </c:pt>
                <c:pt idx="24">
                  <c:v>499.89999389648438</c:v>
                </c:pt>
                <c:pt idx="25">
                  <c:v>520.70001220703125</c:v>
                </c:pt>
                <c:pt idx="26">
                  <c:v>541.5999755859375</c:v>
                </c:pt>
                <c:pt idx="27">
                  <c:v>562.4000244140625</c:v>
                </c:pt>
                <c:pt idx="28">
                  <c:v>583.20001220703125</c:v>
                </c:pt>
                <c:pt idx="29">
                  <c:v>604.0999755859375</c:v>
                </c:pt>
                <c:pt idx="30">
                  <c:v>624.9000244140625</c:v>
                </c:pt>
                <c:pt idx="31">
                  <c:v>645.70001220703125</c:v>
                </c:pt>
                <c:pt idx="32">
                  <c:v>666.5999755859375</c:v>
                </c:pt>
                <c:pt idx="33">
                  <c:v>687.4000244140625</c:v>
                </c:pt>
                <c:pt idx="34">
                  <c:v>708.20001220703125</c:v>
                </c:pt>
                <c:pt idx="35">
                  <c:v>729</c:v>
                </c:pt>
                <c:pt idx="36">
                  <c:v>749.9000244140625</c:v>
                </c:pt>
                <c:pt idx="37">
                  <c:v>770.70001220703125</c:v>
                </c:pt>
                <c:pt idx="38">
                  <c:v>791.5</c:v>
                </c:pt>
                <c:pt idx="39">
                  <c:v>812.29998779296875</c:v>
                </c:pt>
                <c:pt idx="40">
                  <c:v>833.20001220703125</c:v>
                </c:pt>
                <c:pt idx="41">
                  <c:v>854</c:v>
                </c:pt>
                <c:pt idx="42">
                  <c:v>874.79998779296875</c:v>
                </c:pt>
                <c:pt idx="43">
                  <c:v>895.70001220703125</c:v>
                </c:pt>
                <c:pt idx="44">
                  <c:v>916.5</c:v>
                </c:pt>
                <c:pt idx="45">
                  <c:v>937.29998779296875</c:v>
                </c:pt>
                <c:pt idx="46">
                  <c:v>958.0999755859375</c:v>
                </c:pt>
                <c:pt idx="47">
                  <c:v>979</c:v>
                </c:pt>
                <c:pt idx="48">
                  <c:v>999.79998779296875</c:v>
                </c:pt>
                <c:pt idx="49">
                  <c:v>1020.5999755859375</c:v>
                </c:pt>
                <c:pt idx="50">
                  <c:v>1041.5</c:v>
                </c:pt>
                <c:pt idx="51">
                  <c:v>1062.300048828125</c:v>
                </c:pt>
                <c:pt idx="52">
                  <c:v>1083.0999755859375</c:v>
                </c:pt>
                <c:pt idx="53">
                  <c:v>1104</c:v>
                </c:pt>
                <c:pt idx="54">
                  <c:v>1124.800048828125</c:v>
                </c:pt>
                <c:pt idx="55">
                  <c:v>1145.5999755859375</c:v>
                </c:pt>
                <c:pt idx="56">
                  <c:v>1166.5</c:v>
                </c:pt>
                <c:pt idx="57">
                  <c:v>1187.300048828125</c:v>
                </c:pt>
                <c:pt idx="58">
                  <c:v>1208.0999755859375</c:v>
                </c:pt>
                <c:pt idx="59">
                  <c:v>1228.9000244140625</c:v>
                </c:pt>
                <c:pt idx="60">
                  <c:v>1249.800048828125</c:v>
                </c:pt>
                <c:pt idx="61">
                  <c:v>1270.5999755859375</c:v>
                </c:pt>
                <c:pt idx="62">
                  <c:v>1291.4000244140625</c:v>
                </c:pt>
                <c:pt idx="63">
                  <c:v>1312.199951171875</c:v>
                </c:pt>
                <c:pt idx="64">
                  <c:v>1333.0999755859375</c:v>
                </c:pt>
                <c:pt idx="65">
                  <c:v>1353.9000244140625</c:v>
                </c:pt>
                <c:pt idx="66">
                  <c:v>1374.699951171875</c:v>
                </c:pt>
                <c:pt idx="67">
                  <c:v>1395.5999755859375</c:v>
                </c:pt>
                <c:pt idx="68">
                  <c:v>1416.4000244140625</c:v>
                </c:pt>
                <c:pt idx="69">
                  <c:v>1437.199951171875</c:v>
                </c:pt>
                <c:pt idx="70">
                  <c:v>1458</c:v>
                </c:pt>
                <c:pt idx="71">
                  <c:v>1478.9000244140625</c:v>
                </c:pt>
                <c:pt idx="72">
                  <c:v>1499.699951171875</c:v>
                </c:pt>
                <c:pt idx="73">
                  <c:v>1520.5</c:v>
                </c:pt>
                <c:pt idx="74">
                  <c:v>1541.4000244140625</c:v>
                </c:pt>
                <c:pt idx="75">
                  <c:v>1562.199951171875</c:v>
                </c:pt>
                <c:pt idx="76">
                  <c:v>1583</c:v>
                </c:pt>
                <c:pt idx="77">
                  <c:v>1603.9000244140625</c:v>
                </c:pt>
                <c:pt idx="78">
                  <c:v>1624.699951171875</c:v>
                </c:pt>
                <c:pt idx="79">
                  <c:v>1645.5</c:v>
                </c:pt>
                <c:pt idx="80">
                  <c:v>1666.300048828125</c:v>
                </c:pt>
                <c:pt idx="81">
                  <c:v>1687.199951171875</c:v>
                </c:pt>
                <c:pt idx="82">
                  <c:v>1708</c:v>
                </c:pt>
                <c:pt idx="83">
                  <c:v>1728.800048828125</c:v>
                </c:pt>
                <c:pt idx="84">
                  <c:v>1749.699951171875</c:v>
                </c:pt>
                <c:pt idx="85">
                  <c:v>1770.5</c:v>
                </c:pt>
                <c:pt idx="86">
                  <c:v>1791.300048828125</c:v>
                </c:pt>
                <c:pt idx="87">
                  <c:v>1812.0999755859375</c:v>
                </c:pt>
                <c:pt idx="88">
                  <c:v>1833</c:v>
                </c:pt>
                <c:pt idx="89">
                  <c:v>1853.800048828125</c:v>
                </c:pt>
                <c:pt idx="90">
                  <c:v>1874.5999755859375</c:v>
                </c:pt>
                <c:pt idx="91">
                  <c:v>1895.5</c:v>
                </c:pt>
                <c:pt idx="92">
                  <c:v>1916.300048828125</c:v>
                </c:pt>
                <c:pt idx="93">
                  <c:v>1937.0999755859375</c:v>
                </c:pt>
                <c:pt idx="94">
                  <c:v>1957.9000244140625</c:v>
                </c:pt>
                <c:pt idx="95">
                  <c:v>1978.800048828125</c:v>
                </c:pt>
                <c:pt idx="96">
                  <c:v>1999.5999755859375</c:v>
                </c:pt>
                <c:pt idx="97">
                  <c:v>2020.4000244140625</c:v>
                </c:pt>
                <c:pt idx="98">
                  <c:v>2041.300048828125</c:v>
                </c:pt>
                <c:pt idx="99">
                  <c:v>2062.10009765625</c:v>
                </c:pt>
                <c:pt idx="100">
                  <c:v>2082.89990234375</c:v>
                </c:pt>
                <c:pt idx="101">
                  <c:v>2103.699951171875</c:v>
                </c:pt>
                <c:pt idx="102">
                  <c:v>2124.60009765625</c:v>
                </c:pt>
                <c:pt idx="103">
                  <c:v>2145.39990234375</c:v>
                </c:pt>
                <c:pt idx="104">
                  <c:v>2166.199951171875</c:v>
                </c:pt>
                <c:pt idx="105">
                  <c:v>2187.10009765625</c:v>
                </c:pt>
                <c:pt idx="106">
                  <c:v>2207.89990234375</c:v>
                </c:pt>
                <c:pt idx="107">
                  <c:v>2228.699951171875</c:v>
                </c:pt>
                <c:pt idx="108">
                  <c:v>2249.60009765625</c:v>
                </c:pt>
                <c:pt idx="109">
                  <c:v>2270.39990234375</c:v>
                </c:pt>
                <c:pt idx="110">
                  <c:v>2291.199951171875</c:v>
                </c:pt>
                <c:pt idx="111">
                  <c:v>2312</c:v>
                </c:pt>
                <c:pt idx="112">
                  <c:v>2332.89990234375</c:v>
                </c:pt>
                <c:pt idx="113">
                  <c:v>2353.699951171875</c:v>
                </c:pt>
                <c:pt idx="114">
                  <c:v>2374.5</c:v>
                </c:pt>
                <c:pt idx="115">
                  <c:v>2395.39990234375</c:v>
                </c:pt>
                <c:pt idx="116">
                  <c:v>2416.199951171875</c:v>
                </c:pt>
                <c:pt idx="117">
                  <c:v>2437</c:v>
                </c:pt>
                <c:pt idx="118">
                  <c:v>2457.800048828125</c:v>
                </c:pt>
                <c:pt idx="119">
                  <c:v>2478.699951171875</c:v>
                </c:pt>
                <c:pt idx="120">
                  <c:v>2499.5</c:v>
                </c:pt>
                <c:pt idx="121">
                  <c:v>2520.300048828125</c:v>
                </c:pt>
                <c:pt idx="122">
                  <c:v>2541.199951171875</c:v>
                </c:pt>
                <c:pt idx="123">
                  <c:v>2562</c:v>
                </c:pt>
                <c:pt idx="124">
                  <c:v>2582.800048828125</c:v>
                </c:pt>
                <c:pt idx="125">
                  <c:v>2603.60009765625</c:v>
                </c:pt>
                <c:pt idx="126">
                  <c:v>2624.5</c:v>
                </c:pt>
                <c:pt idx="127">
                  <c:v>2645.300048828125</c:v>
                </c:pt>
                <c:pt idx="128">
                  <c:v>2666.10009765625</c:v>
                </c:pt>
                <c:pt idx="129">
                  <c:v>2687</c:v>
                </c:pt>
                <c:pt idx="130">
                  <c:v>2707.800048828125</c:v>
                </c:pt>
                <c:pt idx="131">
                  <c:v>2728.60009765625</c:v>
                </c:pt>
                <c:pt idx="132">
                  <c:v>2749.39990234375</c:v>
                </c:pt>
                <c:pt idx="133">
                  <c:v>2770.300048828125</c:v>
                </c:pt>
                <c:pt idx="134">
                  <c:v>2791.10009765625</c:v>
                </c:pt>
                <c:pt idx="135">
                  <c:v>2811.89990234375</c:v>
                </c:pt>
                <c:pt idx="136">
                  <c:v>2832.800048828125</c:v>
                </c:pt>
                <c:pt idx="137">
                  <c:v>2853.60009765625</c:v>
                </c:pt>
                <c:pt idx="138">
                  <c:v>2874.39990234375</c:v>
                </c:pt>
                <c:pt idx="139">
                  <c:v>2895.300048828125</c:v>
                </c:pt>
                <c:pt idx="140">
                  <c:v>2916.10009765625</c:v>
                </c:pt>
                <c:pt idx="141">
                  <c:v>2936.89990234375</c:v>
                </c:pt>
                <c:pt idx="142">
                  <c:v>2957.800048828125</c:v>
                </c:pt>
                <c:pt idx="143">
                  <c:v>2978.60009765625</c:v>
                </c:pt>
                <c:pt idx="144">
                  <c:v>2999.39990234375</c:v>
                </c:pt>
                <c:pt idx="145">
                  <c:v>3020.199951171875</c:v>
                </c:pt>
                <c:pt idx="146">
                  <c:v>3041.10009765625</c:v>
                </c:pt>
                <c:pt idx="147">
                  <c:v>3061.89990234375</c:v>
                </c:pt>
                <c:pt idx="148">
                  <c:v>3082.699951171875</c:v>
                </c:pt>
                <c:pt idx="149">
                  <c:v>3103.60009765625</c:v>
                </c:pt>
                <c:pt idx="150">
                  <c:v>3124.39990234375</c:v>
                </c:pt>
                <c:pt idx="151">
                  <c:v>3145.199951171875</c:v>
                </c:pt>
                <c:pt idx="152">
                  <c:v>3166.10009765625</c:v>
                </c:pt>
                <c:pt idx="153">
                  <c:v>3186.89990234375</c:v>
                </c:pt>
                <c:pt idx="154">
                  <c:v>3207.699951171875</c:v>
                </c:pt>
                <c:pt idx="155">
                  <c:v>3228.5</c:v>
                </c:pt>
                <c:pt idx="156">
                  <c:v>3245.199951171875</c:v>
                </c:pt>
              </c:numCache>
            </c:numRef>
          </c:xVal>
          <c:yVal>
            <c:numRef>
              <c:f>'15A '!$K$2:$K$5536</c:f>
              <c:numCache>
                <c:formatCode>General</c:formatCode>
                <c:ptCount val="5535"/>
                <c:pt idx="0">
                  <c:v>3.5578000545501709</c:v>
                </c:pt>
                <c:pt idx="1">
                  <c:v>3.0078001022338867</c:v>
                </c:pt>
                <c:pt idx="2">
                  <c:v>2.9576001167297363</c:v>
                </c:pt>
                <c:pt idx="3">
                  <c:v>2.940500020980835</c:v>
                </c:pt>
                <c:pt idx="4">
                  <c:v>2.9312000274658203</c:v>
                </c:pt>
                <c:pt idx="5">
                  <c:v>2.9249999523162842</c:v>
                </c:pt>
                <c:pt idx="6">
                  <c:v>2.9200999736785889</c:v>
                </c:pt>
                <c:pt idx="7">
                  <c:v>2.9166998863220215</c:v>
                </c:pt>
                <c:pt idx="8">
                  <c:v>2.9142000675201416</c:v>
                </c:pt>
                <c:pt idx="9">
                  <c:v>2.9123001098632813</c:v>
                </c:pt>
                <c:pt idx="10">
                  <c:v>2.911099910736084</c:v>
                </c:pt>
                <c:pt idx="11">
                  <c:v>2.9102001190185547</c:v>
                </c:pt>
                <c:pt idx="12">
                  <c:v>2.9098000526428223</c:v>
                </c:pt>
                <c:pt idx="13">
                  <c:v>2.9098000526428223</c:v>
                </c:pt>
                <c:pt idx="14">
                  <c:v>2.9098000526428223</c:v>
                </c:pt>
                <c:pt idx="15">
                  <c:v>2.9102001190185547</c:v>
                </c:pt>
                <c:pt idx="16">
                  <c:v>2.9107999801635742</c:v>
                </c:pt>
                <c:pt idx="17">
                  <c:v>2.911099910736084</c:v>
                </c:pt>
                <c:pt idx="18">
                  <c:v>2.9119999408721924</c:v>
                </c:pt>
                <c:pt idx="19">
                  <c:v>2.912600040435791</c:v>
                </c:pt>
                <c:pt idx="20">
                  <c:v>2.9133000373840332</c:v>
                </c:pt>
                <c:pt idx="21">
                  <c:v>2.9138998985290527</c:v>
                </c:pt>
                <c:pt idx="22">
                  <c:v>2.9147999286651611</c:v>
                </c:pt>
                <c:pt idx="23">
                  <c:v>2.9154000282287598</c:v>
                </c:pt>
                <c:pt idx="24">
                  <c:v>2.9159998893737793</c:v>
                </c:pt>
                <c:pt idx="25">
                  <c:v>2.9170000553131104</c:v>
                </c:pt>
                <c:pt idx="26">
                  <c:v>2.9175999164581299</c:v>
                </c:pt>
                <c:pt idx="27">
                  <c:v>2.9184999465942383</c:v>
                </c:pt>
                <c:pt idx="28">
                  <c:v>2.9191000461578369</c:v>
                </c:pt>
                <c:pt idx="29">
                  <c:v>2.9198000431060791</c:v>
                </c:pt>
                <c:pt idx="30">
                  <c:v>2.9203999042510986</c:v>
                </c:pt>
                <c:pt idx="31">
                  <c:v>2.9210000038146973</c:v>
                </c:pt>
                <c:pt idx="32">
                  <c:v>2.921299934387207</c:v>
                </c:pt>
                <c:pt idx="33">
                  <c:v>2.9221999645233154</c:v>
                </c:pt>
                <c:pt idx="34">
                  <c:v>2.9226000308990479</c:v>
                </c:pt>
                <c:pt idx="35">
                  <c:v>2.9228999614715576</c:v>
                </c:pt>
                <c:pt idx="36">
                  <c:v>2.9235000610351563</c:v>
                </c:pt>
                <c:pt idx="37">
                  <c:v>2.9235000610351563</c:v>
                </c:pt>
                <c:pt idx="38">
                  <c:v>2.923799991607666</c:v>
                </c:pt>
                <c:pt idx="39">
                  <c:v>2.9240999221801758</c:v>
                </c:pt>
                <c:pt idx="40">
                  <c:v>2.9244000911712646</c:v>
                </c:pt>
                <c:pt idx="41">
                  <c:v>2.9244000911712646</c:v>
                </c:pt>
                <c:pt idx="42">
                  <c:v>2.9247000217437744</c:v>
                </c:pt>
                <c:pt idx="43">
                  <c:v>2.9247000217437744</c:v>
                </c:pt>
                <c:pt idx="44">
                  <c:v>2.9247000217437744</c:v>
                </c:pt>
                <c:pt idx="45">
                  <c:v>2.9247000217437744</c:v>
                </c:pt>
                <c:pt idx="46">
                  <c:v>2.9247000217437744</c:v>
                </c:pt>
                <c:pt idx="47">
                  <c:v>2.9247000217437744</c:v>
                </c:pt>
                <c:pt idx="48">
                  <c:v>2.9244000911712646</c:v>
                </c:pt>
                <c:pt idx="49">
                  <c:v>2.9240999221801758</c:v>
                </c:pt>
                <c:pt idx="50">
                  <c:v>2.9240999221801758</c:v>
                </c:pt>
                <c:pt idx="51">
                  <c:v>2.923799991607666</c:v>
                </c:pt>
                <c:pt idx="52">
                  <c:v>2.9235000610351563</c:v>
                </c:pt>
                <c:pt idx="53">
                  <c:v>2.9231998920440674</c:v>
                </c:pt>
                <c:pt idx="54">
                  <c:v>2.9228999614715576</c:v>
                </c:pt>
                <c:pt idx="55">
                  <c:v>2.9226000308990479</c:v>
                </c:pt>
                <c:pt idx="56">
                  <c:v>2.9221999645233154</c:v>
                </c:pt>
                <c:pt idx="57">
                  <c:v>2.921299934387207</c:v>
                </c:pt>
                <c:pt idx="58">
                  <c:v>2.9210000038146973</c:v>
                </c:pt>
                <c:pt idx="59">
                  <c:v>2.9203999042510986</c:v>
                </c:pt>
                <c:pt idx="60">
                  <c:v>2.9198000431060791</c:v>
                </c:pt>
                <c:pt idx="61">
                  <c:v>2.9191000461578369</c:v>
                </c:pt>
                <c:pt idx="62">
                  <c:v>2.9184999465942383</c:v>
                </c:pt>
                <c:pt idx="63">
                  <c:v>2.9179000854492188</c:v>
                </c:pt>
                <c:pt idx="64">
                  <c:v>2.9172999858856201</c:v>
                </c:pt>
                <c:pt idx="65">
                  <c:v>2.9166998863220215</c:v>
                </c:pt>
                <c:pt idx="66">
                  <c:v>2.9156999588012695</c:v>
                </c:pt>
                <c:pt idx="67">
                  <c:v>2.91510009765625</c:v>
                </c:pt>
                <c:pt idx="68">
                  <c:v>2.9142000675201416</c:v>
                </c:pt>
                <c:pt idx="69">
                  <c:v>2.913599967956543</c:v>
                </c:pt>
                <c:pt idx="70">
                  <c:v>2.912600040435791</c:v>
                </c:pt>
                <c:pt idx="71">
                  <c:v>2.9119999408721924</c:v>
                </c:pt>
                <c:pt idx="72">
                  <c:v>2.911099910736084</c:v>
                </c:pt>
                <c:pt idx="73">
                  <c:v>2.9102001190185547</c:v>
                </c:pt>
                <c:pt idx="74">
                  <c:v>2.9094998836517334</c:v>
                </c:pt>
                <c:pt idx="75">
                  <c:v>2.9082999229431152</c:v>
                </c:pt>
                <c:pt idx="76">
                  <c:v>2.9073998928070068</c:v>
                </c:pt>
                <c:pt idx="77">
                  <c:v>2.9063999652862549</c:v>
                </c:pt>
                <c:pt idx="78">
                  <c:v>2.9052000045776367</c:v>
                </c:pt>
                <c:pt idx="79">
                  <c:v>2.9042999744415283</c:v>
                </c:pt>
                <c:pt idx="80">
                  <c:v>2.9033000469207764</c:v>
                </c:pt>
                <c:pt idx="81">
                  <c:v>2.9021000862121582</c:v>
                </c:pt>
                <c:pt idx="82">
                  <c:v>2.9008998870849609</c:v>
                </c:pt>
                <c:pt idx="83">
                  <c:v>2.8996000289916992</c:v>
                </c:pt>
                <c:pt idx="84">
                  <c:v>2.8984000682830811</c:v>
                </c:pt>
                <c:pt idx="85">
                  <c:v>2.8968000411987305</c:v>
                </c:pt>
                <c:pt idx="86">
                  <c:v>2.8956000804901123</c:v>
                </c:pt>
                <c:pt idx="87">
                  <c:v>2.8942999839782715</c:v>
                </c:pt>
                <c:pt idx="88">
                  <c:v>2.8928000926971436</c:v>
                </c:pt>
                <c:pt idx="89">
                  <c:v>2.8915998935699463</c:v>
                </c:pt>
                <c:pt idx="90">
                  <c:v>2.8896999359130859</c:v>
                </c:pt>
                <c:pt idx="91">
                  <c:v>2.8880999088287354</c:v>
                </c:pt>
                <c:pt idx="92">
                  <c:v>2.8866000175476074</c:v>
                </c:pt>
                <c:pt idx="93">
                  <c:v>2.8849999904632568</c:v>
                </c:pt>
                <c:pt idx="94">
                  <c:v>2.88319993019104</c:v>
                </c:pt>
                <c:pt idx="95">
                  <c:v>2.8819000720977783</c:v>
                </c:pt>
                <c:pt idx="96">
                  <c:v>2.8801000118255615</c:v>
                </c:pt>
                <c:pt idx="97">
                  <c:v>2.8784999847412109</c:v>
                </c:pt>
                <c:pt idx="98">
                  <c:v>2.8766999244689941</c:v>
                </c:pt>
                <c:pt idx="99">
                  <c:v>2.8750998973846436</c:v>
                </c:pt>
                <c:pt idx="100">
                  <c:v>2.8733000755310059</c:v>
                </c:pt>
                <c:pt idx="101">
                  <c:v>2.8717000484466553</c:v>
                </c:pt>
                <c:pt idx="102">
                  <c:v>2.8698999881744385</c:v>
                </c:pt>
                <c:pt idx="103">
                  <c:v>2.8680000305175781</c:v>
                </c:pt>
                <c:pt idx="104">
                  <c:v>2.8661000728607178</c:v>
                </c:pt>
                <c:pt idx="105">
                  <c:v>2.864300012588501</c:v>
                </c:pt>
                <c:pt idx="106">
                  <c:v>2.8620998859405518</c:v>
                </c:pt>
                <c:pt idx="107">
                  <c:v>2.8596000671386719</c:v>
                </c:pt>
                <c:pt idx="108">
                  <c:v>2.8578000068664551</c:v>
                </c:pt>
                <c:pt idx="109">
                  <c:v>2.855600118637085</c:v>
                </c:pt>
                <c:pt idx="110">
                  <c:v>2.8536999225616455</c:v>
                </c:pt>
                <c:pt idx="111">
                  <c:v>2.8515999317169189</c:v>
                </c:pt>
                <c:pt idx="112">
                  <c:v>2.8494000434875488</c:v>
                </c:pt>
                <c:pt idx="113">
                  <c:v>2.8471999168395996</c:v>
                </c:pt>
                <c:pt idx="114">
                  <c:v>2.845099925994873</c:v>
                </c:pt>
                <c:pt idx="115">
                  <c:v>2.8426001071929932</c:v>
                </c:pt>
                <c:pt idx="116">
                  <c:v>2.8401000499725342</c:v>
                </c:pt>
                <c:pt idx="117">
                  <c:v>2.837899923324585</c:v>
                </c:pt>
                <c:pt idx="118">
                  <c:v>2.8354001045227051</c:v>
                </c:pt>
                <c:pt idx="119">
                  <c:v>2.8329999446868896</c:v>
                </c:pt>
                <c:pt idx="120">
                  <c:v>2.8301999568939209</c:v>
                </c:pt>
                <c:pt idx="121">
                  <c:v>2.8273999691009521</c:v>
                </c:pt>
                <c:pt idx="122">
                  <c:v>2.8245999813079834</c:v>
                </c:pt>
                <c:pt idx="123">
                  <c:v>2.8217999935150146</c:v>
                </c:pt>
                <c:pt idx="124">
                  <c:v>2.8187000751495361</c:v>
                </c:pt>
                <c:pt idx="125">
                  <c:v>2.8159000873565674</c:v>
                </c:pt>
                <c:pt idx="126">
                  <c:v>2.8125</c:v>
                </c:pt>
                <c:pt idx="127">
                  <c:v>2.8094000816345215</c:v>
                </c:pt>
                <c:pt idx="128">
                  <c:v>2.8057000637054443</c:v>
                </c:pt>
                <c:pt idx="129">
                  <c:v>2.8020000457763672</c:v>
                </c:pt>
                <c:pt idx="130">
                  <c:v>2.7978999614715576</c:v>
                </c:pt>
                <c:pt idx="131">
                  <c:v>2.7939000129699707</c:v>
                </c:pt>
                <c:pt idx="132">
                  <c:v>2.7895998954772949</c:v>
                </c:pt>
                <c:pt idx="133">
                  <c:v>2.7848999500274658</c:v>
                </c:pt>
                <c:pt idx="134">
                  <c:v>2.779900074005127</c:v>
                </c:pt>
                <c:pt idx="135">
                  <c:v>2.7746999263763428</c:v>
                </c:pt>
                <c:pt idx="136">
                  <c:v>2.7690999507904053</c:v>
                </c:pt>
                <c:pt idx="137">
                  <c:v>2.7613000869750977</c:v>
                </c:pt>
                <c:pt idx="138">
                  <c:v>2.7555000782012939</c:v>
                </c:pt>
                <c:pt idx="139">
                  <c:v>2.7467999458312988</c:v>
                </c:pt>
                <c:pt idx="140">
                  <c:v>2.7395999431610107</c:v>
                </c:pt>
                <c:pt idx="141">
                  <c:v>2.7288000583648682</c:v>
                </c:pt>
                <c:pt idx="142">
                  <c:v>2.7204000949859619</c:v>
                </c:pt>
                <c:pt idx="143">
                  <c:v>2.7074000835418701</c:v>
                </c:pt>
                <c:pt idx="144">
                  <c:v>2.6944000720977783</c:v>
                </c:pt>
                <c:pt idx="145">
                  <c:v>2.6803998947143555</c:v>
                </c:pt>
                <c:pt idx="146">
                  <c:v>2.6645998954772949</c:v>
                </c:pt>
                <c:pt idx="147">
                  <c:v>2.6466000080108643</c:v>
                </c:pt>
                <c:pt idx="148">
                  <c:v>2.6259000301361084</c:v>
                </c:pt>
                <c:pt idx="149">
                  <c:v>2.6013998985290527</c:v>
                </c:pt>
                <c:pt idx="150">
                  <c:v>2.5724999904632568</c:v>
                </c:pt>
                <c:pt idx="151">
                  <c:v>2.5366001129150391</c:v>
                </c:pt>
                <c:pt idx="152">
                  <c:v>2.489799976348877</c:v>
                </c:pt>
                <c:pt idx="153">
                  <c:v>2.4270999431610107</c:v>
                </c:pt>
                <c:pt idx="154">
                  <c:v>2.3403000831604004</c:v>
                </c:pt>
                <c:pt idx="155">
                  <c:v>2.2086000442504883</c:v>
                </c:pt>
                <c:pt idx="156">
                  <c:v>2</c:v>
                </c:pt>
              </c:numCache>
            </c:numRef>
          </c:yVal>
          <c:smooth val="1"/>
          <c:extLst>
            <c:ext xmlns:c16="http://schemas.microsoft.com/office/drawing/2014/chart" uri="{C3380CC4-5D6E-409C-BE32-E72D297353CC}">
              <c16:uniqueId val="{00000002-58B9-462E-ACD0-0130550C74EE}"/>
            </c:ext>
          </c:extLst>
        </c:ser>
        <c:ser>
          <c:idx val="5"/>
          <c:order val="3"/>
          <c:tx>
            <c:strRef>
              <c:f>'15A '!$P$1</c:f>
              <c:strCache>
                <c:ptCount val="1"/>
                <c:pt idx="0">
                  <c:v>Standard</c:v>
                </c:pt>
              </c:strCache>
            </c:strRef>
          </c:tx>
          <c:spPr>
            <a:ln w="25400">
              <a:solidFill>
                <a:schemeClr val="accent3">
                  <a:lumMod val="50000"/>
                </a:schemeClr>
              </a:solidFill>
              <a:prstDash val="solid"/>
            </a:ln>
          </c:spPr>
          <c:marker>
            <c:symbol val="none"/>
          </c:marker>
          <c:xVal>
            <c:numRef>
              <c:f>'15A '!$N$2:$N$5535</c:f>
              <c:numCache>
                <c:formatCode>General</c:formatCode>
                <c:ptCount val="5534"/>
                <c:pt idx="0">
                  <c:v>0</c:v>
                </c:pt>
                <c:pt idx="1">
                  <c:v>20.799999237060547</c:v>
                </c:pt>
                <c:pt idx="2">
                  <c:v>41.700000762939453</c:v>
                </c:pt>
                <c:pt idx="3">
                  <c:v>62.5</c:v>
                </c:pt>
                <c:pt idx="4">
                  <c:v>83.300003051757813</c:v>
                </c:pt>
                <c:pt idx="5">
                  <c:v>104.19999694824219</c:v>
                </c:pt>
                <c:pt idx="6">
                  <c:v>125</c:v>
                </c:pt>
                <c:pt idx="7">
                  <c:v>145.80000305175781</c:v>
                </c:pt>
                <c:pt idx="8">
                  <c:v>166.69999694824219</c:v>
                </c:pt>
                <c:pt idx="9">
                  <c:v>187.5</c:v>
                </c:pt>
                <c:pt idx="10">
                  <c:v>208.30000305175781</c:v>
                </c:pt>
                <c:pt idx="11">
                  <c:v>229.19999694824219</c:v>
                </c:pt>
                <c:pt idx="12">
                  <c:v>250</c:v>
                </c:pt>
                <c:pt idx="13">
                  <c:v>270.79998779296875</c:v>
                </c:pt>
                <c:pt idx="14">
                  <c:v>291.70001220703125</c:v>
                </c:pt>
                <c:pt idx="15">
                  <c:v>312.5</c:v>
                </c:pt>
                <c:pt idx="16">
                  <c:v>333.29998779296875</c:v>
                </c:pt>
                <c:pt idx="17">
                  <c:v>354.20001220703125</c:v>
                </c:pt>
                <c:pt idx="18">
                  <c:v>375</c:v>
                </c:pt>
                <c:pt idx="19">
                  <c:v>395.79998779296875</c:v>
                </c:pt>
                <c:pt idx="20">
                  <c:v>416.70001220703125</c:v>
                </c:pt>
                <c:pt idx="21">
                  <c:v>437.5</c:v>
                </c:pt>
                <c:pt idx="22">
                  <c:v>458.29998779296875</c:v>
                </c:pt>
                <c:pt idx="23">
                  <c:v>479.20001220703125</c:v>
                </c:pt>
                <c:pt idx="24">
                  <c:v>500</c:v>
                </c:pt>
                <c:pt idx="25">
                  <c:v>520.9000244140625</c:v>
                </c:pt>
                <c:pt idx="26">
                  <c:v>541.70001220703125</c:v>
                </c:pt>
                <c:pt idx="27">
                  <c:v>562.5</c:v>
                </c:pt>
                <c:pt idx="28">
                  <c:v>583.29998779296875</c:v>
                </c:pt>
                <c:pt idx="29">
                  <c:v>604.20001220703125</c:v>
                </c:pt>
                <c:pt idx="30">
                  <c:v>625</c:v>
                </c:pt>
                <c:pt idx="31">
                  <c:v>645.9000244140625</c:v>
                </c:pt>
                <c:pt idx="32">
                  <c:v>666.70001220703125</c:v>
                </c:pt>
                <c:pt idx="33">
                  <c:v>687.5</c:v>
                </c:pt>
                <c:pt idx="34">
                  <c:v>708.29998779296875</c:v>
                </c:pt>
                <c:pt idx="35">
                  <c:v>729.20001220703125</c:v>
                </c:pt>
                <c:pt idx="36">
                  <c:v>750</c:v>
                </c:pt>
                <c:pt idx="37">
                  <c:v>770.79998779296875</c:v>
                </c:pt>
                <c:pt idx="38">
                  <c:v>791.70001220703125</c:v>
                </c:pt>
                <c:pt idx="39">
                  <c:v>812.5</c:v>
                </c:pt>
                <c:pt idx="40">
                  <c:v>833.29998779296875</c:v>
                </c:pt>
                <c:pt idx="41">
                  <c:v>854.20001220703125</c:v>
                </c:pt>
                <c:pt idx="42">
                  <c:v>875</c:v>
                </c:pt>
                <c:pt idx="43">
                  <c:v>895.79998779296875</c:v>
                </c:pt>
                <c:pt idx="44">
                  <c:v>916.70001220703125</c:v>
                </c:pt>
                <c:pt idx="45">
                  <c:v>937.5</c:v>
                </c:pt>
                <c:pt idx="46">
                  <c:v>958.29998779296875</c:v>
                </c:pt>
                <c:pt idx="47">
                  <c:v>979.20001220703125</c:v>
                </c:pt>
                <c:pt idx="48">
                  <c:v>1000</c:v>
                </c:pt>
                <c:pt idx="49">
                  <c:v>1020.7999877929688</c:v>
                </c:pt>
                <c:pt idx="50">
                  <c:v>1041.699951171875</c:v>
                </c:pt>
                <c:pt idx="51">
                  <c:v>1062.5</c:v>
                </c:pt>
                <c:pt idx="52">
                  <c:v>1083.300048828125</c:v>
                </c:pt>
                <c:pt idx="53">
                  <c:v>1104.199951171875</c:v>
                </c:pt>
                <c:pt idx="54">
                  <c:v>1125</c:v>
                </c:pt>
                <c:pt idx="55">
                  <c:v>1145.800048828125</c:v>
                </c:pt>
                <c:pt idx="56">
                  <c:v>1166.699951171875</c:v>
                </c:pt>
                <c:pt idx="57">
                  <c:v>1187.5</c:v>
                </c:pt>
                <c:pt idx="58">
                  <c:v>1208.300048828125</c:v>
                </c:pt>
                <c:pt idx="59">
                  <c:v>1229.199951171875</c:v>
                </c:pt>
                <c:pt idx="60">
                  <c:v>1250</c:v>
                </c:pt>
                <c:pt idx="61">
                  <c:v>1270.800048828125</c:v>
                </c:pt>
                <c:pt idx="62">
                  <c:v>1291.699951171875</c:v>
                </c:pt>
                <c:pt idx="63">
                  <c:v>1312.5</c:v>
                </c:pt>
                <c:pt idx="64">
                  <c:v>1333.300048828125</c:v>
                </c:pt>
                <c:pt idx="65">
                  <c:v>1354.199951171875</c:v>
                </c:pt>
                <c:pt idx="66">
                  <c:v>1375</c:v>
                </c:pt>
                <c:pt idx="67">
                  <c:v>1395.800048828125</c:v>
                </c:pt>
                <c:pt idx="68">
                  <c:v>1416.699951171875</c:v>
                </c:pt>
                <c:pt idx="69">
                  <c:v>1437.5</c:v>
                </c:pt>
                <c:pt idx="70">
                  <c:v>1458.300048828125</c:v>
                </c:pt>
                <c:pt idx="71">
                  <c:v>1479.0999755859375</c:v>
                </c:pt>
                <c:pt idx="72">
                  <c:v>1500</c:v>
                </c:pt>
                <c:pt idx="73">
                  <c:v>1520.800048828125</c:v>
                </c:pt>
                <c:pt idx="74">
                  <c:v>1541.5999755859375</c:v>
                </c:pt>
                <c:pt idx="75">
                  <c:v>1562.5</c:v>
                </c:pt>
                <c:pt idx="76">
                  <c:v>1583.300048828125</c:v>
                </c:pt>
                <c:pt idx="77">
                  <c:v>1604.0999755859375</c:v>
                </c:pt>
                <c:pt idx="78">
                  <c:v>1625</c:v>
                </c:pt>
                <c:pt idx="79">
                  <c:v>1645.800048828125</c:v>
                </c:pt>
                <c:pt idx="80">
                  <c:v>1666.5999755859375</c:v>
                </c:pt>
                <c:pt idx="81">
                  <c:v>1687.5</c:v>
                </c:pt>
                <c:pt idx="82">
                  <c:v>1708.300048828125</c:v>
                </c:pt>
                <c:pt idx="83">
                  <c:v>1729.0999755859375</c:v>
                </c:pt>
                <c:pt idx="84">
                  <c:v>1750</c:v>
                </c:pt>
                <c:pt idx="85">
                  <c:v>1770.800048828125</c:v>
                </c:pt>
                <c:pt idx="86">
                  <c:v>1791.5999755859375</c:v>
                </c:pt>
                <c:pt idx="87">
                  <c:v>1812.5</c:v>
                </c:pt>
                <c:pt idx="88">
                  <c:v>1833.300048828125</c:v>
                </c:pt>
                <c:pt idx="89">
                  <c:v>1854.0999755859375</c:v>
                </c:pt>
                <c:pt idx="90">
                  <c:v>1875</c:v>
                </c:pt>
                <c:pt idx="91">
                  <c:v>1895.800048828125</c:v>
                </c:pt>
                <c:pt idx="92">
                  <c:v>1916.5999755859375</c:v>
                </c:pt>
                <c:pt idx="93">
                  <c:v>1937.5</c:v>
                </c:pt>
                <c:pt idx="94">
                  <c:v>1958.300048828125</c:v>
                </c:pt>
                <c:pt idx="95">
                  <c:v>1979.0999755859375</c:v>
                </c:pt>
                <c:pt idx="96">
                  <c:v>2000</c:v>
                </c:pt>
                <c:pt idx="97">
                  <c:v>2020.800048828125</c:v>
                </c:pt>
                <c:pt idx="98">
                  <c:v>2041.5999755859375</c:v>
                </c:pt>
                <c:pt idx="99">
                  <c:v>2062.5</c:v>
                </c:pt>
                <c:pt idx="100">
                  <c:v>2083.300048828125</c:v>
                </c:pt>
                <c:pt idx="101">
                  <c:v>2104.10009765625</c:v>
                </c:pt>
                <c:pt idx="102">
                  <c:v>2124.89990234375</c:v>
                </c:pt>
                <c:pt idx="103">
                  <c:v>2145.800048828125</c:v>
                </c:pt>
                <c:pt idx="104">
                  <c:v>2166.60009765625</c:v>
                </c:pt>
                <c:pt idx="105">
                  <c:v>2187.39990234375</c:v>
                </c:pt>
                <c:pt idx="106">
                  <c:v>2208.300048828125</c:v>
                </c:pt>
                <c:pt idx="107">
                  <c:v>2229.10009765625</c:v>
                </c:pt>
                <c:pt idx="108">
                  <c:v>2249.89990234375</c:v>
                </c:pt>
                <c:pt idx="109">
                  <c:v>2270.800048828125</c:v>
                </c:pt>
                <c:pt idx="110">
                  <c:v>2291.60009765625</c:v>
                </c:pt>
                <c:pt idx="111">
                  <c:v>2312.39990234375</c:v>
                </c:pt>
                <c:pt idx="112">
                  <c:v>2333.300048828125</c:v>
                </c:pt>
                <c:pt idx="113">
                  <c:v>2354.10009765625</c:v>
                </c:pt>
                <c:pt idx="114">
                  <c:v>2375</c:v>
                </c:pt>
                <c:pt idx="115">
                  <c:v>2395.800048828125</c:v>
                </c:pt>
                <c:pt idx="116">
                  <c:v>2416.60009765625</c:v>
                </c:pt>
                <c:pt idx="117">
                  <c:v>2437.5</c:v>
                </c:pt>
                <c:pt idx="118">
                  <c:v>2458.300048828125</c:v>
                </c:pt>
                <c:pt idx="119">
                  <c:v>2479.10009765625</c:v>
                </c:pt>
                <c:pt idx="120">
                  <c:v>2500</c:v>
                </c:pt>
                <c:pt idx="121">
                  <c:v>2520.800048828125</c:v>
                </c:pt>
                <c:pt idx="122">
                  <c:v>2541.60009765625</c:v>
                </c:pt>
                <c:pt idx="123">
                  <c:v>2562.5</c:v>
                </c:pt>
                <c:pt idx="124">
                  <c:v>2583.300048828125</c:v>
                </c:pt>
                <c:pt idx="125">
                  <c:v>2604.10009765625</c:v>
                </c:pt>
                <c:pt idx="126">
                  <c:v>2625</c:v>
                </c:pt>
                <c:pt idx="127">
                  <c:v>2645.800048828125</c:v>
                </c:pt>
                <c:pt idx="128">
                  <c:v>2666.60009765625</c:v>
                </c:pt>
                <c:pt idx="129">
                  <c:v>2687.5</c:v>
                </c:pt>
                <c:pt idx="130">
                  <c:v>2708.300048828125</c:v>
                </c:pt>
                <c:pt idx="131">
                  <c:v>2729.10009765625</c:v>
                </c:pt>
                <c:pt idx="132">
                  <c:v>2749.89990234375</c:v>
                </c:pt>
                <c:pt idx="133">
                  <c:v>2770.800048828125</c:v>
                </c:pt>
                <c:pt idx="134">
                  <c:v>2791.60009765625</c:v>
                </c:pt>
                <c:pt idx="135">
                  <c:v>2812.39990234375</c:v>
                </c:pt>
                <c:pt idx="136">
                  <c:v>2833.300048828125</c:v>
                </c:pt>
                <c:pt idx="137">
                  <c:v>2854.10009765625</c:v>
                </c:pt>
                <c:pt idx="138">
                  <c:v>2874.89990234375</c:v>
                </c:pt>
                <c:pt idx="139">
                  <c:v>2895.800048828125</c:v>
                </c:pt>
                <c:pt idx="140">
                  <c:v>2916.60009765625</c:v>
                </c:pt>
                <c:pt idx="141">
                  <c:v>2937.39990234375</c:v>
                </c:pt>
                <c:pt idx="142">
                  <c:v>2958.300048828125</c:v>
                </c:pt>
                <c:pt idx="143">
                  <c:v>2979.10009765625</c:v>
                </c:pt>
                <c:pt idx="144">
                  <c:v>2999.89990234375</c:v>
                </c:pt>
                <c:pt idx="145">
                  <c:v>3020.800048828125</c:v>
                </c:pt>
                <c:pt idx="146">
                  <c:v>3041.60009765625</c:v>
                </c:pt>
                <c:pt idx="147">
                  <c:v>3062.39990234375</c:v>
                </c:pt>
                <c:pt idx="148">
                  <c:v>3083.300048828125</c:v>
                </c:pt>
                <c:pt idx="149">
                  <c:v>3104.10009765625</c:v>
                </c:pt>
                <c:pt idx="150">
                  <c:v>3124.89990234375</c:v>
                </c:pt>
                <c:pt idx="151">
                  <c:v>3145.800048828125</c:v>
                </c:pt>
                <c:pt idx="152">
                  <c:v>3166.60009765625</c:v>
                </c:pt>
                <c:pt idx="153">
                  <c:v>3187.39990234375</c:v>
                </c:pt>
                <c:pt idx="154">
                  <c:v>3208.300048828125</c:v>
                </c:pt>
                <c:pt idx="155">
                  <c:v>3212.39990234375</c:v>
                </c:pt>
              </c:numCache>
            </c:numRef>
          </c:xVal>
          <c:yVal>
            <c:numRef>
              <c:f>'15A '!$O$2:$O$5535</c:f>
              <c:numCache>
                <c:formatCode>General</c:formatCode>
                <c:ptCount val="5534"/>
                <c:pt idx="0">
                  <c:v>3.4718999862670898</c:v>
                </c:pt>
                <c:pt idx="1">
                  <c:v>2.9988000392913818</c:v>
                </c:pt>
                <c:pt idx="2">
                  <c:v>2.9507999420166016</c:v>
                </c:pt>
                <c:pt idx="3">
                  <c:v>2.9346001148223877</c:v>
                </c:pt>
                <c:pt idx="4">
                  <c:v>2.9252998828887939</c:v>
                </c:pt>
                <c:pt idx="5">
                  <c:v>2.9200999736785889</c:v>
                </c:pt>
                <c:pt idx="6">
                  <c:v>2.9144999980926514</c:v>
                </c:pt>
                <c:pt idx="7">
                  <c:v>2.9119999408721924</c:v>
                </c:pt>
                <c:pt idx="8">
                  <c:v>2.9091999530792236</c:v>
                </c:pt>
                <c:pt idx="9">
                  <c:v>2.9073998928070068</c:v>
                </c:pt>
                <c:pt idx="10">
                  <c:v>2.9063999652862549</c:v>
                </c:pt>
                <c:pt idx="11">
                  <c:v>2.9058001041412354</c:v>
                </c:pt>
                <c:pt idx="12">
                  <c:v>2.9052000045776367</c:v>
                </c:pt>
                <c:pt idx="13">
                  <c:v>2.9052000045776367</c:v>
                </c:pt>
                <c:pt idx="14">
                  <c:v>2.9054999351501465</c:v>
                </c:pt>
                <c:pt idx="15">
                  <c:v>2.9058001041412354</c:v>
                </c:pt>
                <c:pt idx="16">
                  <c:v>2.9063999652862549</c:v>
                </c:pt>
                <c:pt idx="17">
                  <c:v>2.9070999622344971</c:v>
                </c:pt>
                <c:pt idx="18">
                  <c:v>2.9073998928070068</c:v>
                </c:pt>
                <c:pt idx="19">
                  <c:v>2.9082999229431152</c:v>
                </c:pt>
                <c:pt idx="20">
                  <c:v>2.9089000225067139</c:v>
                </c:pt>
                <c:pt idx="21">
                  <c:v>2.9098000526428223</c:v>
                </c:pt>
                <c:pt idx="22">
                  <c:v>2.9105000495910645</c:v>
                </c:pt>
                <c:pt idx="23">
                  <c:v>2.9114000797271729</c:v>
                </c:pt>
                <c:pt idx="24">
                  <c:v>2.9119999408721924</c:v>
                </c:pt>
                <c:pt idx="25">
                  <c:v>2.9128999710083008</c:v>
                </c:pt>
                <c:pt idx="26">
                  <c:v>2.913599967956543</c:v>
                </c:pt>
                <c:pt idx="27">
                  <c:v>2.9142000675201416</c:v>
                </c:pt>
                <c:pt idx="28">
                  <c:v>2.9147999286651611</c:v>
                </c:pt>
                <c:pt idx="29">
                  <c:v>2.9154000282287598</c:v>
                </c:pt>
                <c:pt idx="30">
                  <c:v>2.9156999588012695</c:v>
                </c:pt>
                <c:pt idx="31">
                  <c:v>2.9163999557495117</c:v>
                </c:pt>
                <c:pt idx="32">
                  <c:v>2.9170000553131104</c:v>
                </c:pt>
                <c:pt idx="33">
                  <c:v>2.9172999858856201</c:v>
                </c:pt>
                <c:pt idx="34">
                  <c:v>2.9179000854492188</c:v>
                </c:pt>
                <c:pt idx="35">
                  <c:v>2.9182000160217285</c:v>
                </c:pt>
                <c:pt idx="36">
                  <c:v>2.9184999465942383</c:v>
                </c:pt>
                <c:pt idx="37">
                  <c:v>2.9188001155853271</c:v>
                </c:pt>
                <c:pt idx="38">
                  <c:v>2.9191000461578369</c:v>
                </c:pt>
                <c:pt idx="39">
                  <c:v>2.9195001125335693</c:v>
                </c:pt>
                <c:pt idx="40">
                  <c:v>2.9195001125335693</c:v>
                </c:pt>
                <c:pt idx="41">
                  <c:v>2.9195001125335693</c:v>
                </c:pt>
                <c:pt idx="42">
                  <c:v>2.9198000431060791</c:v>
                </c:pt>
                <c:pt idx="43">
                  <c:v>2.9198000431060791</c:v>
                </c:pt>
                <c:pt idx="44">
                  <c:v>2.9198000431060791</c:v>
                </c:pt>
                <c:pt idx="45">
                  <c:v>2.9198000431060791</c:v>
                </c:pt>
                <c:pt idx="46">
                  <c:v>2.9198000431060791</c:v>
                </c:pt>
                <c:pt idx="47">
                  <c:v>2.9198000431060791</c:v>
                </c:pt>
                <c:pt idx="48">
                  <c:v>2.9195001125335693</c:v>
                </c:pt>
                <c:pt idx="49">
                  <c:v>2.9195001125335693</c:v>
                </c:pt>
                <c:pt idx="50">
                  <c:v>2.9191000461578369</c:v>
                </c:pt>
                <c:pt idx="51">
                  <c:v>2.9191000461578369</c:v>
                </c:pt>
                <c:pt idx="52">
                  <c:v>2.9188001155853271</c:v>
                </c:pt>
                <c:pt idx="53">
                  <c:v>2.9184999465942383</c:v>
                </c:pt>
                <c:pt idx="54">
                  <c:v>2.9182000160217285</c:v>
                </c:pt>
                <c:pt idx="55">
                  <c:v>2.9179000854492188</c:v>
                </c:pt>
                <c:pt idx="56">
                  <c:v>2.9175999164581299</c:v>
                </c:pt>
                <c:pt idx="57">
                  <c:v>2.9172999858856201</c:v>
                </c:pt>
                <c:pt idx="58">
                  <c:v>2.9166998863220215</c:v>
                </c:pt>
                <c:pt idx="59">
                  <c:v>2.9163999557495117</c:v>
                </c:pt>
                <c:pt idx="60">
                  <c:v>2.9156999588012695</c:v>
                </c:pt>
                <c:pt idx="61">
                  <c:v>2.9154000282287598</c:v>
                </c:pt>
                <c:pt idx="62">
                  <c:v>2.9147999286651611</c:v>
                </c:pt>
                <c:pt idx="63">
                  <c:v>2.9144999980926514</c:v>
                </c:pt>
                <c:pt idx="64">
                  <c:v>2.913599967956543</c:v>
                </c:pt>
                <c:pt idx="65">
                  <c:v>2.9128999710083008</c:v>
                </c:pt>
                <c:pt idx="66">
                  <c:v>2.912600040435791</c:v>
                </c:pt>
                <c:pt idx="67">
                  <c:v>2.9119999408721924</c:v>
                </c:pt>
                <c:pt idx="68">
                  <c:v>2.911099910736084</c:v>
                </c:pt>
                <c:pt idx="69">
                  <c:v>2.9105000495910645</c:v>
                </c:pt>
                <c:pt idx="70">
                  <c:v>2.9094998836517334</c:v>
                </c:pt>
                <c:pt idx="71">
                  <c:v>2.9086000919342041</c:v>
                </c:pt>
                <c:pt idx="72">
                  <c:v>2.9079999923706055</c:v>
                </c:pt>
                <c:pt idx="73">
                  <c:v>2.9070999622344971</c:v>
                </c:pt>
                <c:pt idx="74">
                  <c:v>2.9061000347137451</c:v>
                </c:pt>
                <c:pt idx="75">
                  <c:v>2.9052000045776367</c:v>
                </c:pt>
                <c:pt idx="76">
                  <c:v>2.9045999050140381</c:v>
                </c:pt>
                <c:pt idx="77">
                  <c:v>2.9033000469207764</c:v>
                </c:pt>
                <c:pt idx="78">
                  <c:v>2.902400016784668</c:v>
                </c:pt>
                <c:pt idx="79">
                  <c:v>2.9008998870849609</c:v>
                </c:pt>
                <c:pt idx="80">
                  <c:v>2.899899959564209</c:v>
                </c:pt>
                <c:pt idx="81">
                  <c:v>2.8986999988555908</c:v>
                </c:pt>
                <c:pt idx="82">
                  <c:v>2.8977999687194824</c:v>
                </c:pt>
                <c:pt idx="83">
                  <c:v>2.8965001106262207</c:v>
                </c:pt>
                <c:pt idx="84">
                  <c:v>2.8952999114990234</c:v>
                </c:pt>
                <c:pt idx="85">
                  <c:v>2.8940000534057617</c:v>
                </c:pt>
                <c:pt idx="86">
                  <c:v>2.8924999237060547</c:v>
                </c:pt>
                <c:pt idx="87">
                  <c:v>2.8915998935699463</c:v>
                </c:pt>
                <c:pt idx="88">
                  <c:v>2.8900001049041748</c:v>
                </c:pt>
                <c:pt idx="89">
                  <c:v>2.8887999057769775</c:v>
                </c:pt>
                <c:pt idx="90">
                  <c:v>2.8875000476837158</c:v>
                </c:pt>
                <c:pt idx="91">
                  <c:v>2.8863000869750977</c:v>
                </c:pt>
                <c:pt idx="92">
                  <c:v>2.8849999904632568</c:v>
                </c:pt>
                <c:pt idx="93">
                  <c:v>2.8835000991821289</c:v>
                </c:pt>
                <c:pt idx="94">
                  <c:v>2.8822999000549316</c:v>
                </c:pt>
                <c:pt idx="95">
                  <c:v>2.8807001113891602</c:v>
                </c:pt>
                <c:pt idx="96">
                  <c:v>2.8784999847412109</c:v>
                </c:pt>
                <c:pt idx="97">
                  <c:v>2.877000093460083</c:v>
                </c:pt>
                <c:pt idx="98">
                  <c:v>2.8754000663757324</c:v>
                </c:pt>
                <c:pt idx="99">
                  <c:v>2.8738999366760254</c:v>
                </c:pt>
                <c:pt idx="100">
                  <c:v>2.871999979019165</c:v>
                </c:pt>
                <c:pt idx="101">
                  <c:v>2.8705000877380371</c:v>
                </c:pt>
                <c:pt idx="102">
                  <c:v>2.8685998916625977</c:v>
                </c:pt>
                <c:pt idx="103">
                  <c:v>2.8671000003814697</c:v>
                </c:pt>
                <c:pt idx="104">
                  <c:v>2.8652000427246094</c:v>
                </c:pt>
                <c:pt idx="105">
                  <c:v>2.863300085067749</c:v>
                </c:pt>
                <c:pt idx="106">
                  <c:v>2.8615000247955322</c:v>
                </c:pt>
                <c:pt idx="107">
                  <c:v>2.8596000671386719</c:v>
                </c:pt>
                <c:pt idx="108">
                  <c:v>2.8575000762939453</c:v>
                </c:pt>
                <c:pt idx="109">
                  <c:v>2.8552999496459961</c:v>
                </c:pt>
                <c:pt idx="110">
                  <c:v>2.8533999919891357</c:v>
                </c:pt>
                <c:pt idx="111">
                  <c:v>2.8513000011444092</c:v>
                </c:pt>
                <c:pt idx="112">
                  <c:v>2.8491001129150391</c:v>
                </c:pt>
                <c:pt idx="113">
                  <c:v>2.8468999862670898</c:v>
                </c:pt>
                <c:pt idx="114">
                  <c:v>2.8447000980377197</c:v>
                </c:pt>
                <c:pt idx="115">
                  <c:v>2.8426001071929932</c:v>
                </c:pt>
                <c:pt idx="116">
                  <c:v>2.8397998809814453</c:v>
                </c:pt>
                <c:pt idx="117">
                  <c:v>2.8375999927520752</c:v>
                </c:pt>
                <c:pt idx="118">
                  <c:v>2.8348000049591064</c:v>
                </c:pt>
                <c:pt idx="119">
                  <c:v>2.8320000171661377</c:v>
                </c:pt>
                <c:pt idx="120">
                  <c:v>2.8296000957489014</c:v>
                </c:pt>
                <c:pt idx="121">
                  <c:v>2.8268001079559326</c:v>
                </c:pt>
                <c:pt idx="122">
                  <c:v>2.8239998817443848</c:v>
                </c:pt>
                <c:pt idx="123">
                  <c:v>2.8208999633789063</c:v>
                </c:pt>
                <c:pt idx="124">
                  <c:v>2.8178000450134277</c:v>
                </c:pt>
                <c:pt idx="125">
                  <c:v>2.815000057220459</c:v>
                </c:pt>
                <c:pt idx="126">
                  <c:v>2.8106000423431396</c:v>
                </c:pt>
                <c:pt idx="127">
                  <c:v>2.8071999549865723</c:v>
                </c:pt>
                <c:pt idx="128">
                  <c:v>2.8034999370574951</c:v>
                </c:pt>
                <c:pt idx="129">
                  <c:v>2.8001000881195068</c:v>
                </c:pt>
                <c:pt idx="130">
                  <c:v>2.7950999736785889</c:v>
                </c:pt>
                <c:pt idx="131">
                  <c:v>2.7901999950408936</c:v>
                </c:pt>
                <c:pt idx="132">
                  <c:v>2.7852001190185547</c:v>
                </c:pt>
                <c:pt idx="133">
                  <c:v>2.779900074005127</c:v>
                </c:pt>
                <c:pt idx="134">
                  <c:v>2.7753000259399414</c:v>
                </c:pt>
                <c:pt idx="135">
                  <c:v>2.7688000202178955</c:v>
                </c:pt>
                <c:pt idx="136">
                  <c:v>2.7623000144958496</c:v>
                </c:pt>
                <c:pt idx="137">
                  <c:v>2.7548000812530518</c:v>
                </c:pt>
                <c:pt idx="138">
                  <c:v>2.7465000152587891</c:v>
                </c:pt>
                <c:pt idx="139">
                  <c:v>2.7377998828887939</c:v>
                </c:pt>
                <c:pt idx="140">
                  <c:v>2.7284998893737793</c:v>
                </c:pt>
                <c:pt idx="141">
                  <c:v>2.7176001071929932</c:v>
                </c:pt>
                <c:pt idx="142">
                  <c:v>2.7058999538421631</c:v>
                </c:pt>
                <c:pt idx="143">
                  <c:v>2.6928000450134277</c:v>
                </c:pt>
                <c:pt idx="144">
                  <c:v>2.6779999732971191</c:v>
                </c:pt>
                <c:pt idx="145">
                  <c:v>2.6612000465393066</c:v>
                </c:pt>
                <c:pt idx="146">
                  <c:v>2.6419999599456787</c:v>
                </c:pt>
                <c:pt idx="147">
                  <c:v>2.6194000244140625</c:v>
                </c:pt>
                <c:pt idx="148">
                  <c:v>2.5920999050140381</c:v>
                </c:pt>
                <c:pt idx="149">
                  <c:v>2.559499979019165</c:v>
                </c:pt>
                <c:pt idx="150">
                  <c:v>2.5185999870300293</c:v>
                </c:pt>
                <c:pt idx="151">
                  <c:v>2.4637000560760498</c:v>
                </c:pt>
                <c:pt idx="152">
                  <c:v>2.3847000598907471</c:v>
                </c:pt>
                <c:pt idx="153">
                  <c:v>2.2699999809265137</c:v>
                </c:pt>
                <c:pt idx="154">
                  <c:v>2.0731000900268555</c:v>
                </c:pt>
                <c:pt idx="155">
                  <c:v>1.9692000150680542</c:v>
                </c:pt>
              </c:numCache>
            </c:numRef>
          </c:yVal>
          <c:smooth val="1"/>
          <c:extLst>
            <c:ext xmlns:c16="http://schemas.microsoft.com/office/drawing/2014/chart" uri="{C3380CC4-5D6E-409C-BE32-E72D297353CC}">
              <c16:uniqueId val="{00000003-58B9-462E-ACD0-0130550C74EE}"/>
            </c:ext>
          </c:extLst>
        </c:ser>
        <c:dLbls>
          <c:showLegendKey val="0"/>
          <c:showVal val="0"/>
          <c:showCatName val="0"/>
          <c:showSerName val="0"/>
          <c:showPercent val="0"/>
          <c:showBubbleSize val="0"/>
        </c:dLbls>
        <c:axId val="331175256"/>
        <c:axId val="331171728"/>
      </c:scatterChart>
      <c:valAx>
        <c:axId val="331175256"/>
        <c:scaling>
          <c:orientation val="minMax"/>
          <c:min val="0"/>
        </c:scaling>
        <c:delete val="0"/>
        <c:axPos val="b"/>
        <c:title>
          <c:tx>
            <c:rich>
              <a:bodyPr/>
              <a:lstStyle/>
              <a:p>
                <a:pPr>
                  <a:defRPr sz="1000" b="0" i="0" u="none" strike="noStrike" baseline="0">
                    <a:solidFill>
                      <a:srgbClr val="000000"/>
                    </a:solidFill>
                    <a:latin typeface="Tahoma"/>
                    <a:ea typeface="Tahoma"/>
                    <a:cs typeface="Tahoma"/>
                  </a:defRPr>
                </a:pPr>
                <a:r>
                  <a:rPr lang="en-US"/>
                  <a:t>Capacity(mAh)</a:t>
                </a:r>
              </a:p>
            </c:rich>
          </c:tx>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Tahoma"/>
                <a:ea typeface="Tahoma"/>
                <a:cs typeface="Tahoma"/>
              </a:defRPr>
            </a:pPr>
            <a:endParaRPr lang="en-US"/>
          </a:p>
        </c:txPr>
        <c:crossAx val="331171728"/>
        <c:crosses val="autoZero"/>
        <c:crossBetween val="midCat"/>
      </c:valAx>
      <c:valAx>
        <c:axId val="331171728"/>
        <c:scaling>
          <c:orientation val="minMax"/>
          <c:max val="3.2"/>
          <c:min val="2"/>
        </c:scaling>
        <c:delete val="0"/>
        <c:axPos val="l"/>
        <c:majorGridlines>
          <c:spPr>
            <a:ln w="3175">
              <a:solidFill>
                <a:srgbClr val="808080"/>
              </a:solidFill>
              <a:prstDash val="solid"/>
            </a:ln>
          </c:spPr>
        </c:majorGridlines>
        <c:title>
          <c:tx>
            <c:rich>
              <a:bodyPr/>
              <a:lstStyle/>
              <a:p>
                <a:pPr>
                  <a:defRPr sz="1000" b="0" i="0" u="none" strike="noStrike" baseline="0">
                    <a:solidFill>
                      <a:srgbClr val="000000"/>
                    </a:solidFill>
                    <a:latin typeface="Tahoma"/>
                    <a:ea typeface="Tahoma"/>
                    <a:cs typeface="Tahoma"/>
                  </a:defRPr>
                </a:pPr>
                <a:r>
                  <a:rPr lang="en-US"/>
                  <a:t>Voltage(V)</a:t>
                </a:r>
              </a:p>
            </c:rich>
          </c:tx>
          <c:overlay val="0"/>
          <c:spPr>
            <a:noFill/>
            <a:ln w="25400">
              <a:noFill/>
            </a:ln>
          </c:spPr>
        </c:title>
        <c:numFmt formatCode="General" sourceLinked="1"/>
        <c:majorTickMark val="none"/>
        <c:minorTickMark val="none"/>
        <c:tickLblPos val="nextTo"/>
        <c:txPr>
          <a:bodyPr rot="0" vert="horz"/>
          <a:lstStyle/>
          <a:p>
            <a:pPr>
              <a:defRPr sz="1100" b="0" i="0" u="none" strike="noStrike" baseline="0">
                <a:solidFill>
                  <a:srgbClr val="000000"/>
                </a:solidFill>
                <a:latin typeface="Tahoma"/>
                <a:ea typeface="Tahoma"/>
                <a:cs typeface="Tahoma"/>
              </a:defRPr>
            </a:pPr>
            <a:endParaRPr lang="en-US"/>
          </a:p>
        </c:txPr>
        <c:crossAx val="331175256"/>
        <c:crosses val="autoZero"/>
        <c:crossBetween val="midCat"/>
      </c:valAx>
      <c:spPr>
        <a:solidFill>
          <a:srgbClr val="969696"/>
        </a:solidFill>
        <a:ln w="25400">
          <a:noFill/>
        </a:ln>
      </c:spPr>
    </c:plotArea>
    <c:legend>
      <c:legendPos val="r"/>
      <c:overlay val="0"/>
      <c:spPr>
        <a:noFill/>
        <a:ln w="25400">
          <a:noFill/>
        </a:ln>
      </c:spPr>
      <c:txPr>
        <a:bodyPr/>
        <a:lstStyle/>
        <a:p>
          <a:pPr>
            <a:defRPr sz="850" b="0" i="0" u="none" strike="noStrike" baseline="0">
              <a:solidFill>
                <a:srgbClr val="000000"/>
              </a:solidFill>
              <a:latin typeface="Tahoma"/>
              <a:ea typeface="Tahoma"/>
              <a:cs typeface="Tahoma"/>
            </a:defRPr>
          </a:pPr>
          <a:endParaRPr lang="en-US"/>
        </a:p>
      </c:txPr>
    </c:legend>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宋体"/>
          <a:ea typeface="宋体"/>
          <a:cs typeface="宋体"/>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25 C, 3.2A/5A Cycling</a:t>
            </a:r>
          </a:p>
        </c:rich>
      </c:tx>
      <c:overlay val="0"/>
      <c:spPr>
        <a:noFill/>
        <a:ln w="25400">
          <a:noFill/>
        </a:ln>
      </c:spPr>
    </c:title>
    <c:autoTitleDeleted val="0"/>
    <c:plotArea>
      <c:layout>
        <c:manualLayout>
          <c:layoutTarget val="inner"/>
          <c:xMode val="edge"/>
          <c:yMode val="edge"/>
          <c:x val="0.23541469816272967"/>
          <c:y val="0.12589387012107359"/>
          <c:w val="0.68550196850393696"/>
          <c:h val="0.60533295233257134"/>
        </c:manualLayout>
      </c:layout>
      <c:scatterChart>
        <c:scatterStyle val="smoothMarker"/>
        <c:varyColors val="0"/>
        <c:ser>
          <c:idx val="0"/>
          <c:order val="0"/>
          <c:tx>
            <c:strRef>
              <c:f>Cycling!$B$1</c:f>
              <c:strCache>
                <c:ptCount val="1"/>
                <c:pt idx="0">
                  <c:v>DreamWeaver</c:v>
                </c:pt>
              </c:strCache>
            </c:strRef>
          </c:tx>
          <c:spPr>
            <a:ln w="25400">
              <a:solidFill>
                <a:srgbClr val="C00000"/>
              </a:solidFill>
              <a:prstDash val="solid"/>
            </a:ln>
          </c:spPr>
          <c:marker>
            <c:symbol val="none"/>
          </c:marker>
          <c:xVal>
            <c:numRef>
              <c:f>Cycling!$A$2:$A$1002</c:f>
              <c:numCache>
                <c:formatCode>General</c:formatCode>
                <c:ptCount val="10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numCache>
            </c:numRef>
          </c:xVal>
          <c:yVal>
            <c:numRef>
              <c:f>Cycling!$B$2:$B$1002</c:f>
              <c:numCache>
                <c:formatCode>General</c:formatCode>
                <c:ptCount val="1001"/>
                <c:pt idx="0">
                  <c:v>3048</c:v>
                </c:pt>
                <c:pt idx="1">
                  <c:v>3045</c:v>
                </c:pt>
                <c:pt idx="2">
                  <c:v>3009</c:v>
                </c:pt>
                <c:pt idx="3">
                  <c:v>3048</c:v>
                </c:pt>
                <c:pt idx="4">
                  <c:v>3005</c:v>
                </c:pt>
                <c:pt idx="5">
                  <c:v>3047</c:v>
                </c:pt>
                <c:pt idx="6">
                  <c:v>3050</c:v>
                </c:pt>
                <c:pt idx="7">
                  <c:v>3045</c:v>
                </c:pt>
                <c:pt idx="8">
                  <c:v>3044</c:v>
                </c:pt>
                <c:pt idx="9">
                  <c:v>3049</c:v>
                </c:pt>
                <c:pt idx="10">
                  <c:v>3051</c:v>
                </c:pt>
                <c:pt idx="11">
                  <c:v>3044</c:v>
                </c:pt>
                <c:pt idx="12">
                  <c:v>3055</c:v>
                </c:pt>
                <c:pt idx="13">
                  <c:v>3055</c:v>
                </c:pt>
                <c:pt idx="14">
                  <c:v>3047</c:v>
                </c:pt>
                <c:pt idx="15">
                  <c:v>3048</c:v>
                </c:pt>
                <c:pt idx="16">
                  <c:v>3048</c:v>
                </c:pt>
                <c:pt idx="17">
                  <c:v>3069</c:v>
                </c:pt>
                <c:pt idx="18">
                  <c:v>3047</c:v>
                </c:pt>
                <c:pt idx="19">
                  <c:v>3065</c:v>
                </c:pt>
                <c:pt idx="20">
                  <c:v>3045</c:v>
                </c:pt>
                <c:pt idx="21">
                  <c:v>3047</c:v>
                </c:pt>
                <c:pt idx="22">
                  <c:v>3055</c:v>
                </c:pt>
                <c:pt idx="23">
                  <c:v>3004</c:v>
                </c:pt>
                <c:pt idx="24">
                  <c:v>3048</c:v>
                </c:pt>
                <c:pt idx="25">
                  <c:v>3049</c:v>
                </c:pt>
                <c:pt idx="26">
                  <c:v>3069</c:v>
                </c:pt>
                <c:pt idx="27">
                  <c:v>3070</c:v>
                </c:pt>
                <c:pt idx="28">
                  <c:v>3065</c:v>
                </c:pt>
                <c:pt idx="29">
                  <c:v>3066</c:v>
                </c:pt>
                <c:pt idx="30">
                  <c:v>3044</c:v>
                </c:pt>
                <c:pt idx="31">
                  <c:v>3048</c:v>
                </c:pt>
                <c:pt idx="32">
                  <c:v>3062</c:v>
                </c:pt>
                <c:pt idx="33">
                  <c:v>3052</c:v>
                </c:pt>
                <c:pt idx="34">
                  <c:v>3049</c:v>
                </c:pt>
                <c:pt idx="35">
                  <c:v>3046</c:v>
                </c:pt>
                <c:pt idx="36">
                  <c:v>3078</c:v>
                </c:pt>
                <c:pt idx="37">
                  <c:v>3079</c:v>
                </c:pt>
                <c:pt idx="38">
                  <c:v>3045</c:v>
                </c:pt>
                <c:pt idx="39">
                  <c:v>3080</c:v>
                </c:pt>
                <c:pt idx="40">
                  <c:v>3077</c:v>
                </c:pt>
                <c:pt idx="41">
                  <c:v>3049</c:v>
                </c:pt>
                <c:pt idx="42">
                  <c:v>3070</c:v>
                </c:pt>
                <c:pt idx="43">
                  <c:v>3045</c:v>
                </c:pt>
                <c:pt idx="44">
                  <c:v>3064</c:v>
                </c:pt>
                <c:pt idx="45">
                  <c:v>3046</c:v>
                </c:pt>
                <c:pt idx="46">
                  <c:v>3043</c:v>
                </c:pt>
                <c:pt idx="47">
                  <c:v>3048</c:v>
                </c:pt>
                <c:pt idx="48">
                  <c:v>3048</c:v>
                </c:pt>
                <c:pt idx="49">
                  <c:v>3050</c:v>
                </c:pt>
                <c:pt idx="50">
                  <c:v>3050</c:v>
                </c:pt>
                <c:pt idx="51">
                  <c:v>3055</c:v>
                </c:pt>
                <c:pt idx="52">
                  <c:v>3050</c:v>
                </c:pt>
                <c:pt idx="53">
                  <c:v>3029</c:v>
                </c:pt>
                <c:pt idx="54">
                  <c:v>2991</c:v>
                </c:pt>
                <c:pt idx="55">
                  <c:v>2992</c:v>
                </c:pt>
                <c:pt idx="56">
                  <c:v>3013</c:v>
                </c:pt>
                <c:pt idx="57">
                  <c:v>2992</c:v>
                </c:pt>
                <c:pt idx="58">
                  <c:v>2991</c:v>
                </c:pt>
                <c:pt idx="59">
                  <c:v>2992</c:v>
                </c:pt>
                <c:pt idx="60">
                  <c:v>2992</c:v>
                </c:pt>
                <c:pt idx="61">
                  <c:v>2935</c:v>
                </c:pt>
                <c:pt idx="62">
                  <c:v>2983</c:v>
                </c:pt>
                <c:pt idx="63">
                  <c:v>2983</c:v>
                </c:pt>
                <c:pt idx="64">
                  <c:v>2944</c:v>
                </c:pt>
                <c:pt idx="65">
                  <c:v>2954</c:v>
                </c:pt>
                <c:pt idx="66">
                  <c:v>2954</c:v>
                </c:pt>
                <c:pt idx="67">
                  <c:v>2954</c:v>
                </c:pt>
                <c:pt idx="68">
                  <c:v>2954</c:v>
                </c:pt>
                <c:pt idx="69">
                  <c:v>2936</c:v>
                </c:pt>
                <c:pt idx="70">
                  <c:v>2895</c:v>
                </c:pt>
                <c:pt idx="71">
                  <c:v>2936</c:v>
                </c:pt>
                <c:pt idx="72">
                  <c:v>2895</c:v>
                </c:pt>
                <c:pt idx="73">
                  <c:v>2936</c:v>
                </c:pt>
                <c:pt idx="74">
                  <c:v>2895</c:v>
                </c:pt>
                <c:pt idx="75">
                  <c:v>2895</c:v>
                </c:pt>
                <c:pt idx="76">
                  <c:v>2897</c:v>
                </c:pt>
                <c:pt idx="77">
                  <c:v>2897</c:v>
                </c:pt>
                <c:pt idx="78">
                  <c:v>2897</c:v>
                </c:pt>
                <c:pt idx="79">
                  <c:v>2897</c:v>
                </c:pt>
                <c:pt idx="80">
                  <c:v>2894</c:v>
                </c:pt>
                <c:pt idx="81">
                  <c:v>2895</c:v>
                </c:pt>
                <c:pt idx="82">
                  <c:v>2937</c:v>
                </c:pt>
                <c:pt idx="83">
                  <c:v>2895</c:v>
                </c:pt>
                <c:pt idx="84">
                  <c:v>2895</c:v>
                </c:pt>
                <c:pt idx="85">
                  <c:v>2884</c:v>
                </c:pt>
                <c:pt idx="86">
                  <c:v>2886</c:v>
                </c:pt>
                <c:pt idx="87">
                  <c:v>2895</c:v>
                </c:pt>
                <c:pt idx="88">
                  <c:v>2894</c:v>
                </c:pt>
                <c:pt idx="89">
                  <c:v>2896</c:v>
                </c:pt>
                <c:pt idx="90">
                  <c:v>2981</c:v>
                </c:pt>
                <c:pt idx="91">
                  <c:v>2984</c:v>
                </c:pt>
                <c:pt idx="92">
                  <c:v>2967</c:v>
                </c:pt>
                <c:pt idx="93">
                  <c:v>2996</c:v>
                </c:pt>
                <c:pt idx="94">
                  <c:v>2966</c:v>
                </c:pt>
                <c:pt idx="95">
                  <c:v>2981</c:v>
                </c:pt>
                <c:pt idx="96">
                  <c:v>2963</c:v>
                </c:pt>
                <c:pt idx="97">
                  <c:v>2977</c:v>
                </c:pt>
                <c:pt idx="98">
                  <c:v>2968</c:v>
                </c:pt>
                <c:pt idx="99">
                  <c:v>2966</c:v>
                </c:pt>
                <c:pt idx="100">
                  <c:v>2963</c:v>
                </c:pt>
                <c:pt idx="101">
                  <c:v>2962</c:v>
                </c:pt>
                <c:pt idx="102">
                  <c:v>2919</c:v>
                </c:pt>
                <c:pt idx="103">
                  <c:v>2961</c:v>
                </c:pt>
                <c:pt idx="104">
                  <c:v>2960</c:v>
                </c:pt>
                <c:pt idx="105">
                  <c:v>2961</c:v>
                </c:pt>
                <c:pt idx="106">
                  <c:v>2933</c:v>
                </c:pt>
                <c:pt idx="107">
                  <c:v>2972</c:v>
                </c:pt>
                <c:pt idx="108">
                  <c:v>2973</c:v>
                </c:pt>
                <c:pt idx="109">
                  <c:v>2918</c:v>
                </c:pt>
                <c:pt idx="110">
                  <c:v>2961</c:v>
                </c:pt>
                <c:pt idx="111">
                  <c:v>2920</c:v>
                </c:pt>
                <c:pt idx="112">
                  <c:v>2920</c:v>
                </c:pt>
                <c:pt idx="113">
                  <c:v>2922</c:v>
                </c:pt>
                <c:pt idx="114">
                  <c:v>2954</c:v>
                </c:pt>
                <c:pt idx="115">
                  <c:v>2955</c:v>
                </c:pt>
                <c:pt idx="116">
                  <c:v>2952</c:v>
                </c:pt>
                <c:pt idx="117">
                  <c:v>2921</c:v>
                </c:pt>
                <c:pt idx="118">
                  <c:v>2963</c:v>
                </c:pt>
                <c:pt idx="119">
                  <c:v>2976</c:v>
                </c:pt>
                <c:pt idx="120">
                  <c:v>2974</c:v>
                </c:pt>
                <c:pt idx="121">
                  <c:v>2961</c:v>
                </c:pt>
                <c:pt idx="122">
                  <c:v>2967</c:v>
                </c:pt>
                <c:pt idx="123">
                  <c:v>2962</c:v>
                </c:pt>
                <c:pt idx="124">
                  <c:v>2919</c:v>
                </c:pt>
                <c:pt idx="125">
                  <c:v>2919</c:v>
                </c:pt>
                <c:pt idx="126">
                  <c:v>2954</c:v>
                </c:pt>
                <c:pt idx="127">
                  <c:v>2920</c:v>
                </c:pt>
                <c:pt idx="128">
                  <c:v>2923</c:v>
                </c:pt>
                <c:pt idx="129">
                  <c:v>2951</c:v>
                </c:pt>
                <c:pt idx="130">
                  <c:v>2951</c:v>
                </c:pt>
                <c:pt idx="131">
                  <c:v>2941</c:v>
                </c:pt>
                <c:pt idx="132">
                  <c:v>2942</c:v>
                </c:pt>
                <c:pt idx="133">
                  <c:v>2935</c:v>
                </c:pt>
                <c:pt idx="134">
                  <c:v>2895</c:v>
                </c:pt>
                <c:pt idx="135">
                  <c:v>2895</c:v>
                </c:pt>
                <c:pt idx="136">
                  <c:v>2936</c:v>
                </c:pt>
                <c:pt idx="137">
                  <c:v>2894</c:v>
                </c:pt>
                <c:pt idx="138">
                  <c:v>2935</c:v>
                </c:pt>
                <c:pt idx="139">
                  <c:v>2896</c:v>
                </c:pt>
                <c:pt idx="140">
                  <c:v>2934</c:v>
                </c:pt>
                <c:pt idx="141">
                  <c:v>2935</c:v>
                </c:pt>
                <c:pt idx="142">
                  <c:v>2895</c:v>
                </c:pt>
                <c:pt idx="143">
                  <c:v>2934</c:v>
                </c:pt>
                <c:pt idx="144">
                  <c:v>2936</c:v>
                </c:pt>
                <c:pt idx="145">
                  <c:v>2933</c:v>
                </c:pt>
                <c:pt idx="146">
                  <c:v>2929</c:v>
                </c:pt>
                <c:pt idx="147">
                  <c:v>2924</c:v>
                </c:pt>
                <c:pt idx="148">
                  <c:v>2895</c:v>
                </c:pt>
                <c:pt idx="149">
                  <c:v>2885</c:v>
                </c:pt>
                <c:pt idx="150">
                  <c:v>2927</c:v>
                </c:pt>
                <c:pt idx="151">
                  <c:v>2935</c:v>
                </c:pt>
                <c:pt idx="152">
                  <c:v>2884</c:v>
                </c:pt>
                <c:pt idx="153">
                  <c:v>2935</c:v>
                </c:pt>
                <c:pt idx="154">
                  <c:v>2884</c:v>
                </c:pt>
                <c:pt idx="155">
                  <c:v>2934</c:v>
                </c:pt>
                <c:pt idx="156">
                  <c:v>2935</c:v>
                </c:pt>
                <c:pt idx="157">
                  <c:v>2936</c:v>
                </c:pt>
                <c:pt idx="158">
                  <c:v>2895</c:v>
                </c:pt>
                <c:pt idx="159">
                  <c:v>2895</c:v>
                </c:pt>
                <c:pt idx="160">
                  <c:v>2895</c:v>
                </c:pt>
                <c:pt idx="161">
                  <c:v>2900</c:v>
                </c:pt>
                <c:pt idx="162">
                  <c:v>2896</c:v>
                </c:pt>
                <c:pt idx="163">
                  <c:v>2931</c:v>
                </c:pt>
                <c:pt idx="164">
                  <c:v>2895</c:v>
                </c:pt>
                <c:pt idx="165">
                  <c:v>2932</c:v>
                </c:pt>
                <c:pt idx="166">
                  <c:v>2895</c:v>
                </c:pt>
                <c:pt idx="167">
                  <c:v>2893</c:v>
                </c:pt>
                <c:pt idx="168">
                  <c:v>2898</c:v>
                </c:pt>
                <c:pt idx="169">
                  <c:v>2911</c:v>
                </c:pt>
                <c:pt idx="170">
                  <c:v>2893</c:v>
                </c:pt>
                <c:pt idx="171">
                  <c:v>2893</c:v>
                </c:pt>
                <c:pt idx="172">
                  <c:v>2885</c:v>
                </c:pt>
                <c:pt idx="173">
                  <c:v>2893</c:v>
                </c:pt>
                <c:pt idx="174">
                  <c:v>2914</c:v>
                </c:pt>
                <c:pt idx="175">
                  <c:v>2895</c:v>
                </c:pt>
                <c:pt idx="176">
                  <c:v>2913</c:v>
                </c:pt>
                <c:pt idx="177">
                  <c:v>2895</c:v>
                </c:pt>
                <c:pt idx="178">
                  <c:v>2893</c:v>
                </c:pt>
                <c:pt idx="179">
                  <c:v>2895</c:v>
                </c:pt>
                <c:pt idx="180">
                  <c:v>2896</c:v>
                </c:pt>
                <c:pt idx="181">
                  <c:v>2895</c:v>
                </c:pt>
                <c:pt idx="182">
                  <c:v>2914</c:v>
                </c:pt>
                <c:pt idx="183">
                  <c:v>2895</c:v>
                </c:pt>
                <c:pt idx="184">
                  <c:v>2895</c:v>
                </c:pt>
                <c:pt idx="185">
                  <c:v>2896</c:v>
                </c:pt>
                <c:pt idx="186">
                  <c:v>2893</c:v>
                </c:pt>
                <c:pt idx="187">
                  <c:v>2886</c:v>
                </c:pt>
                <c:pt idx="188">
                  <c:v>2893</c:v>
                </c:pt>
                <c:pt idx="189">
                  <c:v>2895</c:v>
                </c:pt>
                <c:pt idx="190">
                  <c:v>2893</c:v>
                </c:pt>
                <c:pt idx="191">
                  <c:v>2884</c:v>
                </c:pt>
                <c:pt idx="192">
                  <c:v>2854</c:v>
                </c:pt>
                <c:pt idx="193">
                  <c:v>2893</c:v>
                </c:pt>
                <c:pt idx="194">
                  <c:v>2898</c:v>
                </c:pt>
                <c:pt idx="195">
                  <c:v>2914</c:v>
                </c:pt>
                <c:pt idx="196">
                  <c:v>2896</c:v>
                </c:pt>
                <c:pt idx="197">
                  <c:v>2895</c:v>
                </c:pt>
                <c:pt idx="198">
                  <c:v>2893</c:v>
                </c:pt>
                <c:pt idx="199">
                  <c:v>2893</c:v>
                </c:pt>
                <c:pt idx="200">
                  <c:v>2895</c:v>
                </c:pt>
                <c:pt idx="201">
                  <c:v>2854</c:v>
                </c:pt>
                <c:pt idx="202">
                  <c:v>2895</c:v>
                </c:pt>
                <c:pt idx="203">
                  <c:v>2894</c:v>
                </c:pt>
                <c:pt idx="204">
                  <c:v>2856</c:v>
                </c:pt>
                <c:pt idx="205">
                  <c:v>2893</c:v>
                </c:pt>
                <c:pt idx="206">
                  <c:v>2893</c:v>
                </c:pt>
                <c:pt idx="207">
                  <c:v>2898</c:v>
                </c:pt>
                <c:pt idx="208">
                  <c:v>2884</c:v>
                </c:pt>
                <c:pt idx="209">
                  <c:v>2896</c:v>
                </c:pt>
                <c:pt idx="210">
                  <c:v>2856</c:v>
                </c:pt>
                <c:pt idx="211">
                  <c:v>2893</c:v>
                </c:pt>
                <c:pt idx="212">
                  <c:v>2857</c:v>
                </c:pt>
                <c:pt idx="213">
                  <c:v>2857</c:v>
                </c:pt>
                <c:pt idx="214">
                  <c:v>2856</c:v>
                </c:pt>
                <c:pt idx="215">
                  <c:v>2843</c:v>
                </c:pt>
                <c:pt idx="216">
                  <c:v>2854</c:v>
                </c:pt>
                <c:pt idx="217">
                  <c:v>2856</c:v>
                </c:pt>
                <c:pt idx="218">
                  <c:v>2854</c:v>
                </c:pt>
                <c:pt idx="219">
                  <c:v>2855</c:v>
                </c:pt>
                <c:pt idx="220">
                  <c:v>2893</c:v>
                </c:pt>
                <c:pt idx="221">
                  <c:v>2854</c:v>
                </c:pt>
                <c:pt idx="222">
                  <c:v>2896</c:v>
                </c:pt>
                <c:pt idx="223">
                  <c:v>2856</c:v>
                </c:pt>
                <c:pt idx="224">
                  <c:v>2884</c:v>
                </c:pt>
                <c:pt idx="225">
                  <c:v>2893</c:v>
                </c:pt>
                <c:pt idx="226">
                  <c:v>2856</c:v>
                </c:pt>
                <c:pt idx="227">
                  <c:v>2854</c:v>
                </c:pt>
                <c:pt idx="228">
                  <c:v>2885</c:v>
                </c:pt>
                <c:pt idx="229">
                  <c:v>2896</c:v>
                </c:pt>
                <c:pt idx="230">
                  <c:v>2898</c:v>
                </c:pt>
                <c:pt idx="231">
                  <c:v>2882</c:v>
                </c:pt>
                <c:pt idx="232">
                  <c:v>2896</c:v>
                </c:pt>
                <c:pt idx="233">
                  <c:v>2898</c:v>
                </c:pt>
                <c:pt idx="234">
                  <c:v>2895</c:v>
                </c:pt>
                <c:pt idx="235">
                  <c:v>2896</c:v>
                </c:pt>
                <c:pt idx="236">
                  <c:v>2881</c:v>
                </c:pt>
                <c:pt idx="237">
                  <c:v>2881</c:v>
                </c:pt>
                <c:pt idx="238">
                  <c:v>2892</c:v>
                </c:pt>
                <c:pt idx="239">
                  <c:v>2892</c:v>
                </c:pt>
                <c:pt idx="240">
                  <c:v>2891</c:v>
                </c:pt>
                <c:pt idx="241">
                  <c:v>2880</c:v>
                </c:pt>
                <c:pt idx="242">
                  <c:v>2886</c:v>
                </c:pt>
                <c:pt idx="243">
                  <c:v>2880</c:v>
                </c:pt>
                <c:pt idx="244">
                  <c:v>2883</c:v>
                </c:pt>
                <c:pt idx="245">
                  <c:v>2891</c:v>
                </c:pt>
                <c:pt idx="246">
                  <c:v>2878</c:v>
                </c:pt>
                <c:pt idx="247">
                  <c:v>2889</c:v>
                </c:pt>
                <c:pt idx="248">
                  <c:v>2891</c:v>
                </c:pt>
                <c:pt idx="249">
                  <c:v>2888</c:v>
                </c:pt>
                <c:pt idx="250">
                  <c:v>2882</c:v>
                </c:pt>
                <c:pt idx="251">
                  <c:v>2886</c:v>
                </c:pt>
                <c:pt idx="252">
                  <c:v>2877</c:v>
                </c:pt>
                <c:pt idx="253">
                  <c:v>2881</c:v>
                </c:pt>
                <c:pt idx="254">
                  <c:v>2884</c:v>
                </c:pt>
                <c:pt idx="255">
                  <c:v>2879</c:v>
                </c:pt>
                <c:pt idx="256">
                  <c:v>2879</c:v>
                </c:pt>
                <c:pt idx="257">
                  <c:v>2850</c:v>
                </c:pt>
                <c:pt idx="258">
                  <c:v>2850</c:v>
                </c:pt>
                <c:pt idx="259">
                  <c:v>2850</c:v>
                </c:pt>
                <c:pt idx="260">
                  <c:v>2844</c:v>
                </c:pt>
                <c:pt idx="261">
                  <c:v>2854</c:v>
                </c:pt>
                <c:pt idx="262">
                  <c:v>2854</c:v>
                </c:pt>
                <c:pt idx="263">
                  <c:v>2854</c:v>
                </c:pt>
                <c:pt idx="264">
                  <c:v>2856</c:v>
                </c:pt>
                <c:pt idx="265">
                  <c:v>2845</c:v>
                </c:pt>
                <c:pt idx="266">
                  <c:v>2859</c:v>
                </c:pt>
                <c:pt idx="267">
                  <c:v>2856</c:v>
                </c:pt>
                <c:pt idx="268">
                  <c:v>2859</c:v>
                </c:pt>
                <c:pt idx="269">
                  <c:v>2856</c:v>
                </c:pt>
                <c:pt idx="270">
                  <c:v>2859</c:v>
                </c:pt>
                <c:pt idx="271">
                  <c:v>2857</c:v>
                </c:pt>
                <c:pt idx="272">
                  <c:v>2863</c:v>
                </c:pt>
                <c:pt idx="273">
                  <c:v>2856</c:v>
                </c:pt>
                <c:pt idx="274">
                  <c:v>2857</c:v>
                </c:pt>
                <c:pt idx="275">
                  <c:v>2859</c:v>
                </c:pt>
                <c:pt idx="276">
                  <c:v>2857</c:v>
                </c:pt>
                <c:pt idx="277">
                  <c:v>2854</c:v>
                </c:pt>
                <c:pt idx="278">
                  <c:v>2859</c:v>
                </c:pt>
                <c:pt idx="279">
                  <c:v>2849</c:v>
                </c:pt>
                <c:pt idx="280">
                  <c:v>2848</c:v>
                </c:pt>
                <c:pt idx="281">
                  <c:v>2848</c:v>
                </c:pt>
                <c:pt idx="282">
                  <c:v>2820</c:v>
                </c:pt>
                <c:pt idx="283">
                  <c:v>2817</c:v>
                </c:pt>
                <c:pt idx="284">
                  <c:v>2818</c:v>
                </c:pt>
                <c:pt idx="285">
                  <c:v>2816</c:v>
                </c:pt>
                <c:pt idx="286">
                  <c:v>2854</c:v>
                </c:pt>
                <c:pt idx="287">
                  <c:v>2820</c:v>
                </c:pt>
                <c:pt idx="288">
                  <c:v>2845</c:v>
                </c:pt>
                <c:pt idx="289">
                  <c:v>2857</c:v>
                </c:pt>
                <c:pt idx="290">
                  <c:v>2855</c:v>
                </c:pt>
                <c:pt idx="291">
                  <c:v>2820</c:v>
                </c:pt>
                <c:pt idx="292">
                  <c:v>2816</c:v>
                </c:pt>
                <c:pt idx="293">
                  <c:v>2856</c:v>
                </c:pt>
                <c:pt idx="294">
                  <c:v>2823</c:v>
                </c:pt>
                <c:pt idx="295">
                  <c:v>2846</c:v>
                </c:pt>
                <c:pt idx="296">
                  <c:v>2811</c:v>
                </c:pt>
                <c:pt idx="297">
                  <c:v>2857</c:v>
                </c:pt>
                <c:pt idx="298">
                  <c:v>2821</c:v>
                </c:pt>
                <c:pt idx="299">
                  <c:v>2857</c:v>
                </c:pt>
                <c:pt idx="300">
                  <c:v>2846</c:v>
                </c:pt>
                <c:pt idx="301">
                  <c:v>2814</c:v>
                </c:pt>
                <c:pt idx="302">
                  <c:v>2816</c:v>
                </c:pt>
                <c:pt idx="303">
                  <c:v>2817</c:v>
                </c:pt>
                <c:pt idx="304">
                  <c:v>2817</c:v>
                </c:pt>
                <c:pt idx="305">
                  <c:v>2818</c:v>
                </c:pt>
                <c:pt idx="306">
                  <c:v>2817</c:v>
                </c:pt>
                <c:pt idx="307">
                  <c:v>2848</c:v>
                </c:pt>
                <c:pt idx="308">
                  <c:v>2817</c:v>
                </c:pt>
                <c:pt idx="309">
                  <c:v>2817</c:v>
                </c:pt>
                <c:pt idx="310">
                  <c:v>2818</c:v>
                </c:pt>
                <c:pt idx="311">
                  <c:v>2815</c:v>
                </c:pt>
                <c:pt idx="312">
                  <c:v>2815</c:v>
                </c:pt>
                <c:pt idx="313">
                  <c:v>2839</c:v>
                </c:pt>
                <c:pt idx="314">
                  <c:v>2817</c:v>
                </c:pt>
                <c:pt idx="315">
                  <c:v>2816</c:v>
                </c:pt>
                <c:pt idx="316">
                  <c:v>2819</c:v>
                </c:pt>
                <c:pt idx="317">
                  <c:v>2816</c:v>
                </c:pt>
                <c:pt idx="318">
                  <c:v>2818</c:v>
                </c:pt>
                <c:pt idx="319">
                  <c:v>2818</c:v>
                </c:pt>
                <c:pt idx="320">
                  <c:v>2809</c:v>
                </c:pt>
                <c:pt idx="321">
                  <c:v>2838</c:v>
                </c:pt>
                <c:pt idx="322">
                  <c:v>2816</c:v>
                </c:pt>
                <c:pt idx="323">
                  <c:v>2818</c:v>
                </c:pt>
                <c:pt idx="324">
                  <c:v>2838</c:v>
                </c:pt>
                <c:pt idx="325">
                  <c:v>2804</c:v>
                </c:pt>
                <c:pt idx="326">
                  <c:v>2808</c:v>
                </c:pt>
                <c:pt idx="327">
                  <c:v>2820</c:v>
                </c:pt>
                <c:pt idx="328">
                  <c:v>2816</c:v>
                </c:pt>
                <c:pt idx="329">
                  <c:v>2819</c:v>
                </c:pt>
                <c:pt idx="330">
                  <c:v>2816</c:v>
                </c:pt>
                <c:pt idx="331">
                  <c:v>2820</c:v>
                </c:pt>
                <c:pt idx="332">
                  <c:v>2810</c:v>
                </c:pt>
                <c:pt idx="333">
                  <c:v>2815</c:v>
                </c:pt>
                <c:pt idx="334">
                  <c:v>2807</c:v>
                </c:pt>
                <c:pt idx="335">
                  <c:v>2817</c:v>
                </c:pt>
                <c:pt idx="336">
                  <c:v>2820</c:v>
                </c:pt>
                <c:pt idx="337">
                  <c:v>2818</c:v>
                </c:pt>
                <c:pt idx="338">
                  <c:v>2817</c:v>
                </c:pt>
                <c:pt idx="339">
                  <c:v>2816</c:v>
                </c:pt>
                <c:pt idx="340">
                  <c:v>2828</c:v>
                </c:pt>
                <c:pt idx="341">
                  <c:v>2814</c:v>
                </c:pt>
                <c:pt idx="342">
                  <c:v>2817</c:v>
                </c:pt>
                <c:pt idx="343">
                  <c:v>2818</c:v>
                </c:pt>
                <c:pt idx="344">
                  <c:v>2814</c:v>
                </c:pt>
                <c:pt idx="345">
                  <c:v>2817</c:v>
                </c:pt>
                <c:pt idx="346">
                  <c:v>2817</c:v>
                </c:pt>
                <c:pt idx="347">
                  <c:v>2815</c:v>
                </c:pt>
                <c:pt idx="348">
                  <c:v>2818</c:v>
                </c:pt>
                <c:pt idx="349">
                  <c:v>2817</c:v>
                </c:pt>
                <c:pt idx="350">
                  <c:v>2816</c:v>
                </c:pt>
                <c:pt idx="351">
                  <c:v>2820</c:v>
                </c:pt>
                <c:pt idx="352">
                  <c:v>2827</c:v>
                </c:pt>
                <c:pt idx="353">
                  <c:v>2818</c:v>
                </c:pt>
                <c:pt idx="354">
                  <c:v>2820</c:v>
                </c:pt>
                <c:pt idx="355">
                  <c:v>2814</c:v>
                </c:pt>
                <c:pt idx="356">
                  <c:v>2816</c:v>
                </c:pt>
                <c:pt idx="357">
                  <c:v>2816</c:v>
                </c:pt>
                <c:pt idx="358">
                  <c:v>2775</c:v>
                </c:pt>
                <c:pt idx="359">
                  <c:v>2816</c:v>
                </c:pt>
                <c:pt idx="360">
                  <c:v>2818</c:v>
                </c:pt>
                <c:pt idx="361">
                  <c:v>2817</c:v>
                </c:pt>
                <c:pt idx="362">
                  <c:v>2817</c:v>
                </c:pt>
                <c:pt idx="363">
                  <c:v>2818</c:v>
                </c:pt>
                <c:pt idx="364">
                  <c:v>2807</c:v>
                </c:pt>
                <c:pt idx="365">
                  <c:v>2807</c:v>
                </c:pt>
                <c:pt idx="366">
                  <c:v>2818</c:v>
                </c:pt>
                <c:pt idx="367">
                  <c:v>2817</c:v>
                </c:pt>
                <c:pt idx="368">
                  <c:v>2814</c:v>
                </c:pt>
                <c:pt idx="369">
                  <c:v>2814</c:v>
                </c:pt>
                <c:pt idx="370">
                  <c:v>2818</c:v>
                </c:pt>
                <c:pt idx="371">
                  <c:v>2814</c:v>
                </c:pt>
                <c:pt idx="372">
                  <c:v>2806</c:v>
                </c:pt>
                <c:pt idx="373">
                  <c:v>2817</c:v>
                </c:pt>
                <c:pt idx="374">
                  <c:v>2816</c:v>
                </c:pt>
                <c:pt idx="375">
                  <c:v>2814</c:v>
                </c:pt>
                <c:pt idx="376">
                  <c:v>2816</c:v>
                </c:pt>
                <c:pt idx="377">
                  <c:v>2817</c:v>
                </c:pt>
                <c:pt idx="378">
                  <c:v>2817</c:v>
                </c:pt>
                <c:pt idx="379">
                  <c:v>2806</c:v>
                </c:pt>
                <c:pt idx="380">
                  <c:v>2819</c:v>
                </c:pt>
                <c:pt idx="381">
                  <c:v>2811</c:v>
                </c:pt>
                <c:pt idx="382">
                  <c:v>2817</c:v>
                </c:pt>
                <c:pt idx="383">
                  <c:v>2817</c:v>
                </c:pt>
                <c:pt idx="384">
                  <c:v>2815</c:v>
                </c:pt>
                <c:pt idx="385">
                  <c:v>2780</c:v>
                </c:pt>
                <c:pt idx="386">
                  <c:v>2796</c:v>
                </c:pt>
                <c:pt idx="387">
                  <c:v>2793</c:v>
                </c:pt>
                <c:pt idx="388">
                  <c:v>2798</c:v>
                </c:pt>
                <c:pt idx="389">
                  <c:v>2813</c:v>
                </c:pt>
                <c:pt idx="390">
                  <c:v>2799</c:v>
                </c:pt>
                <c:pt idx="391">
                  <c:v>2824</c:v>
                </c:pt>
                <c:pt idx="392">
                  <c:v>2823</c:v>
                </c:pt>
                <c:pt idx="393">
                  <c:v>2796</c:v>
                </c:pt>
                <c:pt idx="394">
                  <c:v>2796</c:v>
                </c:pt>
                <c:pt idx="395">
                  <c:v>2822</c:v>
                </c:pt>
                <c:pt idx="396">
                  <c:v>2799</c:v>
                </c:pt>
                <c:pt idx="397">
                  <c:v>2796</c:v>
                </c:pt>
                <c:pt idx="398">
                  <c:v>2821</c:v>
                </c:pt>
                <c:pt idx="399">
                  <c:v>2820</c:v>
                </c:pt>
                <c:pt idx="400">
                  <c:v>2793</c:v>
                </c:pt>
                <c:pt idx="401">
                  <c:v>2795</c:v>
                </c:pt>
                <c:pt idx="402">
                  <c:v>2793</c:v>
                </c:pt>
                <c:pt idx="403">
                  <c:v>2810</c:v>
                </c:pt>
                <c:pt idx="404">
                  <c:v>2811</c:v>
                </c:pt>
                <c:pt idx="405">
                  <c:v>2820</c:v>
                </c:pt>
                <c:pt idx="406">
                  <c:v>2817</c:v>
                </c:pt>
                <c:pt idx="407">
                  <c:v>2817</c:v>
                </c:pt>
                <c:pt idx="408">
                  <c:v>2796</c:v>
                </c:pt>
                <c:pt idx="409">
                  <c:v>2816</c:v>
                </c:pt>
                <c:pt idx="410">
                  <c:v>2817</c:v>
                </c:pt>
                <c:pt idx="411">
                  <c:v>2814</c:v>
                </c:pt>
                <c:pt idx="412">
                  <c:v>2796</c:v>
                </c:pt>
                <c:pt idx="413">
                  <c:v>2817</c:v>
                </c:pt>
                <c:pt idx="414">
                  <c:v>2796</c:v>
                </c:pt>
                <c:pt idx="415">
                  <c:v>2803</c:v>
                </c:pt>
                <c:pt idx="416">
                  <c:v>2802</c:v>
                </c:pt>
                <c:pt idx="417">
                  <c:v>2802</c:v>
                </c:pt>
                <c:pt idx="418">
                  <c:v>2799</c:v>
                </c:pt>
                <c:pt idx="419">
                  <c:v>2793</c:v>
                </c:pt>
                <c:pt idx="420">
                  <c:v>2799</c:v>
                </c:pt>
                <c:pt idx="421">
                  <c:v>2811</c:v>
                </c:pt>
                <c:pt idx="422">
                  <c:v>2811</c:v>
                </c:pt>
                <c:pt idx="423">
                  <c:v>2795</c:v>
                </c:pt>
                <c:pt idx="424">
                  <c:v>2809</c:v>
                </c:pt>
                <c:pt idx="425">
                  <c:v>2809</c:v>
                </c:pt>
                <c:pt idx="426">
                  <c:v>2796</c:v>
                </c:pt>
                <c:pt idx="427">
                  <c:v>2806</c:v>
                </c:pt>
                <c:pt idx="428">
                  <c:v>2799</c:v>
                </c:pt>
                <c:pt idx="429">
                  <c:v>2798</c:v>
                </c:pt>
                <c:pt idx="430">
                  <c:v>2752</c:v>
                </c:pt>
                <c:pt idx="431">
                  <c:v>2793</c:v>
                </c:pt>
                <c:pt idx="432">
                  <c:v>2757</c:v>
                </c:pt>
                <c:pt idx="433">
                  <c:v>2795</c:v>
                </c:pt>
                <c:pt idx="434">
                  <c:v>2799</c:v>
                </c:pt>
                <c:pt idx="435">
                  <c:v>2802</c:v>
                </c:pt>
                <c:pt idx="436">
                  <c:v>2756</c:v>
                </c:pt>
                <c:pt idx="437">
                  <c:v>2801</c:v>
                </c:pt>
                <c:pt idx="438">
                  <c:v>2756</c:v>
                </c:pt>
                <c:pt idx="439">
                  <c:v>2799</c:v>
                </c:pt>
                <c:pt idx="440">
                  <c:v>2795</c:v>
                </c:pt>
                <c:pt idx="441">
                  <c:v>2798</c:v>
                </c:pt>
                <c:pt idx="442">
                  <c:v>2796</c:v>
                </c:pt>
                <c:pt idx="443">
                  <c:v>2759</c:v>
                </c:pt>
                <c:pt idx="444">
                  <c:v>2755</c:v>
                </c:pt>
                <c:pt idx="445">
                  <c:v>2788</c:v>
                </c:pt>
                <c:pt idx="446">
                  <c:v>2766</c:v>
                </c:pt>
                <c:pt idx="447">
                  <c:v>2782</c:v>
                </c:pt>
                <c:pt idx="448">
                  <c:v>2779</c:v>
                </c:pt>
                <c:pt idx="449">
                  <c:v>2777</c:v>
                </c:pt>
                <c:pt idx="450">
                  <c:v>2777</c:v>
                </c:pt>
                <c:pt idx="451">
                  <c:v>2778</c:v>
                </c:pt>
                <c:pt idx="452">
                  <c:v>2775</c:v>
                </c:pt>
                <c:pt idx="453">
                  <c:v>2778</c:v>
                </c:pt>
                <c:pt idx="454">
                  <c:v>2779</c:v>
                </c:pt>
                <c:pt idx="455">
                  <c:v>2778</c:v>
                </c:pt>
                <c:pt idx="456">
                  <c:v>2775</c:v>
                </c:pt>
                <c:pt idx="457">
                  <c:v>2767</c:v>
                </c:pt>
                <c:pt idx="458">
                  <c:v>2738</c:v>
                </c:pt>
                <c:pt idx="459">
                  <c:v>2767</c:v>
                </c:pt>
                <c:pt idx="460">
                  <c:v>2777</c:v>
                </c:pt>
                <c:pt idx="461">
                  <c:v>2740</c:v>
                </c:pt>
                <c:pt idx="462">
                  <c:v>2742</c:v>
                </c:pt>
                <c:pt idx="463">
                  <c:v>2779</c:v>
                </c:pt>
                <c:pt idx="464">
                  <c:v>2736</c:v>
                </c:pt>
                <c:pt idx="465">
                  <c:v>2777</c:v>
                </c:pt>
                <c:pt idx="466">
                  <c:v>2775</c:v>
                </c:pt>
                <c:pt idx="467">
                  <c:v>2775</c:v>
                </c:pt>
                <c:pt idx="468">
                  <c:v>2739</c:v>
                </c:pt>
                <c:pt idx="469">
                  <c:v>2767</c:v>
                </c:pt>
                <c:pt idx="470">
                  <c:v>2739</c:v>
                </c:pt>
                <c:pt idx="471">
                  <c:v>2741</c:v>
                </c:pt>
                <c:pt idx="472">
                  <c:v>2741</c:v>
                </c:pt>
                <c:pt idx="473">
                  <c:v>2739</c:v>
                </c:pt>
                <c:pt idx="474">
                  <c:v>2736</c:v>
                </c:pt>
                <c:pt idx="475">
                  <c:v>2736</c:v>
                </c:pt>
                <c:pt idx="476">
                  <c:v>2777</c:v>
                </c:pt>
                <c:pt idx="477">
                  <c:v>2766</c:v>
                </c:pt>
                <c:pt idx="478">
                  <c:v>2778</c:v>
                </c:pt>
                <c:pt idx="479">
                  <c:v>2777</c:v>
                </c:pt>
                <c:pt idx="480">
                  <c:v>2741</c:v>
                </c:pt>
                <c:pt idx="481">
                  <c:v>2742</c:v>
                </c:pt>
                <c:pt idx="482">
                  <c:v>2770</c:v>
                </c:pt>
                <c:pt idx="483">
                  <c:v>2761</c:v>
                </c:pt>
                <c:pt idx="484">
                  <c:v>2727</c:v>
                </c:pt>
                <c:pt idx="485">
                  <c:v>2781</c:v>
                </c:pt>
                <c:pt idx="486">
                  <c:v>2739</c:v>
                </c:pt>
                <c:pt idx="487">
                  <c:v>2780</c:v>
                </c:pt>
                <c:pt idx="488">
                  <c:v>2759</c:v>
                </c:pt>
                <c:pt idx="489">
                  <c:v>2773</c:v>
                </c:pt>
                <c:pt idx="490">
                  <c:v>2756</c:v>
                </c:pt>
                <c:pt idx="491">
                  <c:v>2755</c:v>
                </c:pt>
                <c:pt idx="492">
                  <c:v>2774</c:v>
                </c:pt>
                <c:pt idx="493">
                  <c:v>2780</c:v>
                </c:pt>
                <c:pt idx="494">
                  <c:v>2780</c:v>
                </c:pt>
                <c:pt idx="495">
                  <c:v>2754</c:v>
                </c:pt>
                <c:pt idx="496">
                  <c:v>2752</c:v>
                </c:pt>
                <c:pt idx="497">
                  <c:v>2778</c:v>
                </c:pt>
                <c:pt idx="498">
                  <c:v>2779</c:v>
                </c:pt>
                <c:pt idx="499">
                  <c:v>2757</c:v>
                </c:pt>
                <c:pt idx="500">
                  <c:v>2775</c:v>
                </c:pt>
                <c:pt idx="501">
                  <c:v>2776</c:v>
                </c:pt>
                <c:pt idx="502">
                  <c:v>2768</c:v>
                </c:pt>
                <c:pt idx="503">
                  <c:v>2754</c:v>
                </c:pt>
                <c:pt idx="504">
                  <c:v>2770</c:v>
                </c:pt>
                <c:pt idx="505">
                  <c:v>2754</c:v>
                </c:pt>
                <c:pt idx="506">
                  <c:v>2754</c:v>
                </c:pt>
                <c:pt idx="507">
                  <c:v>2753</c:v>
                </c:pt>
                <c:pt idx="508">
                  <c:v>2754</c:v>
                </c:pt>
                <c:pt idx="509">
                  <c:v>2755</c:v>
                </c:pt>
                <c:pt idx="510">
                  <c:v>2756</c:v>
                </c:pt>
                <c:pt idx="511">
                  <c:v>2757</c:v>
                </c:pt>
                <c:pt idx="512">
                  <c:v>2754</c:v>
                </c:pt>
                <c:pt idx="513">
                  <c:v>2756</c:v>
                </c:pt>
                <c:pt idx="514">
                  <c:v>2775</c:v>
                </c:pt>
                <c:pt idx="515">
                  <c:v>2774</c:v>
                </c:pt>
                <c:pt idx="516">
                  <c:v>2752</c:v>
                </c:pt>
                <c:pt idx="517">
                  <c:v>2754</c:v>
                </c:pt>
                <c:pt idx="518">
                  <c:v>2755</c:v>
                </c:pt>
                <c:pt idx="519">
                  <c:v>2760</c:v>
                </c:pt>
                <c:pt idx="520">
                  <c:v>2757</c:v>
                </c:pt>
                <c:pt idx="521">
                  <c:v>2753</c:v>
                </c:pt>
                <c:pt idx="522">
                  <c:v>2751</c:v>
                </c:pt>
                <c:pt idx="523">
                  <c:v>2768</c:v>
                </c:pt>
                <c:pt idx="524">
                  <c:v>2768</c:v>
                </c:pt>
                <c:pt idx="525">
                  <c:v>2757</c:v>
                </c:pt>
                <c:pt idx="526">
                  <c:v>2769</c:v>
                </c:pt>
                <c:pt idx="527">
                  <c:v>2754</c:v>
                </c:pt>
                <c:pt idx="528">
                  <c:v>2752</c:v>
                </c:pt>
                <c:pt idx="529">
                  <c:v>2767</c:v>
                </c:pt>
                <c:pt idx="530">
                  <c:v>2759</c:v>
                </c:pt>
                <c:pt idx="531">
                  <c:v>2756</c:v>
                </c:pt>
                <c:pt idx="532">
                  <c:v>2755</c:v>
                </c:pt>
                <c:pt idx="533">
                  <c:v>2717</c:v>
                </c:pt>
                <c:pt idx="534">
                  <c:v>2753</c:v>
                </c:pt>
                <c:pt idx="535">
                  <c:v>2752</c:v>
                </c:pt>
                <c:pt idx="536">
                  <c:v>2713</c:v>
                </c:pt>
                <c:pt idx="537">
                  <c:v>2754</c:v>
                </c:pt>
                <c:pt idx="538">
                  <c:v>2714</c:v>
                </c:pt>
                <c:pt idx="539">
                  <c:v>2755</c:v>
                </c:pt>
                <c:pt idx="540">
                  <c:v>2754</c:v>
                </c:pt>
                <c:pt idx="541">
                  <c:v>2751</c:v>
                </c:pt>
                <c:pt idx="542">
                  <c:v>2756</c:v>
                </c:pt>
                <c:pt idx="543">
                  <c:v>2755</c:v>
                </c:pt>
                <c:pt idx="544">
                  <c:v>2757</c:v>
                </c:pt>
                <c:pt idx="545">
                  <c:v>2756</c:v>
                </c:pt>
                <c:pt idx="546">
                  <c:v>2750</c:v>
                </c:pt>
                <c:pt idx="547">
                  <c:v>2717</c:v>
                </c:pt>
                <c:pt idx="548">
                  <c:v>2746</c:v>
                </c:pt>
                <c:pt idx="549">
                  <c:v>2713</c:v>
                </c:pt>
                <c:pt idx="550">
                  <c:v>2724</c:v>
                </c:pt>
                <c:pt idx="551">
                  <c:v>2737</c:v>
                </c:pt>
                <c:pt idx="552">
                  <c:v>2746</c:v>
                </c:pt>
                <c:pt idx="553">
                  <c:v>2700</c:v>
                </c:pt>
                <c:pt idx="554">
                  <c:v>2738</c:v>
                </c:pt>
                <c:pt idx="555">
                  <c:v>2742</c:v>
                </c:pt>
                <c:pt idx="556">
                  <c:v>2742</c:v>
                </c:pt>
                <c:pt idx="557">
                  <c:v>2745</c:v>
                </c:pt>
                <c:pt idx="558">
                  <c:v>2738</c:v>
                </c:pt>
                <c:pt idx="559">
                  <c:v>2738</c:v>
                </c:pt>
                <c:pt idx="560">
                  <c:v>2735</c:v>
                </c:pt>
                <c:pt idx="561">
                  <c:v>2730</c:v>
                </c:pt>
                <c:pt idx="562">
                  <c:v>2738</c:v>
                </c:pt>
                <c:pt idx="563">
                  <c:v>2738</c:v>
                </c:pt>
                <c:pt idx="564">
                  <c:v>2741</c:v>
                </c:pt>
                <c:pt idx="565">
                  <c:v>2739</c:v>
                </c:pt>
                <c:pt idx="566">
                  <c:v>2702</c:v>
                </c:pt>
                <c:pt idx="567">
                  <c:v>2739</c:v>
                </c:pt>
                <c:pt idx="568">
                  <c:v>2728</c:v>
                </c:pt>
                <c:pt idx="569">
                  <c:v>2739</c:v>
                </c:pt>
                <c:pt idx="570">
                  <c:v>2739</c:v>
                </c:pt>
                <c:pt idx="571">
                  <c:v>2700</c:v>
                </c:pt>
                <c:pt idx="572">
                  <c:v>2736</c:v>
                </c:pt>
                <c:pt idx="573">
                  <c:v>2698</c:v>
                </c:pt>
                <c:pt idx="574">
                  <c:v>2736</c:v>
                </c:pt>
                <c:pt idx="575">
                  <c:v>2703</c:v>
                </c:pt>
                <c:pt idx="576">
                  <c:v>2702</c:v>
                </c:pt>
                <c:pt idx="577">
                  <c:v>2734</c:v>
                </c:pt>
                <c:pt idx="578">
                  <c:v>2739</c:v>
                </c:pt>
                <c:pt idx="579">
                  <c:v>2698</c:v>
                </c:pt>
                <c:pt idx="580">
                  <c:v>2698</c:v>
                </c:pt>
                <c:pt idx="581">
                  <c:v>2738</c:v>
                </c:pt>
                <c:pt idx="582">
                  <c:v>2700</c:v>
                </c:pt>
                <c:pt idx="583">
                  <c:v>2705</c:v>
                </c:pt>
                <c:pt idx="584">
                  <c:v>2702</c:v>
                </c:pt>
                <c:pt idx="585">
                  <c:v>2702</c:v>
                </c:pt>
                <c:pt idx="586">
                  <c:v>2698</c:v>
                </c:pt>
                <c:pt idx="587">
                  <c:v>2698</c:v>
                </c:pt>
                <c:pt idx="588">
                  <c:v>2702</c:v>
                </c:pt>
                <c:pt idx="589">
                  <c:v>2724</c:v>
                </c:pt>
                <c:pt idx="590">
                  <c:v>2692</c:v>
                </c:pt>
                <c:pt idx="591">
                  <c:v>2714</c:v>
                </c:pt>
                <c:pt idx="592">
                  <c:v>2727</c:v>
                </c:pt>
                <c:pt idx="593">
                  <c:v>2730</c:v>
                </c:pt>
                <c:pt idx="594">
                  <c:v>2728</c:v>
                </c:pt>
                <c:pt idx="595">
                  <c:v>2713</c:v>
                </c:pt>
                <c:pt idx="596">
                  <c:v>2732</c:v>
                </c:pt>
                <c:pt idx="597">
                  <c:v>2713</c:v>
                </c:pt>
                <c:pt idx="598">
                  <c:v>2712</c:v>
                </c:pt>
                <c:pt idx="599">
                  <c:v>2731</c:v>
                </c:pt>
                <c:pt idx="600">
                  <c:v>2727</c:v>
                </c:pt>
                <c:pt idx="601">
                  <c:v>2711</c:v>
                </c:pt>
                <c:pt idx="602">
                  <c:v>2713</c:v>
                </c:pt>
                <c:pt idx="603">
                  <c:v>2730</c:v>
                </c:pt>
                <c:pt idx="604">
                  <c:v>2729</c:v>
                </c:pt>
                <c:pt idx="605">
                  <c:v>2716</c:v>
                </c:pt>
                <c:pt idx="606">
                  <c:v>2724</c:v>
                </c:pt>
                <c:pt idx="607">
                  <c:v>2711</c:v>
                </c:pt>
                <c:pt idx="608">
                  <c:v>2723</c:v>
                </c:pt>
                <c:pt idx="609">
                  <c:v>2722</c:v>
                </c:pt>
                <c:pt idx="610">
                  <c:v>2714</c:v>
                </c:pt>
                <c:pt idx="611">
                  <c:v>2730</c:v>
                </c:pt>
                <c:pt idx="612">
                  <c:v>2728</c:v>
                </c:pt>
                <c:pt idx="613">
                  <c:v>2730</c:v>
                </c:pt>
                <c:pt idx="614">
                  <c:v>2728</c:v>
                </c:pt>
                <c:pt idx="615">
                  <c:v>2710</c:v>
                </c:pt>
                <c:pt idx="616">
                  <c:v>2729</c:v>
                </c:pt>
                <c:pt idx="617">
                  <c:v>2727</c:v>
                </c:pt>
                <c:pt idx="618">
                  <c:v>2710</c:v>
                </c:pt>
                <c:pt idx="619">
                  <c:v>2714</c:v>
                </c:pt>
                <c:pt idx="620">
                  <c:v>2723</c:v>
                </c:pt>
                <c:pt idx="621">
                  <c:v>2717</c:v>
                </c:pt>
                <c:pt idx="622">
                  <c:v>2718</c:v>
                </c:pt>
                <c:pt idx="623">
                  <c:v>2714</c:v>
                </c:pt>
                <c:pt idx="624">
                  <c:v>2711</c:v>
                </c:pt>
                <c:pt idx="625">
                  <c:v>2716</c:v>
                </c:pt>
                <c:pt idx="626">
                  <c:v>2725</c:v>
                </c:pt>
                <c:pt idx="627">
                  <c:v>2725</c:v>
                </c:pt>
                <c:pt idx="628">
                  <c:v>2713</c:v>
                </c:pt>
                <c:pt idx="629">
                  <c:v>2717</c:v>
                </c:pt>
                <c:pt idx="630">
                  <c:v>2711</c:v>
                </c:pt>
                <c:pt idx="631">
                  <c:v>2712</c:v>
                </c:pt>
                <c:pt idx="632">
                  <c:v>2713</c:v>
                </c:pt>
                <c:pt idx="633">
                  <c:v>2714</c:v>
                </c:pt>
                <c:pt idx="634">
                  <c:v>2714</c:v>
                </c:pt>
                <c:pt idx="635">
                  <c:v>2672</c:v>
                </c:pt>
                <c:pt idx="636">
                  <c:v>2711</c:v>
                </c:pt>
                <c:pt idx="637">
                  <c:v>2671</c:v>
                </c:pt>
                <c:pt idx="638">
                  <c:v>2712</c:v>
                </c:pt>
                <c:pt idx="639">
                  <c:v>2675</c:v>
                </c:pt>
                <c:pt idx="640">
                  <c:v>2709</c:v>
                </c:pt>
                <c:pt idx="641">
                  <c:v>2672</c:v>
                </c:pt>
                <c:pt idx="642">
                  <c:v>2715</c:v>
                </c:pt>
                <c:pt idx="643">
                  <c:v>2713</c:v>
                </c:pt>
                <c:pt idx="644">
                  <c:v>2670</c:v>
                </c:pt>
                <c:pt idx="645">
                  <c:v>2670</c:v>
                </c:pt>
                <c:pt idx="646">
                  <c:v>2668</c:v>
                </c:pt>
                <c:pt idx="647">
                  <c:v>2668</c:v>
                </c:pt>
                <c:pt idx="648">
                  <c:v>2670</c:v>
                </c:pt>
                <c:pt idx="649">
                  <c:v>2711</c:v>
                </c:pt>
                <c:pt idx="650">
                  <c:v>2703</c:v>
                </c:pt>
                <c:pt idx="651">
                  <c:v>2705</c:v>
                </c:pt>
                <c:pt idx="652">
                  <c:v>2704</c:v>
                </c:pt>
                <c:pt idx="653">
                  <c:v>2675</c:v>
                </c:pt>
                <c:pt idx="654">
                  <c:v>2677</c:v>
                </c:pt>
                <c:pt idx="655">
                  <c:v>2693</c:v>
                </c:pt>
                <c:pt idx="656">
                  <c:v>2691</c:v>
                </c:pt>
                <c:pt idx="657">
                  <c:v>2695</c:v>
                </c:pt>
                <c:pt idx="658">
                  <c:v>2692</c:v>
                </c:pt>
                <c:pt idx="659">
                  <c:v>2691</c:v>
                </c:pt>
                <c:pt idx="660">
                  <c:v>2682</c:v>
                </c:pt>
                <c:pt idx="661">
                  <c:v>2693</c:v>
                </c:pt>
                <c:pt idx="662">
                  <c:v>2695</c:v>
                </c:pt>
                <c:pt idx="663">
                  <c:v>2691</c:v>
                </c:pt>
                <c:pt idx="664">
                  <c:v>2693</c:v>
                </c:pt>
                <c:pt idx="665">
                  <c:v>2691</c:v>
                </c:pt>
                <c:pt idx="666">
                  <c:v>2693</c:v>
                </c:pt>
                <c:pt idx="667">
                  <c:v>2682</c:v>
                </c:pt>
                <c:pt idx="668">
                  <c:v>2692</c:v>
                </c:pt>
                <c:pt idx="669">
                  <c:v>2691</c:v>
                </c:pt>
                <c:pt idx="670">
                  <c:v>2692</c:v>
                </c:pt>
                <c:pt idx="671">
                  <c:v>2646</c:v>
                </c:pt>
                <c:pt idx="672">
                  <c:v>2681</c:v>
                </c:pt>
                <c:pt idx="673">
                  <c:v>2693</c:v>
                </c:pt>
                <c:pt idx="674">
                  <c:v>2682</c:v>
                </c:pt>
                <c:pt idx="675">
                  <c:v>2684</c:v>
                </c:pt>
                <c:pt idx="676">
                  <c:v>2646</c:v>
                </c:pt>
                <c:pt idx="677">
                  <c:v>2682</c:v>
                </c:pt>
                <c:pt idx="678">
                  <c:v>2688</c:v>
                </c:pt>
                <c:pt idx="679">
                  <c:v>2681</c:v>
                </c:pt>
                <c:pt idx="680">
                  <c:v>2645</c:v>
                </c:pt>
                <c:pt idx="681">
                  <c:v>2646</c:v>
                </c:pt>
                <c:pt idx="682">
                  <c:v>2694</c:v>
                </c:pt>
                <c:pt idx="683">
                  <c:v>2693</c:v>
                </c:pt>
                <c:pt idx="684">
                  <c:v>2647</c:v>
                </c:pt>
                <c:pt idx="685">
                  <c:v>2646</c:v>
                </c:pt>
                <c:pt idx="686">
                  <c:v>2691</c:v>
                </c:pt>
                <c:pt idx="687">
                  <c:v>2650</c:v>
                </c:pt>
                <c:pt idx="688">
                  <c:v>2689</c:v>
                </c:pt>
                <c:pt idx="689">
                  <c:v>2685</c:v>
                </c:pt>
                <c:pt idx="690">
                  <c:v>2646</c:v>
                </c:pt>
                <c:pt idx="691">
                  <c:v>2686</c:v>
                </c:pt>
                <c:pt idx="692">
                  <c:v>2649</c:v>
                </c:pt>
                <c:pt idx="693">
                  <c:v>2690</c:v>
                </c:pt>
                <c:pt idx="694">
                  <c:v>2646</c:v>
                </c:pt>
                <c:pt idx="695">
                  <c:v>2668</c:v>
                </c:pt>
                <c:pt idx="696">
                  <c:v>2671</c:v>
                </c:pt>
                <c:pt idx="697">
                  <c:v>2674</c:v>
                </c:pt>
                <c:pt idx="698">
                  <c:v>2690</c:v>
                </c:pt>
                <c:pt idx="699">
                  <c:v>2688</c:v>
                </c:pt>
                <c:pt idx="700">
                  <c:v>2691</c:v>
                </c:pt>
                <c:pt idx="701">
                  <c:v>2672</c:v>
                </c:pt>
                <c:pt idx="702">
                  <c:v>2694</c:v>
                </c:pt>
                <c:pt idx="703">
                  <c:v>2670</c:v>
                </c:pt>
                <c:pt idx="704">
                  <c:v>2670</c:v>
                </c:pt>
                <c:pt idx="705">
                  <c:v>2695</c:v>
                </c:pt>
                <c:pt idx="706">
                  <c:v>2672</c:v>
                </c:pt>
                <c:pt idx="707">
                  <c:v>2692</c:v>
                </c:pt>
                <c:pt idx="708">
                  <c:v>2674</c:v>
                </c:pt>
                <c:pt idx="709">
                  <c:v>2670</c:v>
                </c:pt>
                <c:pt idx="710">
                  <c:v>2685</c:v>
                </c:pt>
                <c:pt idx="711">
                  <c:v>2675</c:v>
                </c:pt>
                <c:pt idx="712">
                  <c:v>2684</c:v>
                </c:pt>
                <c:pt idx="713">
                  <c:v>2674</c:v>
                </c:pt>
                <c:pt idx="714">
                  <c:v>2682</c:v>
                </c:pt>
                <c:pt idx="715">
                  <c:v>2669</c:v>
                </c:pt>
                <c:pt idx="716">
                  <c:v>2688</c:v>
                </c:pt>
                <c:pt idx="717">
                  <c:v>2688</c:v>
                </c:pt>
                <c:pt idx="718">
                  <c:v>2688</c:v>
                </c:pt>
                <c:pt idx="719">
                  <c:v>2669</c:v>
                </c:pt>
                <c:pt idx="720">
                  <c:v>2676</c:v>
                </c:pt>
                <c:pt idx="721">
                  <c:v>2687</c:v>
                </c:pt>
                <c:pt idx="722">
                  <c:v>2672</c:v>
                </c:pt>
                <c:pt idx="723">
                  <c:v>2672</c:v>
                </c:pt>
                <c:pt idx="724">
                  <c:v>2673</c:v>
                </c:pt>
                <c:pt idx="725">
                  <c:v>2681</c:v>
                </c:pt>
                <c:pt idx="726">
                  <c:v>2670</c:v>
                </c:pt>
                <c:pt idx="727">
                  <c:v>2681</c:v>
                </c:pt>
                <c:pt idx="728">
                  <c:v>2668</c:v>
                </c:pt>
                <c:pt idx="729">
                  <c:v>2678</c:v>
                </c:pt>
                <c:pt idx="730">
                  <c:v>2681</c:v>
                </c:pt>
                <c:pt idx="731">
                  <c:v>2675</c:v>
                </c:pt>
                <c:pt idx="732">
                  <c:v>2684</c:v>
                </c:pt>
                <c:pt idx="733">
                  <c:v>2675</c:v>
                </c:pt>
                <c:pt idx="734">
                  <c:v>2685</c:v>
                </c:pt>
                <c:pt idx="735">
                  <c:v>2682</c:v>
                </c:pt>
                <c:pt idx="736">
                  <c:v>2675</c:v>
                </c:pt>
                <c:pt idx="737">
                  <c:v>2671</c:v>
                </c:pt>
                <c:pt idx="738">
                  <c:v>2674</c:v>
                </c:pt>
                <c:pt idx="739">
                  <c:v>2673</c:v>
                </c:pt>
                <c:pt idx="740">
                  <c:v>2668</c:v>
                </c:pt>
                <c:pt idx="741">
                  <c:v>2670</c:v>
                </c:pt>
                <c:pt idx="742">
                  <c:v>2668</c:v>
                </c:pt>
                <c:pt idx="743">
                  <c:v>2671</c:v>
                </c:pt>
                <c:pt idx="744">
                  <c:v>2673</c:v>
                </c:pt>
                <c:pt idx="745">
                  <c:v>2674</c:v>
                </c:pt>
                <c:pt idx="746">
                  <c:v>2670</c:v>
                </c:pt>
                <c:pt idx="747">
                  <c:v>2670</c:v>
                </c:pt>
                <c:pt idx="748">
                  <c:v>2673</c:v>
                </c:pt>
                <c:pt idx="749">
                  <c:v>2671</c:v>
                </c:pt>
                <c:pt idx="750">
                  <c:v>2674</c:v>
                </c:pt>
                <c:pt idx="751">
                  <c:v>2670</c:v>
                </c:pt>
                <c:pt idx="752">
                  <c:v>2671</c:v>
                </c:pt>
                <c:pt idx="753">
                  <c:v>2677</c:v>
                </c:pt>
                <c:pt idx="754">
                  <c:v>2672</c:v>
                </c:pt>
                <c:pt idx="755">
                  <c:v>2668</c:v>
                </c:pt>
                <c:pt idx="756">
                  <c:v>2668</c:v>
                </c:pt>
                <c:pt idx="757">
                  <c:v>2628</c:v>
                </c:pt>
                <c:pt idx="758">
                  <c:v>2667</c:v>
                </c:pt>
                <c:pt idx="759">
                  <c:v>2664</c:v>
                </c:pt>
                <c:pt idx="760">
                  <c:v>2630</c:v>
                </c:pt>
                <c:pt idx="761">
                  <c:v>2671</c:v>
                </c:pt>
                <c:pt idx="762">
                  <c:v>2668</c:v>
                </c:pt>
                <c:pt idx="763">
                  <c:v>2668</c:v>
                </c:pt>
                <c:pt idx="764">
                  <c:v>2668</c:v>
                </c:pt>
                <c:pt idx="765">
                  <c:v>2670</c:v>
                </c:pt>
                <c:pt idx="766">
                  <c:v>2632</c:v>
                </c:pt>
                <c:pt idx="767">
                  <c:v>2630</c:v>
                </c:pt>
                <c:pt idx="768">
                  <c:v>2668</c:v>
                </c:pt>
                <c:pt idx="769">
                  <c:v>2667</c:v>
                </c:pt>
                <c:pt idx="770">
                  <c:v>2663</c:v>
                </c:pt>
                <c:pt idx="771">
                  <c:v>2632</c:v>
                </c:pt>
                <c:pt idx="772">
                  <c:v>2657</c:v>
                </c:pt>
                <c:pt idx="773">
                  <c:v>2639</c:v>
                </c:pt>
                <c:pt idx="774">
                  <c:v>2645</c:v>
                </c:pt>
                <c:pt idx="775">
                  <c:v>2650</c:v>
                </c:pt>
                <c:pt idx="776">
                  <c:v>2646</c:v>
                </c:pt>
                <c:pt idx="777">
                  <c:v>2663</c:v>
                </c:pt>
                <c:pt idx="778">
                  <c:v>2646</c:v>
                </c:pt>
                <c:pt idx="779">
                  <c:v>2648</c:v>
                </c:pt>
                <c:pt idx="780">
                  <c:v>2649</c:v>
                </c:pt>
                <c:pt idx="781">
                  <c:v>2655</c:v>
                </c:pt>
                <c:pt idx="782">
                  <c:v>2646</c:v>
                </c:pt>
                <c:pt idx="783">
                  <c:v>2652</c:v>
                </c:pt>
                <c:pt idx="784">
                  <c:v>2644</c:v>
                </c:pt>
                <c:pt idx="785">
                  <c:v>2647</c:v>
                </c:pt>
                <c:pt idx="786">
                  <c:v>2642</c:v>
                </c:pt>
                <c:pt idx="787">
                  <c:v>2650</c:v>
                </c:pt>
                <c:pt idx="788">
                  <c:v>2647</c:v>
                </c:pt>
                <c:pt idx="789">
                  <c:v>2639</c:v>
                </c:pt>
                <c:pt idx="790">
                  <c:v>2646</c:v>
                </c:pt>
                <c:pt idx="791">
                  <c:v>2646</c:v>
                </c:pt>
                <c:pt idx="792">
                  <c:v>2647</c:v>
                </c:pt>
                <c:pt idx="793">
                  <c:v>2646</c:v>
                </c:pt>
                <c:pt idx="794">
                  <c:v>2645</c:v>
                </c:pt>
                <c:pt idx="795">
                  <c:v>2638</c:v>
                </c:pt>
                <c:pt idx="796">
                  <c:v>2644</c:v>
                </c:pt>
                <c:pt idx="797">
                  <c:v>2645</c:v>
                </c:pt>
                <c:pt idx="798">
                  <c:v>2645</c:v>
                </c:pt>
                <c:pt idx="799">
                  <c:v>2645</c:v>
                </c:pt>
                <c:pt idx="800">
                  <c:v>2599</c:v>
                </c:pt>
                <c:pt idx="801">
                  <c:v>2646</c:v>
                </c:pt>
                <c:pt idx="802">
                  <c:v>2649</c:v>
                </c:pt>
                <c:pt idx="803">
                  <c:v>2647</c:v>
                </c:pt>
                <c:pt idx="804">
                  <c:v>2646</c:v>
                </c:pt>
                <c:pt idx="805">
                  <c:v>2601</c:v>
                </c:pt>
                <c:pt idx="806">
                  <c:v>2603</c:v>
                </c:pt>
                <c:pt idx="807">
                  <c:v>2649</c:v>
                </c:pt>
                <c:pt idx="808">
                  <c:v>2648</c:v>
                </c:pt>
                <c:pt idx="809">
                  <c:v>2602</c:v>
                </c:pt>
                <c:pt idx="810">
                  <c:v>2603</c:v>
                </c:pt>
                <c:pt idx="811">
                  <c:v>2640</c:v>
                </c:pt>
                <c:pt idx="812">
                  <c:v>2644</c:v>
                </c:pt>
                <c:pt idx="813">
                  <c:v>2603</c:v>
                </c:pt>
                <c:pt idx="814">
                  <c:v>2603</c:v>
                </c:pt>
                <c:pt idx="815">
                  <c:v>2647</c:v>
                </c:pt>
                <c:pt idx="816">
                  <c:v>2603</c:v>
                </c:pt>
                <c:pt idx="817">
                  <c:v>2601</c:v>
                </c:pt>
                <c:pt idx="818">
                  <c:v>2633</c:v>
                </c:pt>
                <c:pt idx="819">
                  <c:v>2603</c:v>
                </c:pt>
                <c:pt idx="820">
                  <c:v>2639</c:v>
                </c:pt>
                <c:pt idx="821">
                  <c:v>2640</c:v>
                </c:pt>
                <c:pt idx="822">
                  <c:v>2607</c:v>
                </c:pt>
                <c:pt idx="823">
                  <c:v>2604</c:v>
                </c:pt>
                <c:pt idx="824">
                  <c:v>2633</c:v>
                </c:pt>
                <c:pt idx="825">
                  <c:v>2600</c:v>
                </c:pt>
                <c:pt idx="826">
                  <c:v>2639</c:v>
                </c:pt>
                <c:pt idx="827">
                  <c:v>2601</c:v>
                </c:pt>
                <c:pt idx="828">
                  <c:v>2600</c:v>
                </c:pt>
                <c:pt idx="829">
                  <c:v>2600</c:v>
                </c:pt>
                <c:pt idx="830">
                  <c:v>2599</c:v>
                </c:pt>
                <c:pt idx="831">
                  <c:v>2597</c:v>
                </c:pt>
                <c:pt idx="832">
                  <c:v>2600</c:v>
                </c:pt>
                <c:pt idx="833">
                  <c:v>2603</c:v>
                </c:pt>
                <c:pt idx="834">
                  <c:v>2597</c:v>
                </c:pt>
                <c:pt idx="835">
                  <c:v>2603</c:v>
                </c:pt>
                <c:pt idx="836">
                  <c:v>2603</c:v>
                </c:pt>
                <c:pt idx="837">
                  <c:v>2595</c:v>
                </c:pt>
                <c:pt idx="838">
                  <c:v>2606</c:v>
                </c:pt>
                <c:pt idx="839">
                  <c:v>2605</c:v>
                </c:pt>
                <c:pt idx="840">
                  <c:v>2606</c:v>
                </c:pt>
                <c:pt idx="841">
                  <c:v>2602</c:v>
                </c:pt>
                <c:pt idx="842">
                  <c:v>2603</c:v>
                </c:pt>
                <c:pt idx="843">
                  <c:v>2603</c:v>
                </c:pt>
                <c:pt idx="844">
                  <c:v>2600</c:v>
                </c:pt>
                <c:pt idx="845">
                  <c:v>2629</c:v>
                </c:pt>
                <c:pt idx="846">
                  <c:v>2627</c:v>
                </c:pt>
                <c:pt idx="847">
                  <c:v>2637</c:v>
                </c:pt>
                <c:pt idx="848">
                  <c:v>2629</c:v>
                </c:pt>
                <c:pt idx="849">
                  <c:v>2634</c:v>
                </c:pt>
                <c:pt idx="850">
                  <c:v>2629</c:v>
                </c:pt>
                <c:pt idx="851">
                  <c:v>2627</c:v>
                </c:pt>
                <c:pt idx="852">
                  <c:v>2635</c:v>
                </c:pt>
                <c:pt idx="853">
                  <c:v>2634</c:v>
                </c:pt>
                <c:pt idx="854">
                  <c:v>2634</c:v>
                </c:pt>
                <c:pt idx="855">
                  <c:v>2635</c:v>
                </c:pt>
                <c:pt idx="856">
                  <c:v>2634</c:v>
                </c:pt>
                <c:pt idx="857">
                  <c:v>2631</c:v>
                </c:pt>
                <c:pt idx="858">
                  <c:v>2630</c:v>
                </c:pt>
                <c:pt idx="859">
                  <c:v>2634</c:v>
                </c:pt>
                <c:pt idx="860">
                  <c:v>2634</c:v>
                </c:pt>
                <c:pt idx="861">
                  <c:v>2631</c:v>
                </c:pt>
                <c:pt idx="862">
                  <c:v>2627</c:v>
                </c:pt>
                <c:pt idx="863">
                  <c:v>2628</c:v>
                </c:pt>
                <c:pt idx="864">
                  <c:v>2588</c:v>
                </c:pt>
                <c:pt idx="865">
                  <c:v>2585</c:v>
                </c:pt>
                <c:pt idx="866">
                  <c:v>2589</c:v>
                </c:pt>
                <c:pt idx="867">
                  <c:v>2627</c:v>
                </c:pt>
                <c:pt idx="868">
                  <c:v>2591</c:v>
                </c:pt>
                <c:pt idx="869">
                  <c:v>2591</c:v>
                </c:pt>
                <c:pt idx="870">
                  <c:v>2628</c:v>
                </c:pt>
                <c:pt idx="871">
                  <c:v>2589</c:v>
                </c:pt>
                <c:pt idx="872">
                  <c:v>2591</c:v>
                </c:pt>
                <c:pt idx="873">
                  <c:v>2627</c:v>
                </c:pt>
                <c:pt idx="874">
                  <c:v>2585</c:v>
                </c:pt>
                <c:pt idx="875">
                  <c:v>2627</c:v>
                </c:pt>
                <c:pt idx="876">
                  <c:v>2586</c:v>
                </c:pt>
                <c:pt idx="877">
                  <c:v>2627</c:v>
                </c:pt>
                <c:pt idx="878">
                  <c:v>2623</c:v>
                </c:pt>
                <c:pt idx="879">
                  <c:v>2620</c:v>
                </c:pt>
                <c:pt idx="880">
                  <c:v>2604</c:v>
                </c:pt>
                <c:pt idx="881">
                  <c:v>2618</c:v>
                </c:pt>
                <c:pt idx="882">
                  <c:v>2621</c:v>
                </c:pt>
                <c:pt idx="883">
                  <c:v>2603</c:v>
                </c:pt>
                <c:pt idx="884">
                  <c:v>2605</c:v>
                </c:pt>
                <c:pt idx="885">
                  <c:v>2602</c:v>
                </c:pt>
                <c:pt idx="886">
                  <c:v>2605</c:v>
                </c:pt>
                <c:pt idx="887">
                  <c:v>2598</c:v>
                </c:pt>
                <c:pt idx="888">
                  <c:v>2605</c:v>
                </c:pt>
                <c:pt idx="889">
                  <c:v>2607</c:v>
                </c:pt>
                <c:pt idx="890">
                  <c:v>2602</c:v>
                </c:pt>
                <c:pt idx="891">
                  <c:v>2598</c:v>
                </c:pt>
                <c:pt idx="892">
                  <c:v>2603</c:v>
                </c:pt>
                <c:pt idx="893">
                  <c:v>2602</c:v>
                </c:pt>
                <c:pt idx="894">
                  <c:v>2597</c:v>
                </c:pt>
                <c:pt idx="895">
                  <c:v>2603</c:v>
                </c:pt>
                <c:pt idx="896">
                  <c:v>2597</c:v>
                </c:pt>
                <c:pt idx="897">
                  <c:v>2602</c:v>
                </c:pt>
                <c:pt idx="898">
                  <c:v>2602</c:v>
                </c:pt>
                <c:pt idx="899">
                  <c:v>2620</c:v>
                </c:pt>
                <c:pt idx="900">
                  <c:v>2602</c:v>
                </c:pt>
                <c:pt idx="901">
                  <c:v>2596</c:v>
                </c:pt>
                <c:pt idx="902">
                  <c:v>2605</c:v>
                </c:pt>
                <c:pt idx="903">
                  <c:v>2603</c:v>
                </c:pt>
                <c:pt idx="904">
                  <c:v>2595</c:v>
                </c:pt>
                <c:pt idx="905">
                  <c:v>2618</c:v>
                </c:pt>
                <c:pt idx="906">
                  <c:v>2602</c:v>
                </c:pt>
                <c:pt idx="907">
                  <c:v>2614</c:v>
                </c:pt>
                <c:pt idx="908">
                  <c:v>2590</c:v>
                </c:pt>
                <c:pt idx="909">
                  <c:v>2591</c:v>
                </c:pt>
                <c:pt idx="910">
                  <c:v>2611</c:v>
                </c:pt>
                <c:pt idx="911">
                  <c:v>2586</c:v>
                </c:pt>
                <c:pt idx="912">
                  <c:v>2588</c:v>
                </c:pt>
                <c:pt idx="913">
                  <c:v>2616</c:v>
                </c:pt>
                <c:pt idx="914">
                  <c:v>2621</c:v>
                </c:pt>
                <c:pt idx="915">
                  <c:v>2618</c:v>
                </c:pt>
                <c:pt idx="916">
                  <c:v>2589</c:v>
                </c:pt>
                <c:pt idx="917">
                  <c:v>2586</c:v>
                </c:pt>
                <c:pt idx="918">
                  <c:v>2618</c:v>
                </c:pt>
                <c:pt idx="919">
                  <c:v>2592</c:v>
                </c:pt>
                <c:pt idx="920">
                  <c:v>2587</c:v>
                </c:pt>
                <c:pt idx="921">
                  <c:v>2616</c:v>
                </c:pt>
                <c:pt idx="922">
                  <c:v>2591</c:v>
                </c:pt>
                <c:pt idx="923">
                  <c:v>2588</c:v>
                </c:pt>
                <c:pt idx="924">
                  <c:v>2587</c:v>
                </c:pt>
                <c:pt idx="925">
                  <c:v>2589</c:v>
                </c:pt>
                <c:pt idx="926">
                  <c:v>2605</c:v>
                </c:pt>
                <c:pt idx="927">
                  <c:v>2607</c:v>
                </c:pt>
                <c:pt idx="928">
                  <c:v>2592</c:v>
                </c:pt>
                <c:pt idx="929">
                  <c:v>2592</c:v>
                </c:pt>
                <c:pt idx="930">
                  <c:v>2591</c:v>
                </c:pt>
                <c:pt idx="931">
                  <c:v>2613</c:v>
                </c:pt>
                <c:pt idx="932">
                  <c:v>2613</c:v>
                </c:pt>
                <c:pt idx="933">
                  <c:v>2585</c:v>
                </c:pt>
                <c:pt idx="934">
                  <c:v>2591</c:v>
                </c:pt>
                <c:pt idx="935">
                  <c:v>2608</c:v>
                </c:pt>
                <c:pt idx="936">
                  <c:v>2590</c:v>
                </c:pt>
                <c:pt idx="937">
                  <c:v>2605</c:v>
                </c:pt>
                <c:pt idx="938">
                  <c:v>2599</c:v>
                </c:pt>
                <c:pt idx="939">
                  <c:v>2601</c:v>
                </c:pt>
                <c:pt idx="940">
                  <c:v>2595</c:v>
                </c:pt>
                <c:pt idx="941">
                  <c:v>2557</c:v>
                </c:pt>
                <c:pt idx="942">
                  <c:v>2593</c:v>
                </c:pt>
                <c:pt idx="943">
                  <c:v>2587</c:v>
                </c:pt>
                <c:pt idx="944">
                  <c:v>2587</c:v>
                </c:pt>
                <c:pt idx="945">
                  <c:v>2590</c:v>
                </c:pt>
                <c:pt idx="946">
                  <c:v>2604</c:v>
                </c:pt>
                <c:pt idx="947">
                  <c:v>2605</c:v>
                </c:pt>
                <c:pt idx="948">
                  <c:v>2591</c:v>
                </c:pt>
                <c:pt idx="949">
                  <c:v>2591</c:v>
                </c:pt>
                <c:pt idx="950">
                  <c:v>2604</c:v>
                </c:pt>
                <c:pt idx="951">
                  <c:v>2589</c:v>
                </c:pt>
                <c:pt idx="952">
                  <c:v>2593</c:v>
                </c:pt>
                <c:pt idx="953">
                  <c:v>2591</c:v>
                </c:pt>
                <c:pt idx="954">
                  <c:v>2549</c:v>
                </c:pt>
                <c:pt idx="955">
                  <c:v>2584</c:v>
                </c:pt>
                <c:pt idx="956">
                  <c:v>2586</c:v>
                </c:pt>
                <c:pt idx="957">
                  <c:v>2549</c:v>
                </c:pt>
                <c:pt idx="958">
                  <c:v>2586</c:v>
                </c:pt>
                <c:pt idx="959">
                  <c:v>2596</c:v>
                </c:pt>
                <c:pt idx="960">
                  <c:v>2592</c:v>
                </c:pt>
                <c:pt idx="961">
                  <c:v>2596</c:v>
                </c:pt>
                <c:pt idx="962">
                  <c:v>2592</c:v>
                </c:pt>
                <c:pt idx="963">
                  <c:v>2585</c:v>
                </c:pt>
                <c:pt idx="964">
                  <c:v>2589</c:v>
                </c:pt>
                <c:pt idx="965">
                  <c:v>2593</c:v>
                </c:pt>
                <c:pt idx="966">
                  <c:v>2548</c:v>
                </c:pt>
                <c:pt idx="967">
                  <c:v>2586</c:v>
                </c:pt>
                <c:pt idx="968">
                  <c:v>2585</c:v>
                </c:pt>
                <c:pt idx="969">
                  <c:v>2549</c:v>
                </c:pt>
                <c:pt idx="970">
                  <c:v>2543</c:v>
                </c:pt>
                <c:pt idx="971">
                  <c:v>2582</c:v>
                </c:pt>
                <c:pt idx="972">
                  <c:v>2548</c:v>
                </c:pt>
                <c:pt idx="973">
                  <c:v>2559</c:v>
                </c:pt>
                <c:pt idx="974">
                  <c:v>2559</c:v>
                </c:pt>
                <c:pt idx="975">
                  <c:v>2583</c:v>
                </c:pt>
                <c:pt idx="976">
                  <c:v>2549</c:v>
                </c:pt>
                <c:pt idx="977">
                  <c:v>2557</c:v>
                </c:pt>
                <c:pt idx="978">
                  <c:v>2560</c:v>
                </c:pt>
                <c:pt idx="979">
                  <c:v>2559</c:v>
                </c:pt>
                <c:pt idx="980">
                  <c:v>2564</c:v>
                </c:pt>
                <c:pt idx="981">
                  <c:v>2557</c:v>
                </c:pt>
                <c:pt idx="982">
                  <c:v>2552</c:v>
                </c:pt>
                <c:pt idx="983">
                  <c:v>2559</c:v>
                </c:pt>
                <c:pt idx="984">
                  <c:v>2559</c:v>
                </c:pt>
                <c:pt idx="985">
                  <c:v>2559</c:v>
                </c:pt>
                <c:pt idx="986">
                  <c:v>2560</c:v>
                </c:pt>
                <c:pt idx="987">
                  <c:v>2557</c:v>
                </c:pt>
                <c:pt idx="988">
                  <c:v>2560</c:v>
                </c:pt>
                <c:pt idx="989">
                  <c:v>2574</c:v>
                </c:pt>
                <c:pt idx="990">
                  <c:v>2563</c:v>
                </c:pt>
                <c:pt idx="991">
                  <c:v>2559</c:v>
                </c:pt>
                <c:pt idx="992">
                  <c:v>2560</c:v>
                </c:pt>
                <c:pt idx="993">
                  <c:v>2574</c:v>
                </c:pt>
                <c:pt idx="994">
                  <c:v>2557</c:v>
                </c:pt>
                <c:pt idx="995">
                  <c:v>2563</c:v>
                </c:pt>
                <c:pt idx="996">
                  <c:v>2559</c:v>
                </c:pt>
                <c:pt idx="997">
                  <c:v>2556</c:v>
                </c:pt>
                <c:pt idx="998">
                  <c:v>2574</c:v>
                </c:pt>
                <c:pt idx="999">
                  <c:v>2559</c:v>
                </c:pt>
                <c:pt idx="1000">
                  <c:v>2574</c:v>
                </c:pt>
              </c:numCache>
            </c:numRef>
          </c:yVal>
          <c:smooth val="1"/>
          <c:extLst>
            <c:ext xmlns:c16="http://schemas.microsoft.com/office/drawing/2014/chart" uri="{C3380CC4-5D6E-409C-BE32-E72D297353CC}">
              <c16:uniqueId val="{00000000-2470-456A-8655-7E919DC50EE4}"/>
            </c:ext>
          </c:extLst>
        </c:ser>
        <c:ser>
          <c:idx val="1"/>
          <c:order val="1"/>
          <c:tx>
            <c:strRef>
              <c:f>Cycling!$C$1</c:f>
              <c:strCache>
                <c:ptCount val="1"/>
                <c:pt idx="0">
                  <c:v>DreamWeaver</c:v>
                </c:pt>
              </c:strCache>
            </c:strRef>
          </c:tx>
          <c:spPr>
            <a:ln w="25400">
              <a:solidFill>
                <a:srgbClr val="FF0000"/>
              </a:solidFill>
              <a:prstDash val="solid"/>
            </a:ln>
          </c:spPr>
          <c:marker>
            <c:symbol val="none"/>
          </c:marker>
          <c:xVal>
            <c:numRef>
              <c:f>Cycling!$A$2:$A$1002</c:f>
              <c:numCache>
                <c:formatCode>General</c:formatCode>
                <c:ptCount val="10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numCache>
            </c:numRef>
          </c:xVal>
          <c:yVal>
            <c:numRef>
              <c:f>Cycling!$C$2:$C$1002</c:f>
              <c:numCache>
                <c:formatCode>General</c:formatCode>
                <c:ptCount val="1001"/>
                <c:pt idx="0">
                  <c:v>3009</c:v>
                </c:pt>
                <c:pt idx="1">
                  <c:v>3005</c:v>
                </c:pt>
                <c:pt idx="2">
                  <c:v>3032</c:v>
                </c:pt>
                <c:pt idx="3">
                  <c:v>3002</c:v>
                </c:pt>
                <c:pt idx="4">
                  <c:v>3003</c:v>
                </c:pt>
                <c:pt idx="5">
                  <c:v>3031</c:v>
                </c:pt>
                <c:pt idx="6">
                  <c:v>3003</c:v>
                </c:pt>
                <c:pt idx="7">
                  <c:v>3027</c:v>
                </c:pt>
                <c:pt idx="8">
                  <c:v>3029</c:v>
                </c:pt>
                <c:pt idx="9">
                  <c:v>3042</c:v>
                </c:pt>
                <c:pt idx="10">
                  <c:v>3006</c:v>
                </c:pt>
                <c:pt idx="11">
                  <c:v>3043</c:v>
                </c:pt>
                <c:pt idx="12">
                  <c:v>3043</c:v>
                </c:pt>
                <c:pt idx="13">
                  <c:v>3046</c:v>
                </c:pt>
                <c:pt idx="14">
                  <c:v>3045</c:v>
                </c:pt>
                <c:pt idx="15">
                  <c:v>3053</c:v>
                </c:pt>
                <c:pt idx="16">
                  <c:v>3053</c:v>
                </c:pt>
                <c:pt idx="17">
                  <c:v>3049</c:v>
                </c:pt>
                <c:pt idx="18">
                  <c:v>3056</c:v>
                </c:pt>
                <c:pt idx="19">
                  <c:v>3048</c:v>
                </c:pt>
                <c:pt idx="20">
                  <c:v>3049</c:v>
                </c:pt>
                <c:pt idx="21">
                  <c:v>3045</c:v>
                </c:pt>
                <c:pt idx="22">
                  <c:v>3046</c:v>
                </c:pt>
                <c:pt idx="23">
                  <c:v>3008</c:v>
                </c:pt>
                <c:pt idx="24">
                  <c:v>3004</c:v>
                </c:pt>
                <c:pt idx="25">
                  <c:v>3046</c:v>
                </c:pt>
                <c:pt idx="26">
                  <c:v>3059</c:v>
                </c:pt>
                <c:pt idx="27">
                  <c:v>3059</c:v>
                </c:pt>
                <c:pt idx="28">
                  <c:v>3049</c:v>
                </c:pt>
                <c:pt idx="29">
                  <c:v>3043</c:v>
                </c:pt>
                <c:pt idx="30">
                  <c:v>3047</c:v>
                </c:pt>
                <c:pt idx="31">
                  <c:v>3046</c:v>
                </c:pt>
                <c:pt idx="32">
                  <c:v>3005</c:v>
                </c:pt>
                <c:pt idx="33">
                  <c:v>3043</c:v>
                </c:pt>
                <c:pt idx="34">
                  <c:v>3038</c:v>
                </c:pt>
                <c:pt idx="35">
                  <c:v>3036</c:v>
                </c:pt>
                <c:pt idx="36">
                  <c:v>3065</c:v>
                </c:pt>
                <c:pt idx="37">
                  <c:v>3048</c:v>
                </c:pt>
                <c:pt idx="38">
                  <c:v>3051</c:v>
                </c:pt>
                <c:pt idx="39">
                  <c:v>3066</c:v>
                </c:pt>
                <c:pt idx="40">
                  <c:v>3047</c:v>
                </c:pt>
                <c:pt idx="41">
                  <c:v>3044</c:v>
                </c:pt>
                <c:pt idx="42">
                  <c:v>3044</c:v>
                </c:pt>
                <c:pt idx="43">
                  <c:v>3047</c:v>
                </c:pt>
                <c:pt idx="44">
                  <c:v>3048</c:v>
                </c:pt>
                <c:pt idx="45">
                  <c:v>3044</c:v>
                </c:pt>
                <c:pt idx="46">
                  <c:v>3003</c:v>
                </c:pt>
                <c:pt idx="47">
                  <c:v>3038</c:v>
                </c:pt>
                <c:pt idx="48">
                  <c:v>3036</c:v>
                </c:pt>
                <c:pt idx="49">
                  <c:v>3002</c:v>
                </c:pt>
                <c:pt idx="50">
                  <c:v>3033</c:v>
                </c:pt>
                <c:pt idx="51">
                  <c:v>3008</c:v>
                </c:pt>
                <c:pt idx="52">
                  <c:v>3036</c:v>
                </c:pt>
                <c:pt idx="53">
                  <c:v>2991</c:v>
                </c:pt>
                <c:pt idx="54">
                  <c:v>2991</c:v>
                </c:pt>
                <c:pt idx="55">
                  <c:v>2995</c:v>
                </c:pt>
                <c:pt idx="56">
                  <c:v>2993</c:v>
                </c:pt>
                <c:pt idx="57">
                  <c:v>2979</c:v>
                </c:pt>
                <c:pt idx="58">
                  <c:v>2993</c:v>
                </c:pt>
                <c:pt idx="59">
                  <c:v>2951</c:v>
                </c:pt>
                <c:pt idx="60">
                  <c:v>2953</c:v>
                </c:pt>
                <c:pt idx="61">
                  <c:v>2936</c:v>
                </c:pt>
                <c:pt idx="62">
                  <c:v>2954</c:v>
                </c:pt>
                <c:pt idx="63">
                  <c:v>2954</c:v>
                </c:pt>
                <c:pt idx="64">
                  <c:v>2954</c:v>
                </c:pt>
                <c:pt idx="65">
                  <c:v>2954</c:v>
                </c:pt>
                <c:pt idx="66">
                  <c:v>2934</c:v>
                </c:pt>
                <c:pt idx="67">
                  <c:v>2952</c:v>
                </c:pt>
                <c:pt idx="68">
                  <c:v>2912</c:v>
                </c:pt>
                <c:pt idx="69">
                  <c:v>2936</c:v>
                </c:pt>
                <c:pt idx="70">
                  <c:v>2894</c:v>
                </c:pt>
                <c:pt idx="71">
                  <c:v>2935</c:v>
                </c:pt>
                <c:pt idx="72">
                  <c:v>2895</c:v>
                </c:pt>
                <c:pt idx="73">
                  <c:v>2894</c:v>
                </c:pt>
                <c:pt idx="74">
                  <c:v>2895</c:v>
                </c:pt>
                <c:pt idx="75">
                  <c:v>2895</c:v>
                </c:pt>
                <c:pt idx="76">
                  <c:v>2899</c:v>
                </c:pt>
                <c:pt idx="77">
                  <c:v>2894</c:v>
                </c:pt>
                <c:pt idx="78">
                  <c:v>2913</c:v>
                </c:pt>
                <c:pt idx="79">
                  <c:v>2894</c:v>
                </c:pt>
                <c:pt idx="80">
                  <c:v>2895</c:v>
                </c:pt>
                <c:pt idx="81">
                  <c:v>2895</c:v>
                </c:pt>
                <c:pt idx="82">
                  <c:v>2895</c:v>
                </c:pt>
                <c:pt idx="83">
                  <c:v>2894</c:v>
                </c:pt>
                <c:pt idx="84">
                  <c:v>2894</c:v>
                </c:pt>
                <c:pt idx="85">
                  <c:v>2894</c:v>
                </c:pt>
                <c:pt idx="86">
                  <c:v>2894</c:v>
                </c:pt>
                <c:pt idx="87">
                  <c:v>2894</c:v>
                </c:pt>
                <c:pt idx="88">
                  <c:v>2855</c:v>
                </c:pt>
                <c:pt idx="89">
                  <c:v>2894</c:v>
                </c:pt>
                <c:pt idx="90">
                  <c:v>2942</c:v>
                </c:pt>
                <c:pt idx="91">
                  <c:v>2962</c:v>
                </c:pt>
                <c:pt idx="92">
                  <c:v>2961</c:v>
                </c:pt>
                <c:pt idx="93">
                  <c:v>2962</c:v>
                </c:pt>
                <c:pt idx="94">
                  <c:v>2989</c:v>
                </c:pt>
                <c:pt idx="95">
                  <c:v>2980</c:v>
                </c:pt>
                <c:pt idx="96">
                  <c:v>2969</c:v>
                </c:pt>
                <c:pt idx="97">
                  <c:v>2966</c:v>
                </c:pt>
                <c:pt idx="98">
                  <c:v>2920</c:v>
                </c:pt>
                <c:pt idx="99">
                  <c:v>2963</c:v>
                </c:pt>
                <c:pt idx="100">
                  <c:v>2923</c:v>
                </c:pt>
                <c:pt idx="101">
                  <c:v>2920</c:v>
                </c:pt>
                <c:pt idx="102">
                  <c:v>2923</c:v>
                </c:pt>
                <c:pt idx="103">
                  <c:v>2950</c:v>
                </c:pt>
                <c:pt idx="104">
                  <c:v>2923</c:v>
                </c:pt>
                <c:pt idx="105">
                  <c:v>2923</c:v>
                </c:pt>
                <c:pt idx="106">
                  <c:v>2958</c:v>
                </c:pt>
                <c:pt idx="107">
                  <c:v>2923</c:v>
                </c:pt>
                <c:pt idx="108">
                  <c:v>2922</c:v>
                </c:pt>
                <c:pt idx="109">
                  <c:v>2958</c:v>
                </c:pt>
                <c:pt idx="110">
                  <c:v>2955</c:v>
                </c:pt>
                <c:pt idx="111">
                  <c:v>2922</c:v>
                </c:pt>
                <c:pt idx="112">
                  <c:v>2952</c:v>
                </c:pt>
                <c:pt idx="113">
                  <c:v>2924</c:v>
                </c:pt>
                <c:pt idx="114">
                  <c:v>2922</c:v>
                </c:pt>
                <c:pt idx="115">
                  <c:v>2921</c:v>
                </c:pt>
                <c:pt idx="116">
                  <c:v>2918</c:v>
                </c:pt>
                <c:pt idx="117">
                  <c:v>2944</c:v>
                </c:pt>
                <c:pt idx="118">
                  <c:v>2919</c:v>
                </c:pt>
                <c:pt idx="119">
                  <c:v>2961</c:v>
                </c:pt>
                <c:pt idx="120">
                  <c:v>2960</c:v>
                </c:pt>
                <c:pt idx="121">
                  <c:v>2963</c:v>
                </c:pt>
                <c:pt idx="122">
                  <c:v>2958</c:v>
                </c:pt>
                <c:pt idx="123">
                  <c:v>2924</c:v>
                </c:pt>
                <c:pt idx="124">
                  <c:v>2943</c:v>
                </c:pt>
                <c:pt idx="125">
                  <c:v>2918</c:v>
                </c:pt>
                <c:pt idx="126">
                  <c:v>2941</c:v>
                </c:pt>
                <c:pt idx="127">
                  <c:v>2922</c:v>
                </c:pt>
                <c:pt idx="128">
                  <c:v>2923</c:v>
                </c:pt>
                <c:pt idx="129">
                  <c:v>2934</c:v>
                </c:pt>
                <c:pt idx="130">
                  <c:v>2933</c:v>
                </c:pt>
                <c:pt idx="131">
                  <c:v>2927</c:v>
                </c:pt>
                <c:pt idx="132">
                  <c:v>2940</c:v>
                </c:pt>
                <c:pt idx="133">
                  <c:v>2931</c:v>
                </c:pt>
                <c:pt idx="134">
                  <c:v>2897</c:v>
                </c:pt>
                <c:pt idx="135">
                  <c:v>2894</c:v>
                </c:pt>
                <c:pt idx="136">
                  <c:v>2894</c:v>
                </c:pt>
                <c:pt idx="137">
                  <c:v>2935</c:v>
                </c:pt>
                <c:pt idx="138">
                  <c:v>2894</c:v>
                </c:pt>
                <c:pt idx="139">
                  <c:v>2894</c:v>
                </c:pt>
                <c:pt idx="140">
                  <c:v>2896</c:v>
                </c:pt>
                <c:pt idx="141">
                  <c:v>2895</c:v>
                </c:pt>
                <c:pt idx="142">
                  <c:v>2894</c:v>
                </c:pt>
                <c:pt idx="143">
                  <c:v>2894</c:v>
                </c:pt>
                <c:pt idx="144">
                  <c:v>2894</c:v>
                </c:pt>
                <c:pt idx="145">
                  <c:v>2922</c:v>
                </c:pt>
                <c:pt idx="146">
                  <c:v>2926</c:v>
                </c:pt>
                <c:pt idx="147">
                  <c:v>2929</c:v>
                </c:pt>
                <c:pt idx="148">
                  <c:v>2934</c:v>
                </c:pt>
                <c:pt idx="149">
                  <c:v>2894</c:v>
                </c:pt>
                <c:pt idx="150">
                  <c:v>2895</c:v>
                </c:pt>
                <c:pt idx="151">
                  <c:v>2895</c:v>
                </c:pt>
                <c:pt idx="152">
                  <c:v>2898</c:v>
                </c:pt>
                <c:pt idx="153">
                  <c:v>2895</c:v>
                </c:pt>
                <c:pt idx="154">
                  <c:v>2935</c:v>
                </c:pt>
                <c:pt idx="155">
                  <c:v>2894</c:v>
                </c:pt>
                <c:pt idx="156">
                  <c:v>2895</c:v>
                </c:pt>
                <c:pt idx="157">
                  <c:v>2896</c:v>
                </c:pt>
                <c:pt idx="158">
                  <c:v>2894</c:v>
                </c:pt>
                <c:pt idx="159">
                  <c:v>2894</c:v>
                </c:pt>
                <c:pt idx="160">
                  <c:v>2895</c:v>
                </c:pt>
                <c:pt idx="161">
                  <c:v>2895</c:v>
                </c:pt>
                <c:pt idx="162">
                  <c:v>2891</c:v>
                </c:pt>
                <c:pt idx="163">
                  <c:v>2888</c:v>
                </c:pt>
                <c:pt idx="164">
                  <c:v>2895</c:v>
                </c:pt>
                <c:pt idx="165">
                  <c:v>2894</c:v>
                </c:pt>
                <c:pt idx="166">
                  <c:v>2894</c:v>
                </c:pt>
                <c:pt idx="167">
                  <c:v>2914</c:v>
                </c:pt>
                <c:pt idx="168">
                  <c:v>2894</c:v>
                </c:pt>
                <c:pt idx="169">
                  <c:v>2898</c:v>
                </c:pt>
                <c:pt idx="170">
                  <c:v>2912</c:v>
                </c:pt>
                <c:pt idx="171">
                  <c:v>2895</c:v>
                </c:pt>
                <c:pt idx="172">
                  <c:v>2895</c:v>
                </c:pt>
                <c:pt idx="173">
                  <c:v>2884</c:v>
                </c:pt>
                <c:pt idx="174">
                  <c:v>2884</c:v>
                </c:pt>
                <c:pt idx="175">
                  <c:v>2895</c:v>
                </c:pt>
                <c:pt idx="176">
                  <c:v>2894</c:v>
                </c:pt>
                <c:pt idx="177">
                  <c:v>2894</c:v>
                </c:pt>
                <c:pt idx="178">
                  <c:v>2895</c:v>
                </c:pt>
                <c:pt idx="179">
                  <c:v>2885</c:v>
                </c:pt>
                <c:pt idx="180">
                  <c:v>2895</c:v>
                </c:pt>
                <c:pt idx="181">
                  <c:v>2916</c:v>
                </c:pt>
                <c:pt idx="182">
                  <c:v>2895</c:v>
                </c:pt>
                <c:pt idx="183">
                  <c:v>2885</c:v>
                </c:pt>
                <c:pt idx="184">
                  <c:v>2894</c:v>
                </c:pt>
                <c:pt idx="185">
                  <c:v>2895</c:v>
                </c:pt>
                <c:pt idx="186">
                  <c:v>2895</c:v>
                </c:pt>
                <c:pt idx="187">
                  <c:v>2894</c:v>
                </c:pt>
                <c:pt idx="188">
                  <c:v>2905</c:v>
                </c:pt>
                <c:pt idx="189">
                  <c:v>2895</c:v>
                </c:pt>
                <c:pt idx="190">
                  <c:v>2895</c:v>
                </c:pt>
                <c:pt idx="191">
                  <c:v>2894</c:v>
                </c:pt>
                <c:pt idx="192">
                  <c:v>2895</c:v>
                </c:pt>
                <c:pt idx="193">
                  <c:v>2895</c:v>
                </c:pt>
                <c:pt idx="194">
                  <c:v>2895</c:v>
                </c:pt>
                <c:pt idx="195">
                  <c:v>2895</c:v>
                </c:pt>
                <c:pt idx="196">
                  <c:v>2895</c:v>
                </c:pt>
                <c:pt idx="197">
                  <c:v>2897</c:v>
                </c:pt>
                <c:pt idx="198">
                  <c:v>2897</c:v>
                </c:pt>
                <c:pt idx="199">
                  <c:v>2856</c:v>
                </c:pt>
                <c:pt idx="200">
                  <c:v>2894</c:v>
                </c:pt>
                <c:pt idx="201">
                  <c:v>2894</c:v>
                </c:pt>
                <c:pt idx="202">
                  <c:v>2855</c:v>
                </c:pt>
                <c:pt idx="203">
                  <c:v>2895</c:v>
                </c:pt>
                <c:pt idx="204">
                  <c:v>2884</c:v>
                </c:pt>
                <c:pt idx="205">
                  <c:v>2844</c:v>
                </c:pt>
                <c:pt idx="206">
                  <c:v>2855</c:v>
                </c:pt>
                <c:pt idx="207">
                  <c:v>2894</c:v>
                </c:pt>
                <c:pt idx="208">
                  <c:v>2898</c:v>
                </c:pt>
                <c:pt idx="209">
                  <c:v>2884</c:v>
                </c:pt>
                <c:pt idx="210">
                  <c:v>2895</c:v>
                </c:pt>
                <c:pt idx="211">
                  <c:v>2859</c:v>
                </c:pt>
                <c:pt idx="212">
                  <c:v>2855</c:v>
                </c:pt>
                <c:pt idx="213">
                  <c:v>2863</c:v>
                </c:pt>
                <c:pt idx="214">
                  <c:v>2858</c:v>
                </c:pt>
                <c:pt idx="215">
                  <c:v>2856</c:v>
                </c:pt>
                <c:pt idx="216">
                  <c:v>2855</c:v>
                </c:pt>
                <c:pt idx="217">
                  <c:v>2845</c:v>
                </c:pt>
                <c:pt idx="218">
                  <c:v>2858</c:v>
                </c:pt>
                <c:pt idx="219">
                  <c:v>2856</c:v>
                </c:pt>
                <c:pt idx="220">
                  <c:v>2846</c:v>
                </c:pt>
                <c:pt idx="221">
                  <c:v>2855</c:v>
                </c:pt>
                <c:pt idx="222">
                  <c:v>2858</c:v>
                </c:pt>
                <c:pt idx="223">
                  <c:v>2858</c:v>
                </c:pt>
                <c:pt idx="224">
                  <c:v>2858</c:v>
                </c:pt>
                <c:pt idx="225">
                  <c:v>2846</c:v>
                </c:pt>
                <c:pt idx="226">
                  <c:v>2853</c:v>
                </c:pt>
                <c:pt idx="227">
                  <c:v>2876</c:v>
                </c:pt>
                <c:pt idx="228">
                  <c:v>2856</c:v>
                </c:pt>
                <c:pt idx="229">
                  <c:v>2855</c:v>
                </c:pt>
                <c:pt idx="230">
                  <c:v>2892</c:v>
                </c:pt>
                <c:pt idx="231">
                  <c:v>2888</c:v>
                </c:pt>
                <c:pt idx="232">
                  <c:v>2891</c:v>
                </c:pt>
                <c:pt idx="233">
                  <c:v>2890</c:v>
                </c:pt>
                <c:pt idx="234">
                  <c:v>2881</c:v>
                </c:pt>
                <c:pt idx="235">
                  <c:v>2877</c:v>
                </c:pt>
                <c:pt idx="236">
                  <c:v>2887</c:v>
                </c:pt>
                <c:pt idx="237">
                  <c:v>2883</c:v>
                </c:pt>
                <c:pt idx="238">
                  <c:v>2881</c:v>
                </c:pt>
                <c:pt idx="239">
                  <c:v>2885</c:v>
                </c:pt>
                <c:pt idx="240">
                  <c:v>2881</c:v>
                </c:pt>
                <c:pt idx="241">
                  <c:v>2884</c:v>
                </c:pt>
                <c:pt idx="242">
                  <c:v>2879</c:v>
                </c:pt>
                <c:pt idx="243">
                  <c:v>2837</c:v>
                </c:pt>
                <c:pt idx="244">
                  <c:v>2840</c:v>
                </c:pt>
                <c:pt idx="245">
                  <c:v>2841</c:v>
                </c:pt>
                <c:pt idx="246">
                  <c:v>2838</c:v>
                </c:pt>
                <c:pt idx="247">
                  <c:v>2843</c:v>
                </c:pt>
                <c:pt idx="248">
                  <c:v>2881</c:v>
                </c:pt>
                <c:pt idx="249">
                  <c:v>2841</c:v>
                </c:pt>
                <c:pt idx="250">
                  <c:v>2881</c:v>
                </c:pt>
                <c:pt idx="251">
                  <c:v>2837</c:v>
                </c:pt>
                <c:pt idx="252">
                  <c:v>2876</c:v>
                </c:pt>
                <c:pt idx="253">
                  <c:v>2836</c:v>
                </c:pt>
                <c:pt idx="254">
                  <c:v>2874</c:v>
                </c:pt>
                <c:pt idx="255">
                  <c:v>2836</c:v>
                </c:pt>
                <c:pt idx="256">
                  <c:v>2835</c:v>
                </c:pt>
                <c:pt idx="257">
                  <c:v>2838</c:v>
                </c:pt>
                <c:pt idx="258">
                  <c:v>2842</c:v>
                </c:pt>
                <c:pt idx="259">
                  <c:v>2852</c:v>
                </c:pt>
                <c:pt idx="260">
                  <c:v>2867</c:v>
                </c:pt>
                <c:pt idx="261">
                  <c:v>2845</c:v>
                </c:pt>
                <c:pt idx="262">
                  <c:v>2855</c:v>
                </c:pt>
                <c:pt idx="263">
                  <c:v>2820</c:v>
                </c:pt>
                <c:pt idx="264">
                  <c:v>2855</c:v>
                </c:pt>
                <c:pt idx="265">
                  <c:v>2859</c:v>
                </c:pt>
                <c:pt idx="266">
                  <c:v>2855</c:v>
                </c:pt>
                <c:pt idx="267">
                  <c:v>2848</c:v>
                </c:pt>
                <c:pt idx="268">
                  <c:v>2847</c:v>
                </c:pt>
                <c:pt idx="269">
                  <c:v>2856</c:v>
                </c:pt>
                <c:pt idx="270">
                  <c:v>2816</c:v>
                </c:pt>
                <c:pt idx="271">
                  <c:v>2820</c:v>
                </c:pt>
                <c:pt idx="272">
                  <c:v>2856</c:v>
                </c:pt>
                <c:pt idx="273">
                  <c:v>2855</c:v>
                </c:pt>
                <c:pt idx="274">
                  <c:v>2856</c:v>
                </c:pt>
                <c:pt idx="275">
                  <c:v>2855</c:v>
                </c:pt>
                <c:pt idx="276">
                  <c:v>2819</c:v>
                </c:pt>
                <c:pt idx="277">
                  <c:v>2817</c:v>
                </c:pt>
                <c:pt idx="278">
                  <c:v>2819</c:v>
                </c:pt>
                <c:pt idx="279">
                  <c:v>2845</c:v>
                </c:pt>
                <c:pt idx="280">
                  <c:v>2817</c:v>
                </c:pt>
                <c:pt idx="281">
                  <c:v>2846</c:v>
                </c:pt>
                <c:pt idx="282">
                  <c:v>2847</c:v>
                </c:pt>
                <c:pt idx="283">
                  <c:v>2846</c:v>
                </c:pt>
                <c:pt idx="284">
                  <c:v>2816</c:v>
                </c:pt>
                <c:pt idx="285">
                  <c:v>2820</c:v>
                </c:pt>
                <c:pt idx="286">
                  <c:v>2847</c:v>
                </c:pt>
                <c:pt idx="287">
                  <c:v>2819</c:v>
                </c:pt>
                <c:pt idx="288">
                  <c:v>2809</c:v>
                </c:pt>
                <c:pt idx="289">
                  <c:v>2819</c:v>
                </c:pt>
                <c:pt idx="290">
                  <c:v>2817</c:v>
                </c:pt>
                <c:pt idx="291">
                  <c:v>2816</c:v>
                </c:pt>
                <c:pt idx="292">
                  <c:v>2820</c:v>
                </c:pt>
                <c:pt idx="293">
                  <c:v>2816</c:v>
                </c:pt>
                <c:pt idx="294">
                  <c:v>2819</c:v>
                </c:pt>
                <c:pt idx="295">
                  <c:v>2820</c:v>
                </c:pt>
                <c:pt idx="296">
                  <c:v>2819</c:v>
                </c:pt>
                <c:pt idx="297">
                  <c:v>2819</c:v>
                </c:pt>
                <c:pt idx="298">
                  <c:v>2815</c:v>
                </c:pt>
                <c:pt idx="299">
                  <c:v>2806</c:v>
                </c:pt>
                <c:pt idx="300">
                  <c:v>2817</c:v>
                </c:pt>
                <c:pt idx="301">
                  <c:v>2821</c:v>
                </c:pt>
                <c:pt idx="302">
                  <c:v>2818</c:v>
                </c:pt>
                <c:pt idx="303">
                  <c:v>2817</c:v>
                </c:pt>
                <c:pt idx="304">
                  <c:v>2822</c:v>
                </c:pt>
                <c:pt idx="305">
                  <c:v>2838</c:v>
                </c:pt>
                <c:pt idx="306">
                  <c:v>2814</c:v>
                </c:pt>
                <c:pt idx="307">
                  <c:v>2820</c:v>
                </c:pt>
                <c:pt idx="308">
                  <c:v>2816</c:v>
                </c:pt>
                <c:pt idx="309">
                  <c:v>2822</c:v>
                </c:pt>
                <c:pt idx="310">
                  <c:v>2835</c:v>
                </c:pt>
                <c:pt idx="311">
                  <c:v>2816</c:v>
                </c:pt>
                <c:pt idx="312">
                  <c:v>2819</c:v>
                </c:pt>
                <c:pt idx="313">
                  <c:v>2834</c:v>
                </c:pt>
                <c:pt idx="314">
                  <c:v>2838</c:v>
                </c:pt>
                <c:pt idx="315">
                  <c:v>2817</c:v>
                </c:pt>
                <c:pt idx="316">
                  <c:v>2815</c:v>
                </c:pt>
                <c:pt idx="317">
                  <c:v>2817</c:v>
                </c:pt>
                <c:pt idx="318">
                  <c:v>2819</c:v>
                </c:pt>
                <c:pt idx="319">
                  <c:v>2820</c:v>
                </c:pt>
                <c:pt idx="320">
                  <c:v>2819</c:v>
                </c:pt>
                <c:pt idx="321">
                  <c:v>2819</c:v>
                </c:pt>
                <c:pt idx="322">
                  <c:v>2816</c:v>
                </c:pt>
                <c:pt idx="323">
                  <c:v>2817</c:v>
                </c:pt>
                <c:pt idx="324">
                  <c:v>2822</c:v>
                </c:pt>
                <c:pt idx="325">
                  <c:v>2818</c:v>
                </c:pt>
                <c:pt idx="326">
                  <c:v>2780</c:v>
                </c:pt>
                <c:pt idx="327">
                  <c:v>2818</c:v>
                </c:pt>
                <c:pt idx="328">
                  <c:v>2821</c:v>
                </c:pt>
                <c:pt idx="329">
                  <c:v>2831</c:v>
                </c:pt>
                <c:pt idx="330">
                  <c:v>2818</c:v>
                </c:pt>
                <c:pt idx="331">
                  <c:v>2806</c:v>
                </c:pt>
                <c:pt idx="332">
                  <c:v>2823</c:v>
                </c:pt>
                <c:pt idx="333">
                  <c:v>2817</c:v>
                </c:pt>
                <c:pt idx="334">
                  <c:v>2816</c:v>
                </c:pt>
                <c:pt idx="335">
                  <c:v>2820</c:v>
                </c:pt>
                <c:pt idx="336">
                  <c:v>2820</c:v>
                </c:pt>
                <c:pt idx="337">
                  <c:v>2777</c:v>
                </c:pt>
                <c:pt idx="338">
                  <c:v>2781</c:v>
                </c:pt>
                <c:pt idx="339">
                  <c:v>2779</c:v>
                </c:pt>
                <c:pt idx="340">
                  <c:v>2819</c:v>
                </c:pt>
                <c:pt idx="341">
                  <c:v>2781</c:v>
                </c:pt>
                <c:pt idx="342">
                  <c:v>2817</c:v>
                </c:pt>
                <c:pt idx="343">
                  <c:v>2816</c:v>
                </c:pt>
                <c:pt idx="344">
                  <c:v>2819</c:v>
                </c:pt>
                <c:pt idx="345">
                  <c:v>2819</c:v>
                </c:pt>
                <c:pt idx="346">
                  <c:v>2777</c:v>
                </c:pt>
                <c:pt idx="347">
                  <c:v>2816</c:v>
                </c:pt>
                <c:pt idx="348">
                  <c:v>2778</c:v>
                </c:pt>
                <c:pt idx="349">
                  <c:v>2775</c:v>
                </c:pt>
                <c:pt idx="350">
                  <c:v>2806</c:v>
                </c:pt>
                <c:pt idx="351">
                  <c:v>2816</c:v>
                </c:pt>
                <c:pt idx="352">
                  <c:v>2781</c:v>
                </c:pt>
                <c:pt idx="353">
                  <c:v>2816</c:v>
                </c:pt>
                <c:pt idx="354">
                  <c:v>2780</c:v>
                </c:pt>
                <c:pt idx="355">
                  <c:v>2780</c:v>
                </c:pt>
                <c:pt idx="356">
                  <c:v>2778</c:v>
                </c:pt>
                <c:pt idx="357">
                  <c:v>2778</c:v>
                </c:pt>
                <c:pt idx="358">
                  <c:v>2780</c:v>
                </c:pt>
                <c:pt idx="359">
                  <c:v>2778</c:v>
                </c:pt>
                <c:pt idx="360">
                  <c:v>2816</c:v>
                </c:pt>
                <c:pt idx="361">
                  <c:v>2777</c:v>
                </c:pt>
                <c:pt idx="362">
                  <c:v>2780</c:v>
                </c:pt>
                <c:pt idx="363">
                  <c:v>2777</c:v>
                </c:pt>
                <c:pt idx="364">
                  <c:v>2777</c:v>
                </c:pt>
                <c:pt idx="365">
                  <c:v>2820</c:v>
                </c:pt>
                <c:pt idx="366">
                  <c:v>2819</c:v>
                </c:pt>
                <c:pt idx="367">
                  <c:v>2777</c:v>
                </c:pt>
                <c:pt idx="368">
                  <c:v>2816</c:v>
                </c:pt>
                <c:pt idx="369">
                  <c:v>2780</c:v>
                </c:pt>
                <c:pt idx="370">
                  <c:v>2778</c:v>
                </c:pt>
                <c:pt idx="371">
                  <c:v>2778</c:v>
                </c:pt>
                <c:pt idx="372">
                  <c:v>2778</c:v>
                </c:pt>
                <c:pt idx="373">
                  <c:v>2781</c:v>
                </c:pt>
                <c:pt idx="374">
                  <c:v>2778</c:v>
                </c:pt>
                <c:pt idx="375">
                  <c:v>2799</c:v>
                </c:pt>
                <c:pt idx="376">
                  <c:v>2816</c:v>
                </c:pt>
                <c:pt idx="377">
                  <c:v>2810</c:v>
                </c:pt>
                <c:pt idx="378">
                  <c:v>2780</c:v>
                </c:pt>
                <c:pt idx="379">
                  <c:v>2805</c:v>
                </c:pt>
                <c:pt idx="380">
                  <c:v>2778</c:v>
                </c:pt>
                <c:pt idx="381">
                  <c:v>2799</c:v>
                </c:pt>
                <c:pt idx="382">
                  <c:v>2781</c:v>
                </c:pt>
                <c:pt idx="383">
                  <c:v>2778</c:v>
                </c:pt>
                <c:pt idx="384">
                  <c:v>2779</c:v>
                </c:pt>
                <c:pt idx="385">
                  <c:v>2816</c:v>
                </c:pt>
                <c:pt idx="386">
                  <c:v>2779</c:v>
                </c:pt>
                <c:pt idx="387">
                  <c:v>2807</c:v>
                </c:pt>
                <c:pt idx="388">
                  <c:v>2805</c:v>
                </c:pt>
                <c:pt idx="389">
                  <c:v>2801</c:v>
                </c:pt>
                <c:pt idx="390">
                  <c:v>2805</c:v>
                </c:pt>
                <c:pt idx="391">
                  <c:v>2794</c:v>
                </c:pt>
                <c:pt idx="392">
                  <c:v>2810</c:v>
                </c:pt>
                <c:pt idx="393">
                  <c:v>2800</c:v>
                </c:pt>
                <c:pt idx="394">
                  <c:v>2811</c:v>
                </c:pt>
                <c:pt idx="395">
                  <c:v>2814</c:v>
                </c:pt>
                <c:pt idx="396">
                  <c:v>2809</c:v>
                </c:pt>
                <c:pt idx="397">
                  <c:v>2811</c:v>
                </c:pt>
                <c:pt idx="398">
                  <c:v>2812</c:v>
                </c:pt>
                <c:pt idx="399">
                  <c:v>2796</c:v>
                </c:pt>
                <c:pt idx="400">
                  <c:v>2795</c:v>
                </c:pt>
                <c:pt idx="401">
                  <c:v>2803</c:v>
                </c:pt>
                <c:pt idx="402">
                  <c:v>2759</c:v>
                </c:pt>
                <c:pt idx="403">
                  <c:v>2795</c:v>
                </c:pt>
                <c:pt idx="404">
                  <c:v>2800</c:v>
                </c:pt>
                <c:pt idx="405">
                  <c:v>2798</c:v>
                </c:pt>
                <c:pt idx="406">
                  <c:v>2796</c:v>
                </c:pt>
                <c:pt idx="407">
                  <c:v>2807</c:v>
                </c:pt>
                <c:pt idx="408">
                  <c:v>2793</c:v>
                </c:pt>
                <c:pt idx="409">
                  <c:v>2807</c:v>
                </c:pt>
                <c:pt idx="410">
                  <c:v>2807</c:v>
                </c:pt>
                <c:pt idx="411">
                  <c:v>2794</c:v>
                </c:pt>
                <c:pt idx="412">
                  <c:v>2805</c:v>
                </c:pt>
                <c:pt idx="413">
                  <c:v>2799</c:v>
                </c:pt>
                <c:pt idx="414">
                  <c:v>2793</c:v>
                </c:pt>
                <c:pt idx="415">
                  <c:v>2806</c:v>
                </c:pt>
                <c:pt idx="416">
                  <c:v>2756</c:v>
                </c:pt>
                <c:pt idx="417">
                  <c:v>2755</c:v>
                </c:pt>
                <c:pt idx="418">
                  <c:v>2757</c:v>
                </c:pt>
                <c:pt idx="419">
                  <c:v>2795</c:v>
                </c:pt>
                <c:pt idx="420">
                  <c:v>2757</c:v>
                </c:pt>
                <c:pt idx="421">
                  <c:v>2795</c:v>
                </c:pt>
                <c:pt idx="422">
                  <c:v>2756</c:v>
                </c:pt>
                <c:pt idx="423">
                  <c:v>2756</c:v>
                </c:pt>
                <c:pt idx="424">
                  <c:v>2800</c:v>
                </c:pt>
                <c:pt idx="425">
                  <c:v>2798</c:v>
                </c:pt>
                <c:pt idx="426">
                  <c:v>2759</c:v>
                </c:pt>
                <c:pt idx="427">
                  <c:v>2796</c:v>
                </c:pt>
                <c:pt idx="428">
                  <c:v>2795</c:v>
                </c:pt>
                <c:pt idx="429">
                  <c:v>2790</c:v>
                </c:pt>
                <c:pt idx="430">
                  <c:v>2756</c:v>
                </c:pt>
                <c:pt idx="431">
                  <c:v>2755</c:v>
                </c:pt>
                <c:pt idx="432">
                  <c:v>2784</c:v>
                </c:pt>
                <c:pt idx="433">
                  <c:v>2756</c:v>
                </c:pt>
                <c:pt idx="434">
                  <c:v>2755</c:v>
                </c:pt>
                <c:pt idx="435">
                  <c:v>2757</c:v>
                </c:pt>
                <c:pt idx="436">
                  <c:v>2757</c:v>
                </c:pt>
                <c:pt idx="437">
                  <c:v>2790</c:v>
                </c:pt>
                <c:pt idx="438">
                  <c:v>2787</c:v>
                </c:pt>
                <c:pt idx="439">
                  <c:v>2755</c:v>
                </c:pt>
                <c:pt idx="440">
                  <c:v>2754</c:v>
                </c:pt>
                <c:pt idx="441">
                  <c:v>2753</c:v>
                </c:pt>
                <c:pt idx="442">
                  <c:v>2785</c:v>
                </c:pt>
                <c:pt idx="443">
                  <c:v>2755</c:v>
                </c:pt>
                <c:pt idx="444">
                  <c:v>2781</c:v>
                </c:pt>
                <c:pt idx="445">
                  <c:v>2758</c:v>
                </c:pt>
                <c:pt idx="446">
                  <c:v>2777</c:v>
                </c:pt>
                <c:pt idx="447">
                  <c:v>2777</c:v>
                </c:pt>
                <c:pt idx="448">
                  <c:v>2758</c:v>
                </c:pt>
                <c:pt idx="449">
                  <c:v>2742</c:v>
                </c:pt>
                <c:pt idx="450">
                  <c:v>2780</c:v>
                </c:pt>
                <c:pt idx="451">
                  <c:v>2778</c:v>
                </c:pt>
                <c:pt idx="452">
                  <c:v>2778</c:v>
                </c:pt>
                <c:pt idx="453">
                  <c:v>2777</c:v>
                </c:pt>
                <c:pt idx="454">
                  <c:v>2738</c:v>
                </c:pt>
                <c:pt idx="455">
                  <c:v>2738</c:v>
                </c:pt>
                <c:pt idx="456">
                  <c:v>2738</c:v>
                </c:pt>
                <c:pt idx="457">
                  <c:v>2738</c:v>
                </c:pt>
                <c:pt idx="458">
                  <c:v>2741</c:v>
                </c:pt>
                <c:pt idx="459">
                  <c:v>2742</c:v>
                </c:pt>
                <c:pt idx="460">
                  <c:v>2742</c:v>
                </c:pt>
                <c:pt idx="461">
                  <c:v>2742</c:v>
                </c:pt>
                <c:pt idx="462">
                  <c:v>2741</c:v>
                </c:pt>
                <c:pt idx="463">
                  <c:v>2739</c:v>
                </c:pt>
                <c:pt idx="464">
                  <c:v>2739</c:v>
                </c:pt>
                <c:pt idx="465">
                  <c:v>2739</c:v>
                </c:pt>
                <c:pt idx="466">
                  <c:v>2738</c:v>
                </c:pt>
                <c:pt idx="467">
                  <c:v>2732</c:v>
                </c:pt>
                <c:pt idx="468">
                  <c:v>2759</c:v>
                </c:pt>
                <c:pt idx="469">
                  <c:v>2738</c:v>
                </c:pt>
                <c:pt idx="470">
                  <c:v>2760</c:v>
                </c:pt>
                <c:pt idx="471">
                  <c:v>2736</c:v>
                </c:pt>
                <c:pt idx="472">
                  <c:v>2739</c:v>
                </c:pt>
                <c:pt idx="473">
                  <c:v>2734</c:v>
                </c:pt>
                <c:pt idx="474">
                  <c:v>2742</c:v>
                </c:pt>
                <c:pt idx="475">
                  <c:v>2741</c:v>
                </c:pt>
                <c:pt idx="476">
                  <c:v>2760</c:v>
                </c:pt>
                <c:pt idx="477">
                  <c:v>2728</c:v>
                </c:pt>
                <c:pt idx="478">
                  <c:v>2738</c:v>
                </c:pt>
                <c:pt idx="479">
                  <c:v>2757</c:v>
                </c:pt>
                <c:pt idx="480">
                  <c:v>2739</c:v>
                </c:pt>
                <c:pt idx="481">
                  <c:v>2759</c:v>
                </c:pt>
                <c:pt idx="482">
                  <c:v>2738</c:v>
                </c:pt>
                <c:pt idx="483">
                  <c:v>2738</c:v>
                </c:pt>
                <c:pt idx="484">
                  <c:v>2738</c:v>
                </c:pt>
                <c:pt idx="485">
                  <c:v>2761</c:v>
                </c:pt>
                <c:pt idx="486">
                  <c:v>2738</c:v>
                </c:pt>
                <c:pt idx="487">
                  <c:v>2736</c:v>
                </c:pt>
                <c:pt idx="488">
                  <c:v>2728</c:v>
                </c:pt>
                <c:pt idx="489">
                  <c:v>2759</c:v>
                </c:pt>
                <c:pt idx="490">
                  <c:v>2759</c:v>
                </c:pt>
                <c:pt idx="491">
                  <c:v>2760</c:v>
                </c:pt>
                <c:pt idx="492">
                  <c:v>2753</c:v>
                </c:pt>
                <c:pt idx="493">
                  <c:v>2761</c:v>
                </c:pt>
                <c:pt idx="494">
                  <c:v>2766</c:v>
                </c:pt>
                <c:pt idx="495">
                  <c:v>2768</c:v>
                </c:pt>
                <c:pt idx="496">
                  <c:v>2767</c:v>
                </c:pt>
                <c:pt idx="497">
                  <c:v>2764</c:v>
                </c:pt>
                <c:pt idx="498">
                  <c:v>2753</c:v>
                </c:pt>
                <c:pt idx="499">
                  <c:v>2761</c:v>
                </c:pt>
                <c:pt idx="500">
                  <c:v>2760</c:v>
                </c:pt>
                <c:pt idx="501">
                  <c:v>2763</c:v>
                </c:pt>
                <c:pt idx="502">
                  <c:v>2759</c:v>
                </c:pt>
                <c:pt idx="503">
                  <c:v>2717</c:v>
                </c:pt>
                <c:pt idx="504">
                  <c:v>2752</c:v>
                </c:pt>
                <c:pt idx="505">
                  <c:v>2717</c:v>
                </c:pt>
                <c:pt idx="506">
                  <c:v>2714</c:v>
                </c:pt>
                <c:pt idx="507">
                  <c:v>2755</c:v>
                </c:pt>
                <c:pt idx="508">
                  <c:v>2752</c:v>
                </c:pt>
                <c:pt idx="509">
                  <c:v>2761</c:v>
                </c:pt>
                <c:pt idx="510">
                  <c:v>2763</c:v>
                </c:pt>
                <c:pt idx="511">
                  <c:v>2754</c:v>
                </c:pt>
                <c:pt idx="512">
                  <c:v>2756</c:v>
                </c:pt>
                <c:pt idx="513">
                  <c:v>2757</c:v>
                </c:pt>
                <c:pt idx="514">
                  <c:v>2756</c:v>
                </c:pt>
                <c:pt idx="515">
                  <c:v>2760</c:v>
                </c:pt>
                <c:pt idx="516">
                  <c:v>2714</c:v>
                </c:pt>
                <c:pt idx="517">
                  <c:v>2760</c:v>
                </c:pt>
                <c:pt idx="518">
                  <c:v>2752</c:v>
                </c:pt>
                <c:pt idx="519">
                  <c:v>2710</c:v>
                </c:pt>
                <c:pt idx="520">
                  <c:v>2742</c:v>
                </c:pt>
                <c:pt idx="521">
                  <c:v>2710</c:v>
                </c:pt>
                <c:pt idx="522">
                  <c:v>2710</c:v>
                </c:pt>
                <c:pt idx="523">
                  <c:v>2745</c:v>
                </c:pt>
                <c:pt idx="524">
                  <c:v>2756</c:v>
                </c:pt>
                <c:pt idx="525">
                  <c:v>2755</c:v>
                </c:pt>
                <c:pt idx="526">
                  <c:v>2711</c:v>
                </c:pt>
                <c:pt idx="527">
                  <c:v>2752</c:v>
                </c:pt>
                <c:pt idx="528">
                  <c:v>2713</c:v>
                </c:pt>
                <c:pt idx="529">
                  <c:v>2752</c:v>
                </c:pt>
                <c:pt idx="530">
                  <c:v>2753</c:v>
                </c:pt>
                <c:pt idx="531">
                  <c:v>2752</c:v>
                </c:pt>
                <c:pt idx="532">
                  <c:v>2752</c:v>
                </c:pt>
                <c:pt idx="533">
                  <c:v>2717</c:v>
                </c:pt>
                <c:pt idx="534">
                  <c:v>2717</c:v>
                </c:pt>
                <c:pt idx="535">
                  <c:v>2713</c:v>
                </c:pt>
                <c:pt idx="536">
                  <c:v>2739</c:v>
                </c:pt>
                <c:pt idx="537">
                  <c:v>2709</c:v>
                </c:pt>
                <c:pt idx="538">
                  <c:v>2712</c:v>
                </c:pt>
                <c:pt idx="539">
                  <c:v>2713</c:v>
                </c:pt>
                <c:pt idx="540">
                  <c:v>2746</c:v>
                </c:pt>
                <c:pt idx="541">
                  <c:v>2712</c:v>
                </c:pt>
                <c:pt idx="542">
                  <c:v>2745</c:v>
                </c:pt>
                <c:pt idx="543">
                  <c:v>2713</c:v>
                </c:pt>
                <c:pt idx="544">
                  <c:v>2713</c:v>
                </c:pt>
                <c:pt idx="545">
                  <c:v>2714</c:v>
                </c:pt>
                <c:pt idx="546">
                  <c:v>2745</c:v>
                </c:pt>
                <c:pt idx="547">
                  <c:v>2711</c:v>
                </c:pt>
                <c:pt idx="548">
                  <c:v>2735</c:v>
                </c:pt>
                <c:pt idx="549">
                  <c:v>2735</c:v>
                </c:pt>
                <c:pt idx="550">
                  <c:v>2732</c:v>
                </c:pt>
                <c:pt idx="551">
                  <c:v>2717</c:v>
                </c:pt>
                <c:pt idx="552">
                  <c:v>2719</c:v>
                </c:pt>
                <c:pt idx="553">
                  <c:v>2700</c:v>
                </c:pt>
                <c:pt idx="554">
                  <c:v>2728</c:v>
                </c:pt>
                <c:pt idx="555">
                  <c:v>2699</c:v>
                </c:pt>
                <c:pt idx="556">
                  <c:v>2696</c:v>
                </c:pt>
                <c:pt idx="557">
                  <c:v>2735</c:v>
                </c:pt>
                <c:pt idx="558">
                  <c:v>2702</c:v>
                </c:pt>
                <c:pt idx="559">
                  <c:v>2732</c:v>
                </c:pt>
                <c:pt idx="560">
                  <c:v>2739</c:v>
                </c:pt>
                <c:pt idx="561">
                  <c:v>2684</c:v>
                </c:pt>
                <c:pt idx="562">
                  <c:v>2736</c:v>
                </c:pt>
                <c:pt idx="563">
                  <c:v>2699</c:v>
                </c:pt>
                <c:pt idx="564">
                  <c:v>2702</c:v>
                </c:pt>
                <c:pt idx="565">
                  <c:v>2703</c:v>
                </c:pt>
                <c:pt idx="566">
                  <c:v>2700</c:v>
                </c:pt>
                <c:pt idx="567">
                  <c:v>2699</c:v>
                </c:pt>
                <c:pt idx="568">
                  <c:v>2698</c:v>
                </c:pt>
                <c:pt idx="569">
                  <c:v>2728</c:v>
                </c:pt>
                <c:pt idx="570">
                  <c:v>2702</c:v>
                </c:pt>
                <c:pt idx="571">
                  <c:v>2703</c:v>
                </c:pt>
                <c:pt idx="572">
                  <c:v>2729</c:v>
                </c:pt>
                <c:pt idx="573">
                  <c:v>2700</c:v>
                </c:pt>
                <c:pt idx="574">
                  <c:v>2696</c:v>
                </c:pt>
                <c:pt idx="575">
                  <c:v>2700</c:v>
                </c:pt>
                <c:pt idx="576">
                  <c:v>2723</c:v>
                </c:pt>
                <c:pt idx="577">
                  <c:v>2700</c:v>
                </c:pt>
                <c:pt idx="578">
                  <c:v>2688</c:v>
                </c:pt>
                <c:pt idx="579">
                  <c:v>2721</c:v>
                </c:pt>
                <c:pt idx="580">
                  <c:v>2699</c:v>
                </c:pt>
                <c:pt idx="581">
                  <c:v>2700</c:v>
                </c:pt>
                <c:pt idx="582">
                  <c:v>2703</c:v>
                </c:pt>
                <c:pt idx="583">
                  <c:v>2702</c:v>
                </c:pt>
                <c:pt idx="584">
                  <c:v>2717</c:v>
                </c:pt>
                <c:pt idx="585">
                  <c:v>2688</c:v>
                </c:pt>
                <c:pt idx="586">
                  <c:v>2697</c:v>
                </c:pt>
                <c:pt idx="587">
                  <c:v>2701</c:v>
                </c:pt>
                <c:pt idx="588">
                  <c:v>2702</c:v>
                </c:pt>
                <c:pt idx="589">
                  <c:v>2700</c:v>
                </c:pt>
                <c:pt idx="590">
                  <c:v>2698</c:v>
                </c:pt>
                <c:pt idx="591">
                  <c:v>2721</c:v>
                </c:pt>
                <c:pt idx="592">
                  <c:v>2718</c:v>
                </c:pt>
                <c:pt idx="593">
                  <c:v>2671</c:v>
                </c:pt>
                <c:pt idx="594">
                  <c:v>2717</c:v>
                </c:pt>
                <c:pt idx="595">
                  <c:v>2714</c:v>
                </c:pt>
                <c:pt idx="596">
                  <c:v>2711</c:v>
                </c:pt>
                <c:pt idx="597">
                  <c:v>2674</c:v>
                </c:pt>
                <c:pt idx="598">
                  <c:v>2717</c:v>
                </c:pt>
                <c:pt idx="599">
                  <c:v>2710</c:v>
                </c:pt>
                <c:pt idx="600">
                  <c:v>2716</c:v>
                </c:pt>
                <c:pt idx="601">
                  <c:v>2717</c:v>
                </c:pt>
                <c:pt idx="602">
                  <c:v>2715</c:v>
                </c:pt>
                <c:pt idx="603">
                  <c:v>2713</c:v>
                </c:pt>
                <c:pt idx="604">
                  <c:v>2715</c:v>
                </c:pt>
                <c:pt idx="605">
                  <c:v>2711</c:v>
                </c:pt>
                <c:pt idx="606">
                  <c:v>2713</c:v>
                </c:pt>
                <c:pt idx="607">
                  <c:v>2715</c:v>
                </c:pt>
                <c:pt idx="608">
                  <c:v>2671</c:v>
                </c:pt>
                <c:pt idx="609">
                  <c:v>2710</c:v>
                </c:pt>
                <c:pt idx="610">
                  <c:v>2709</c:v>
                </c:pt>
                <c:pt idx="611">
                  <c:v>2712</c:v>
                </c:pt>
                <c:pt idx="612">
                  <c:v>2709</c:v>
                </c:pt>
                <c:pt idx="613">
                  <c:v>2714</c:v>
                </c:pt>
                <c:pt idx="614">
                  <c:v>2712</c:v>
                </c:pt>
                <c:pt idx="615">
                  <c:v>2714</c:v>
                </c:pt>
                <c:pt idx="616">
                  <c:v>2714</c:v>
                </c:pt>
                <c:pt idx="617">
                  <c:v>2713</c:v>
                </c:pt>
                <c:pt idx="618">
                  <c:v>2714</c:v>
                </c:pt>
                <c:pt idx="619">
                  <c:v>2713</c:v>
                </c:pt>
                <c:pt idx="620">
                  <c:v>2671</c:v>
                </c:pt>
                <c:pt idx="621">
                  <c:v>2711</c:v>
                </c:pt>
                <c:pt idx="622">
                  <c:v>2668</c:v>
                </c:pt>
                <c:pt idx="623">
                  <c:v>2676</c:v>
                </c:pt>
                <c:pt idx="624">
                  <c:v>2669</c:v>
                </c:pt>
                <c:pt idx="625">
                  <c:v>2705</c:v>
                </c:pt>
                <c:pt idx="626">
                  <c:v>2703</c:v>
                </c:pt>
                <c:pt idx="627">
                  <c:v>2673</c:v>
                </c:pt>
                <c:pt idx="628">
                  <c:v>2705</c:v>
                </c:pt>
                <c:pt idx="629">
                  <c:v>2674</c:v>
                </c:pt>
                <c:pt idx="630">
                  <c:v>2673</c:v>
                </c:pt>
                <c:pt idx="631">
                  <c:v>2707</c:v>
                </c:pt>
                <c:pt idx="632">
                  <c:v>2671</c:v>
                </c:pt>
                <c:pt idx="633">
                  <c:v>2706</c:v>
                </c:pt>
                <c:pt idx="634">
                  <c:v>2708</c:v>
                </c:pt>
                <c:pt idx="635">
                  <c:v>2705</c:v>
                </c:pt>
                <c:pt idx="636">
                  <c:v>2673</c:v>
                </c:pt>
                <c:pt idx="637">
                  <c:v>2668</c:v>
                </c:pt>
                <c:pt idx="638">
                  <c:v>2670</c:v>
                </c:pt>
                <c:pt idx="639">
                  <c:v>2676</c:v>
                </c:pt>
                <c:pt idx="640">
                  <c:v>2697</c:v>
                </c:pt>
                <c:pt idx="641">
                  <c:v>2694</c:v>
                </c:pt>
                <c:pt idx="642">
                  <c:v>2692</c:v>
                </c:pt>
                <c:pt idx="643">
                  <c:v>2669</c:v>
                </c:pt>
                <c:pt idx="644">
                  <c:v>2699</c:v>
                </c:pt>
                <c:pt idx="645">
                  <c:v>2697</c:v>
                </c:pt>
                <c:pt idx="646">
                  <c:v>2695</c:v>
                </c:pt>
                <c:pt idx="647">
                  <c:v>2694</c:v>
                </c:pt>
                <c:pt idx="648">
                  <c:v>2694</c:v>
                </c:pt>
                <c:pt idx="649">
                  <c:v>2675</c:v>
                </c:pt>
                <c:pt idx="650">
                  <c:v>2671</c:v>
                </c:pt>
                <c:pt idx="651">
                  <c:v>2671</c:v>
                </c:pt>
                <c:pt idx="652">
                  <c:v>2670</c:v>
                </c:pt>
                <c:pt idx="653">
                  <c:v>2692</c:v>
                </c:pt>
                <c:pt idx="654">
                  <c:v>2672</c:v>
                </c:pt>
                <c:pt idx="655">
                  <c:v>2688</c:v>
                </c:pt>
                <c:pt idx="656">
                  <c:v>2685</c:v>
                </c:pt>
                <c:pt idx="657">
                  <c:v>2686</c:v>
                </c:pt>
                <c:pt idx="658">
                  <c:v>2646</c:v>
                </c:pt>
                <c:pt idx="659">
                  <c:v>2682</c:v>
                </c:pt>
                <c:pt idx="660">
                  <c:v>2649</c:v>
                </c:pt>
                <c:pt idx="661">
                  <c:v>2648</c:v>
                </c:pt>
                <c:pt idx="662">
                  <c:v>2680</c:v>
                </c:pt>
                <c:pt idx="663">
                  <c:v>2648</c:v>
                </c:pt>
                <c:pt idx="664">
                  <c:v>2641</c:v>
                </c:pt>
                <c:pt idx="665">
                  <c:v>2678</c:v>
                </c:pt>
                <c:pt idx="666">
                  <c:v>2650</c:v>
                </c:pt>
                <c:pt idx="667">
                  <c:v>2646</c:v>
                </c:pt>
                <c:pt idx="668">
                  <c:v>2678</c:v>
                </c:pt>
                <c:pt idx="669">
                  <c:v>2638</c:v>
                </c:pt>
                <c:pt idx="670">
                  <c:v>2649</c:v>
                </c:pt>
                <c:pt idx="671">
                  <c:v>2648</c:v>
                </c:pt>
                <c:pt idx="672">
                  <c:v>2639</c:v>
                </c:pt>
                <c:pt idx="673">
                  <c:v>2638</c:v>
                </c:pt>
                <c:pt idx="674">
                  <c:v>2675</c:v>
                </c:pt>
                <c:pt idx="675">
                  <c:v>2649</c:v>
                </c:pt>
                <c:pt idx="676">
                  <c:v>2677</c:v>
                </c:pt>
                <c:pt idx="677">
                  <c:v>2648</c:v>
                </c:pt>
                <c:pt idx="678">
                  <c:v>2648</c:v>
                </c:pt>
                <c:pt idx="679">
                  <c:v>2646</c:v>
                </c:pt>
                <c:pt idx="680">
                  <c:v>2646</c:v>
                </c:pt>
                <c:pt idx="681">
                  <c:v>2648</c:v>
                </c:pt>
                <c:pt idx="682">
                  <c:v>2649</c:v>
                </c:pt>
                <c:pt idx="683">
                  <c:v>2650</c:v>
                </c:pt>
                <c:pt idx="684">
                  <c:v>2645</c:v>
                </c:pt>
                <c:pt idx="685">
                  <c:v>2675</c:v>
                </c:pt>
                <c:pt idx="686">
                  <c:v>2646</c:v>
                </c:pt>
                <c:pt idx="687">
                  <c:v>2649</c:v>
                </c:pt>
                <c:pt idx="688">
                  <c:v>2640</c:v>
                </c:pt>
                <c:pt idx="689">
                  <c:v>2670</c:v>
                </c:pt>
                <c:pt idx="690">
                  <c:v>2646</c:v>
                </c:pt>
                <c:pt idx="691">
                  <c:v>2638</c:v>
                </c:pt>
                <c:pt idx="692">
                  <c:v>2648</c:v>
                </c:pt>
                <c:pt idx="693">
                  <c:v>2645</c:v>
                </c:pt>
                <c:pt idx="694">
                  <c:v>2648</c:v>
                </c:pt>
                <c:pt idx="695">
                  <c:v>2646</c:v>
                </c:pt>
                <c:pt idx="696">
                  <c:v>2639</c:v>
                </c:pt>
                <c:pt idx="697">
                  <c:v>2630</c:v>
                </c:pt>
                <c:pt idx="698">
                  <c:v>2670</c:v>
                </c:pt>
                <c:pt idx="699">
                  <c:v>2671</c:v>
                </c:pt>
                <c:pt idx="700">
                  <c:v>2639</c:v>
                </c:pt>
                <c:pt idx="701">
                  <c:v>2671</c:v>
                </c:pt>
                <c:pt idx="702">
                  <c:v>2669</c:v>
                </c:pt>
                <c:pt idx="703">
                  <c:v>2669</c:v>
                </c:pt>
                <c:pt idx="704">
                  <c:v>2673</c:v>
                </c:pt>
                <c:pt idx="705">
                  <c:v>2671</c:v>
                </c:pt>
                <c:pt idx="706">
                  <c:v>2674</c:v>
                </c:pt>
                <c:pt idx="707">
                  <c:v>2677</c:v>
                </c:pt>
                <c:pt idx="708">
                  <c:v>2674</c:v>
                </c:pt>
                <c:pt idx="709">
                  <c:v>2674</c:v>
                </c:pt>
                <c:pt idx="710">
                  <c:v>2671</c:v>
                </c:pt>
                <c:pt idx="711">
                  <c:v>2672</c:v>
                </c:pt>
                <c:pt idx="712">
                  <c:v>2666</c:v>
                </c:pt>
                <c:pt idx="713">
                  <c:v>2670</c:v>
                </c:pt>
                <c:pt idx="714">
                  <c:v>2630</c:v>
                </c:pt>
                <c:pt idx="715">
                  <c:v>2627</c:v>
                </c:pt>
                <c:pt idx="716">
                  <c:v>2626</c:v>
                </c:pt>
                <c:pt idx="717">
                  <c:v>2664</c:v>
                </c:pt>
                <c:pt idx="718">
                  <c:v>2673</c:v>
                </c:pt>
                <c:pt idx="719">
                  <c:v>2671</c:v>
                </c:pt>
                <c:pt idx="720">
                  <c:v>2631</c:v>
                </c:pt>
                <c:pt idx="721">
                  <c:v>2630</c:v>
                </c:pt>
                <c:pt idx="722">
                  <c:v>2670</c:v>
                </c:pt>
                <c:pt idx="723">
                  <c:v>2631</c:v>
                </c:pt>
                <c:pt idx="724">
                  <c:v>2670</c:v>
                </c:pt>
                <c:pt idx="725">
                  <c:v>2668</c:v>
                </c:pt>
                <c:pt idx="726">
                  <c:v>2667</c:v>
                </c:pt>
                <c:pt idx="727">
                  <c:v>2662</c:v>
                </c:pt>
                <c:pt idx="728">
                  <c:v>2662</c:v>
                </c:pt>
                <c:pt idx="729">
                  <c:v>2630</c:v>
                </c:pt>
                <c:pt idx="730">
                  <c:v>2630</c:v>
                </c:pt>
                <c:pt idx="731">
                  <c:v>2657</c:v>
                </c:pt>
                <c:pt idx="732">
                  <c:v>2655</c:v>
                </c:pt>
                <c:pt idx="733">
                  <c:v>2667</c:v>
                </c:pt>
                <c:pt idx="734">
                  <c:v>2667</c:v>
                </c:pt>
                <c:pt idx="735">
                  <c:v>2668</c:v>
                </c:pt>
                <c:pt idx="736">
                  <c:v>2667</c:v>
                </c:pt>
                <c:pt idx="737">
                  <c:v>2665</c:v>
                </c:pt>
                <c:pt idx="738">
                  <c:v>2629</c:v>
                </c:pt>
                <c:pt idx="739">
                  <c:v>2664</c:v>
                </c:pt>
                <c:pt idx="740">
                  <c:v>2627</c:v>
                </c:pt>
                <c:pt idx="741">
                  <c:v>2663</c:v>
                </c:pt>
                <c:pt idx="742">
                  <c:v>2630</c:v>
                </c:pt>
                <c:pt idx="743">
                  <c:v>2656</c:v>
                </c:pt>
                <c:pt idx="744">
                  <c:v>2627</c:v>
                </c:pt>
                <c:pt idx="745">
                  <c:v>2632</c:v>
                </c:pt>
                <c:pt idx="746">
                  <c:v>2630</c:v>
                </c:pt>
                <c:pt idx="747">
                  <c:v>2630</c:v>
                </c:pt>
                <c:pt idx="748">
                  <c:v>2663</c:v>
                </c:pt>
                <c:pt idx="749">
                  <c:v>2634</c:v>
                </c:pt>
                <c:pt idx="750">
                  <c:v>2628</c:v>
                </c:pt>
                <c:pt idx="751">
                  <c:v>2632</c:v>
                </c:pt>
                <c:pt idx="752">
                  <c:v>2634</c:v>
                </c:pt>
                <c:pt idx="753">
                  <c:v>2661</c:v>
                </c:pt>
                <c:pt idx="754">
                  <c:v>2657</c:v>
                </c:pt>
                <c:pt idx="755">
                  <c:v>2660</c:v>
                </c:pt>
                <c:pt idx="756">
                  <c:v>2658</c:v>
                </c:pt>
                <c:pt idx="757">
                  <c:v>2632</c:v>
                </c:pt>
                <c:pt idx="758">
                  <c:v>2650</c:v>
                </c:pt>
                <c:pt idx="759">
                  <c:v>2630</c:v>
                </c:pt>
                <c:pt idx="760">
                  <c:v>2632</c:v>
                </c:pt>
                <c:pt idx="761">
                  <c:v>2646</c:v>
                </c:pt>
                <c:pt idx="762">
                  <c:v>2632</c:v>
                </c:pt>
                <c:pt idx="763">
                  <c:v>2631</c:v>
                </c:pt>
                <c:pt idx="764">
                  <c:v>2628</c:v>
                </c:pt>
                <c:pt idx="765">
                  <c:v>2628</c:v>
                </c:pt>
                <c:pt idx="766">
                  <c:v>2630</c:v>
                </c:pt>
                <c:pt idx="767">
                  <c:v>2632</c:v>
                </c:pt>
                <c:pt idx="768">
                  <c:v>2630</c:v>
                </c:pt>
                <c:pt idx="769">
                  <c:v>2630</c:v>
                </c:pt>
                <c:pt idx="770">
                  <c:v>2630</c:v>
                </c:pt>
                <c:pt idx="771">
                  <c:v>2631</c:v>
                </c:pt>
                <c:pt idx="772">
                  <c:v>2648</c:v>
                </c:pt>
                <c:pt idx="773">
                  <c:v>2643</c:v>
                </c:pt>
                <c:pt idx="774">
                  <c:v>2646</c:v>
                </c:pt>
                <c:pt idx="775">
                  <c:v>2644</c:v>
                </c:pt>
                <c:pt idx="776">
                  <c:v>2602</c:v>
                </c:pt>
                <c:pt idx="777">
                  <c:v>2603</c:v>
                </c:pt>
                <c:pt idx="778">
                  <c:v>2603</c:v>
                </c:pt>
                <c:pt idx="779">
                  <c:v>2603</c:v>
                </c:pt>
                <c:pt idx="780">
                  <c:v>2602</c:v>
                </c:pt>
                <c:pt idx="781">
                  <c:v>2602</c:v>
                </c:pt>
                <c:pt idx="782">
                  <c:v>2600</c:v>
                </c:pt>
                <c:pt idx="783">
                  <c:v>2603</c:v>
                </c:pt>
                <c:pt idx="784">
                  <c:v>2602</c:v>
                </c:pt>
                <c:pt idx="785">
                  <c:v>2605</c:v>
                </c:pt>
                <c:pt idx="786">
                  <c:v>2603</c:v>
                </c:pt>
                <c:pt idx="787">
                  <c:v>2603</c:v>
                </c:pt>
                <c:pt idx="788">
                  <c:v>2605</c:v>
                </c:pt>
                <c:pt idx="789">
                  <c:v>2632</c:v>
                </c:pt>
                <c:pt idx="790">
                  <c:v>2632</c:v>
                </c:pt>
                <c:pt idx="791">
                  <c:v>2605</c:v>
                </c:pt>
                <c:pt idx="792">
                  <c:v>2606</c:v>
                </c:pt>
                <c:pt idx="793">
                  <c:v>2605</c:v>
                </c:pt>
                <c:pt idx="794">
                  <c:v>2605</c:v>
                </c:pt>
                <c:pt idx="795">
                  <c:v>2596</c:v>
                </c:pt>
                <c:pt idx="796">
                  <c:v>2596</c:v>
                </c:pt>
                <c:pt idx="797">
                  <c:v>2605</c:v>
                </c:pt>
                <c:pt idx="798">
                  <c:v>2602</c:v>
                </c:pt>
                <c:pt idx="799">
                  <c:v>2632</c:v>
                </c:pt>
                <c:pt idx="800">
                  <c:v>2631</c:v>
                </c:pt>
                <c:pt idx="801">
                  <c:v>2602</c:v>
                </c:pt>
                <c:pt idx="802">
                  <c:v>2630</c:v>
                </c:pt>
                <c:pt idx="803">
                  <c:v>2602</c:v>
                </c:pt>
                <c:pt idx="804">
                  <c:v>2602</c:v>
                </c:pt>
                <c:pt idx="805">
                  <c:v>2627</c:v>
                </c:pt>
                <c:pt idx="806">
                  <c:v>2603</c:v>
                </c:pt>
                <c:pt idx="807">
                  <c:v>2607</c:v>
                </c:pt>
                <c:pt idx="808">
                  <c:v>2605</c:v>
                </c:pt>
                <c:pt idx="809">
                  <c:v>2603</c:v>
                </c:pt>
                <c:pt idx="810">
                  <c:v>2631</c:v>
                </c:pt>
                <c:pt idx="811">
                  <c:v>2603</c:v>
                </c:pt>
                <c:pt idx="812">
                  <c:v>2609</c:v>
                </c:pt>
                <c:pt idx="813">
                  <c:v>2603</c:v>
                </c:pt>
                <c:pt idx="814">
                  <c:v>2606</c:v>
                </c:pt>
                <c:pt idx="815">
                  <c:v>2603</c:v>
                </c:pt>
                <c:pt idx="816">
                  <c:v>2605</c:v>
                </c:pt>
                <c:pt idx="817">
                  <c:v>2602</c:v>
                </c:pt>
                <c:pt idx="818">
                  <c:v>2599</c:v>
                </c:pt>
                <c:pt idx="819">
                  <c:v>2607</c:v>
                </c:pt>
                <c:pt idx="820">
                  <c:v>2600</c:v>
                </c:pt>
                <c:pt idx="821">
                  <c:v>2606</c:v>
                </c:pt>
                <c:pt idx="822">
                  <c:v>2598</c:v>
                </c:pt>
                <c:pt idx="823">
                  <c:v>2596</c:v>
                </c:pt>
                <c:pt idx="824">
                  <c:v>2596</c:v>
                </c:pt>
                <c:pt idx="825">
                  <c:v>2603</c:v>
                </c:pt>
                <c:pt idx="826">
                  <c:v>2603</c:v>
                </c:pt>
                <c:pt idx="827">
                  <c:v>2602</c:v>
                </c:pt>
                <c:pt idx="828">
                  <c:v>2603</c:v>
                </c:pt>
                <c:pt idx="829">
                  <c:v>2602</c:v>
                </c:pt>
                <c:pt idx="830">
                  <c:v>2618</c:v>
                </c:pt>
                <c:pt idx="831">
                  <c:v>2603</c:v>
                </c:pt>
                <c:pt idx="832">
                  <c:v>2603</c:v>
                </c:pt>
                <c:pt idx="833">
                  <c:v>2617</c:v>
                </c:pt>
                <c:pt idx="834">
                  <c:v>2617</c:v>
                </c:pt>
                <c:pt idx="835">
                  <c:v>2602</c:v>
                </c:pt>
                <c:pt idx="836">
                  <c:v>2599</c:v>
                </c:pt>
                <c:pt idx="837">
                  <c:v>2598</c:v>
                </c:pt>
                <c:pt idx="838">
                  <c:v>2603</c:v>
                </c:pt>
                <c:pt idx="839">
                  <c:v>2596</c:v>
                </c:pt>
                <c:pt idx="840">
                  <c:v>2594</c:v>
                </c:pt>
                <c:pt idx="841">
                  <c:v>2621</c:v>
                </c:pt>
                <c:pt idx="842">
                  <c:v>2597</c:v>
                </c:pt>
                <c:pt idx="843">
                  <c:v>2616</c:v>
                </c:pt>
                <c:pt idx="844">
                  <c:v>2603</c:v>
                </c:pt>
                <c:pt idx="845">
                  <c:v>2602</c:v>
                </c:pt>
                <c:pt idx="846">
                  <c:v>2607</c:v>
                </c:pt>
                <c:pt idx="847">
                  <c:v>2609</c:v>
                </c:pt>
                <c:pt idx="848">
                  <c:v>2614</c:v>
                </c:pt>
                <c:pt idx="849">
                  <c:v>2589</c:v>
                </c:pt>
                <c:pt idx="850">
                  <c:v>2588</c:v>
                </c:pt>
                <c:pt idx="851">
                  <c:v>2612</c:v>
                </c:pt>
                <c:pt idx="852">
                  <c:v>2607</c:v>
                </c:pt>
                <c:pt idx="853">
                  <c:v>2589</c:v>
                </c:pt>
                <c:pt idx="854">
                  <c:v>2616</c:v>
                </c:pt>
                <c:pt idx="855">
                  <c:v>2614</c:v>
                </c:pt>
                <c:pt idx="856">
                  <c:v>2586</c:v>
                </c:pt>
                <c:pt idx="857">
                  <c:v>2585</c:v>
                </c:pt>
                <c:pt idx="858">
                  <c:v>2613</c:v>
                </c:pt>
                <c:pt idx="859">
                  <c:v>2613</c:v>
                </c:pt>
                <c:pt idx="860">
                  <c:v>2613</c:v>
                </c:pt>
                <c:pt idx="861">
                  <c:v>2589</c:v>
                </c:pt>
                <c:pt idx="862">
                  <c:v>2613</c:v>
                </c:pt>
                <c:pt idx="863">
                  <c:v>2589</c:v>
                </c:pt>
                <c:pt idx="864">
                  <c:v>2589</c:v>
                </c:pt>
                <c:pt idx="865">
                  <c:v>2611</c:v>
                </c:pt>
                <c:pt idx="866">
                  <c:v>2588</c:v>
                </c:pt>
                <c:pt idx="867">
                  <c:v>2586</c:v>
                </c:pt>
                <c:pt idx="868">
                  <c:v>2588</c:v>
                </c:pt>
                <c:pt idx="869">
                  <c:v>2611</c:v>
                </c:pt>
                <c:pt idx="870">
                  <c:v>2592</c:v>
                </c:pt>
                <c:pt idx="871">
                  <c:v>2611</c:v>
                </c:pt>
                <c:pt idx="872">
                  <c:v>2591</c:v>
                </c:pt>
                <c:pt idx="873">
                  <c:v>2610</c:v>
                </c:pt>
                <c:pt idx="874">
                  <c:v>2607</c:v>
                </c:pt>
                <c:pt idx="875">
                  <c:v>2588</c:v>
                </c:pt>
                <c:pt idx="876">
                  <c:v>2589</c:v>
                </c:pt>
                <c:pt idx="877">
                  <c:v>2610</c:v>
                </c:pt>
                <c:pt idx="878">
                  <c:v>2589</c:v>
                </c:pt>
                <c:pt idx="879">
                  <c:v>2603</c:v>
                </c:pt>
                <c:pt idx="880">
                  <c:v>2585</c:v>
                </c:pt>
                <c:pt idx="881">
                  <c:v>2598</c:v>
                </c:pt>
                <c:pt idx="882">
                  <c:v>2556</c:v>
                </c:pt>
                <c:pt idx="883">
                  <c:v>2561</c:v>
                </c:pt>
                <c:pt idx="884">
                  <c:v>2557</c:v>
                </c:pt>
                <c:pt idx="885">
                  <c:v>2559</c:v>
                </c:pt>
                <c:pt idx="886">
                  <c:v>2599</c:v>
                </c:pt>
                <c:pt idx="887">
                  <c:v>2565</c:v>
                </c:pt>
                <c:pt idx="888">
                  <c:v>2558</c:v>
                </c:pt>
                <c:pt idx="889">
                  <c:v>2562</c:v>
                </c:pt>
                <c:pt idx="890">
                  <c:v>2562</c:v>
                </c:pt>
                <c:pt idx="891">
                  <c:v>2596</c:v>
                </c:pt>
                <c:pt idx="892">
                  <c:v>2559</c:v>
                </c:pt>
                <c:pt idx="893">
                  <c:v>2593</c:v>
                </c:pt>
                <c:pt idx="894">
                  <c:v>2560</c:v>
                </c:pt>
                <c:pt idx="895">
                  <c:v>2564</c:v>
                </c:pt>
                <c:pt idx="896">
                  <c:v>2561</c:v>
                </c:pt>
                <c:pt idx="897">
                  <c:v>2559</c:v>
                </c:pt>
                <c:pt idx="898">
                  <c:v>2597</c:v>
                </c:pt>
                <c:pt idx="899">
                  <c:v>2561</c:v>
                </c:pt>
                <c:pt idx="900">
                  <c:v>2558</c:v>
                </c:pt>
                <c:pt idx="901">
                  <c:v>2560</c:v>
                </c:pt>
                <c:pt idx="902">
                  <c:v>2556</c:v>
                </c:pt>
                <c:pt idx="903">
                  <c:v>2602</c:v>
                </c:pt>
                <c:pt idx="904">
                  <c:v>2559</c:v>
                </c:pt>
                <c:pt idx="905">
                  <c:v>2597</c:v>
                </c:pt>
                <c:pt idx="906">
                  <c:v>2560</c:v>
                </c:pt>
                <c:pt idx="907">
                  <c:v>2561</c:v>
                </c:pt>
                <c:pt idx="908">
                  <c:v>2557</c:v>
                </c:pt>
                <c:pt idx="909">
                  <c:v>2592</c:v>
                </c:pt>
                <c:pt idx="910">
                  <c:v>2585</c:v>
                </c:pt>
                <c:pt idx="911">
                  <c:v>2595</c:v>
                </c:pt>
                <c:pt idx="912">
                  <c:v>2588</c:v>
                </c:pt>
                <c:pt idx="913">
                  <c:v>2589</c:v>
                </c:pt>
                <c:pt idx="914">
                  <c:v>2585</c:v>
                </c:pt>
                <c:pt idx="915">
                  <c:v>2586</c:v>
                </c:pt>
                <c:pt idx="916">
                  <c:v>2592</c:v>
                </c:pt>
                <c:pt idx="917">
                  <c:v>2600</c:v>
                </c:pt>
                <c:pt idx="918">
                  <c:v>2586</c:v>
                </c:pt>
                <c:pt idx="919">
                  <c:v>2598</c:v>
                </c:pt>
                <c:pt idx="920">
                  <c:v>2589</c:v>
                </c:pt>
                <c:pt idx="921">
                  <c:v>2598</c:v>
                </c:pt>
                <c:pt idx="922">
                  <c:v>2597</c:v>
                </c:pt>
                <c:pt idx="923">
                  <c:v>2596</c:v>
                </c:pt>
                <c:pt idx="924">
                  <c:v>2588</c:v>
                </c:pt>
                <c:pt idx="925">
                  <c:v>2586</c:v>
                </c:pt>
                <c:pt idx="926">
                  <c:v>2587</c:v>
                </c:pt>
                <c:pt idx="927">
                  <c:v>2545</c:v>
                </c:pt>
                <c:pt idx="928">
                  <c:v>2546</c:v>
                </c:pt>
                <c:pt idx="929">
                  <c:v>2584</c:v>
                </c:pt>
                <c:pt idx="930">
                  <c:v>2589</c:v>
                </c:pt>
                <c:pt idx="931">
                  <c:v>2592</c:v>
                </c:pt>
                <c:pt idx="932">
                  <c:v>2588</c:v>
                </c:pt>
                <c:pt idx="933">
                  <c:v>2595</c:v>
                </c:pt>
                <c:pt idx="934">
                  <c:v>2593</c:v>
                </c:pt>
                <c:pt idx="935">
                  <c:v>2586</c:v>
                </c:pt>
                <c:pt idx="936">
                  <c:v>2595</c:v>
                </c:pt>
                <c:pt idx="937">
                  <c:v>2586</c:v>
                </c:pt>
                <c:pt idx="938">
                  <c:v>2549</c:v>
                </c:pt>
                <c:pt idx="939">
                  <c:v>2589</c:v>
                </c:pt>
                <c:pt idx="940">
                  <c:v>2586</c:v>
                </c:pt>
                <c:pt idx="941">
                  <c:v>2546</c:v>
                </c:pt>
                <c:pt idx="942">
                  <c:v>2580</c:v>
                </c:pt>
                <c:pt idx="943">
                  <c:v>2575</c:v>
                </c:pt>
                <c:pt idx="944">
                  <c:v>2549</c:v>
                </c:pt>
                <c:pt idx="945">
                  <c:v>2549</c:v>
                </c:pt>
                <c:pt idx="946">
                  <c:v>2585</c:v>
                </c:pt>
                <c:pt idx="947">
                  <c:v>2546</c:v>
                </c:pt>
                <c:pt idx="948">
                  <c:v>2549</c:v>
                </c:pt>
                <c:pt idx="949">
                  <c:v>2549</c:v>
                </c:pt>
                <c:pt idx="950">
                  <c:v>2548</c:v>
                </c:pt>
                <c:pt idx="951">
                  <c:v>2546</c:v>
                </c:pt>
                <c:pt idx="952">
                  <c:v>2550</c:v>
                </c:pt>
                <c:pt idx="953">
                  <c:v>2583</c:v>
                </c:pt>
                <c:pt idx="954">
                  <c:v>2547</c:v>
                </c:pt>
                <c:pt idx="955">
                  <c:v>2576</c:v>
                </c:pt>
                <c:pt idx="956">
                  <c:v>2552</c:v>
                </c:pt>
                <c:pt idx="957">
                  <c:v>2570</c:v>
                </c:pt>
                <c:pt idx="958">
                  <c:v>2550</c:v>
                </c:pt>
                <c:pt idx="959">
                  <c:v>2548</c:v>
                </c:pt>
                <c:pt idx="960">
                  <c:v>2548</c:v>
                </c:pt>
                <c:pt idx="961">
                  <c:v>2574</c:v>
                </c:pt>
                <c:pt idx="962">
                  <c:v>2546</c:v>
                </c:pt>
                <c:pt idx="963">
                  <c:v>2546</c:v>
                </c:pt>
                <c:pt idx="964">
                  <c:v>2577</c:v>
                </c:pt>
                <c:pt idx="965">
                  <c:v>2546</c:v>
                </c:pt>
                <c:pt idx="966">
                  <c:v>2546</c:v>
                </c:pt>
                <c:pt idx="967">
                  <c:v>2548</c:v>
                </c:pt>
                <c:pt idx="968">
                  <c:v>2573</c:v>
                </c:pt>
                <c:pt idx="969">
                  <c:v>2543</c:v>
                </c:pt>
                <c:pt idx="970">
                  <c:v>2570</c:v>
                </c:pt>
                <c:pt idx="971">
                  <c:v>2548</c:v>
                </c:pt>
                <c:pt idx="972">
                  <c:v>2560</c:v>
                </c:pt>
                <c:pt idx="973">
                  <c:v>2543</c:v>
                </c:pt>
                <c:pt idx="974">
                  <c:v>2546</c:v>
                </c:pt>
                <c:pt idx="975">
                  <c:v>2549</c:v>
                </c:pt>
                <c:pt idx="976">
                  <c:v>2552</c:v>
                </c:pt>
                <c:pt idx="977">
                  <c:v>2517</c:v>
                </c:pt>
                <c:pt idx="978">
                  <c:v>2561</c:v>
                </c:pt>
                <c:pt idx="979">
                  <c:v>2553</c:v>
                </c:pt>
                <c:pt idx="980">
                  <c:v>2516</c:v>
                </c:pt>
                <c:pt idx="981">
                  <c:v>2517</c:v>
                </c:pt>
                <c:pt idx="982">
                  <c:v>2514</c:v>
                </c:pt>
                <c:pt idx="983">
                  <c:v>2550</c:v>
                </c:pt>
                <c:pt idx="984">
                  <c:v>2516</c:v>
                </c:pt>
                <c:pt idx="985">
                  <c:v>2513</c:v>
                </c:pt>
                <c:pt idx="986">
                  <c:v>2563</c:v>
                </c:pt>
                <c:pt idx="987">
                  <c:v>2560</c:v>
                </c:pt>
                <c:pt idx="988">
                  <c:v>2549</c:v>
                </c:pt>
                <c:pt idx="989">
                  <c:v>2552</c:v>
                </c:pt>
                <c:pt idx="990">
                  <c:v>2525</c:v>
                </c:pt>
                <c:pt idx="991">
                  <c:v>2516</c:v>
                </c:pt>
                <c:pt idx="992">
                  <c:v>2514</c:v>
                </c:pt>
                <c:pt idx="993">
                  <c:v>2514</c:v>
                </c:pt>
                <c:pt idx="994">
                  <c:v>2518</c:v>
                </c:pt>
                <c:pt idx="995">
                  <c:v>2527</c:v>
                </c:pt>
                <c:pt idx="996">
                  <c:v>2559</c:v>
                </c:pt>
                <c:pt idx="997">
                  <c:v>2516</c:v>
                </c:pt>
                <c:pt idx="998">
                  <c:v>2516</c:v>
                </c:pt>
                <c:pt idx="999">
                  <c:v>2517</c:v>
                </c:pt>
                <c:pt idx="1000">
                  <c:v>2556</c:v>
                </c:pt>
              </c:numCache>
            </c:numRef>
          </c:yVal>
          <c:smooth val="1"/>
          <c:extLst>
            <c:ext xmlns:c16="http://schemas.microsoft.com/office/drawing/2014/chart" uri="{C3380CC4-5D6E-409C-BE32-E72D297353CC}">
              <c16:uniqueId val="{00000001-2470-456A-8655-7E919DC50EE4}"/>
            </c:ext>
          </c:extLst>
        </c:ser>
        <c:ser>
          <c:idx val="4"/>
          <c:order val="2"/>
          <c:tx>
            <c:strRef>
              <c:f>Cycling!$F$1</c:f>
              <c:strCache>
                <c:ptCount val="1"/>
                <c:pt idx="0">
                  <c:v>Standard</c:v>
                </c:pt>
              </c:strCache>
            </c:strRef>
          </c:tx>
          <c:spPr>
            <a:ln w="25400">
              <a:solidFill>
                <a:srgbClr val="00FF00"/>
              </a:solidFill>
              <a:prstDash val="solid"/>
            </a:ln>
          </c:spPr>
          <c:marker>
            <c:symbol val="none"/>
          </c:marker>
          <c:xVal>
            <c:numRef>
              <c:f>Cycling!$A$2:$A$1002</c:f>
              <c:numCache>
                <c:formatCode>General</c:formatCode>
                <c:ptCount val="10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numCache>
            </c:numRef>
          </c:xVal>
          <c:yVal>
            <c:numRef>
              <c:f>Cycling!$D$2:$D$1002</c:f>
              <c:numCache>
                <c:formatCode>General</c:formatCode>
                <c:ptCount val="1001"/>
                <c:pt idx="0">
                  <c:v>3051</c:v>
                </c:pt>
                <c:pt idx="1">
                  <c:v>3052</c:v>
                </c:pt>
                <c:pt idx="2">
                  <c:v>3049</c:v>
                </c:pt>
                <c:pt idx="3">
                  <c:v>3052</c:v>
                </c:pt>
                <c:pt idx="4">
                  <c:v>3054</c:v>
                </c:pt>
                <c:pt idx="5">
                  <c:v>3053</c:v>
                </c:pt>
                <c:pt idx="6">
                  <c:v>3053</c:v>
                </c:pt>
                <c:pt idx="7">
                  <c:v>3056</c:v>
                </c:pt>
                <c:pt idx="8">
                  <c:v>3053</c:v>
                </c:pt>
                <c:pt idx="9">
                  <c:v>3050</c:v>
                </c:pt>
                <c:pt idx="10">
                  <c:v>3053</c:v>
                </c:pt>
                <c:pt idx="11">
                  <c:v>3051</c:v>
                </c:pt>
                <c:pt idx="12">
                  <c:v>3047</c:v>
                </c:pt>
                <c:pt idx="13">
                  <c:v>3048</c:v>
                </c:pt>
                <c:pt idx="14">
                  <c:v>3043</c:v>
                </c:pt>
                <c:pt idx="15">
                  <c:v>3045</c:v>
                </c:pt>
                <c:pt idx="16">
                  <c:v>3045</c:v>
                </c:pt>
                <c:pt idx="17">
                  <c:v>3047</c:v>
                </c:pt>
                <c:pt idx="18">
                  <c:v>3043</c:v>
                </c:pt>
                <c:pt idx="19">
                  <c:v>3043</c:v>
                </c:pt>
                <c:pt idx="20">
                  <c:v>3040</c:v>
                </c:pt>
                <c:pt idx="21">
                  <c:v>3038</c:v>
                </c:pt>
                <c:pt idx="22">
                  <c:v>3040</c:v>
                </c:pt>
                <c:pt idx="23">
                  <c:v>3042</c:v>
                </c:pt>
                <c:pt idx="24">
                  <c:v>3044</c:v>
                </c:pt>
                <c:pt idx="25">
                  <c:v>3038</c:v>
                </c:pt>
                <c:pt idx="26">
                  <c:v>3037</c:v>
                </c:pt>
                <c:pt idx="27">
                  <c:v>3037</c:v>
                </c:pt>
                <c:pt idx="28">
                  <c:v>3034</c:v>
                </c:pt>
                <c:pt idx="29">
                  <c:v>3039</c:v>
                </c:pt>
                <c:pt idx="30">
                  <c:v>3035</c:v>
                </c:pt>
                <c:pt idx="31">
                  <c:v>3039</c:v>
                </c:pt>
                <c:pt idx="32">
                  <c:v>3032</c:v>
                </c:pt>
                <c:pt idx="33">
                  <c:v>3032</c:v>
                </c:pt>
                <c:pt idx="34">
                  <c:v>3034</c:v>
                </c:pt>
                <c:pt idx="35">
                  <c:v>3031</c:v>
                </c:pt>
                <c:pt idx="36">
                  <c:v>3031</c:v>
                </c:pt>
                <c:pt idx="37">
                  <c:v>3027</c:v>
                </c:pt>
                <c:pt idx="38">
                  <c:v>3027</c:v>
                </c:pt>
                <c:pt idx="39">
                  <c:v>3024</c:v>
                </c:pt>
                <c:pt idx="40">
                  <c:v>3024</c:v>
                </c:pt>
                <c:pt idx="41">
                  <c:v>3022</c:v>
                </c:pt>
                <c:pt idx="42">
                  <c:v>3022</c:v>
                </c:pt>
                <c:pt idx="43">
                  <c:v>3017</c:v>
                </c:pt>
                <c:pt idx="44">
                  <c:v>3015</c:v>
                </c:pt>
                <c:pt idx="45">
                  <c:v>3011</c:v>
                </c:pt>
                <c:pt idx="46">
                  <c:v>3012</c:v>
                </c:pt>
                <c:pt idx="47">
                  <c:v>3013</c:v>
                </c:pt>
                <c:pt idx="48">
                  <c:v>3010</c:v>
                </c:pt>
                <c:pt idx="49">
                  <c:v>3011</c:v>
                </c:pt>
                <c:pt idx="50">
                  <c:v>3005</c:v>
                </c:pt>
                <c:pt idx="51">
                  <c:v>3007</c:v>
                </c:pt>
                <c:pt idx="52">
                  <c:v>3005</c:v>
                </c:pt>
                <c:pt idx="53">
                  <c:v>3005</c:v>
                </c:pt>
                <c:pt idx="54">
                  <c:v>3007</c:v>
                </c:pt>
                <c:pt idx="55">
                  <c:v>3003</c:v>
                </c:pt>
                <c:pt idx="56">
                  <c:v>3001</c:v>
                </c:pt>
                <c:pt idx="57">
                  <c:v>3000</c:v>
                </c:pt>
                <c:pt idx="58">
                  <c:v>2997</c:v>
                </c:pt>
                <c:pt idx="59">
                  <c:v>2999</c:v>
                </c:pt>
                <c:pt idx="60">
                  <c:v>2997</c:v>
                </c:pt>
                <c:pt idx="61">
                  <c:v>2997</c:v>
                </c:pt>
                <c:pt idx="62">
                  <c:v>3000</c:v>
                </c:pt>
                <c:pt idx="63">
                  <c:v>2996</c:v>
                </c:pt>
                <c:pt idx="64">
                  <c:v>3002</c:v>
                </c:pt>
                <c:pt idx="65">
                  <c:v>2999</c:v>
                </c:pt>
                <c:pt idx="66">
                  <c:v>2993</c:v>
                </c:pt>
                <c:pt idx="67">
                  <c:v>2991</c:v>
                </c:pt>
                <c:pt idx="68">
                  <c:v>2993</c:v>
                </c:pt>
                <c:pt idx="69">
                  <c:v>2994</c:v>
                </c:pt>
                <c:pt idx="70">
                  <c:v>3001</c:v>
                </c:pt>
                <c:pt idx="71">
                  <c:v>2994</c:v>
                </c:pt>
                <c:pt idx="72">
                  <c:v>2997</c:v>
                </c:pt>
                <c:pt idx="73">
                  <c:v>2996</c:v>
                </c:pt>
                <c:pt idx="74">
                  <c:v>2998</c:v>
                </c:pt>
                <c:pt idx="75">
                  <c:v>2993</c:v>
                </c:pt>
                <c:pt idx="76">
                  <c:v>2997</c:v>
                </c:pt>
                <c:pt idx="77">
                  <c:v>2998</c:v>
                </c:pt>
                <c:pt idx="78">
                  <c:v>2996</c:v>
                </c:pt>
                <c:pt idx="79">
                  <c:v>2992</c:v>
                </c:pt>
                <c:pt idx="80">
                  <c:v>2997</c:v>
                </c:pt>
                <c:pt idx="81">
                  <c:v>2995</c:v>
                </c:pt>
                <c:pt idx="82">
                  <c:v>2996</c:v>
                </c:pt>
                <c:pt idx="83">
                  <c:v>2982</c:v>
                </c:pt>
                <c:pt idx="84">
                  <c:v>2978</c:v>
                </c:pt>
                <c:pt idx="85">
                  <c:v>2977</c:v>
                </c:pt>
                <c:pt idx="86">
                  <c:v>2976</c:v>
                </c:pt>
                <c:pt idx="87">
                  <c:v>2975</c:v>
                </c:pt>
                <c:pt idx="88">
                  <c:v>2975</c:v>
                </c:pt>
                <c:pt idx="89">
                  <c:v>2974</c:v>
                </c:pt>
                <c:pt idx="90">
                  <c:v>2971</c:v>
                </c:pt>
                <c:pt idx="91">
                  <c:v>2986</c:v>
                </c:pt>
                <c:pt idx="92">
                  <c:v>2990</c:v>
                </c:pt>
                <c:pt idx="93">
                  <c:v>2969</c:v>
                </c:pt>
                <c:pt idx="94">
                  <c:v>2972</c:v>
                </c:pt>
                <c:pt idx="95">
                  <c:v>2969</c:v>
                </c:pt>
                <c:pt idx="96">
                  <c:v>2968</c:v>
                </c:pt>
                <c:pt idx="97">
                  <c:v>2965</c:v>
                </c:pt>
                <c:pt idx="98">
                  <c:v>2964</c:v>
                </c:pt>
                <c:pt idx="99">
                  <c:v>2965</c:v>
                </c:pt>
                <c:pt idx="100">
                  <c:v>2961</c:v>
                </c:pt>
                <c:pt idx="101">
                  <c:v>2964</c:v>
                </c:pt>
                <c:pt idx="102">
                  <c:v>2964</c:v>
                </c:pt>
                <c:pt idx="103">
                  <c:v>2960</c:v>
                </c:pt>
                <c:pt idx="104">
                  <c:v>2956</c:v>
                </c:pt>
                <c:pt idx="105">
                  <c:v>2958</c:v>
                </c:pt>
                <c:pt idx="106">
                  <c:v>2955</c:v>
                </c:pt>
                <c:pt idx="107">
                  <c:v>2954</c:v>
                </c:pt>
                <c:pt idx="108">
                  <c:v>2951</c:v>
                </c:pt>
                <c:pt idx="109">
                  <c:v>2952</c:v>
                </c:pt>
                <c:pt idx="110">
                  <c:v>2952</c:v>
                </c:pt>
                <c:pt idx="111">
                  <c:v>2924</c:v>
                </c:pt>
                <c:pt idx="112">
                  <c:v>2946</c:v>
                </c:pt>
                <c:pt idx="113">
                  <c:v>2953</c:v>
                </c:pt>
                <c:pt idx="114">
                  <c:v>2956</c:v>
                </c:pt>
                <c:pt idx="115">
                  <c:v>2958</c:v>
                </c:pt>
                <c:pt idx="116">
                  <c:v>2957</c:v>
                </c:pt>
                <c:pt idx="117">
                  <c:v>2958</c:v>
                </c:pt>
                <c:pt idx="118">
                  <c:v>2951</c:v>
                </c:pt>
                <c:pt idx="119">
                  <c:v>2949</c:v>
                </c:pt>
                <c:pt idx="120">
                  <c:v>2950</c:v>
                </c:pt>
                <c:pt idx="121">
                  <c:v>2946</c:v>
                </c:pt>
                <c:pt idx="122">
                  <c:v>2947</c:v>
                </c:pt>
                <c:pt idx="123">
                  <c:v>2946</c:v>
                </c:pt>
                <c:pt idx="124">
                  <c:v>2944</c:v>
                </c:pt>
                <c:pt idx="125">
                  <c:v>2944</c:v>
                </c:pt>
                <c:pt idx="126">
                  <c:v>2942</c:v>
                </c:pt>
                <c:pt idx="127">
                  <c:v>2943</c:v>
                </c:pt>
                <c:pt idx="128">
                  <c:v>2942</c:v>
                </c:pt>
                <c:pt idx="129">
                  <c:v>2944</c:v>
                </c:pt>
                <c:pt idx="130">
                  <c:v>2941</c:v>
                </c:pt>
                <c:pt idx="131">
                  <c:v>2941</c:v>
                </c:pt>
                <c:pt idx="132">
                  <c:v>2940</c:v>
                </c:pt>
                <c:pt idx="133">
                  <c:v>2940</c:v>
                </c:pt>
                <c:pt idx="134">
                  <c:v>2940</c:v>
                </c:pt>
                <c:pt idx="135">
                  <c:v>2940</c:v>
                </c:pt>
                <c:pt idx="136">
                  <c:v>2936</c:v>
                </c:pt>
                <c:pt idx="137">
                  <c:v>2935</c:v>
                </c:pt>
                <c:pt idx="138">
                  <c:v>2939</c:v>
                </c:pt>
                <c:pt idx="139">
                  <c:v>2937</c:v>
                </c:pt>
                <c:pt idx="140">
                  <c:v>2935</c:v>
                </c:pt>
                <c:pt idx="141">
                  <c:v>2933</c:v>
                </c:pt>
                <c:pt idx="142">
                  <c:v>2937</c:v>
                </c:pt>
                <c:pt idx="143">
                  <c:v>2934</c:v>
                </c:pt>
                <c:pt idx="144">
                  <c:v>2933</c:v>
                </c:pt>
                <c:pt idx="145">
                  <c:v>2933</c:v>
                </c:pt>
                <c:pt idx="146">
                  <c:v>2928</c:v>
                </c:pt>
                <c:pt idx="147">
                  <c:v>2928</c:v>
                </c:pt>
                <c:pt idx="148">
                  <c:v>2928</c:v>
                </c:pt>
                <c:pt idx="149">
                  <c:v>2930</c:v>
                </c:pt>
                <c:pt idx="150">
                  <c:v>2929</c:v>
                </c:pt>
                <c:pt idx="151">
                  <c:v>2925</c:v>
                </c:pt>
                <c:pt idx="152">
                  <c:v>2927</c:v>
                </c:pt>
                <c:pt idx="153">
                  <c:v>2928</c:v>
                </c:pt>
                <c:pt idx="154">
                  <c:v>2927</c:v>
                </c:pt>
                <c:pt idx="155">
                  <c:v>2923</c:v>
                </c:pt>
                <c:pt idx="156">
                  <c:v>2922</c:v>
                </c:pt>
                <c:pt idx="157">
                  <c:v>2922</c:v>
                </c:pt>
                <c:pt idx="158">
                  <c:v>2923</c:v>
                </c:pt>
                <c:pt idx="159">
                  <c:v>2921</c:v>
                </c:pt>
                <c:pt idx="160">
                  <c:v>2922</c:v>
                </c:pt>
                <c:pt idx="161">
                  <c:v>2922</c:v>
                </c:pt>
                <c:pt idx="162">
                  <c:v>2923</c:v>
                </c:pt>
                <c:pt idx="163">
                  <c:v>2917</c:v>
                </c:pt>
                <c:pt idx="164">
                  <c:v>2920</c:v>
                </c:pt>
                <c:pt idx="165">
                  <c:v>2917</c:v>
                </c:pt>
                <c:pt idx="166">
                  <c:v>2919</c:v>
                </c:pt>
                <c:pt idx="167">
                  <c:v>2915</c:v>
                </c:pt>
                <c:pt idx="168">
                  <c:v>2916</c:v>
                </c:pt>
                <c:pt idx="169">
                  <c:v>2916</c:v>
                </c:pt>
                <c:pt idx="170">
                  <c:v>2914</c:v>
                </c:pt>
                <c:pt idx="171">
                  <c:v>2914</c:v>
                </c:pt>
                <c:pt idx="172">
                  <c:v>2915</c:v>
                </c:pt>
                <c:pt idx="173">
                  <c:v>2912</c:v>
                </c:pt>
                <c:pt idx="174">
                  <c:v>2910</c:v>
                </c:pt>
                <c:pt idx="175">
                  <c:v>2910</c:v>
                </c:pt>
                <c:pt idx="176">
                  <c:v>2908</c:v>
                </c:pt>
                <c:pt idx="177">
                  <c:v>2912</c:v>
                </c:pt>
                <c:pt idx="178">
                  <c:v>2911</c:v>
                </c:pt>
                <c:pt idx="179">
                  <c:v>2906</c:v>
                </c:pt>
                <c:pt idx="180">
                  <c:v>2908</c:v>
                </c:pt>
                <c:pt idx="181">
                  <c:v>2908</c:v>
                </c:pt>
                <c:pt idx="182">
                  <c:v>2906</c:v>
                </c:pt>
                <c:pt idx="183">
                  <c:v>2905</c:v>
                </c:pt>
                <c:pt idx="184">
                  <c:v>2909</c:v>
                </c:pt>
                <c:pt idx="185">
                  <c:v>2905</c:v>
                </c:pt>
                <c:pt idx="186">
                  <c:v>2902</c:v>
                </c:pt>
                <c:pt idx="187">
                  <c:v>2903</c:v>
                </c:pt>
                <c:pt idx="188">
                  <c:v>2901</c:v>
                </c:pt>
                <c:pt idx="189">
                  <c:v>2899</c:v>
                </c:pt>
                <c:pt idx="190">
                  <c:v>2903</c:v>
                </c:pt>
                <c:pt idx="191">
                  <c:v>2901</c:v>
                </c:pt>
                <c:pt idx="192">
                  <c:v>2897</c:v>
                </c:pt>
                <c:pt idx="193">
                  <c:v>2900</c:v>
                </c:pt>
                <c:pt idx="194">
                  <c:v>2897</c:v>
                </c:pt>
                <c:pt idx="195">
                  <c:v>2898</c:v>
                </c:pt>
                <c:pt idx="196">
                  <c:v>2899</c:v>
                </c:pt>
                <c:pt idx="197">
                  <c:v>2896</c:v>
                </c:pt>
                <c:pt idx="198">
                  <c:v>2895</c:v>
                </c:pt>
                <c:pt idx="199">
                  <c:v>2895</c:v>
                </c:pt>
                <c:pt idx="200">
                  <c:v>2893</c:v>
                </c:pt>
                <c:pt idx="201">
                  <c:v>2891</c:v>
                </c:pt>
                <c:pt idx="202">
                  <c:v>2893</c:v>
                </c:pt>
                <c:pt idx="203">
                  <c:v>2893</c:v>
                </c:pt>
                <c:pt idx="204">
                  <c:v>2894</c:v>
                </c:pt>
                <c:pt idx="205">
                  <c:v>2892</c:v>
                </c:pt>
                <c:pt idx="206">
                  <c:v>2894</c:v>
                </c:pt>
                <c:pt idx="207">
                  <c:v>2893</c:v>
                </c:pt>
                <c:pt idx="208">
                  <c:v>2891</c:v>
                </c:pt>
                <c:pt idx="209">
                  <c:v>2888</c:v>
                </c:pt>
                <c:pt idx="210">
                  <c:v>2886</c:v>
                </c:pt>
                <c:pt idx="211">
                  <c:v>2889</c:v>
                </c:pt>
                <c:pt idx="212">
                  <c:v>2888</c:v>
                </c:pt>
                <c:pt idx="213">
                  <c:v>2888</c:v>
                </c:pt>
                <c:pt idx="214">
                  <c:v>2884</c:v>
                </c:pt>
                <c:pt idx="215">
                  <c:v>2891</c:v>
                </c:pt>
                <c:pt idx="216">
                  <c:v>2884</c:v>
                </c:pt>
                <c:pt idx="217">
                  <c:v>2886</c:v>
                </c:pt>
                <c:pt idx="218">
                  <c:v>2884</c:v>
                </c:pt>
                <c:pt idx="219">
                  <c:v>2882</c:v>
                </c:pt>
                <c:pt idx="220">
                  <c:v>2884</c:v>
                </c:pt>
                <c:pt idx="221">
                  <c:v>2882</c:v>
                </c:pt>
                <c:pt idx="222">
                  <c:v>2883</c:v>
                </c:pt>
                <c:pt idx="223">
                  <c:v>2881</c:v>
                </c:pt>
                <c:pt idx="224">
                  <c:v>2882</c:v>
                </c:pt>
                <c:pt idx="225">
                  <c:v>2877</c:v>
                </c:pt>
                <c:pt idx="226">
                  <c:v>2879</c:v>
                </c:pt>
                <c:pt idx="227">
                  <c:v>2881</c:v>
                </c:pt>
                <c:pt idx="228">
                  <c:v>2877</c:v>
                </c:pt>
                <c:pt idx="229">
                  <c:v>2877</c:v>
                </c:pt>
                <c:pt idx="230">
                  <c:v>2874</c:v>
                </c:pt>
                <c:pt idx="231">
                  <c:v>2875</c:v>
                </c:pt>
                <c:pt idx="232">
                  <c:v>2873</c:v>
                </c:pt>
                <c:pt idx="233">
                  <c:v>2872</c:v>
                </c:pt>
                <c:pt idx="234">
                  <c:v>2873</c:v>
                </c:pt>
                <c:pt idx="235">
                  <c:v>2870</c:v>
                </c:pt>
                <c:pt idx="236">
                  <c:v>2874</c:v>
                </c:pt>
                <c:pt idx="237">
                  <c:v>2877</c:v>
                </c:pt>
                <c:pt idx="238">
                  <c:v>2872</c:v>
                </c:pt>
                <c:pt idx="239">
                  <c:v>2874</c:v>
                </c:pt>
                <c:pt idx="240">
                  <c:v>2874</c:v>
                </c:pt>
                <c:pt idx="241">
                  <c:v>2871</c:v>
                </c:pt>
                <c:pt idx="242">
                  <c:v>2871</c:v>
                </c:pt>
                <c:pt idx="243">
                  <c:v>2872</c:v>
                </c:pt>
                <c:pt idx="244">
                  <c:v>2871</c:v>
                </c:pt>
                <c:pt idx="245">
                  <c:v>2869</c:v>
                </c:pt>
                <c:pt idx="246">
                  <c:v>2870</c:v>
                </c:pt>
                <c:pt idx="247">
                  <c:v>2869</c:v>
                </c:pt>
                <c:pt idx="248">
                  <c:v>2866</c:v>
                </c:pt>
                <c:pt idx="249">
                  <c:v>2869</c:v>
                </c:pt>
                <c:pt idx="250">
                  <c:v>2869</c:v>
                </c:pt>
                <c:pt idx="251">
                  <c:v>2865</c:v>
                </c:pt>
                <c:pt idx="252">
                  <c:v>2867</c:v>
                </c:pt>
                <c:pt idx="253">
                  <c:v>2866</c:v>
                </c:pt>
                <c:pt idx="254">
                  <c:v>2869</c:v>
                </c:pt>
                <c:pt idx="255">
                  <c:v>2866</c:v>
                </c:pt>
                <c:pt idx="256">
                  <c:v>2864</c:v>
                </c:pt>
                <c:pt idx="257">
                  <c:v>2864</c:v>
                </c:pt>
                <c:pt idx="258">
                  <c:v>2865</c:v>
                </c:pt>
                <c:pt idx="259">
                  <c:v>2862</c:v>
                </c:pt>
                <c:pt idx="260">
                  <c:v>2864</c:v>
                </c:pt>
                <c:pt idx="261">
                  <c:v>2863</c:v>
                </c:pt>
                <c:pt idx="262">
                  <c:v>2864</c:v>
                </c:pt>
                <c:pt idx="263">
                  <c:v>2865</c:v>
                </c:pt>
                <c:pt idx="264">
                  <c:v>2863</c:v>
                </c:pt>
                <c:pt idx="265">
                  <c:v>2864</c:v>
                </c:pt>
                <c:pt idx="266">
                  <c:v>2863</c:v>
                </c:pt>
                <c:pt idx="267">
                  <c:v>2862</c:v>
                </c:pt>
                <c:pt idx="268">
                  <c:v>2863</c:v>
                </c:pt>
                <c:pt idx="269">
                  <c:v>2863</c:v>
                </c:pt>
                <c:pt idx="270">
                  <c:v>2859</c:v>
                </c:pt>
                <c:pt idx="271">
                  <c:v>2859</c:v>
                </c:pt>
                <c:pt idx="272">
                  <c:v>2857</c:v>
                </c:pt>
                <c:pt idx="273">
                  <c:v>2846</c:v>
                </c:pt>
                <c:pt idx="274">
                  <c:v>2854</c:v>
                </c:pt>
                <c:pt idx="275">
                  <c:v>2859</c:v>
                </c:pt>
                <c:pt idx="276">
                  <c:v>2856</c:v>
                </c:pt>
                <c:pt idx="277">
                  <c:v>2855</c:v>
                </c:pt>
                <c:pt idx="278">
                  <c:v>2856</c:v>
                </c:pt>
                <c:pt idx="279">
                  <c:v>2854</c:v>
                </c:pt>
                <c:pt idx="280">
                  <c:v>2855</c:v>
                </c:pt>
                <c:pt idx="281">
                  <c:v>2851</c:v>
                </c:pt>
                <c:pt idx="282">
                  <c:v>2854</c:v>
                </c:pt>
                <c:pt idx="283">
                  <c:v>2846</c:v>
                </c:pt>
                <c:pt idx="284">
                  <c:v>2845</c:v>
                </c:pt>
                <c:pt idx="285">
                  <c:v>2847</c:v>
                </c:pt>
                <c:pt idx="286">
                  <c:v>2844</c:v>
                </c:pt>
                <c:pt idx="287">
                  <c:v>2853</c:v>
                </c:pt>
                <c:pt idx="288">
                  <c:v>2850</c:v>
                </c:pt>
                <c:pt idx="289">
                  <c:v>2847</c:v>
                </c:pt>
                <c:pt idx="290">
                  <c:v>2847</c:v>
                </c:pt>
                <c:pt idx="291">
                  <c:v>2842</c:v>
                </c:pt>
                <c:pt idx="292">
                  <c:v>2844</c:v>
                </c:pt>
                <c:pt idx="293">
                  <c:v>2841</c:v>
                </c:pt>
                <c:pt idx="294">
                  <c:v>2842</c:v>
                </c:pt>
                <c:pt idx="295">
                  <c:v>2838</c:v>
                </c:pt>
                <c:pt idx="296">
                  <c:v>2835</c:v>
                </c:pt>
                <c:pt idx="297">
                  <c:v>2843</c:v>
                </c:pt>
                <c:pt idx="298">
                  <c:v>2839</c:v>
                </c:pt>
                <c:pt idx="299">
                  <c:v>2841</c:v>
                </c:pt>
                <c:pt idx="300">
                  <c:v>2842</c:v>
                </c:pt>
                <c:pt idx="301">
                  <c:v>2844</c:v>
                </c:pt>
                <c:pt idx="302">
                  <c:v>2842</c:v>
                </c:pt>
                <c:pt idx="303">
                  <c:v>2839</c:v>
                </c:pt>
                <c:pt idx="304">
                  <c:v>2836</c:v>
                </c:pt>
                <c:pt idx="305">
                  <c:v>2839</c:v>
                </c:pt>
                <c:pt idx="306">
                  <c:v>2836</c:v>
                </c:pt>
                <c:pt idx="307">
                  <c:v>2836</c:v>
                </c:pt>
                <c:pt idx="308">
                  <c:v>2839</c:v>
                </c:pt>
                <c:pt idx="309">
                  <c:v>2835</c:v>
                </c:pt>
                <c:pt idx="310">
                  <c:v>2833</c:v>
                </c:pt>
                <c:pt idx="311">
                  <c:v>2833</c:v>
                </c:pt>
                <c:pt idx="312">
                  <c:v>2833</c:v>
                </c:pt>
                <c:pt idx="313">
                  <c:v>2830</c:v>
                </c:pt>
                <c:pt idx="314">
                  <c:v>2835</c:v>
                </c:pt>
                <c:pt idx="315">
                  <c:v>2828</c:v>
                </c:pt>
                <c:pt idx="316">
                  <c:v>2827</c:v>
                </c:pt>
                <c:pt idx="317">
                  <c:v>2826</c:v>
                </c:pt>
                <c:pt idx="318">
                  <c:v>2826</c:v>
                </c:pt>
                <c:pt idx="319">
                  <c:v>2831</c:v>
                </c:pt>
                <c:pt idx="320">
                  <c:v>2826</c:v>
                </c:pt>
                <c:pt idx="321">
                  <c:v>2828</c:v>
                </c:pt>
                <c:pt idx="322">
                  <c:v>2827</c:v>
                </c:pt>
                <c:pt idx="323">
                  <c:v>2832</c:v>
                </c:pt>
                <c:pt idx="324">
                  <c:v>2831</c:v>
                </c:pt>
                <c:pt idx="325">
                  <c:v>2830</c:v>
                </c:pt>
                <c:pt idx="326">
                  <c:v>2828</c:v>
                </c:pt>
                <c:pt idx="327">
                  <c:v>2824</c:v>
                </c:pt>
                <c:pt idx="328">
                  <c:v>2819</c:v>
                </c:pt>
                <c:pt idx="329">
                  <c:v>2818</c:v>
                </c:pt>
                <c:pt idx="330">
                  <c:v>2818</c:v>
                </c:pt>
                <c:pt idx="331">
                  <c:v>2818</c:v>
                </c:pt>
                <c:pt idx="332">
                  <c:v>2816</c:v>
                </c:pt>
                <c:pt idx="333">
                  <c:v>2816</c:v>
                </c:pt>
                <c:pt idx="334">
                  <c:v>2819</c:v>
                </c:pt>
                <c:pt idx="335">
                  <c:v>2818</c:v>
                </c:pt>
                <c:pt idx="336">
                  <c:v>2816</c:v>
                </c:pt>
                <c:pt idx="337">
                  <c:v>2815</c:v>
                </c:pt>
                <c:pt idx="338">
                  <c:v>2816</c:v>
                </c:pt>
                <c:pt idx="339">
                  <c:v>2817</c:v>
                </c:pt>
                <c:pt idx="340">
                  <c:v>2818</c:v>
                </c:pt>
                <c:pt idx="341">
                  <c:v>2816</c:v>
                </c:pt>
                <c:pt idx="342">
                  <c:v>2815</c:v>
                </c:pt>
                <c:pt idx="343">
                  <c:v>2816</c:v>
                </c:pt>
                <c:pt idx="344">
                  <c:v>2814</c:v>
                </c:pt>
                <c:pt idx="345">
                  <c:v>2816</c:v>
                </c:pt>
                <c:pt idx="346">
                  <c:v>2814</c:v>
                </c:pt>
                <c:pt idx="347">
                  <c:v>2812</c:v>
                </c:pt>
                <c:pt idx="348">
                  <c:v>2811</c:v>
                </c:pt>
                <c:pt idx="349">
                  <c:v>2808</c:v>
                </c:pt>
                <c:pt idx="350">
                  <c:v>2809</c:v>
                </c:pt>
                <c:pt idx="351">
                  <c:v>2807</c:v>
                </c:pt>
                <c:pt idx="352">
                  <c:v>2810</c:v>
                </c:pt>
                <c:pt idx="353">
                  <c:v>2805</c:v>
                </c:pt>
                <c:pt idx="354">
                  <c:v>2807</c:v>
                </c:pt>
                <c:pt idx="355">
                  <c:v>2805</c:v>
                </c:pt>
                <c:pt idx="356">
                  <c:v>2806</c:v>
                </c:pt>
                <c:pt idx="357">
                  <c:v>2805</c:v>
                </c:pt>
                <c:pt idx="358">
                  <c:v>2810</c:v>
                </c:pt>
                <c:pt idx="359">
                  <c:v>2806</c:v>
                </c:pt>
                <c:pt idx="360">
                  <c:v>2806</c:v>
                </c:pt>
                <c:pt idx="361">
                  <c:v>2800</c:v>
                </c:pt>
                <c:pt idx="362">
                  <c:v>2801</c:v>
                </c:pt>
                <c:pt idx="363">
                  <c:v>2805</c:v>
                </c:pt>
                <c:pt idx="364">
                  <c:v>2801</c:v>
                </c:pt>
                <c:pt idx="365">
                  <c:v>2804</c:v>
                </c:pt>
                <c:pt idx="366">
                  <c:v>2800</c:v>
                </c:pt>
                <c:pt idx="367">
                  <c:v>2798</c:v>
                </c:pt>
                <c:pt idx="368">
                  <c:v>2798</c:v>
                </c:pt>
                <c:pt idx="369">
                  <c:v>2802</c:v>
                </c:pt>
                <c:pt idx="370">
                  <c:v>2802</c:v>
                </c:pt>
                <c:pt idx="371">
                  <c:v>2801</c:v>
                </c:pt>
                <c:pt idx="372">
                  <c:v>2802</c:v>
                </c:pt>
                <c:pt idx="373">
                  <c:v>2798</c:v>
                </c:pt>
                <c:pt idx="374">
                  <c:v>2796</c:v>
                </c:pt>
                <c:pt idx="375">
                  <c:v>2795</c:v>
                </c:pt>
                <c:pt idx="376">
                  <c:v>2794</c:v>
                </c:pt>
                <c:pt idx="377">
                  <c:v>2796</c:v>
                </c:pt>
                <c:pt idx="378">
                  <c:v>2791</c:v>
                </c:pt>
                <c:pt idx="379">
                  <c:v>2792</c:v>
                </c:pt>
                <c:pt idx="380">
                  <c:v>2792</c:v>
                </c:pt>
                <c:pt idx="381">
                  <c:v>2789</c:v>
                </c:pt>
                <c:pt idx="382">
                  <c:v>2796</c:v>
                </c:pt>
                <c:pt idx="383">
                  <c:v>2796</c:v>
                </c:pt>
                <c:pt idx="384">
                  <c:v>2788</c:v>
                </c:pt>
                <c:pt idx="385">
                  <c:v>2791</c:v>
                </c:pt>
                <c:pt idx="386">
                  <c:v>2793</c:v>
                </c:pt>
                <c:pt idx="387">
                  <c:v>2795</c:v>
                </c:pt>
                <c:pt idx="388">
                  <c:v>2797</c:v>
                </c:pt>
                <c:pt idx="389">
                  <c:v>2793</c:v>
                </c:pt>
                <c:pt idx="390">
                  <c:v>2794</c:v>
                </c:pt>
                <c:pt idx="391">
                  <c:v>2792</c:v>
                </c:pt>
                <c:pt idx="392">
                  <c:v>2792</c:v>
                </c:pt>
                <c:pt idx="393">
                  <c:v>2794</c:v>
                </c:pt>
                <c:pt idx="394">
                  <c:v>2792</c:v>
                </c:pt>
                <c:pt idx="395">
                  <c:v>2786</c:v>
                </c:pt>
                <c:pt idx="396">
                  <c:v>2785</c:v>
                </c:pt>
                <c:pt idx="397">
                  <c:v>2782</c:v>
                </c:pt>
                <c:pt idx="398">
                  <c:v>2783</c:v>
                </c:pt>
                <c:pt idx="399">
                  <c:v>2788</c:v>
                </c:pt>
                <c:pt idx="400">
                  <c:v>2789</c:v>
                </c:pt>
                <c:pt idx="401">
                  <c:v>2787</c:v>
                </c:pt>
                <c:pt idx="402">
                  <c:v>2790</c:v>
                </c:pt>
                <c:pt idx="403">
                  <c:v>2788</c:v>
                </c:pt>
                <c:pt idx="404">
                  <c:v>2786</c:v>
                </c:pt>
                <c:pt idx="405">
                  <c:v>2789</c:v>
                </c:pt>
                <c:pt idx="406">
                  <c:v>2787</c:v>
                </c:pt>
                <c:pt idx="407">
                  <c:v>2789</c:v>
                </c:pt>
                <c:pt idx="408">
                  <c:v>2787</c:v>
                </c:pt>
                <c:pt idx="409">
                  <c:v>2786</c:v>
                </c:pt>
                <c:pt idx="410">
                  <c:v>2781</c:v>
                </c:pt>
                <c:pt idx="411">
                  <c:v>2785</c:v>
                </c:pt>
                <c:pt idx="412">
                  <c:v>2785</c:v>
                </c:pt>
                <c:pt idx="413">
                  <c:v>2776</c:v>
                </c:pt>
                <c:pt idx="414">
                  <c:v>2775</c:v>
                </c:pt>
                <c:pt idx="415">
                  <c:v>2775</c:v>
                </c:pt>
                <c:pt idx="416">
                  <c:v>2782</c:v>
                </c:pt>
                <c:pt idx="417">
                  <c:v>2776</c:v>
                </c:pt>
                <c:pt idx="418">
                  <c:v>2781</c:v>
                </c:pt>
                <c:pt idx="419">
                  <c:v>2775</c:v>
                </c:pt>
                <c:pt idx="420">
                  <c:v>2775</c:v>
                </c:pt>
                <c:pt idx="421">
                  <c:v>2776</c:v>
                </c:pt>
                <c:pt idx="422">
                  <c:v>2773</c:v>
                </c:pt>
                <c:pt idx="423">
                  <c:v>2770</c:v>
                </c:pt>
                <c:pt idx="424">
                  <c:v>2771</c:v>
                </c:pt>
                <c:pt idx="425">
                  <c:v>2774</c:v>
                </c:pt>
                <c:pt idx="426">
                  <c:v>2773</c:v>
                </c:pt>
                <c:pt idx="427">
                  <c:v>2773</c:v>
                </c:pt>
                <c:pt idx="428">
                  <c:v>2773</c:v>
                </c:pt>
                <c:pt idx="429">
                  <c:v>2771</c:v>
                </c:pt>
                <c:pt idx="430">
                  <c:v>2764</c:v>
                </c:pt>
                <c:pt idx="431">
                  <c:v>2764</c:v>
                </c:pt>
                <c:pt idx="432">
                  <c:v>2768</c:v>
                </c:pt>
                <c:pt idx="433">
                  <c:v>2765</c:v>
                </c:pt>
                <c:pt idx="434">
                  <c:v>2764</c:v>
                </c:pt>
                <c:pt idx="435">
                  <c:v>2762</c:v>
                </c:pt>
                <c:pt idx="436">
                  <c:v>2763</c:v>
                </c:pt>
                <c:pt idx="437">
                  <c:v>2772</c:v>
                </c:pt>
                <c:pt idx="438">
                  <c:v>2772</c:v>
                </c:pt>
                <c:pt idx="439">
                  <c:v>2773</c:v>
                </c:pt>
                <c:pt idx="440">
                  <c:v>2764</c:v>
                </c:pt>
                <c:pt idx="441">
                  <c:v>2769</c:v>
                </c:pt>
                <c:pt idx="442">
                  <c:v>2768</c:v>
                </c:pt>
                <c:pt idx="443">
                  <c:v>2760</c:v>
                </c:pt>
                <c:pt idx="444">
                  <c:v>2766</c:v>
                </c:pt>
                <c:pt idx="445">
                  <c:v>2766</c:v>
                </c:pt>
                <c:pt idx="446">
                  <c:v>2759</c:v>
                </c:pt>
                <c:pt idx="447">
                  <c:v>2764</c:v>
                </c:pt>
                <c:pt idx="448">
                  <c:v>2770</c:v>
                </c:pt>
                <c:pt idx="449">
                  <c:v>2768</c:v>
                </c:pt>
                <c:pt idx="450">
                  <c:v>2767</c:v>
                </c:pt>
                <c:pt idx="451">
                  <c:v>2763</c:v>
                </c:pt>
                <c:pt idx="452">
                  <c:v>2760</c:v>
                </c:pt>
                <c:pt idx="453">
                  <c:v>2759</c:v>
                </c:pt>
                <c:pt idx="454">
                  <c:v>2754</c:v>
                </c:pt>
                <c:pt idx="455">
                  <c:v>2759</c:v>
                </c:pt>
                <c:pt idx="456">
                  <c:v>2762</c:v>
                </c:pt>
                <c:pt idx="457">
                  <c:v>2759</c:v>
                </c:pt>
                <c:pt idx="458">
                  <c:v>2753</c:v>
                </c:pt>
                <c:pt idx="459">
                  <c:v>2758</c:v>
                </c:pt>
                <c:pt idx="460">
                  <c:v>2764</c:v>
                </c:pt>
                <c:pt idx="461">
                  <c:v>2762</c:v>
                </c:pt>
                <c:pt idx="462">
                  <c:v>2753</c:v>
                </c:pt>
                <c:pt idx="463">
                  <c:v>2750</c:v>
                </c:pt>
                <c:pt idx="464">
                  <c:v>2751</c:v>
                </c:pt>
                <c:pt idx="465">
                  <c:v>2750</c:v>
                </c:pt>
                <c:pt idx="466">
                  <c:v>2749</c:v>
                </c:pt>
                <c:pt idx="467">
                  <c:v>2751</c:v>
                </c:pt>
                <c:pt idx="468">
                  <c:v>2751</c:v>
                </c:pt>
                <c:pt idx="469">
                  <c:v>2758</c:v>
                </c:pt>
                <c:pt idx="470">
                  <c:v>2754</c:v>
                </c:pt>
                <c:pt idx="471">
                  <c:v>2752</c:v>
                </c:pt>
                <c:pt idx="472">
                  <c:v>2754</c:v>
                </c:pt>
                <c:pt idx="473">
                  <c:v>2755</c:v>
                </c:pt>
                <c:pt idx="474">
                  <c:v>2754</c:v>
                </c:pt>
                <c:pt idx="475">
                  <c:v>2746</c:v>
                </c:pt>
                <c:pt idx="476">
                  <c:v>2747</c:v>
                </c:pt>
                <c:pt idx="477">
                  <c:v>2747</c:v>
                </c:pt>
                <c:pt idx="478">
                  <c:v>2744</c:v>
                </c:pt>
                <c:pt idx="479">
                  <c:v>2748</c:v>
                </c:pt>
                <c:pt idx="480">
                  <c:v>2752</c:v>
                </c:pt>
                <c:pt idx="481">
                  <c:v>2750</c:v>
                </c:pt>
                <c:pt idx="482">
                  <c:v>2749</c:v>
                </c:pt>
                <c:pt idx="483">
                  <c:v>2746</c:v>
                </c:pt>
                <c:pt idx="484">
                  <c:v>2748</c:v>
                </c:pt>
                <c:pt idx="485">
                  <c:v>2743</c:v>
                </c:pt>
                <c:pt idx="486">
                  <c:v>2742</c:v>
                </c:pt>
                <c:pt idx="487">
                  <c:v>2742</c:v>
                </c:pt>
                <c:pt idx="488">
                  <c:v>2746</c:v>
                </c:pt>
                <c:pt idx="489">
                  <c:v>2738</c:v>
                </c:pt>
                <c:pt idx="490">
                  <c:v>2744</c:v>
                </c:pt>
                <c:pt idx="491">
                  <c:v>2746</c:v>
                </c:pt>
                <c:pt idx="492">
                  <c:v>2745</c:v>
                </c:pt>
                <c:pt idx="493">
                  <c:v>2746</c:v>
                </c:pt>
                <c:pt idx="494">
                  <c:v>2748</c:v>
                </c:pt>
                <c:pt idx="495">
                  <c:v>2746</c:v>
                </c:pt>
                <c:pt idx="496">
                  <c:v>2745</c:v>
                </c:pt>
                <c:pt idx="497">
                  <c:v>2742</c:v>
                </c:pt>
                <c:pt idx="498">
                  <c:v>2735</c:v>
                </c:pt>
                <c:pt idx="499">
                  <c:v>2734</c:v>
                </c:pt>
                <c:pt idx="500">
                  <c:v>2733</c:v>
                </c:pt>
                <c:pt idx="501">
                  <c:v>2731</c:v>
                </c:pt>
                <c:pt idx="502">
                  <c:v>2732</c:v>
                </c:pt>
                <c:pt idx="503">
                  <c:v>2731</c:v>
                </c:pt>
                <c:pt idx="504">
                  <c:v>2741</c:v>
                </c:pt>
                <c:pt idx="505">
                  <c:v>2735</c:v>
                </c:pt>
                <c:pt idx="506">
                  <c:v>2736</c:v>
                </c:pt>
                <c:pt idx="507">
                  <c:v>2735</c:v>
                </c:pt>
                <c:pt idx="508">
                  <c:v>2740</c:v>
                </c:pt>
                <c:pt idx="509">
                  <c:v>2737</c:v>
                </c:pt>
                <c:pt idx="510">
                  <c:v>2744</c:v>
                </c:pt>
                <c:pt idx="511">
                  <c:v>2728</c:v>
                </c:pt>
                <c:pt idx="512">
                  <c:v>2727</c:v>
                </c:pt>
                <c:pt idx="513">
                  <c:v>2726</c:v>
                </c:pt>
                <c:pt idx="514">
                  <c:v>2732</c:v>
                </c:pt>
                <c:pt idx="515">
                  <c:v>2726</c:v>
                </c:pt>
                <c:pt idx="516">
                  <c:v>2730</c:v>
                </c:pt>
                <c:pt idx="517">
                  <c:v>2736</c:v>
                </c:pt>
                <c:pt idx="518">
                  <c:v>2736</c:v>
                </c:pt>
                <c:pt idx="519">
                  <c:v>2736</c:v>
                </c:pt>
                <c:pt idx="520">
                  <c:v>2731</c:v>
                </c:pt>
                <c:pt idx="521">
                  <c:v>2723</c:v>
                </c:pt>
                <c:pt idx="522">
                  <c:v>2720</c:v>
                </c:pt>
                <c:pt idx="523">
                  <c:v>2723</c:v>
                </c:pt>
                <c:pt idx="524">
                  <c:v>2723</c:v>
                </c:pt>
                <c:pt idx="525">
                  <c:v>2718</c:v>
                </c:pt>
                <c:pt idx="526">
                  <c:v>2722</c:v>
                </c:pt>
                <c:pt idx="527">
                  <c:v>2719</c:v>
                </c:pt>
                <c:pt idx="528">
                  <c:v>2721</c:v>
                </c:pt>
                <c:pt idx="529">
                  <c:v>2725</c:v>
                </c:pt>
                <c:pt idx="530">
                  <c:v>2723</c:v>
                </c:pt>
                <c:pt idx="531">
                  <c:v>2722</c:v>
                </c:pt>
                <c:pt idx="532">
                  <c:v>2724</c:v>
                </c:pt>
                <c:pt idx="533">
                  <c:v>2723</c:v>
                </c:pt>
                <c:pt idx="534">
                  <c:v>2722</c:v>
                </c:pt>
                <c:pt idx="535">
                  <c:v>2721</c:v>
                </c:pt>
                <c:pt idx="536">
                  <c:v>2721</c:v>
                </c:pt>
                <c:pt idx="537">
                  <c:v>2721</c:v>
                </c:pt>
                <c:pt idx="538">
                  <c:v>2719</c:v>
                </c:pt>
                <c:pt idx="539">
                  <c:v>2720</c:v>
                </c:pt>
                <c:pt idx="540">
                  <c:v>2719</c:v>
                </c:pt>
                <c:pt idx="541">
                  <c:v>2720</c:v>
                </c:pt>
                <c:pt idx="542">
                  <c:v>2723</c:v>
                </c:pt>
                <c:pt idx="543">
                  <c:v>2719</c:v>
                </c:pt>
                <c:pt idx="544">
                  <c:v>2719</c:v>
                </c:pt>
                <c:pt idx="545">
                  <c:v>2713</c:v>
                </c:pt>
                <c:pt idx="546">
                  <c:v>2718</c:v>
                </c:pt>
                <c:pt idx="547">
                  <c:v>2715</c:v>
                </c:pt>
                <c:pt idx="548">
                  <c:v>2713</c:v>
                </c:pt>
                <c:pt idx="549">
                  <c:v>2714</c:v>
                </c:pt>
                <c:pt idx="550">
                  <c:v>2715</c:v>
                </c:pt>
                <c:pt idx="551">
                  <c:v>2709</c:v>
                </c:pt>
                <c:pt idx="552">
                  <c:v>2715</c:v>
                </c:pt>
                <c:pt idx="553">
                  <c:v>2713</c:v>
                </c:pt>
                <c:pt idx="554">
                  <c:v>2713</c:v>
                </c:pt>
                <c:pt idx="555">
                  <c:v>2712</c:v>
                </c:pt>
                <c:pt idx="556">
                  <c:v>2712</c:v>
                </c:pt>
                <c:pt idx="557">
                  <c:v>2710</c:v>
                </c:pt>
                <c:pt idx="558">
                  <c:v>2709</c:v>
                </c:pt>
                <c:pt idx="559">
                  <c:v>2710</c:v>
                </c:pt>
                <c:pt idx="560">
                  <c:v>2711</c:v>
                </c:pt>
                <c:pt idx="561">
                  <c:v>2711</c:v>
                </c:pt>
                <c:pt idx="562">
                  <c:v>2711</c:v>
                </c:pt>
                <c:pt idx="563">
                  <c:v>2711</c:v>
                </c:pt>
                <c:pt idx="564">
                  <c:v>2713</c:v>
                </c:pt>
                <c:pt idx="565">
                  <c:v>2709</c:v>
                </c:pt>
                <c:pt idx="566">
                  <c:v>2711</c:v>
                </c:pt>
                <c:pt idx="567">
                  <c:v>2708</c:v>
                </c:pt>
                <c:pt idx="568">
                  <c:v>2707</c:v>
                </c:pt>
                <c:pt idx="569">
                  <c:v>2706</c:v>
                </c:pt>
                <c:pt idx="570">
                  <c:v>2706</c:v>
                </c:pt>
                <c:pt idx="571">
                  <c:v>2705</c:v>
                </c:pt>
                <c:pt idx="572">
                  <c:v>2705</c:v>
                </c:pt>
                <c:pt idx="573">
                  <c:v>2704</c:v>
                </c:pt>
                <c:pt idx="574">
                  <c:v>2706</c:v>
                </c:pt>
                <c:pt idx="575">
                  <c:v>2705</c:v>
                </c:pt>
                <c:pt idx="576">
                  <c:v>2705</c:v>
                </c:pt>
                <c:pt idx="577">
                  <c:v>2704</c:v>
                </c:pt>
                <c:pt idx="578">
                  <c:v>2700</c:v>
                </c:pt>
                <c:pt idx="579">
                  <c:v>2701</c:v>
                </c:pt>
                <c:pt idx="580">
                  <c:v>2699</c:v>
                </c:pt>
                <c:pt idx="581">
                  <c:v>2702</c:v>
                </c:pt>
                <c:pt idx="582">
                  <c:v>2704</c:v>
                </c:pt>
                <c:pt idx="583">
                  <c:v>2699</c:v>
                </c:pt>
                <c:pt idx="584">
                  <c:v>2702</c:v>
                </c:pt>
                <c:pt idx="585">
                  <c:v>2697</c:v>
                </c:pt>
                <c:pt idx="586">
                  <c:v>2699</c:v>
                </c:pt>
                <c:pt idx="587">
                  <c:v>2697</c:v>
                </c:pt>
                <c:pt idx="588">
                  <c:v>2697</c:v>
                </c:pt>
                <c:pt idx="589">
                  <c:v>2700</c:v>
                </c:pt>
                <c:pt idx="590">
                  <c:v>2701</c:v>
                </c:pt>
                <c:pt idx="591">
                  <c:v>2697</c:v>
                </c:pt>
                <c:pt idx="592">
                  <c:v>2697</c:v>
                </c:pt>
                <c:pt idx="593">
                  <c:v>2699</c:v>
                </c:pt>
                <c:pt idx="594">
                  <c:v>2698</c:v>
                </c:pt>
                <c:pt idx="595">
                  <c:v>2695</c:v>
                </c:pt>
                <c:pt idx="596">
                  <c:v>2696</c:v>
                </c:pt>
                <c:pt idx="597">
                  <c:v>2693</c:v>
                </c:pt>
                <c:pt idx="598">
                  <c:v>2693</c:v>
                </c:pt>
                <c:pt idx="599">
                  <c:v>2695</c:v>
                </c:pt>
                <c:pt idx="600">
                  <c:v>2692</c:v>
                </c:pt>
                <c:pt idx="601">
                  <c:v>2694</c:v>
                </c:pt>
                <c:pt idx="602">
                  <c:v>2694</c:v>
                </c:pt>
                <c:pt idx="603">
                  <c:v>2692</c:v>
                </c:pt>
                <c:pt idx="604">
                  <c:v>2694</c:v>
                </c:pt>
                <c:pt idx="605">
                  <c:v>2694</c:v>
                </c:pt>
                <c:pt idx="606">
                  <c:v>2691</c:v>
                </c:pt>
                <c:pt idx="607">
                  <c:v>2690</c:v>
                </c:pt>
                <c:pt idx="608">
                  <c:v>2692</c:v>
                </c:pt>
                <c:pt idx="609">
                  <c:v>2690</c:v>
                </c:pt>
                <c:pt idx="610">
                  <c:v>2689</c:v>
                </c:pt>
                <c:pt idx="611">
                  <c:v>2688</c:v>
                </c:pt>
                <c:pt idx="612">
                  <c:v>2689</c:v>
                </c:pt>
                <c:pt idx="613">
                  <c:v>2689</c:v>
                </c:pt>
                <c:pt idx="614">
                  <c:v>2687</c:v>
                </c:pt>
                <c:pt idx="615">
                  <c:v>2687</c:v>
                </c:pt>
                <c:pt idx="616">
                  <c:v>2687</c:v>
                </c:pt>
                <c:pt idx="617">
                  <c:v>2692</c:v>
                </c:pt>
                <c:pt idx="618">
                  <c:v>2689</c:v>
                </c:pt>
                <c:pt idx="619">
                  <c:v>2686</c:v>
                </c:pt>
                <c:pt idx="620">
                  <c:v>2686</c:v>
                </c:pt>
                <c:pt idx="621">
                  <c:v>2684</c:v>
                </c:pt>
                <c:pt idx="622">
                  <c:v>2686</c:v>
                </c:pt>
                <c:pt idx="623">
                  <c:v>2685</c:v>
                </c:pt>
                <c:pt idx="624">
                  <c:v>2685</c:v>
                </c:pt>
                <c:pt idx="625">
                  <c:v>2683</c:v>
                </c:pt>
                <c:pt idx="626">
                  <c:v>2682</c:v>
                </c:pt>
                <c:pt idx="627">
                  <c:v>2683</c:v>
                </c:pt>
                <c:pt idx="628">
                  <c:v>2685</c:v>
                </c:pt>
                <c:pt idx="629">
                  <c:v>2683</c:v>
                </c:pt>
                <c:pt idx="630">
                  <c:v>2682</c:v>
                </c:pt>
                <c:pt idx="631">
                  <c:v>2681</c:v>
                </c:pt>
                <c:pt idx="632">
                  <c:v>2679</c:v>
                </c:pt>
                <c:pt idx="633">
                  <c:v>2679</c:v>
                </c:pt>
                <c:pt idx="634">
                  <c:v>2667</c:v>
                </c:pt>
                <c:pt idx="635">
                  <c:v>2678</c:v>
                </c:pt>
                <c:pt idx="636">
                  <c:v>2674</c:v>
                </c:pt>
                <c:pt idx="637">
                  <c:v>2674</c:v>
                </c:pt>
                <c:pt idx="638">
                  <c:v>2679</c:v>
                </c:pt>
                <c:pt idx="639">
                  <c:v>2676</c:v>
                </c:pt>
                <c:pt idx="640">
                  <c:v>2676</c:v>
                </c:pt>
                <c:pt idx="641">
                  <c:v>2676</c:v>
                </c:pt>
                <c:pt idx="642">
                  <c:v>2677</c:v>
                </c:pt>
                <c:pt idx="643">
                  <c:v>2674</c:v>
                </c:pt>
                <c:pt idx="644">
                  <c:v>2677</c:v>
                </c:pt>
                <c:pt idx="645">
                  <c:v>2675</c:v>
                </c:pt>
                <c:pt idx="646">
                  <c:v>2673</c:v>
                </c:pt>
                <c:pt idx="647">
                  <c:v>2677</c:v>
                </c:pt>
                <c:pt idx="648">
                  <c:v>2674</c:v>
                </c:pt>
                <c:pt idx="649">
                  <c:v>2672</c:v>
                </c:pt>
                <c:pt idx="650">
                  <c:v>2674</c:v>
                </c:pt>
                <c:pt idx="651">
                  <c:v>2674</c:v>
                </c:pt>
                <c:pt idx="652">
                  <c:v>2672</c:v>
                </c:pt>
                <c:pt idx="653">
                  <c:v>2674</c:v>
                </c:pt>
                <c:pt idx="654">
                  <c:v>2674</c:v>
                </c:pt>
                <c:pt idx="655">
                  <c:v>2673</c:v>
                </c:pt>
                <c:pt idx="656">
                  <c:v>2675</c:v>
                </c:pt>
                <c:pt idx="657">
                  <c:v>2673</c:v>
                </c:pt>
                <c:pt idx="658">
                  <c:v>2673</c:v>
                </c:pt>
                <c:pt idx="659">
                  <c:v>2671</c:v>
                </c:pt>
                <c:pt idx="660">
                  <c:v>2669</c:v>
                </c:pt>
                <c:pt idx="661">
                  <c:v>2669</c:v>
                </c:pt>
                <c:pt idx="662">
                  <c:v>2668</c:v>
                </c:pt>
                <c:pt idx="663">
                  <c:v>2669</c:v>
                </c:pt>
                <c:pt idx="664">
                  <c:v>2668</c:v>
                </c:pt>
                <c:pt idx="665">
                  <c:v>2667</c:v>
                </c:pt>
                <c:pt idx="666">
                  <c:v>2668</c:v>
                </c:pt>
                <c:pt idx="667">
                  <c:v>2666</c:v>
                </c:pt>
                <c:pt idx="668">
                  <c:v>2663</c:v>
                </c:pt>
                <c:pt idx="669">
                  <c:v>2670</c:v>
                </c:pt>
                <c:pt idx="670">
                  <c:v>2666</c:v>
                </c:pt>
                <c:pt idx="671">
                  <c:v>2664</c:v>
                </c:pt>
                <c:pt idx="672">
                  <c:v>2667</c:v>
                </c:pt>
                <c:pt idx="673">
                  <c:v>2672</c:v>
                </c:pt>
                <c:pt idx="674">
                  <c:v>2670</c:v>
                </c:pt>
                <c:pt idx="675">
                  <c:v>2666</c:v>
                </c:pt>
                <c:pt idx="676">
                  <c:v>2666</c:v>
                </c:pt>
                <c:pt idx="677">
                  <c:v>2667</c:v>
                </c:pt>
                <c:pt idx="678">
                  <c:v>2665</c:v>
                </c:pt>
                <c:pt idx="679">
                  <c:v>2666</c:v>
                </c:pt>
                <c:pt idx="680">
                  <c:v>2663</c:v>
                </c:pt>
                <c:pt idx="681">
                  <c:v>2662</c:v>
                </c:pt>
                <c:pt idx="682">
                  <c:v>2661</c:v>
                </c:pt>
                <c:pt idx="683">
                  <c:v>2660</c:v>
                </c:pt>
                <c:pt idx="684">
                  <c:v>2658</c:v>
                </c:pt>
                <c:pt idx="685">
                  <c:v>2658</c:v>
                </c:pt>
                <c:pt idx="686">
                  <c:v>2660</c:v>
                </c:pt>
                <c:pt idx="687">
                  <c:v>2657</c:v>
                </c:pt>
                <c:pt idx="688">
                  <c:v>2659</c:v>
                </c:pt>
                <c:pt idx="689">
                  <c:v>2657</c:v>
                </c:pt>
                <c:pt idx="690">
                  <c:v>2656</c:v>
                </c:pt>
                <c:pt idx="691">
                  <c:v>2657</c:v>
                </c:pt>
                <c:pt idx="692">
                  <c:v>2656</c:v>
                </c:pt>
                <c:pt idx="693">
                  <c:v>2659</c:v>
                </c:pt>
                <c:pt idx="694">
                  <c:v>2656</c:v>
                </c:pt>
                <c:pt idx="695">
                  <c:v>2653</c:v>
                </c:pt>
                <c:pt idx="696">
                  <c:v>2654</c:v>
                </c:pt>
                <c:pt idx="697">
                  <c:v>2655</c:v>
                </c:pt>
                <c:pt idx="698">
                  <c:v>2656</c:v>
                </c:pt>
                <c:pt idx="699">
                  <c:v>2652</c:v>
                </c:pt>
                <c:pt idx="700">
                  <c:v>2652</c:v>
                </c:pt>
                <c:pt idx="701">
                  <c:v>2653</c:v>
                </c:pt>
                <c:pt idx="702">
                  <c:v>2656</c:v>
                </c:pt>
                <c:pt idx="703">
                  <c:v>2650</c:v>
                </c:pt>
                <c:pt idx="704">
                  <c:v>2655</c:v>
                </c:pt>
                <c:pt idx="705">
                  <c:v>2655</c:v>
                </c:pt>
                <c:pt idx="706">
                  <c:v>2654</c:v>
                </c:pt>
                <c:pt idx="707">
                  <c:v>2654</c:v>
                </c:pt>
                <c:pt idx="708">
                  <c:v>2652</c:v>
                </c:pt>
                <c:pt idx="709">
                  <c:v>2650</c:v>
                </c:pt>
                <c:pt idx="710">
                  <c:v>2645</c:v>
                </c:pt>
                <c:pt idx="711">
                  <c:v>2642</c:v>
                </c:pt>
                <c:pt idx="712">
                  <c:v>2643</c:v>
                </c:pt>
                <c:pt idx="713">
                  <c:v>2645</c:v>
                </c:pt>
                <c:pt idx="714">
                  <c:v>2642</c:v>
                </c:pt>
                <c:pt idx="715">
                  <c:v>2640</c:v>
                </c:pt>
                <c:pt idx="716">
                  <c:v>2637</c:v>
                </c:pt>
                <c:pt idx="717">
                  <c:v>2639</c:v>
                </c:pt>
                <c:pt idx="718">
                  <c:v>2640</c:v>
                </c:pt>
                <c:pt idx="719">
                  <c:v>2636</c:v>
                </c:pt>
                <c:pt idx="720">
                  <c:v>2641</c:v>
                </c:pt>
                <c:pt idx="721">
                  <c:v>2639</c:v>
                </c:pt>
                <c:pt idx="722">
                  <c:v>2639</c:v>
                </c:pt>
                <c:pt idx="723">
                  <c:v>2639</c:v>
                </c:pt>
                <c:pt idx="724">
                  <c:v>2643</c:v>
                </c:pt>
                <c:pt idx="725">
                  <c:v>2637</c:v>
                </c:pt>
                <c:pt idx="726">
                  <c:v>2640</c:v>
                </c:pt>
                <c:pt idx="727">
                  <c:v>2634</c:v>
                </c:pt>
                <c:pt idx="728">
                  <c:v>2634</c:v>
                </c:pt>
                <c:pt idx="729">
                  <c:v>2635</c:v>
                </c:pt>
                <c:pt idx="730">
                  <c:v>2631</c:v>
                </c:pt>
                <c:pt idx="731">
                  <c:v>2636</c:v>
                </c:pt>
                <c:pt idx="732">
                  <c:v>2637</c:v>
                </c:pt>
                <c:pt idx="733">
                  <c:v>2635</c:v>
                </c:pt>
                <c:pt idx="734">
                  <c:v>2636</c:v>
                </c:pt>
                <c:pt idx="735">
                  <c:v>2635</c:v>
                </c:pt>
                <c:pt idx="736">
                  <c:v>2636</c:v>
                </c:pt>
                <c:pt idx="737">
                  <c:v>2633</c:v>
                </c:pt>
                <c:pt idx="738">
                  <c:v>2634</c:v>
                </c:pt>
                <c:pt idx="739">
                  <c:v>2635</c:v>
                </c:pt>
                <c:pt idx="740">
                  <c:v>2637</c:v>
                </c:pt>
                <c:pt idx="741">
                  <c:v>2632</c:v>
                </c:pt>
                <c:pt idx="742">
                  <c:v>2635</c:v>
                </c:pt>
                <c:pt idx="743">
                  <c:v>2632</c:v>
                </c:pt>
                <c:pt idx="744">
                  <c:v>2631</c:v>
                </c:pt>
                <c:pt idx="745">
                  <c:v>2634</c:v>
                </c:pt>
                <c:pt idx="746">
                  <c:v>2632</c:v>
                </c:pt>
                <c:pt idx="747">
                  <c:v>2635</c:v>
                </c:pt>
                <c:pt idx="748">
                  <c:v>2633</c:v>
                </c:pt>
                <c:pt idx="749">
                  <c:v>2631</c:v>
                </c:pt>
                <c:pt idx="750">
                  <c:v>2626</c:v>
                </c:pt>
                <c:pt idx="751">
                  <c:v>2625</c:v>
                </c:pt>
                <c:pt idx="752">
                  <c:v>2624</c:v>
                </c:pt>
                <c:pt idx="753">
                  <c:v>2623</c:v>
                </c:pt>
                <c:pt idx="754">
                  <c:v>2623</c:v>
                </c:pt>
                <c:pt idx="755">
                  <c:v>2626</c:v>
                </c:pt>
                <c:pt idx="756">
                  <c:v>2624</c:v>
                </c:pt>
                <c:pt idx="757">
                  <c:v>2623</c:v>
                </c:pt>
                <c:pt idx="758">
                  <c:v>2623</c:v>
                </c:pt>
                <c:pt idx="759">
                  <c:v>2623</c:v>
                </c:pt>
                <c:pt idx="760">
                  <c:v>2625</c:v>
                </c:pt>
                <c:pt idx="761">
                  <c:v>2623</c:v>
                </c:pt>
                <c:pt idx="762">
                  <c:v>2618</c:v>
                </c:pt>
                <c:pt idx="763">
                  <c:v>2619</c:v>
                </c:pt>
                <c:pt idx="764">
                  <c:v>2622</c:v>
                </c:pt>
                <c:pt idx="765">
                  <c:v>2617</c:v>
                </c:pt>
                <c:pt idx="766">
                  <c:v>2621</c:v>
                </c:pt>
                <c:pt idx="767">
                  <c:v>2617</c:v>
                </c:pt>
                <c:pt idx="768">
                  <c:v>2616</c:v>
                </c:pt>
                <c:pt idx="769">
                  <c:v>2617</c:v>
                </c:pt>
                <c:pt idx="770">
                  <c:v>2612</c:v>
                </c:pt>
                <c:pt idx="771">
                  <c:v>2617</c:v>
                </c:pt>
                <c:pt idx="772">
                  <c:v>2615</c:v>
                </c:pt>
                <c:pt idx="773">
                  <c:v>2613</c:v>
                </c:pt>
                <c:pt idx="774">
                  <c:v>2619</c:v>
                </c:pt>
                <c:pt idx="775">
                  <c:v>2621</c:v>
                </c:pt>
                <c:pt idx="776">
                  <c:v>2623</c:v>
                </c:pt>
                <c:pt idx="777">
                  <c:v>2620</c:v>
                </c:pt>
                <c:pt idx="778">
                  <c:v>2620</c:v>
                </c:pt>
                <c:pt idx="779">
                  <c:v>2618</c:v>
                </c:pt>
                <c:pt idx="780">
                  <c:v>2618</c:v>
                </c:pt>
                <c:pt idx="781">
                  <c:v>2618</c:v>
                </c:pt>
                <c:pt idx="782">
                  <c:v>2618</c:v>
                </c:pt>
                <c:pt idx="783">
                  <c:v>2616</c:v>
                </c:pt>
                <c:pt idx="784">
                  <c:v>2618</c:v>
                </c:pt>
                <c:pt idx="785">
                  <c:v>2621</c:v>
                </c:pt>
                <c:pt idx="786">
                  <c:v>2619</c:v>
                </c:pt>
                <c:pt idx="787">
                  <c:v>2617</c:v>
                </c:pt>
                <c:pt idx="788">
                  <c:v>2616</c:v>
                </c:pt>
                <c:pt idx="789">
                  <c:v>2612</c:v>
                </c:pt>
                <c:pt idx="790">
                  <c:v>2614</c:v>
                </c:pt>
                <c:pt idx="791">
                  <c:v>2610</c:v>
                </c:pt>
                <c:pt idx="792">
                  <c:v>2612</c:v>
                </c:pt>
                <c:pt idx="793">
                  <c:v>2609</c:v>
                </c:pt>
                <c:pt idx="794">
                  <c:v>2612</c:v>
                </c:pt>
                <c:pt idx="795">
                  <c:v>2611</c:v>
                </c:pt>
                <c:pt idx="796">
                  <c:v>2612</c:v>
                </c:pt>
                <c:pt idx="797">
                  <c:v>2613</c:v>
                </c:pt>
                <c:pt idx="798">
                  <c:v>2610</c:v>
                </c:pt>
                <c:pt idx="799">
                  <c:v>2609</c:v>
                </c:pt>
                <c:pt idx="800">
                  <c:v>2609</c:v>
                </c:pt>
                <c:pt idx="801">
                  <c:v>2610</c:v>
                </c:pt>
                <c:pt idx="802">
                  <c:v>2606</c:v>
                </c:pt>
                <c:pt idx="803">
                  <c:v>2605</c:v>
                </c:pt>
                <c:pt idx="804">
                  <c:v>2607</c:v>
                </c:pt>
                <c:pt idx="805">
                  <c:v>2604</c:v>
                </c:pt>
                <c:pt idx="806">
                  <c:v>2602</c:v>
                </c:pt>
                <c:pt idx="807">
                  <c:v>2604</c:v>
                </c:pt>
                <c:pt idx="808">
                  <c:v>2602</c:v>
                </c:pt>
                <c:pt idx="809">
                  <c:v>2605</c:v>
                </c:pt>
                <c:pt idx="810">
                  <c:v>2604</c:v>
                </c:pt>
                <c:pt idx="811">
                  <c:v>2602</c:v>
                </c:pt>
                <c:pt idx="812">
                  <c:v>2602</c:v>
                </c:pt>
                <c:pt idx="813">
                  <c:v>2603</c:v>
                </c:pt>
                <c:pt idx="814">
                  <c:v>2601</c:v>
                </c:pt>
                <c:pt idx="815">
                  <c:v>2605</c:v>
                </c:pt>
                <c:pt idx="816">
                  <c:v>2601</c:v>
                </c:pt>
                <c:pt idx="817">
                  <c:v>2604</c:v>
                </c:pt>
                <c:pt idx="818">
                  <c:v>2600</c:v>
                </c:pt>
                <c:pt idx="819">
                  <c:v>2604</c:v>
                </c:pt>
                <c:pt idx="820">
                  <c:v>2584</c:v>
                </c:pt>
                <c:pt idx="821">
                  <c:v>2605</c:v>
                </c:pt>
                <c:pt idx="822">
                  <c:v>2605</c:v>
                </c:pt>
                <c:pt idx="823">
                  <c:v>2603</c:v>
                </c:pt>
                <c:pt idx="824">
                  <c:v>2602</c:v>
                </c:pt>
                <c:pt idx="825">
                  <c:v>2602</c:v>
                </c:pt>
                <c:pt idx="826">
                  <c:v>2600</c:v>
                </c:pt>
                <c:pt idx="827">
                  <c:v>2603</c:v>
                </c:pt>
                <c:pt idx="828">
                  <c:v>2600</c:v>
                </c:pt>
                <c:pt idx="829">
                  <c:v>2599</c:v>
                </c:pt>
                <c:pt idx="830">
                  <c:v>2599</c:v>
                </c:pt>
                <c:pt idx="831">
                  <c:v>2597</c:v>
                </c:pt>
                <c:pt idx="832">
                  <c:v>2594</c:v>
                </c:pt>
                <c:pt idx="833">
                  <c:v>2595</c:v>
                </c:pt>
                <c:pt idx="834">
                  <c:v>2592</c:v>
                </c:pt>
                <c:pt idx="835">
                  <c:v>2590</c:v>
                </c:pt>
                <c:pt idx="836">
                  <c:v>2591</c:v>
                </c:pt>
                <c:pt idx="837">
                  <c:v>2587</c:v>
                </c:pt>
                <c:pt idx="838">
                  <c:v>2591</c:v>
                </c:pt>
                <c:pt idx="839">
                  <c:v>2588</c:v>
                </c:pt>
                <c:pt idx="840">
                  <c:v>2591</c:v>
                </c:pt>
                <c:pt idx="841">
                  <c:v>2585</c:v>
                </c:pt>
                <c:pt idx="842">
                  <c:v>2589</c:v>
                </c:pt>
                <c:pt idx="843">
                  <c:v>2589</c:v>
                </c:pt>
                <c:pt idx="844">
                  <c:v>2589</c:v>
                </c:pt>
                <c:pt idx="845">
                  <c:v>2588</c:v>
                </c:pt>
                <c:pt idx="846">
                  <c:v>2588</c:v>
                </c:pt>
                <c:pt idx="847">
                  <c:v>2592</c:v>
                </c:pt>
                <c:pt idx="848">
                  <c:v>2587</c:v>
                </c:pt>
                <c:pt idx="849">
                  <c:v>2587</c:v>
                </c:pt>
                <c:pt idx="850">
                  <c:v>2588</c:v>
                </c:pt>
                <c:pt idx="851">
                  <c:v>2591</c:v>
                </c:pt>
                <c:pt idx="852">
                  <c:v>2585</c:v>
                </c:pt>
                <c:pt idx="853">
                  <c:v>2589</c:v>
                </c:pt>
                <c:pt idx="854">
                  <c:v>2588</c:v>
                </c:pt>
                <c:pt idx="855">
                  <c:v>2588</c:v>
                </c:pt>
                <c:pt idx="856">
                  <c:v>2587</c:v>
                </c:pt>
                <c:pt idx="857">
                  <c:v>2585</c:v>
                </c:pt>
                <c:pt idx="858">
                  <c:v>2582</c:v>
                </c:pt>
                <c:pt idx="859">
                  <c:v>2583</c:v>
                </c:pt>
                <c:pt idx="860">
                  <c:v>2577</c:v>
                </c:pt>
                <c:pt idx="861">
                  <c:v>2581</c:v>
                </c:pt>
                <c:pt idx="862">
                  <c:v>2581</c:v>
                </c:pt>
                <c:pt idx="863">
                  <c:v>2580</c:v>
                </c:pt>
                <c:pt idx="864">
                  <c:v>2575</c:v>
                </c:pt>
                <c:pt idx="865">
                  <c:v>2577</c:v>
                </c:pt>
                <c:pt idx="866">
                  <c:v>2582</c:v>
                </c:pt>
                <c:pt idx="867">
                  <c:v>2578</c:v>
                </c:pt>
                <c:pt idx="868">
                  <c:v>2576</c:v>
                </c:pt>
                <c:pt idx="869">
                  <c:v>2579</c:v>
                </c:pt>
                <c:pt idx="870">
                  <c:v>2578</c:v>
                </c:pt>
                <c:pt idx="871">
                  <c:v>2575</c:v>
                </c:pt>
                <c:pt idx="872">
                  <c:v>2574</c:v>
                </c:pt>
                <c:pt idx="873">
                  <c:v>2576</c:v>
                </c:pt>
                <c:pt idx="874">
                  <c:v>2577</c:v>
                </c:pt>
                <c:pt idx="875">
                  <c:v>2576</c:v>
                </c:pt>
                <c:pt idx="876">
                  <c:v>2571</c:v>
                </c:pt>
                <c:pt idx="877">
                  <c:v>2575</c:v>
                </c:pt>
                <c:pt idx="878">
                  <c:v>2573</c:v>
                </c:pt>
                <c:pt idx="879">
                  <c:v>2573</c:v>
                </c:pt>
                <c:pt idx="880">
                  <c:v>2573</c:v>
                </c:pt>
                <c:pt idx="881">
                  <c:v>2575</c:v>
                </c:pt>
                <c:pt idx="882">
                  <c:v>2574</c:v>
                </c:pt>
                <c:pt idx="883">
                  <c:v>2574</c:v>
                </c:pt>
                <c:pt idx="884">
                  <c:v>2574</c:v>
                </c:pt>
                <c:pt idx="885">
                  <c:v>2575</c:v>
                </c:pt>
                <c:pt idx="886">
                  <c:v>2572</c:v>
                </c:pt>
                <c:pt idx="887">
                  <c:v>2573</c:v>
                </c:pt>
                <c:pt idx="888">
                  <c:v>2570</c:v>
                </c:pt>
                <c:pt idx="889">
                  <c:v>2570</c:v>
                </c:pt>
                <c:pt idx="890">
                  <c:v>2573</c:v>
                </c:pt>
                <c:pt idx="891">
                  <c:v>2568</c:v>
                </c:pt>
                <c:pt idx="892">
                  <c:v>2570</c:v>
                </c:pt>
                <c:pt idx="893">
                  <c:v>2571</c:v>
                </c:pt>
                <c:pt idx="894">
                  <c:v>2569</c:v>
                </c:pt>
                <c:pt idx="895">
                  <c:v>2570</c:v>
                </c:pt>
                <c:pt idx="896">
                  <c:v>2567</c:v>
                </c:pt>
                <c:pt idx="897">
                  <c:v>2565</c:v>
                </c:pt>
                <c:pt idx="898">
                  <c:v>2568</c:v>
                </c:pt>
                <c:pt idx="899">
                  <c:v>2563</c:v>
                </c:pt>
                <c:pt idx="900">
                  <c:v>2569</c:v>
                </c:pt>
                <c:pt idx="901">
                  <c:v>2568</c:v>
                </c:pt>
                <c:pt idx="902">
                  <c:v>2565</c:v>
                </c:pt>
                <c:pt idx="903">
                  <c:v>2563</c:v>
                </c:pt>
                <c:pt idx="904">
                  <c:v>2564</c:v>
                </c:pt>
                <c:pt idx="905">
                  <c:v>2566</c:v>
                </c:pt>
                <c:pt idx="906">
                  <c:v>2563</c:v>
                </c:pt>
                <c:pt idx="907">
                  <c:v>2564</c:v>
                </c:pt>
                <c:pt idx="908">
                  <c:v>2560</c:v>
                </c:pt>
                <c:pt idx="909">
                  <c:v>2565</c:v>
                </c:pt>
                <c:pt idx="910">
                  <c:v>2560</c:v>
                </c:pt>
                <c:pt idx="911">
                  <c:v>2560</c:v>
                </c:pt>
                <c:pt idx="912">
                  <c:v>2562</c:v>
                </c:pt>
                <c:pt idx="913">
                  <c:v>2561</c:v>
                </c:pt>
                <c:pt idx="914">
                  <c:v>2562</c:v>
                </c:pt>
                <c:pt idx="915">
                  <c:v>2563</c:v>
                </c:pt>
                <c:pt idx="916">
                  <c:v>2561</c:v>
                </c:pt>
                <c:pt idx="917">
                  <c:v>2563</c:v>
                </c:pt>
                <c:pt idx="918">
                  <c:v>2562</c:v>
                </c:pt>
                <c:pt idx="919">
                  <c:v>2561</c:v>
                </c:pt>
                <c:pt idx="920">
                  <c:v>2560</c:v>
                </c:pt>
                <c:pt idx="921">
                  <c:v>2559</c:v>
                </c:pt>
                <c:pt idx="922">
                  <c:v>2560</c:v>
                </c:pt>
                <c:pt idx="923">
                  <c:v>2557</c:v>
                </c:pt>
                <c:pt idx="924">
                  <c:v>2560</c:v>
                </c:pt>
                <c:pt idx="925">
                  <c:v>2563</c:v>
                </c:pt>
                <c:pt idx="926">
                  <c:v>2563</c:v>
                </c:pt>
                <c:pt idx="927">
                  <c:v>2558</c:v>
                </c:pt>
                <c:pt idx="928">
                  <c:v>2560</c:v>
                </c:pt>
                <c:pt idx="929">
                  <c:v>2565</c:v>
                </c:pt>
                <c:pt idx="930">
                  <c:v>2563</c:v>
                </c:pt>
                <c:pt idx="931">
                  <c:v>2564</c:v>
                </c:pt>
                <c:pt idx="932">
                  <c:v>2563</c:v>
                </c:pt>
                <c:pt idx="933">
                  <c:v>2564</c:v>
                </c:pt>
                <c:pt idx="934">
                  <c:v>2561</c:v>
                </c:pt>
                <c:pt idx="935">
                  <c:v>2559</c:v>
                </c:pt>
                <c:pt idx="936">
                  <c:v>2560</c:v>
                </c:pt>
                <c:pt idx="937">
                  <c:v>2561</c:v>
                </c:pt>
                <c:pt idx="938">
                  <c:v>2562</c:v>
                </c:pt>
                <c:pt idx="939">
                  <c:v>2559</c:v>
                </c:pt>
                <c:pt idx="940">
                  <c:v>2560</c:v>
                </c:pt>
                <c:pt idx="941">
                  <c:v>2559</c:v>
                </c:pt>
                <c:pt idx="942">
                  <c:v>2557</c:v>
                </c:pt>
                <c:pt idx="943">
                  <c:v>2561</c:v>
                </c:pt>
                <c:pt idx="944">
                  <c:v>2559</c:v>
                </c:pt>
                <c:pt idx="945">
                  <c:v>2559</c:v>
                </c:pt>
                <c:pt idx="946">
                  <c:v>2558</c:v>
                </c:pt>
                <c:pt idx="947">
                  <c:v>2557</c:v>
                </c:pt>
                <c:pt idx="948">
                  <c:v>2556</c:v>
                </c:pt>
                <c:pt idx="949">
                  <c:v>2559</c:v>
                </c:pt>
                <c:pt idx="950">
                  <c:v>2562</c:v>
                </c:pt>
                <c:pt idx="951">
                  <c:v>2558</c:v>
                </c:pt>
                <c:pt idx="952">
                  <c:v>2552</c:v>
                </c:pt>
                <c:pt idx="953">
                  <c:v>2555</c:v>
                </c:pt>
                <c:pt idx="954">
                  <c:v>2554</c:v>
                </c:pt>
                <c:pt idx="955">
                  <c:v>2554</c:v>
                </c:pt>
                <c:pt idx="956">
                  <c:v>2551</c:v>
                </c:pt>
                <c:pt idx="957">
                  <c:v>2553</c:v>
                </c:pt>
                <c:pt idx="958">
                  <c:v>2549</c:v>
                </c:pt>
                <c:pt idx="959">
                  <c:v>2550</c:v>
                </c:pt>
                <c:pt idx="960">
                  <c:v>2553</c:v>
                </c:pt>
                <c:pt idx="961">
                  <c:v>2552</c:v>
                </c:pt>
                <c:pt idx="962">
                  <c:v>2549</c:v>
                </c:pt>
                <c:pt idx="963">
                  <c:v>2553</c:v>
                </c:pt>
                <c:pt idx="964">
                  <c:v>2554</c:v>
                </c:pt>
                <c:pt idx="965">
                  <c:v>2549</c:v>
                </c:pt>
                <c:pt idx="966">
                  <c:v>2552</c:v>
                </c:pt>
                <c:pt idx="967">
                  <c:v>2549</c:v>
                </c:pt>
                <c:pt idx="968">
                  <c:v>2550</c:v>
                </c:pt>
                <c:pt idx="969">
                  <c:v>2550</c:v>
                </c:pt>
                <c:pt idx="970">
                  <c:v>2551</c:v>
                </c:pt>
                <c:pt idx="971">
                  <c:v>2551</c:v>
                </c:pt>
                <c:pt idx="972">
                  <c:v>2547</c:v>
                </c:pt>
                <c:pt idx="973">
                  <c:v>2549</c:v>
                </c:pt>
                <c:pt idx="974">
                  <c:v>2547</c:v>
                </c:pt>
                <c:pt idx="975">
                  <c:v>2545</c:v>
                </c:pt>
                <c:pt idx="976">
                  <c:v>2548</c:v>
                </c:pt>
                <c:pt idx="977">
                  <c:v>2547</c:v>
                </c:pt>
                <c:pt idx="978">
                  <c:v>2543</c:v>
                </c:pt>
                <c:pt idx="979">
                  <c:v>2542</c:v>
                </c:pt>
                <c:pt idx="980">
                  <c:v>2541</c:v>
                </c:pt>
                <c:pt idx="981">
                  <c:v>2543</c:v>
                </c:pt>
                <c:pt idx="982">
                  <c:v>2547</c:v>
                </c:pt>
                <c:pt idx="983">
                  <c:v>2546</c:v>
                </c:pt>
                <c:pt idx="984">
                  <c:v>2547</c:v>
                </c:pt>
                <c:pt idx="985">
                  <c:v>2546</c:v>
                </c:pt>
                <c:pt idx="986">
                  <c:v>2546</c:v>
                </c:pt>
                <c:pt idx="987">
                  <c:v>2545</c:v>
                </c:pt>
                <c:pt idx="988">
                  <c:v>2546</c:v>
                </c:pt>
                <c:pt idx="989">
                  <c:v>2545</c:v>
                </c:pt>
                <c:pt idx="990">
                  <c:v>2544</c:v>
                </c:pt>
                <c:pt idx="991">
                  <c:v>2542</c:v>
                </c:pt>
                <c:pt idx="992">
                  <c:v>2546</c:v>
                </c:pt>
                <c:pt idx="993">
                  <c:v>2541</c:v>
                </c:pt>
                <c:pt idx="994">
                  <c:v>2541</c:v>
                </c:pt>
                <c:pt idx="995">
                  <c:v>2539</c:v>
                </c:pt>
                <c:pt idx="996">
                  <c:v>2540</c:v>
                </c:pt>
                <c:pt idx="997">
                  <c:v>2540</c:v>
                </c:pt>
                <c:pt idx="998">
                  <c:v>2538</c:v>
                </c:pt>
              </c:numCache>
            </c:numRef>
          </c:yVal>
          <c:smooth val="1"/>
          <c:extLst>
            <c:ext xmlns:c16="http://schemas.microsoft.com/office/drawing/2014/chart" uri="{C3380CC4-5D6E-409C-BE32-E72D297353CC}">
              <c16:uniqueId val="{00000002-2470-456A-8655-7E919DC50EE4}"/>
            </c:ext>
          </c:extLst>
        </c:ser>
        <c:ser>
          <c:idx val="5"/>
          <c:order val="3"/>
          <c:tx>
            <c:strRef>
              <c:f>Cycling!$G$1</c:f>
              <c:strCache>
                <c:ptCount val="1"/>
                <c:pt idx="0">
                  <c:v>Standard</c:v>
                </c:pt>
              </c:strCache>
            </c:strRef>
          </c:tx>
          <c:spPr>
            <a:ln w="25400">
              <a:solidFill>
                <a:schemeClr val="accent3">
                  <a:lumMod val="50000"/>
                </a:schemeClr>
              </a:solidFill>
              <a:prstDash val="solid"/>
            </a:ln>
          </c:spPr>
          <c:marker>
            <c:symbol val="none"/>
          </c:marker>
          <c:xVal>
            <c:numRef>
              <c:f>Cycling!$A$2:$A$1002</c:f>
              <c:numCache>
                <c:formatCode>General</c:formatCode>
                <c:ptCount val="10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numCache>
            </c:numRef>
          </c:xVal>
          <c:yVal>
            <c:numRef>
              <c:f>Cycling!$E$2:$E$1002</c:f>
              <c:numCache>
                <c:formatCode>General</c:formatCode>
                <c:ptCount val="1001"/>
                <c:pt idx="0">
                  <c:v>3036</c:v>
                </c:pt>
                <c:pt idx="1">
                  <c:v>3039</c:v>
                </c:pt>
                <c:pt idx="2">
                  <c:v>3036</c:v>
                </c:pt>
                <c:pt idx="3">
                  <c:v>3039</c:v>
                </c:pt>
                <c:pt idx="4">
                  <c:v>3041</c:v>
                </c:pt>
                <c:pt idx="5">
                  <c:v>3043</c:v>
                </c:pt>
                <c:pt idx="6">
                  <c:v>3040</c:v>
                </c:pt>
                <c:pt idx="7">
                  <c:v>3043</c:v>
                </c:pt>
                <c:pt idx="8">
                  <c:v>3038</c:v>
                </c:pt>
                <c:pt idx="9">
                  <c:v>3042</c:v>
                </c:pt>
                <c:pt idx="10">
                  <c:v>3040</c:v>
                </c:pt>
                <c:pt idx="11">
                  <c:v>3042</c:v>
                </c:pt>
                <c:pt idx="12">
                  <c:v>3043</c:v>
                </c:pt>
                <c:pt idx="13">
                  <c:v>3040</c:v>
                </c:pt>
                <c:pt idx="14">
                  <c:v>3031</c:v>
                </c:pt>
                <c:pt idx="15">
                  <c:v>3041</c:v>
                </c:pt>
                <c:pt idx="16">
                  <c:v>3031</c:v>
                </c:pt>
                <c:pt idx="17">
                  <c:v>3029</c:v>
                </c:pt>
                <c:pt idx="18">
                  <c:v>3034</c:v>
                </c:pt>
                <c:pt idx="19">
                  <c:v>3037</c:v>
                </c:pt>
                <c:pt idx="20">
                  <c:v>3037</c:v>
                </c:pt>
                <c:pt idx="21">
                  <c:v>3030</c:v>
                </c:pt>
                <c:pt idx="22">
                  <c:v>3037</c:v>
                </c:pt>
                <c:pt idx="23">
                  <c:v>3029</c:v>
                </c:pt>
                <c:pt idx="24">
                  <c:v>3035</c:v>
                </c:pt>
                <c:pt idx="25">
                  <c:v>3028</c:v>
                </c:pt>
                <c:pt idx="26">
                  <c:v>3029</c:v>
                </c:pt>
                <c:pt idx="27">
                  <c:v>3027</c:v>
                </c:pt>
                <c:pt idx="28">
                  <c:v>3031</c:v>
                </c:pt>
                <c:pt idx="29">
                  <c:v>3031</c:v>
                </c:pt>
                <c:pt idx="30">
                  <c:v>3031</c:v>
                </c:pt>
                <c:pt idx="31">
                  <c:v>3031</c:v>
                </c:pt>
                <c:pt idx="32">
                  <c:v>3028</c:v>
                </c:pt>
                <c:pt idx="33">
                  <c:v>3028</c:v>
                </c:pt>
                <c:pt idx="34">
                  <c:v>3029</c:v>
                </c:pt>
                <c:pt idx="35">
                  <c:v>3027</c:v>
                </c:pt>
                <c:pt idx="36">
                  <c:v>3028</c:v>
                </c:pt>
                <c:pt idx="37">
                  <c:v>3027</c:v>
                </c:pt>
                <c:pt idx="38">
                  <c:v>3024</c:v>
                </c:pt>
                <c:pt idx="39">
                  <c:v>3025</c:v>
                </c:pt>
                <c:pt idx="40">
                  <c:v>3024</c:v>
                </c:pt>
                <c:pt idx="41">
                  <c:v>3022</c:v>
                </c:pt>
                <c:pt idx="42">
                  <c:v>3017</c:v>
                </c:pt>
                <c:pt idx="43">
                  <c:v>3014</c:v>
                </c:pt>
                <c:pt idx="44">
                  <c:v>3012</c:v>
                </c:pt>
                <c:pt idx="45">
                  <c:v>3012</c:v>
                </c:pt>
                <c:pt idx="46">
                  <c:v>3012</c:v>
                </c:pt>
                <c:pt idx="47">
                  <c:v>3014</c:v>
                </c:pt>
                <c:pt idx="48">
                  <c:v>3011</c:v>
                </c:pt>
                <c:pt idx="49">
                  <c:v>3008</c:v>
                </c:pt>
                <c:pt idx="50">
                  <c:v>3006</c:v>
                </c:pt>
                <c:pt idx="51">
                  <c:v>3007</c:v>
                </c:pt>
                <c:pt idx="52">
                  <c:v>3005</c:v>
                </c:pt>
                <c:pt idx="53">
                  <c:v>3007</c:v>
                </c:pt>
                <c:pt idx="54">
                  <c:v>3003</c:v>
                </c:pt>
                <c:pt idx="55">
                  <c:v>2998</c:v>
                </c:pt>
                <c:pt idx="56">
                  <c:v>2998</c:v>
                </c:pt>
                <c:pt idx="57">
                  <c:v>3001</c:v>
                </c:pt>
                <c:pt idx="58">
                  <c:v>2998</c:v>
                </c:pt>
                <c:pt idx="59">
                  <c:v>2995</c:v>
                </c:pt>
                <c:pt idx="60">
                  <c:v>3004</c:v>
                </c:pt>
                <c:pt idx="61">
                  <c:v>3002</c:v>
                </c:pt>
                <c:pt idx="62">
                  <c:v>3005</c:v>
                </c:pt>
                <c:pt idx="63">
                  <c:v>3001</c:v>
                </c:pt>
                <c:pt idx="64">
                  <c:v>3003</c:v>
                </c:pt>
                <c:pt idx="65">
                  <c:v>3005</c:v>
                </c:pt>
                <c:pt idx="66">
                  <c:v>3003</c:v>
                </c:pt>
                <c:pt idx="67">
                  <c:v>3002</c:v>
                </c:pt>
                <c:pt idx="68">
                  <c:v>3000</c:v>
                </c:pt>
                <c:pt idx="69">
                  <c:v>3000</c:v>
                </c:pt>
                <c:pt idx="70">
                  <c:v>3002</c:v>
                </c:pt>
                <c:pt idx="71">
                  <c:v>2995</c:v>
                </c:pt>
                <c:pt idx="72">
                  <c:v>2997</c:v>
                </c:pt>
                <c:pt idx="73">
                  <c:v>2997</c:v>
                </c:pt>
                <c:pt idx="74">
                  <c:v>2999</c:v>
                </c:pt>
                <c:pt idx="75">
                  <c:v>2995</c:v>
                </c:pt>
                <c:pt idx="76">
                  <c:v>2998</c:v>
                </c:pt>
                <c:pt idx="77">
                  <c:v>2999</c:v>
                </c:pt>
                <c:pt idx="78">
                  <c:v>2996</c:v>
                </c:pt>
                <c:pt idx="79">
                  <c:v>2993</c:v>
                </c:pt>
                <c:pt idx="80">
                  <c:v>2997</c:v>
                </c:pt>
                <c:pt idx="81">
                  <c:v>2996</c:v>
                </c:pt>
                <c:pt idx="82">
                  <c:v>2997</c:v>
                </c:pt>
                <c:pt idx="83">
                  <c:v>2982</c:v>
                </c:pt>
                <c:pt idx="84">
                  <c:v>2998</c:v>
                </c:pt>
                <c:pt idx="85">
                  <c:v>2998</c:v>
                </c:pt>
                <c:pt idx="86">
                  <c:v>2995</c:v>
                </c:pt>
                <c:pt idx="87">
                  <c:v>2982</c:v>
                </c:pt>
                <c:pt idx="88">
                  <c:v>2980</c:v>
                </c:pt>
                <c:pt idx="89">
                  <c:v>2979</c:v>
                </c:pt>
                <c:pt idx="90">
                  <c:v>2983</c:v>
                </c:pt>
                <c:pt idx="91">
                  <c:v>2966</c:v>
                </c:pt>
                <c:pt idx="92">
                  <c:v>2989</c:v>
                </c:pt>
                <c:pt idx="93">
                  <c:v>2976</c:v>
                </c:pt>
                <c:pt idx="94">
                  <c:v>2972</c:v>
                </c:pt>
                <c:pt idx="95">
                  <c:v>2974</c:v>
                </c:pt>
                <c:pt idx="96">
                  <c:v>2969</c:v>
                </c:pt>
                <c:pt idx="97">
                  <c:v>2971</c:v>
                </c:pt>
                <c:pt idx="98">
                  <c:v>2969</c:v>
                </c:pt>
                <c:pt idx="99">
                  <c:v>2971</c:v>
                </c:pt>
                <c:pt idx="100">
                  <c:v>2968</c:v>
                </c:pt>
                <c:pt idx="101">
                  <c:v>2970</c:v>
                </c:pt>
                <c:pt idx="102">
                  <c:v>2964</c:v>
                </c:pt>
                <c:pt idx="103">
                  <c:v>2960</c:v>
                </c:pt>
                <c:pt idx="104">
                  <c:v>2966</c:v>
                </c:pt>
                <c:pt idx="105">
                  <c:v>2964</c:v>
                </c:pt>
                <c:pt idx="106">
                  <c:v>2956</c:v>
                </c:pt>
                <c:pt idx="107">
                  <c:v>2959</c:v>
                </c:pt>
                <c:pt idx="108">
                  <c:v>2952</c:v>
                </c:pt>
                <c:pt idx="109">
                  <c:v>2959</c:v>
                </c:pt>
                <c:pt idx="110">
                  <c:v>2958</c:v>
                </c:pt>
                <c:pt idx="111">
                  <c:v>2925</c:v>
                </c:pt>
                <c:pt idx="112">
                  <c:v>2952</c:v>
                </c:pt>
                <c:pt idx="113">
                  <c:v>2954</c:v>
                </c:pt>
                <c:pt idx="114">
                  <c:v>2958</c:v>
                </c:pt>
                <c:pt idx="115">
                  <c:v>2959</c:v>
                </c:pt>
                <c:pt idx="116">
                  <c:v>2959</c:v>
                </c:pt>
                <c:pt idx="117">
                  <c:v>2960</c:v>
                </c:pt>
                <c:pt idx="118">
                  <c:v>2952</c:v>
                </c:pt>
                <c:pt idx="119">
                  <c:v>2951</c:v>
                </c:pt>
                <c:pt idx="120">
                  <c:v>2952</c:v>
                </c:pt>
                <c:pt idx="121">
                  <c:v>2948</c:v>
                </c:pt>
                <c:pt idx="122">
                  <c:v>2948</c:v>
                </c:pt>
                <c:pt idx="123">
                  <c:v>2948</c:v>
                </c:pt>
                <c:pt idx="124">
                  <c:v>2949</c:v>
                </c:pt>
                <c:pt idx="125">
                  <c:v>2949</c:v>
                </c:pt>
                <c:pt idx="126">
                  <c:v>2949</c:v>
                </c:pt>
                <c:pt idx="127">
                  <c:v>2944</c:v>
                </c:pt>
                <c:pt idx="128">
                  <c:v>2944</c:v>
                </c:pt>
                <c:pt idx="129">
                  <c:v>2945</c:v>
                </c:pt>
                <c:pt idx="130">
                  <c:v>2942</c:v>
                </c:pt>
                <c:pt idx="131">
                  <c:v>2942</c:v>
                </c:pt>
                <c:pt idx="132">
                  <c:v>2941</c:v>
                </c:pt>
                <c:pt idx="133">
                  <c:v>2941</c:v>
                </c:pt>
                <c:pt idx="134">
                  <c:v>2941</c:v>
                </c:pt>
                <c:pt idx="135">
                  <c:v>2942</c:v>
                </c:pt>
                <c:pt idx="136">
                  <c:v>2937</c:v>
                </c:pt>
                <c:pt idx="137">
                  <c:v>2936</c:v>
                </c:pt>
                <c:pt idx="138">
                  <c:v>2940</c:v>
                </c:pt>
                <c:pt idx="139">
                  <c:v>2939</c:v>
                </c:pt>
                <c:pt idx="140">
                  <c:v>2936</c:v>
                </c:pt>
                <c:pt idx="141">
                  <c:v>2934</c:v>
                </c:pt>
                <c:pt idx="142">
                  <c:v>2938</c:v>
                </c:pt>
                <c:pt idx="143">
                  <c:v>2935</c:v>
                </c:pt>
                <c:pt idx="144">
                  <c:v>2934</c:v>
                </c:pt>
                <c:pt idx="145">
                  <c:v>2934</c:v>
                </c:pt>
                <c:pt idx="146">
                  <c:v>2934</c:v>
                </c:pt>
                <c:pt idx="147">
                  <c:v>2935</c:v>
                </c:pt>
                <c:pt idx="148">
                  <c:v>2930</c:v>
                </c:pt>
                <c:pt idx="149">
                  <c:v>2932</c:v>
                </c:pt>
                <c:pt idx="150">
                  <c:v>2930</c:v>
                </c:pt>
                <c:pt idx="151">
                  <c:v>2931</c:v>
                </c:pt>
                <c:pt idx="152">
                  <c:v>2928</c:v>
                </c:pt>
                <c:pt idx="153">
                  <c:v>2929</c:v>
                </c:pt>
                <c:pt idx="154">
                  <c:v>2929</c:v>
                </c:pt>
                <c:pt idx="155">
                  <c:v>2924</c:v>
                </c:pt>
                <c:pt idx="156">
                  <c:v>2923</c:v>
                </c:pt>
                <c:pt idx="157">
                  <c:v>2923</c:v>
                </c:pt>
                <c:pt idx="158">
                  <c:v>2924</c:v>
                </c:pt>
                <c:pt idx="159">
                  <c:v>2923</c:v>
                </c:pt>
                <c:pt idx="160">
                  <c:v>2924</c:v>
                </c:pt>
                <c:pt idx="161">
                  <c:v>2924</c:v>
                </c:pt>
                <c:pt idx="162">
                  <c:v>2924</c:v>
                </c:pt>
                <c:pt idx="163">
                  <c:v>2919</c:v>
                </c:pt>
                <c:pt idx="164">
                  <c:v>2921</c:v>
                </c:pt>
                <c:pt idx="165">
                  <c:v>2918</c:v>
                </c:pt>
                <c:pt idx="166">
                  <c:v>2921</c:v>
                </c:pt>
                <c:pt idx="167">
                  <c:v>2922</c:v>
                </c:pt>
                <c:pt idx="168">
                  <c:v>2917</c:v>
                </c:pt>
                <c:pt idx="169">
                  <c:v>2917</c:v>
                </c:pt>
                <c:pt idx="170">
                  <c:v>2916</c:v>
                </c:pt>
                <c:pt idx="171">
                  <c:v>2916</c:v>
                </c:pt>
                <c:pt idx="172">
                  <c:v>2916</c:v>
                </c:pt>
                <c:pt idx="173">
                  <c:v>2913</c:v>
                </c:pt>
                <c:pt idx="174">
                  <c:v>2915</c:v>
                </c:pt>
                <c:pt idx="175">
                  <c:v>2911</c:v>
                </c:pt>
                <c:pt idx="176">
                  <c:v>2914</c:v>
                </c:pt>
                <c:pt idx="177">
                  <c:v>2914</c:v>
                </c:pt>
                <c:pt idx="178">
                  <c:v>2912</c:v>
                </c:pt>
                <c:pt idx="179">
                  <c:v>2911</c:v>
                </c:pt>
                <c:pt idx="180">
                  <c:v>2909</c:v>
                </c:pt>
                <c:pt idx="181">
                  <c:v>2909</c:v>
                </c:pt>
                <c:pt idx="182">
                  <c:v>2907</c:v>
                </c:pt>
                <c:pt idx="183">
                  <c:v>2907</c:v>
                </c:pt>
                <c:pt idx="184">
                  <c:v>2911</c:v>
                </c:pt>
                <c:pt idx="185">
                  <c:v>2906</c:v>
                </c:pt>
                <c:pt idx="186">
                  <c:v>2903</c:v>
                </c:pt>
                <c:pt idx="187">
                  <c:v>2904</c:v>
                </c:pt>
                <c:pt idx="188">
                  <c:v>2903</c:v>
                </c:pt>
                <c:pt idx="189">
                  <c:v>2906</c:v>
                </c:pt>
                <c:pt idx="190">
                  <c:v>2904</c:v>
                </c:pt>
                <c:pt idx="191">
                  <c:v>2903</c:v>
                </c:pt>
                <c:pt idx="192">
                  <c:v>2904</c:v>
                </c:pt>
                <c:pt idx="193">
                  <c:v>2902</c:v>
                </c:pt>
                <c:pt idx="194">
                  <c:v>2899</c:v>
                </c:pt>
                <c:pt idx="195">
                  <c:v>2900</c:v>
                </c:pt>
                <c:pt idx="196">
                  <c:v>2901</c:v>
                </c:pt>
                <c:pt idx="197">
                  <c:v>2897</c:v>
                </c:pt>
                <c:pt idx="198">
                  <c:v>2897</c:v>
                </c:pt>
                <c:pt idx="199">
                  <c:v>2896</c:v>
                </c:pt>
                <c:pt idx="200">
                  <c:v>2894</c:v>
                </c:pt>
                <c:pt idx="201">
                  <c:v>2893</c:v>
                </c:pt>
                <c:pt idx="202">
                  <c:v>2894</c:v>
                </c:pt>
                <c:pt idx="203">
                  <c:v>2894</c:v>
                </c:pt>
                <c:pt idx="204">
                  <c:v>2895</c:v>
                </c:pt>
                <c:pt idx="205">
                  <c:v>2894</c:v>
                </c:pt>
                <c:pt idx="206">
                  <c:v>2895</c:v>
                </c:pt>
                <c:pt idx="207">
                  <c:v>2894</c:v>
                </c:pt>
                <c:pt idx="208">
                  <c:v>2892</c:v>
                </c:pt>
                <c:pt idx="209">
                  <c:v>2889</c:v>
                </c:pt>
                <c:pt idx="210">
                  <c:v>2888</c:v>
                </c:pt>
                <c:pt idx="211">
                  <c:v>2890</c:v>
                </c:pt>
                <c:pt idx="212">
                  <c:v>2889</c:v>
                </c:pt>
                <c:pt idx="213">
                  <c:v>2890</c:v>
                </c:pt>
                <c:pt idx="214">
                  <c:v>2886</c:v>
                </c:pt>
                <c:pt idx="215">
                  <c:v>2893</c:v>
                </c:pt>
                <c:pt idx="216">
                  <c:v>2885</c:v>
                </c:pt>
                <c:pt idx="217">
                  <c:v>2887</c:v>
                </c:pt>
                <c:pt idx="218">
                  <c:v>2886</c:v>
                </c:pt>
                <c:pt idx="219">
                  <c:v>2883</c:v>
                </c:pt>
                <c:pt idx="220">
                  <c:v>2887</c:v>
                </c:pt>
                <c:pt idx="221">
                  <c:v>2883</c:v>
                </c:pt>
                <c:pt idx="222">
                  <c:v>2885</c:v>
                </c:pt>
                <c:pt idx="223">
                  <c:v>2882</c:v>
                </c:pt>
                <c:pt idx="224">
                  <c:v>2883</c:v>
                </c:pt>
                <c:pt idx="225">
                  <c:v>2879</c:v>
                </c:pt>
                <c:pt idx="226">
                  <c:v>2880</c:v>
                </c:pt>
                <c:pt idx="227">
                  <c:v>2883</c:v>
                </c:pt>
                <c:pt idx="228">
                  <c:v>2878</c:v>
                </c:pt>
                <c:pt idx="229">
                  <c:v>2879</c:v>
                </c:pt>
                <c:pt idx="230">
                  <c:v>2875</c:v>
                </c:pt>
                <c:pt idx="231">
                  <c:v>2877</c:v>
                </c:pt>
                <c:pt idx="232">
                  <c:v>2874</c:v>
                </c:pt>
                <c:pt idx="233">
                  <c:v>2873</c:v>
                </c:pt>
                <c:pt idx="234">
                  <c:v>2874</c:v>
                </c:pt>
                <c:pt idx="235">
                  <c:v>2872</c:v>
                </c:pt>
                <c:pt idx="236">
                  <c:v>2875</c:v>
                </c:pt>
                <c:pt idx="237">
                  <c:v>2873</c:v>
                </c:pt>
                <c:pt idx="238">
                  <c:v>2873</c:v>
                </c:pt>
                <c:pt idx="239">
                  <c:v>2871</c:v>
                </c:pt>
                <c:pt idx="240">
                  <c:v>2871</c:v>
                </c:pt>
                <c:pt idx="241">
                  <c:v>2872</c:v>
                </c:pt>
                <c:pt idx="242">
                  <c:v>2873</c:v>
                </c:pt>
                <c:pt idx="243">
                  <c:v>2873</c:v>
                </c:pt>
                <c:pt idx="244">
                  <c:v>2873</c:v>
                </c:pt>
                <c:pt idx="245">
                  <c:v>2871</c:v>
                </c:pt>
                <c:pt idx="246">
                  <c:v>2871</c:v>
                </c:pt>
                <c:pt idx="247">
                  <c:v>2870</c:v>
                </c:pt>
                <c:pt idx="248">
                  <c:v>2867</c:v>
                </c:pt>
                <c:pt idx="249">
                  <c:v>2867</c:v>
                </c:pt>
                <c:pt idx="250">
                  <c:v>2867</c:v>
                </c:pt>
                <c:pt idx="251">
                  <c:v>2867</c:v>
                </c:pt>
                <c:pt idx="252">
                  <c:v>2869</c:v>
                </c:pt>
                <c:pt idx="253">
                  <c:v>2868</c:v>
                </c:pt>
                <c:pt idx="254">
                  <c:v>2871</c:v>
                </c:pt>
                <c:pt idx="255">
                  <c:v>2868</c:v>
                </c:pt>
                <c:pt idx="256">
                  <c:v>2866</c:v>
                </c:pt>
                <c:pt idx="257">
                  <c:v>2866</c:v>
                </c:pt>
                <c:pt idx="258">
                  <c:v>2867</c:v>
                </c:pt>
                <c:pt idx="259">
                  <c:v>2864</c:v>
                </c:pt>
                <c:pt idx="260">
                  <c:v>2865</c:v>
                </c:pt>
                <c:pt idx="261">
                  <c:v>2865</c:v>
                </c:pt>
                <c:pt idx="262">
                  <c:v>2866</c:v>
                </c:pt>
                <c:pt idx="263">
                  <c:v>2868</c:v>
                </c:pt>
                <c:pt idx="264">
                  <c:v>2865</c:v>
                </c:pt>
                <c:pt idx="265">
                  <c:v>2865</c:v>
                </c:pt>
                <c:pt idx="266">
                  <c:v>2864</c:v>
                </c:pt>
                <c:pt idx="267">
                  <c:v>2863</c:v>
                </c:pt>
                <c:pt idx="268">
                  <c:v>2864</c:v>
                </c:pt>
                <c:pt idx="269">
                  <c:v>2864</c:v>
                </c:pt>
                <c:pt idx="270">
                  <c:v>2861</c:v>
                </c:pt>
                <c:pt idx="271">
                  <c:v>2861</c:v>
                </c:pt>
                <c:pt idx="272">
                  <c:v>2859</c:v>
                </c:pt>
                <c:pt idx="273">
                  <c:v>2847</c:v>
                </c:pt>
                <c:pt idx="274">
                  <c:v>2856</c:v>
                </c:pt>
                <c:pt idx="275">
                  <c:v>2857</c:v>
                </c:pt>
                <c:pt idx="276">
                  <c:v>2857</c:v>
                </c:pt>
                <c:pt idx="277">
                  <c:v>2857</c:v>
                </c:pt>
                <c:pt idx="278">
                  <c:v>2857</c:v>
                </c:pt>
                <c:pt idx="279">
                  <c:v>2856</c:v>
                </c:pt>
                <c:pt idx="280">
                  <c:v>2856</c:v>
                </c:pt>
                <c:pt idx="281">
                  <c:v>2852</c:v>
                </c:pt>
                <c:pt idx="282">
                  <c:v>2855</c:v>
                </c:pt>
                <c:pt idx="283">
                  <c:v>2847</c:v>
                </c:pt>
                <c:pt idx="284">
                  <c:v>2846</c:v>
                </c:pt>
                <c:pt idx="285">
                  <c:v>2849</c:v>
                </c:pt>
                <c:pt idx="286">
                  <c:v>2845</c:v>
                </c:pt>
                <c:pt idx="287">
                  <c:v>2850</c:v>
                </c:pt>
                <c:pt idx="288">
                  <c:v>2852</c:v>
                </c:pt>
                <c:pt idx="289">
                  <c:v>2848</c:v>
                </c:pt>
                <c:pt idx="290">
                  <c:v>2848</c:v>
                </c:pt>
                <c:pt idx="291">
                  <c:v>2844</c:v>
                </c:pt>
                <c:pt idx="292">
                  <c:v>2846</c:v>
                </c:pt>
                <c:pt idx="293">
                  <c:v>2842</c:v>
                </c:pt>
                <c:pt idx="294">
                  <c:v>2843</c:v>
                </c:pt>
                <c:pt idx="295">
                  <c:v>2839</c:v>
                </c:pt>
                <c:pt idx="296">
                  <c:v>2842</c:v>
                </c:pt>
                <c:pt idx="297">
                  <c:v>2844</c:v>
                </c:pt>
                <c:pt idx="298">
                  <c:v>2842</c:v>
                </c:pt>
                <c:pt idx="299">
                  <c:v>2842</c:v>
                </c:pt>
                <c:pt idx="300">
                  <c:v>2844</c:v>
                </c:pt>
                <c:pt idx="301">
                  <c:v>2845</c:v>
                </c:pt>
                <c:pt idx="302">
                  <c:v>2844</c:v>
                </c:pt>
                <c:pt idx="303">
                  <c:v>2841</c:v>
                </c:pt>
                <c:pt idx="304">
                  <c:v>2837</c:v>
                </c:pt>
                <c:pt idx="305">
                  <c:v>2840</c:v>
                </c:pt>
                <c:pt idx="306">
                  <c:v>2837</c:v>
                </c:pt>
                <c:pt idx="307">
                  <c:v>2837</c:v>
                </c:pt>
                <c:pt idx="308">
                  <c:v>2840</c:v>
                </c:pt>
                <c:pt idx="309">
                  <c:v>2837</c:v>
                </c:pt>
                <c:pt idx="310">
                  <c:v>2835</c:v>
                </c:pt>
                <c:pt idx="311">
                  <c:v>2835</c:v>
                </c:pt>
                <c:pt idx="312">
                  <c:v>2834</c:v>
                </c:pt>
                <c:pt idx="313">
                  <c:v>2833</c:v>
                </c:pt>
                <c:pt idx="314">
                  <c:v>2836</c:v>
                </c:pt>
                <c:pt idx="315">
                  <c:v>2830</c:v>
                </c:pt>
                <c:pt idx="316">
                  <c:v>2828</c:v>
                </c:pt>
                <c:pt idx="317">
                  <c:v>2827</c:v>
                </c:pt>
                <c:pt idx="318">
                  <c:v>2828</c:v>
                </c:pt>
                <c:pt idx="319">
                  <c:v>2827</c:v>
                </c:pt>
                <c:pt idx="320">
                  <c:v>2827</c:v>
                </c:pt>
                <c:pt idx="321">
                  <c:v>2824</c:v>
                </c:pt>
                <c:pt idx="322">
                  <c:v>2829</c:v>
                </c:pt>
                <c:pt idx="323">
                  <c:v>2828</c:v>
                </c:pt>
                <c:pt idx="324">
                  <c:v>2828</c:v>
                </c:pt>
                <c:pt idx="325">
                  <c:v>2827</c:v>
                </c:pt>
                <c:pt idx="326">
                  <c:v>2826</c:v>
                </c:pt>
                <c:pt idx="327">
                  <c:v>2825</c:v>
                </c:pt>
                <c:pt idx="328">
                  <c:v>2820</c:v>
                </c:pt>
                <c:pt idx="329">
                  <c:v>2819</c:v>
                </c:pt>
                <c:pt idx="330">
                  <c:v>2819</c:v>
                </c:pt>
                <c:pt idx="331">
                  <c:v>2820</c:v>
                </c:pt>
                <c:pt idx="332">
                  <c:v>2818</c:v>
                </c:pt>
                <c:pt idx="333">
                  <c:v>2818</c:v>
                </c:pt>
                <c:pt idx="334">
                  <c:v>2821</c:v>
                </c:pt>
                <c:pt idx="335">
                  <c:v>2820</c:v>
                </c:pt>
                <c:pt idx="336">
                  <c:v>2818</c:v>
                </c:pt>
                <c:pt idx="337">
                  <c:v>2818</c:v>
                </c:pt>
                <c:pt idx="338">
                  <c:v>2817</c:v>
                </c:pt>
                <c:pt idx="339">
                  <c:v>2819</c:v>
                </c:pt>
                <c:pt idx="340">
                  <c:v>2816</c:v>
                </c:pt>
                <c:pt idx="341">
                  <c:v>2818</c:v>
                </c:pt>
                <c:pt idx="342">
                  <c:v>2818</c:v>
                </c:pt>
                <c:pt idx="343">
                  <c:v>2815</c:v>
                </c:pt>
                <c:pt idx="344">
                  <c:v>2816</c:v>
                </c:pt>
                <c:pt idx="345">
                  <c:v>2815</c:v>
                </c:pt>
                <c:pt idx="346">
                  <c:v>2815</c:v>
                </c:pt>
                <c:pt idx="347">
                  <c:v>2814</c:v>
                </c:pt>
                <c:pt idx="348">
                  <c:v>2813</c:v>
                </c:pt>
                <c:pt idx="349">
                  <c:v>2809</c:v>
                </c:pt>
                <c:pt idx="350">
                  <c:v>2810</c:v>
                </c:pt>
                <c:pt idx="351">
                  <c:v>2809</c:v>
                </c:pt>
                <c:pt idx="352">
                  <c:v>2809</c:v>
                </c:pt>
                <c:pt idx="353">
                  <c:v>2806</c:v>
                </c:pt>
                <c:pt idx="354">
                  <c:v>2808</c:v>
                </c:pt>
                <c:pt idx="355">
                  <c:v>2804</c:v>
                </c:pt>
                <c:pt idx="356">
                  <c:v>2805</c:v>
                </c:pt>
                <c:pt idx="357">
                  <c:v>2804</c:v>
                </c:pt>
                <c:pt idx="358">
                  <c:v>2808</c:v>
                </c:pt>
                <c:pt idx="359">
                  <c:v>2807</c:v>
                </c:pt>
                <c:pt idx="360">
                  <c:v>2807</c:v>
                </c:pt>
                <c:pt idx="361">
                  <c:v>2801</c:v>
                </c:pt>
                <c:pt idx="362">
                  <c:v>2802</c:v>
                </c:pt>
                <c:pt idx="363">
                  <c:v>2804</c:v>
                </c:pt>
                <c:pt idx="364">
                  <c:v>2803</c:v>
                </c:pt>
                <c:pt idx="365">
                  <c:v>2802</c:v>
                </c:pt>
                <c:pt idx="366">
                  <c:v>2797</c:v>
                </c:pt>
                <c:pt idx="367">
                  <c:v>2799</c:v>
                </c:pt>
                <c:pt idx="368">
                  <c:v>2796</c:v>
                </c:pt>
                <c:pt idx="369">
                  <c:v>2800</c:v>
                </c:pt>
                <c:pt idx="370">
                  <c:v>2800</c:v>
                </c:pt>
                <c:pt idx="371">
                  <c:v>2800</c:v>
                </c:pt>
                <c:pt idx="372">
                  <c:v>2799</c:v>
                </c:pt>
                <c:pt idx="373">
                  <c:v>2796</c:v>
                </c:pt>
                <c:pt idx="374">
                  <c:v>2797</c:v>
                </c:pt>
                <c:pt idx="375">
                  <c:v>2797</c:v>
                </c:pt>
                <c:pt idx="376">
                  <c:v>2793</c:v>
                </c:pt>
                <c:pt idx="377">
                  <c:v>2794</c:v>
                </c:pt>
                <c:pt idx="378">
                  <c:v>2792</c:v>
                </c:pt>
                <c:pt idx="379">
                  <c:v>2793</c:v>
                </c:pt>
                <c:pt idx="380">
                  <c:v>2794</c:v>
                </c:pt>
                <c:pt idx="381">
                  <c:v>2791</c:v>
                </c:pt>
                <c:pt idx="382">
                  <c:v>2797</c:v>
                </c:pt>
                <c:pt idx="383">
                  <c:v>2792</c:v>
                </c:pt>
                <c:pt idx="384">
                  <c:v>2790</c:v>
                </c:pt>
                <c:pt idx="385">
                  <c:v>2792</c:v>
                </c:pt>
                <c:pt idx="386">
                  <c:v>2795</c:v>
                </c:pt>
                <c:pt idx="387">
                  <c:v>2797</c:v>
                </c:pt>
                <c:pt idx="388">
                  <c:v>2795</c:v>
                </c:pt>
                <c:pt idx="389">
                  <c:v>2795</c:v>
                </c:pt>
                <c:pt idx="390">
                  <c:v>2792</c:v>
                </c:pt>
                <c:pt idx="391">
                  <c:v>2794</c:v>
                </c:pt>
                <c:pt idx="392">
                  <c:v>2794</c:v>
                </c:pt>
                <c:pt idx="393">
                  <c:v>2791</c:v>
                </c:pt>
                <c:pt idx="394">
                  <c:v>2789</c:v>
                </c:pt>
                <c:pt idx="395">
                  <c:v>2787</c:v>
                </c:pt>
                <c:pt idx="396">
                  <c:v>2786</c:v>
                </c:pt>
                <c:pt idx="397">
                  <c:v>2783</c:v>
                </c:pt>
                <c:pt idx="398">
                  <c:v>2785</c:v>
                </c:pt>
                <c:pt idx="399">
                  <c:v>2789</c:v>
                </c:pt>
                <c:pt idx="400">
                  <c:v>2791</c:v>
                </c:pt>
                <c:pt idx="401">
                  <c:v>2788</c:v>
                </c:pt>
                <c:pt idx="402">
                  <c:v>2788</c:v>
                </c:pt>
                <c:pt idx="403">
                  <c:v>2787</c:v>
                </c:pt>
                <c:pt idx="404">
                  <c:v>2788</c:v>
                </c:pt>
                <c:pt idx="405">
                  <c:v>2787</c:v>
                </c:pt>
                <c:pt idx="406">
                  <c:v>2789</c:v>
                </c:pt>
                <c:pt idx="407">
                  <c:v>2790</c:v>
                </c:pt>
                <c:pt idx="408">
                  <c:v>2788</c:v>
                </c:pt>
                <c:pt idx="409">
                  <c:v>2781</c:v>
                </c:pt>
                <c:pt idx="410">
                  <c:v>2782</c:v>
                </c:pt>
                <c:pt idx="411">
                  <c:v>2786</c:v>
                </c:pt>
                <c:pt idx="412">
                  <c:v>2787</c:v>
                </c:pt>
                <c:pt idx="413">
                  <c:v>2778</c:v>
                </c:pt>
                <c:pt idx="414">
                  <c:v>2776</c:v>
                </c:pt>
                <c:pt idx="415">
                  <c:v>2776</c:v>
                </c:pt>
                <c:pt idx="416">
                  <c:v>2780</c:v>
                </c:pt>
                <c:pt idx="417">
                  <c:v>2777</c:v>
                </c:pt>
                <c:pt idx="418">
                  <c:v>2783</c:v>
                </c:pt>
                <c:pt idx="419">
                  <c:v>2776</c:v>
                </c:pt>
                <c:pt idx="420">
                  <c:v>2777</c:v>
                </c:pt>
                <c:pt idx="421">
                  <c:v>2778</c:v>
                </c:pt>
                <c:pt idx="422">
                  <c:v>2775</c:v>
                </c:pt>
                <c:pt idx="423">
                  <c:v>2772</c:v>
                </c:pt>
                <c:pt idx="424">
                  <c:v>2772</c:v>
                </c:pt>
                <c:pt idx="425">
                  <c:v>2775</c:v>
                </c:pt>
                <c:pt idx="426">
                  <c:v>2775</c:v>
                </c:pt>
                <c:pt idx="427">
                  <c:v>2774</c:v>
                </c:pt>
                <c:pt idx="428">
                  <c:v>2774</c:v>
                </c:pt>
                <c:pt idx="429">
                  <c:v>2772</c:v>
                </c:pt>
                <c:pt idx="430">
                  <c:v>2769</c:v>
                </c:pt>
                <c:pt idx="431">
                  <c:v>2766</c:v>
                </c:pt>
                <c:pt idx="432">
                  <c:v>2769</c:v>
                </c:pt>
                <c:pt idx="433">
                  <c:v>2766</c:v>
                </c:pt>
                <c:pt idx="434">
                  <c:v>2765</c:v>
                </c:pt>
                <c:pt idx="435">
                  <c:v>2764</c:v>
                </c:pt>
                <c:pt idx="436">
                  <c:v>2765</c:v>
                </c:pt>
                <c:pt idx="437">
                  <c:v>2774</c:v>
                </c:pt>
                <c:pt idx="438">
                  <c:v>2770</c:v>
                </c:pt>
                <c:pt idx="439">
                  <c:v>2774</c:v>
                </c:pt>
                <c:pt idx="440">
                  <c:v>2765</c:v>
                </c:pt>
                <c:pt idx="441">
                  <c:v>2767</c:v>
                </c:pt>
                <c:pt idx="442">
                  <c:v>2769</c:v>
                </c:pt>
                <c:pt idx="443">
                  <c:v>2761</c:v>
                </c:pt>
                <c:pt idx="444">
                  <c:v>2764</c:v>
                </c:pt>
                <c:pt idx="445">
                  <c:v>2768</c:v>
                </c:pt>
                <c:pt idx="446">
                  <c:v>2760</c:v>
                </c:pt>
                <c:pt idx="447">
                  <c:v>2766</c:v>
                </c:pt>
                <c:pt idx="448">
                  <c:v>2766</c:v>
                </c:pt>
                <c:pt idx="449">
                  <c:v>2769</c:v>
                </c:pt>
                <c:pt idx="450">
                  <c:v>2768</c:v>
                </c:pt>
                <c:pt idx="451">
                  <c:v>2765</c:v>
                </c:pt>
                <c:pt idx="452">
                  <c:v>2761</c:v>
                </c:pt>
                <c:pt idx="453">
                  <c:v>2761</c:v>
                </c:pt>
                <c:pt idx="454">
                  <c:v>2755</c:v>
                </c:pt>
                <c:pt idx="455">
                  <c:v>2761</c:v>
                </c:pt>
                <c:pt idx="456">
                  <c:v>2760</c:v>
                </c:pt>
                <c:pt idx="457">
                  <c:v>2760</c:v>
                </c:pt>
                <c:pt idx="458">
                  <c:v>2754</c:v>
                </c:pt>
                <c:pt idx="459">
                  <c:v>2760</c:v>
                </c:pt>
                <c:pt idx="460">
                  <c:v>2761</c:v>
                </c:pt>
                <c:pt idx="461">
                  <c:v>2760</c:v>
                </c:pt>
                <c:pt idx="462">
                  <c:v>2754</c:v>
                </c:pt>
                <c:pt idx="463">
                  <c:v>2751</c:v>
                </c:pt>
                <c:pt idx="464">
                  <c:v>2751</c:v>
                </c:pt>
                <c:pt idx="465">
                  <c:v>2752</c:v>
                </c:pt>
                <c:pt idx="466">
                  <c:v>2750</c:v>
                </c:pt>
                <c:pt idx="467">
                  <c:v>2752</c:v>
                </c:pt>
                <c:pt idx="468">
                  <c:v>2753</c:v>
                </c:pt>
                <c:pt idx="469">
                  <c:v>2757</c:v>
                </c:pt>
                <c:pt idx="470">
                  <c:v>2755</c:v>
                </c:pt>
                <c:pt idx="471">
                  <c:v>2754</c:v>
                </c:pt>
                <c:pt idx="472">
                  <c:v>2755</c:v>
                </c:pt>
                <c:pt idx="473">
                  <c:v>2754</c:v>
                </c:pt>
                <c:pt idx="474">
                  <c:v>2753</c:v>
                </c:pt>
                <c:pt idx="475">
                  <c:v>2747</c:v>
                </c:pt>
                <c:pt idx="476">
                  <c:v>2748</c:v>
                </c:pt>
                <c:pt idx="477">
                  <c:v>2748</c:v>
                </c:pt>
                <c:pt idx="478">
                  <c:v>2746</c:v>
                </c:pt>
                <c:pt idx="479">
                  <c:v>2750</c:v>
                </c:pt>
                <c:pt idx="480">
                  <c:v>2753</c:v>
                </c:pt>
                <c:pt idx="481">
                  <c:v>2751</c:v>
                </c:pt>
                <c:pt idx="482">
                  <c:v>2751</c:v>
                </c:pt>
                <c:pt idx="483">
                  <c:v>2747</c:v>
                </c:pt>
                <c:pt idx="484">
                  <c:v>2749</c:v>
                </c:pt>
                <c:pt idx="485">
                  <c:v>2745</c:v>
                </c:pt>
                <c:pt idx="486">
                  <c:v>2743</c:v>
                </c:pt>
                <c:pt idx="487">
                  <c:v>2742</c:v>
                </c:pt>
                <c:pt idx="488">
                  <c:v>2747</c:v>
                </c:pt>
                <c:pt idx="489">
                  <c:v>2743</c:v>
                </c:pt>
                <c:pt idx="490">
                  <c:v>2745</c:v>
                </c:pt>
                <c:pt idx="491">
                  <c:v>2747</c:v>
                </c:pt>
                <c:pt idx="492">
                  <c:v>2746</c:v>
                </c:pt>
                <c:pt idx="493">
                  <c:v>2748</c:v>
                </c:pt>
                <c:pt idx="494">
                  <c:v>2747</c:v>
                </c:pt>
                <c:pt idx="495">
                  <c:v>2747</c:v>
                </c:pt>
                <c:pt idx="496">
                  <c:v>2747</c:v>
                </c:pt>
                <c:pt idx="497">
                  <c:v>2743</c:v>
                </c:pt>
                <c:pt idx="498">
                  <c:v>2736</c:v>
                </c:pt>
                <c:pt idx="499">
                  <c:v>2739</c:v>
                </c:pt>
                <c:pt idx="500">
                  <c:v>2737</c:v>
                </c:pt>
                <c:pt idx="501">
                  <c:v>2736</c:v>
                </c:pt>
                <c:pt idx="502">
                  <c:v>2736</c:v>
                </c:pt>
                <c:pt idx="503">
                  <c:v>2735</c:v>
                </c:pt>
                <c:pt idx="504">
                  <c:v>2742</c:v>
                </c:pt>
                <c:pt idx="505">
                  <c:v>2736</c:v>
                </c:pt>
                <c:pt idx="506">
                  <c:v>2737</c:v>
                </c:pt>
                <c:pt idx="507">
                  <c:v>2739</c:v>
                </c:pt>
                <c:pt idx="508">
                  <c:v>2741</c:v>
                </c:pt>
                <c:pt idx="509">
                  <c:v>2738</c:v>
                </c:pt>
                <c:pt idx="510">
                  <c:v>2745</c:v>
                </c:pt>
                <c:pt idx="511">
                  <c:v>2734</c:v>
                </c:pt>
                <c:pt idx="512">
                  <c:v>2733</c:v>
                </c:pt>
                <c:pt idx="513">
                  <c:v>2731</c:v>
                </c:pt>
                <c:pt idx="514">
                  <c:v>2733</c:v>
                </c:pt>
                <c:pt idx="515">
                  <c:v>2727</c:v>
                </c:pt>
                <c:pt idx="516">
                  <c:v>2731</c:v>
                </c:pt>
                <c:pt idx="517">
                  <c:v>2737</c:v>
                </c:pt>
                <c:pt idx="518">
                  <c:v>2737</c:v>
                </c:pt>
                <c:pt idx="519">
                  <c:v>2737</c:v>
                </c:pt>
                <c:pt idx="520">
                  <c:v>2733</c:v>
                </c:pt>
                <c:pt idx="521">
                  <c:v>2726</c:v>
                </c:pt>
                <c:pt idx="522">
                  <c:v>2723</c:v>
                </c:pt>
                <c:pt idx="523">
                  <c:v>2724</c:v>
                </c:pt>
                <c:pt idx="524">
                  <c:v>2724</c:v>
                </c:pt>
                <c:pt idx="525">
                  <c:v>2721</c:v>
                </c:pt>
                <c:pt idx="526">
                  <c:v>2726</c:v>
                </c:pt>
                <c:pt idx="527">
                  <c:v>2723</c:v>
                </c:pt>
                <c:pt idx="528">
                  <c:v>2724</c:v>
                </c:pt>
                <c:pt idx="529">
                  <c:v>2726</c:v>
                </c:pt>
                <c:pt idx="530">
                  <c:v>2725</c:v>
                </c:pt>
                <c:pt idx="531">
                  <c:v>2725</c:v>
                </c:pt>
                <c:pt idx="532">
                  <c:v>2725</c:v>
                </c:pt>
                <c:pt idx="533">
                  <c:v>2724</c:v>
                </c:pt>
                <c:pt idx="534">
                  <c:v>2727</c:v>
                </c:pt>
                <c:pt idx="535">
                  <c:v>2722</c:v>
                </c:pt>
                <c:pt idx="536">
                  <c:v>2726</c:v>
                </c:pt>
                <c:pt idx="537">
                  <c:v>2722</c:v>
                </c:pt>
                <c:pt idx="538">
                  <c:v>2724</c:v>
                </c:pt>
                <c:pt idx="539">
                  <c:v>2723</c:v>
                </c:pt>
                <c:pt idx="540">
                  <c:v>2720</c:v>
                </c:pt>
                <c:pt idx="541">
                  <c:v>2724</c:v>
                </c:pt>
                <c:pt idx="542">
                  <c:v>2724</c:v>
                </c:pt>
                <c:pt idx="543">
                  <c:v>2722</c:v>
                </c:pt>
                <c:pt idx="544">
                  <c:v>2720</c:v>
                </c:pt>
                <c:pt idx="545">
                  <c:v>2717</c:v>
                </c:pt>
                <c:pt idx="546">
                  <c:v>2718</c:v>
                </c:pt>
                <c:pt idx="547">
                  <c:v>2719</c:v>
                </c:pt>
                <c:pt idx="548">
                  <c:v>2719</c:v>
                </c:pt>
                <c:pt idx="549">
                  <c:v>2719</c:v>
                </c:pt>
                <c:pt idx="550">
                  <c:v>2717</c:v>
                </c:pt>
                <c:pt idx="551">
                  <c:v>2713</c:v>
                </c:pt>
                <c:pt idx="552">
                  <c:v>2715</c:v>
                </c:pt>
                <c:pt idx="553">
                  <c:v>2708</c:v>
                </c:pt>
                <c:pt idx="554">
                  <c:v>2714</c:v>
                </c:pt>
                <c:pt idx="555">
                  <c:v>2713</c:v>
                </c:pt>
                <c:pt idx="556">
                  <c:v>2713</c:v>
                </c:pt>
                <c:pt idx="557">
                  <c:v>2711</c:v>
                </c:pt>
                <c:pt idx="558">
                  <c:v>2713</c:v>
                </c:pt>
                <c:pt idx="559">
                  <c:v>2716</c:v>
                </c:pt>
                <c:pt idx="560">
                  <c:v>2715</c:v>
                </c:pt>
                <c:pt idx="561">
                  <c:v>2715</c:v>
                </c:pt>
                <c:pt idx="562">
                  <c:v>2717</c:v>
                </c:pt>
                <c:pt idx="563">
                  <c:v>2712</c:v>
                </c:pt>
                <c:pt idx="564">
                  <c:v>2715</c:v>
                </c:pt>
                <c:pt idx="565">
                  <c:v>2713</c:v>
                </c:pt>
                <c:pt idx="566">
                  <c:v>2714</c:v>
                </c:pt>
                <c:pt idx="567">
                  <c:v>2711</c:v>
                </c:pt>
                <c:pt idx="568">
                  <c:v>2710</c:v>
                </c:pt>
                <c:pt idx="569">
                  <c:v>2710</c:v>
                </c:pt>
                <c:pt idx="570">
                  <c:v>2709</c:v>
                </c:pt>
                <c:pt idx="571">
                  <c:v>2709</c:v>
                </c:pt>
                <c:pt idx="572">
                  <c:v>2709</c:v>
                </c:pt>
                <c:pt idx="573">
                  <c:v>2707</c:v>
                </c:pt>
                <c:pt idx="574">
                  <c:v>2711</c:v>
                </c:pt>
                <c:pt idx="575">
                  <c:v>2708</c:v>
                </c:pt>
                <c:pt idx="576">
                  <c:v>2709</c:v>
                </c:pt>
                <c:pt idx="577">
                  <c:v>2709</c:v>
                </c:pt>
                <c:pt idx="578">
                  <c:v>2704</c:v>
                </c:pt>
                <c:pt idx="579">
                  <c:v>2707</c:v>
                </c:pt>
                <c:pt idx="580">
                  <c:v>2706</c:v>
                </c:pt>
                <c:pt idx="581">
                  <c:v>2705</c:v>
                </c:pt>
                <c:pt idx="582">
                  <c:v>2704</c:v>
                </c:pt>
                <c:pt idx="583">
                  <c:v>2703</c:v>
                </c:pt>
                <c:pt idx="584">
                  <c:v>2706</c:v>
                </c:pt>
                <c:pt idx="585">
                  <c:v>2704</c:v>
                </c:pt>
                <c:pt idx="586">
                  <c:v>2702</c:v>
                </c:pt>
                <c:pt idx="587">
                  <c:v>2705</c:v>
                </c:pt>
                <c:pt idx="588">
                  <c:v>2702</c:v>
                </c:pt>
                <c:pt idx="589">
                  <c:v>2703</c:v>
                </c:pt>
                <c:pt idx="590">
                  <c:v>2702</c:v>
                </c:pt>
                <c:pt idx="591">
                  <c:v>2702</c:v>
                </c:pt>
                <c:pt idx="592">
                  <c:v>2704</c:v>
                </c:pt>
                <c:pt idx="593">
                  <c:v>2700</c:v>
                </c:pt>
                <c:pt idx="594">
                  <c:v>2703</c:v>
                </c:pt>
                <c:pt idx="595">
                  <c:v>2699</c:v>
                </c:pt>
                <c:pt idx="596">
                  <c:v>2700</c:v>
                </c:pt>
                <c:pt idx="597">
                  <c:v>2699</c:v>
                </c:pt>
                <c:pt idx="598">
                  <c:v>2699</c:v>
                </c:pt>
                <c:pt idx="599">
                  <c:v>2699</c:v>
                </c:pt>
                <c:pt idx="600">
                  <c:v>2699</c:v>
                </c:pt>
                <c:pt idx="601">
                  <c:v>2697</c:v>
                </c:pt>
                <c:pt idx="602">
                  <c:v>2698</c:v>
                </c:pt>
                <c:pt idx="603">
                  <c:v>2696</c:v>
                </c:pt>
                <c:pt idx="604">
                  <c:v>2698</c:v>
                </c:pt>
                <c:pt idx="605">
                  <c:v>2700</c:v>
                </c:pt>
                <c:pt idx="606">
                  <c:v>2697</c:v>
                </c:pt>
                <c:pt idx="607">
                  <c:v>2695</c:v>
                </c:pt>
                <c:pt idx="608">
                  <c:v>2688</c:v>
                </c:pt>
                <c:pt idx="609">
                  <c:v>2694</c:v>
                </c:pt>
                <c:pt idx="610">
                  <c:v>2696</c:v>
                </c:pt>
                <c:pt idx="611">
                  <c:v>2693</c:v>
                </c:pt>
                <c:pt idx="612">
                  <c:v>2692</c:v>
                </c:pt>
                <c:pt idx="613">
                  <c:v>2694</c:v>
                </c:pt>
                <c:pt idx="614">
                  <c:v>2690</c:v>
                </c:pt>
                <c:pt idx="615">
                  <c:v>2690</c:v>
                </c:pt>
                <c:pt idx="616">
                  <c:v>2692</c:v>
                </c:pt>
                <c:pt idx="617">
                  <c:v>2693</c:v>
                </c:pt>
                <c:pt idx="618">
                  <c:v>2692</c:v>
                </c:pt>
                <c:pt idx="619">
                  <c:v>2689</c:v>
                </c:pt>
                <c:pt idx="620">
                  <c:v>2689</c:v>
                </c:pt>
                <c:pt idx="621">
                  <c:v>2689</c:v>
                </c:pt>
                <c:pt idx="622">
                  <c:v>2690</c:v>
                </c:pt>
                <c:pt idx="623">
                  <c:v>2689</c:v>
                </c:pt>
                <c:pt idx="624">
                  <c:v>2690</c:v>
                </c:pt>
                <c:pt idx="625">
                  <c:v>2690</c:v>
                </c:pt>
                <c:pt idx="626">
                  <c:v>2689</c:v>
                </c:pt>
                <c:pt idx="627">
                  <c:v>2687</c:v>
                </c:pt>
                <c:pt idx="628">
                  <c:v>2689</c:v>
                </c:pt>
                <c:pt idx="629">
                  <c:v>2687</c:v>
                </c:pt>
                <c:pt idx="630">
                  <c:v>2687</c:v>
                </c:pt>
                <c:pt idx="631">
                  <c:v>2688</c:v>
                </c:pt>
                <c:pt idx="632">
                  <c:v>2686</c:v>
                </c:pt>
                <c:pt idx="633">
                  <c:v>2677</c:v>
                </c:pt>
                <c:pt idx="634">
                  <c:v>2671</c:v>
                </c:pt>
                <c:pt idx="635">
                  <c:v>2683</c:v>
                </c:pt>
                <c:pt idx="636">
                  <c:v>2685</c:v>
                </c:pt>
                <c:pt idx="637">
                  <c:v>2684</c:v>
                </c:pt>
                <c:pt idx="638">
                  <c:v>2684</c:v>
                </c:pt>
                <c:pt idx="639">
                  <c:v>2682</c:v>
                </c:pt>
                <c:pt idx="640">
                  <c:v>2682</c:v>
                </c:pt>
                <c:pt idx="641">
                  <c:v>2681</c:v>
                </c:pt>
                <c:pt idx="642">
                  <c:v>2683</c:v>
                </c:pt>
                <c:pt idx="643">
                  <c:v>2682</c:v>
                </c:pt>
                <c:pt idx="644">
                  <c:v>2682</c:v>
                </c:pt>
                <c:pt idx="645">
                  <c:v>2682</c:v>
                </c:pt>
                <c:pt idx="646">
                  <c:v>2678</c:v>
                </c:pt>
                <c:pt idx="647">
                  <c:v>2683</c:v>
                </c:pt>
                <c:pt idx="648">
                  <c:v>2679</c:v>
                </c:pt>
                <c:pt idx="649">
                  <c:v>2684</c:v>
                </c:pt>
                <c:pt idx="650">
                  <c:v>2680</c:v>
                </c:pt>
                <c:pt idx="651">
                  <c:v>2679</c:v>
                </c:pt>
                <c:pt idx="652">
                  <c:v>2680</c:v>
                </c:pt>
                <c:pt idx="653">
                  <c:v>2681</c:v>
                </c:pt>
                <c:pt idx="654">
                  <c:v>2678</c:v>
                </c:pt>
                <c:pt idx="655">
                  <c:v>2678</c:v>
                </c:pt>
                <c:pt idx="656">
                  <c:v>2679</c:v>
                </c:pt>
                <c:pt idx="657">
                  <c:v>2677</c:v>
                </c:pt>
                <c:pt idx="658">
                  <c:v>2679</c:v>
                </c:pt>
                <c:pt idx="659">
                  <c:v>2678</c:v>
                </c:pt>
                <c:pt idx="660">
                  <c:v>2676</c:v>
                </c:pt>
                <c:pt idx="661">
                  <c:v>2675</c:v>
                </c:pt>
                <c:pt idx="662">
                  <c:v>2673</c:v>
                </c:pt>
                <c:pt idx="663">
                  <c:v>2678</c:v>
                </c:pt>
                <c:pt idx="664">
                  <c:v>2673</c:v>
                </c:pt>
                <c:pt idx="665">
                  <c:v>2676</c:v>
                </c:pt>
                <c:pt idx="666">
                  <c:v>2672</c:v>
                </c:pt>
                <c:pt idx="667">
                  <c:v>2674</c:v>
                </c:pt>
                <c:pt idx="668">
                  <c:v>2670</c:v>
                </c:pt>
                <c:pt idx="669">
                  <c:v>2674</c:v>
                </c:pt>
                <c:pt idx="670">
                  <c:v>2677</c:v>
                </c:pt>
                <c:pt idx="671">
                  <c:v>2670</c:v>
                </c:pt>
                <c:pt idx="672">
                  <c:v>2672</c:v>
                </c:pt>
                <c:pt idx="673">
                  <c:v>2673</c:v>
                </c:pt>
                <c:pt idx="674">
                  <c:v>2674</c:v>
                </c:pt>
                <c:pt idx="675">
                  <c:v>2672</c:v>
                </c:pt>
                <c:pt idx="676">
                  <c:v>2672</c:v>
                </c:pt>
                <c:pt idx="677">
                  <c:v>2672</c:v>
                </c:pt>
                <c:pt idx="678">
                  <c:v>2670</c:v>
                </c:pt>
                <c:pt idx="679">
                  <c:v>2671</c:v>
                </c:pt>
                <c:pt idx="680">
                  <c:v>2672</c:v>
                </c:pt>
                <c:pt idx="681">
                  <c:v>2674</c:v>
                </c:pt>
                <c:pt idx="682">
                  <c:v>2667</c:v>
                </c:pt>
                <c:pt idx="683">
                  <c:v>2666</c:v>
                </c:pt>
                <c:pt idx="684">
                  <c:v>2665</c:v>
                </c:pt>
                <c:pt idx="685">
                  <c:v>2663</c:v>
                </c:pt>
                <c:pt idx="686">
                  <c:v>2665</c:v>
                </c:pt>
                <c:pt idx="687">
                  <c:v>2667</c:v>
                </c:pt>
                <c:pt idx="688">
                  <c:v>2665</c:v>
                </c:pt>
                <c:pt idx="689">
                  <c:v>2665</c:v>
                </c:pt>
                <c:pt idx="690">
                  <c:v>2662</c:v>
                </c:pt>
                <c:pt idx="691">
                  <c:v>2664</c:v>
                </c:pt>
                <c:pt idx="692">
                  <c:v>2663</c:v>
                </c:pt>
                <c:pt idx="693">
                  <c:v>2665</c:v>
                </c:pt>
                <c:pt idx="694">
                  <c:v>2661</c:v>
                </c:pt>
                <c:pt idx="695">
                  <c:v>2662</c:v>
                </c:pt>
                <c:pt idx="696">
                  <c:v>2659</c:v>
                </c:pt>
                <c:pt idx="697">
                  <c:v>2661</c:v>
                </c:pt>
                <c:pt idx="698">
                  <c:v>2663</c:v>
                </c:pt>
                <c:pt idx="699">
                  <c:v>2661</c:v>
                </c:pt>
                <c:pt idx="700">
                  <c:v>2661</c:v>
                </c:pt>
                <c:pt idx="701">
                  <c:v>2662</c:v>
                </c:pt>
                <c:pt idx="702">
                  <c:v>2666</c:v>
                </c:pt>
                <c:pt idx="703">
                  <c:v>2657</c:v>
                </c:pt>
                <c:pt idx="704">
                  <c:v>2661</c:v>
                </c:pt>
                <c:pt idx="705">
                  <c:v>2662</c:v>
                </c:pt>
                <c:pt idx="706">
                  <c:v>2659</c:v>
                </c:pt>
                <c:pt idx="707">
                  <c:v>2660</c:v>
                </c:pt>
                <c:pt idx="708">
                  <c:v>2659</c:v>
                </c:pt>
                <c:pt idx="709">
                  <c:v>2660</c:v>
                </c:pt>
                <c:pt idx="710">
                  <c:v>2653</c:v>
                </c:pt>
                <c:pt idx="711">
                  <c:v>2651</c:v>
                </c:pt>
                <c:pt idx="712">
                  <c:v>2653</c:v>
                </c:pt>
                <c:pt idx="713">
                  <c:v>2650</c:v>
                </c:pt>
                <c:pt idx="714">
                  <c:v>2654</c:v>
                </c:pt>
                <c:pt idx="715">
                  <c:v>2651</c:v>
                </c:pt>
                <c:pt idx="716">
                  <c:v>2648</c:v>
                </c:pt>
                <c:pt idx="717">
                  <c:v>2650</c:v>
                </c:pt>
                <c:pt idx="718">
                  <c:v>2651</c:v>
                </c:pt>
                <c:pt idx="719">
                  <c:v>2647</c:v>
                </c:pt>
                <c:pt idx="720">
                  <c:v>2646</c:v>
                </c:pt>
                <c:pt idx="721">
                  <c:v>2648</c:v>
                </c:pt>
                <c:pt idx="722">
                  <c:v>2647</c:v>
                </c:pt>
                <c:pt idx="723">
                  <c:v>2648</c:v>
                </c:pt>
                <c:pt idx="724">
                  <c:v>2653</c:v>
                </c:pt>
                <c:pt idx="725">
                  <c:v>2647</c:v>
                </c:pt>
                <c:pt idx="726">
                  <c:v>2650</c:v>
                </c:pt>
                <c:pt idx="727">
                  <c:v>2645</c:v>
                </c:pt>
                <c:pt idx="728">
                  <c:v>2645</c:v>
                </c:pt>
                <c:pt idx="729">
                  <c:v>2644</c:v>
                </c:pt>
                <c:pt idx="730">
                  <c:v>2641</c:v>
                </c:pt>
                <c:pt idx="731">
                  <c:v>2646</c:v>
                </c:pt>
                <c:pt idx="732">
                  <c:v>2642</c:v>
                </c:pt>
                <c:pt idx="733">
                  <c:v>2644</c:v>
                </c:pt>
                <c:pt idx="734">
                  <c:v>2647</c:v>
                </c:pt>
                <c:pt idx="735">
                  <c:v>2645</c:v>
                </c:pt>
                <c:pt idx="736">
                  <c:v>2645</c:v>
                </c:pt>
                <c:pt idx="737">
                  <c:v>2647</c:v>
                </c:pt>
                <c:pt idx="738">
                  <c:v>2644</c:v>
                </c:pt>
                <c:pt idx="739">
                  <c:v>2646</c:v>
                </c:pt>
                <c:pt idx="740">
                  <c:v>2645</c:v>
                </c:pt>
                <c:pt idx="741">
                  <c:v>2646</c:v>
                </c:pt>
                <c:pt idx="742">
                  <c:v>2644</c:v>
                </c:pt>
                <c:pt idx="743">
                  <c:v>2642</c:v>
                </c:pt>
                <c:pt idx="744">
                  <c:v>2644</c:v>
                </c:pt>
                <c:pt idx="745">
                  <c:v>2643</c:v>
                </c:pt>
                <c:pt idx="746">
                  <c:v>2646</c:v>
                </c:pt>
                <c:pt idx="747">
                  <c:v>2639</c:v>
                </c:pt>
                <c:pt idx="748">
                  <c:v>2641</c:v>
                </c:pt>
                <c:pt idx="749">
                  <c:v>2640</c:v>
                </c:pt>
                <c:pt idx="750">
                  <c:v>2637</c:v>
                </c:pt>
                <c:pt idx="751">
                  <c:v>2635</c:v>
                </c:pt>
                <c:pt idx="752">
                  <c:v>2640</c:v>
                </c:pt>
                <c:pt idx="753">
                  <c:v>2639</c:v>
                </c:pt>
                <c:pt idx="754">
                  <c:v>2634</c:v>
                </c:pt>
                <c:pt idx="755">
                  <c:v>2636</c:v>
                </c:pt>
                <c:pt idx="756">
                  <c:v>2634</c:v>
                </c:pt>
                <c:pt idx="757">
                  <c:v>2633</c:v>
                </c:pt>
                <c:pt idx="758">
                  <c:v>2632</c:v>
                </c:pt>
                <c:pt idx="759">
                  <c:v>2633</c:v>
                </c:pt>
                <c:pt idx="760">
                  <c:v>2634</c:v>
                </c:pt>
                <c:pt idx="761">
                  <c:v>2633</c:v>
                </c:pt>
                <c:pt idx="762">
                  <c:v>2634</c:v>
                </c:pt>
                <c:pt idx="763">
                  <c:v>2630</c:v>
                </c:pt>
                <c:pt idx="764">
                  <c:v>2635</c:v>
                </c:pt>
                <c:pt idx="765">
                  <c:v>2631</c:v>
                </c:pt>
                <c:pt idx="766">
                  <c:v>2630</c:v>
                </c:pt>
                <c:pt idx="767">
                  <c:v>2631</c:v>
                </c:pt>
                <c:pt idx="768">
                  <c:v>2631</c:v>
                </c:pt>
                <c:pt idx="769">
                  <c:v>2627</c:v>
                </c:pt>
                <c:pt idx="770">
                  <c:v>2626</c:v>
                </c:pt>
                <c:pt idx="771">
                  <c:v>2631</c:v>
                </c:pt>
                <c:pt idx="772">
                  <c:v>2629</c:v>
                </c:pt>
                <c:pt idx="773">
                  <c:v>2631</c:v>
                </c:pt>
                <c:pt idx="774">
                  <c:v>2634</c:v>
                </c:pt>
                <c:pt idx="775">
                  <c:v>2632</c:v>
                </c:pt>
                <c:pt idx="776">
                  <c:v>2634</c:v>
                </c:pt>
                <c:pt idx="777">
                  <c:v>2635</c:v>
                </c:pt>
                <c:pt idx="778">
                  <c:v>2631</c:v>
                </c:pt>
                <c:pt idx="779">
                  <c:v>2629</c:v>
                </c:pt>
                <c:pt idx="780">
                  <c:v>2633</c:v>
                </c:pt>
                <c:pt idx="781">
                  <c:v>2633</c:v>
                </c:pt>
                <c:pt idx="782">
                  <c:v>2628</c:v>
                </c:pt>
                <c:pt idx="783">
                  <c:v>2629</c:v>
                </c:pt>
                <c:pt idx="784">
                  <c:v>2632</c:v>
                </c:pt>
                <c:pt idx="785">
                  <c:v>2632</c:v>
                </c:pt>
                <c:pt idx="786">
                  <c:v>2631</c:v>
                </c:pt>
                <c:pt idx="787">
                  <c:v>2629</c:v>
                </c:pt>
                <c:pt idx="788">
                  <c:v>2627</c:v>
                </c:pt>
                <c:pt idx="789">
                  <c:v>2629</c:v>
                </c:pt>
                <c:pt idx="790">
                  <c:v>2626</c:v>
                </c:pt>
                <c:pt idx="791">
                  <c:v>2626</c:v>
                </c:pt>
                <c:pt idx="792">
                  <c:v>2624</c:v>
                </c:pt>
                <c:pt idx="793">
                  <c:v>2626</c:v>
                </c:pt>
                <c:pt idx="794">
                  <c:v>2623</c:v>
                </c:pt>
                <c:pt idx="795">
                  <c:v>2622</c:v>
                </c:pt>
                <c:pt idx="796">
                  <c:v>2621</c:v>
                </c:pt>
                <c:pt idx="797">
                  <c:v>2628</c:v>
                </c:pt>
                <c:pt idx="798">
                  <c:v>2621</c:v>
                </c:pt>
                <c:pt idx="799">
                  <c:v>2624</c:v>
                </c:pt>
                <c:pt idx="800">
                  <c:v>2624</c:v>
                </c:pt>
                <c:pt idx="801">
                  <c:v>2622</c:v>
                </c:pt>
                <c:pt idx="802">
                  <c:v>2622</c:v>
                </c:pt>
                <c:pt idx="803">
                  <c:v>2621</c:v>
                </c:pt>
                <c:pt idx="804">
                  <c:v>2618</c:v>
                </c:pt>
                <c:pt idx="805">
                  <c:v>2619</c:v>
                </c:pt>
                <c:pt idx="806">
                  <c:v>2617</c:v>
                </c:pt>
                <c:pt idx="807">
                  <c:v>2619</c:v>
                </c:pt>
                <c:pt idx="808">
                  <c:v>2616</c:v>
                </c:pt>
                <c:pt idx="809">
                  <c:v>2615</c:v>
                </c:pt>
                <c:pt idx="810">
                  <c:v>2614</c:v>
                </c:pt>
                <c:pt idx="811">
                  <c:v>2617</c:v>
                </c:pt>
                <c:pt idx="812">
                  <c:v>2617</c:v>
                </c:pt>
                <c:pt idx="813">
                  <c:v>2618</c:v>
                </c:pt>
                <c:pt idx="814">
                  <c:v>2614</c:v>
                </c:pt>
                <c:pt idx="815">
                  <c:v>2618</c:v>
                </c:pt>
                <c:pt idx="816">
                  <c:v>2614</c:v>
                </c:pt>
                <c:pt idx="817">
                  <c:v>2618</c:v>
                </c:pt>
                <c:pt idx="818">
                  <c:v>2614</c:v>
                </c:pt>
                <c:pt idx="819">
                  <c:v>2617</c:v>
                </c:pt>
                <c:pt idx="820">
                  <c:v>2589</c:v>
                </c:pt>
                <c:pt idx="821">
                  <c:v>2619</c:v>
                </c:pt>
                <c:pt idx="822">
                  <c:v>2619</c:v>
                </c:pt>
                <c:pt idx="823">
                  <c:v>2617</c:v>
                </c:pt>
                <c:pt idx="824">
                  <c:v>2616</c:v>
                </c:pt>
                <c:pt idx="825">
                  <c:v>2616</c:v>
                </c:pt>
                <c:pt idx="826">
                  <c:v>2614</c:v>
                </c:pt>
                <c:pt idx="827">
                  <c:v>2612</c:v>
                </c:pt>
                <c:pt idx="828">
                  <c:v>2615</c:v>
                </c:pt>
                <c:pt idx="829">
                  <c:v>2612</c:v>
                </c:pt>
                <c:pt idx="830">
                  <c:v>2614</c:v>
                </c:pt>
                <c:pt idx="831">
                  <c:v>2611</c:v>
                </c:pt>
                <c:pt idx="832">
                  <c:v>2609</c:v>
                </c:pt>
                <c:pt idx="833">
                  <c:v>2611</c:v>
                </c:pt>
                <c:pt idx="834">
                  <c:v>2607</c:v>
                </c:pt>
                <c:pt idx="835">
                  <c:v>2606</c:v>
                </c:pt>
                <c:pt idx="836">
                  <c:v>2606</c:v>
                </c:pt>
                <c:pt idx="837">
                  <c:v>2602</c:v>
                </c:pt>
                <c:pt idx="838">
                  <c:v>2606</c:v>
                </c:pt>
                <c:pt idx="839">
                  <c:v>2606</c:v>
                </c:pt>
                <c:pt idx="840">
                  <c:v>2605</c:v>
                </c:pt>
                <c:pt idx="841">
                  <c:v>2604</c:v>
                </c:pt>
                <c:pt idx="842">
                  <c:v>2604</c:v>
                </c:pt>
                <c:pt idx="843">
                  <c:v>2604</c:v>
                </c:pt>
                <c:pt idx="844">
                  <c:v>2607</c:v>
                </c:pt>
                <c:pt idx="845">
                  <c:v>2604</c:v>
                </c:pt>
                <c:pt idx="846">
                  <c:v>2604</c:v>
                </c:pt>
                <c:pt idx="847">
                  <c:v>2608</c:v>
                </c:pt>
                <c:pt idx="848">
                  <c:v>2605</c:v>
                </c:pt>
                <c:pt idx="849">
                  <c:v>2604</c:v>
                </c:pt>
                <c:pt idx="850">
                  <c:v>2605</c:v>
                </c:pt>
                <c:pt idx="851">
                  <c:v>2607</c:v>
                </c:pt>
                <c:pt idx="852">
                  <c:v>2600</c:v>
                </c:pt>
                <c:pt idx="853">
                  <c:v>2605</c:v>
                </c:pt>
                <c:pt idx="854">
                  <c:v>2603</c:v>
                </c:pt>
                <c:pt idx="855">
                  <c:v>2605</c:v>
                </c:pt>
                <c:pt idx="856">
                  <c:v>2604</c:v>
                </c:pt>
                <c:pt idx="857">
                  <c:v>2600</c:v>
                </c:pt>
                <c:pt idx="858">
                  <c:v>2599</c:v>
                </c:pt>
                <c:pt idx="859">
                  <c:v>2599</c:v>
                </c:pt>
                <c:pt idx="860">
                  <c:v>2597</c:v>
                </c:pt>
                <c:pt idx="861">
                  <c:v>2597</c:v>
                </c:pt>
                <c:pt idx="862">
                  <c:v>2597</c:v>
                </c:pt>
                <c:pt idx="863">
                  <c:v>2594</c:v>
                </c:pt>
                <c:pt idx="864">
                  <c:v>2592</c:v>
                </c:pt>
                <c:pt idx="865">
                  <c:v>2597</c:v>
                </c:pt>
                <c:pt idx="866">
                  <c:v>2597</c:v>
                </c:pt>
                <c:pt idx="867">
                  <c:v>2594</c:v>
                </c:pt>
                <c:pt idx="868">
                  <c:v>2596</c:v>
                </c:pt>
                <c:pt idx="869">
                  <c:v>2595</c:v>
                </c:pt>
                <c:pt idx="870">
                  <c:v>2594</c:v>
                </c:pt>
                <c:pt idx="871">
                  <c:v>2592</c:v>
                </c:pt>
                <c:pt idx="872">
                  <c:v>2596</c:v>
                </c:pt>
                <c:pt idx="873">
                  <c:v>2592</c:v>
                </c:pt>
                <c:pt idx="874">
                  <c:v>2593</c:v>
                </c:pt>
                <c:pt idx="875">
                  <c:v>2597</c:v>
                </c:pt>
                <c:pt idx="876">
                  <c:v>2593</c:v>
                </c:pt>
                <c:pt idx="877">
                  <c:v>2591</c:v>
                </c:pt>
                <c:pt idx="878">
                  <c:v>2595</c:v>
                </c:pt>
                <c:pt idx="879">
                  <c:v>2594</c:v>
                </c:pt>
                <c:pt idx="880">
                  <c:v>2593</c:v>
                </c:pt>
                <c:pt idx="881">
                  <c:v>2595</c:v>
                </c:pt>
                <c:pt idx="882">
                  <c:v>2596</c:v>
                </c:pt>
                <c:pt idx="883">
                  <c:v>2592</c:v>
                </c:pt>
                <c:pt idx="884">
                  <c:v>2594</c:v>
                </c:pt>
                <c:pt idx="885">
                  <c:v>2597</c:v>
                </c:pt>
                <c:pt idx="886">
                  <c:v>2594</c:v>
                </c:pt>
                <c:pt idx="887">
                  <c:v>2596</c:v>
                </c:pt>
                <c:pt idx="888">
                  <c:v>2592</c:v>
                </c:pt>
                <c:pt idx="889">
                  <c:v>2592</c:v>
                </c:pt>
                <c:pt idx="890">
                  <c:v>2592</c:v>
                </c:pt>
                <c:pt idx="891">
                  <c:v>2590</c:v>
                </c:pt>
                <c:pt idx="892">
                  <c:v>2591</c:v>
                </c:pt>
                <c:pt idx="893">
                  <c:v>2593</c:v>
                </c:pt>
                <c:pt idx="894">
                  <c:v>2592</c:v>
                </c:pt>
                <c:pt idx="895">
                  <c:v>2588</c:v>
                </c:pt>
                <c:pt idx="896">
                  <c:v>2587</c:v>
                </c:pt>
                <c:pt idx="897">
                  <c:v>2586</c:v>
                </c:pt>
                <c:pt idx="898">
                  <c:v>2589</c:v>
                </c:pt>
                <c:pt idx="899">
                  <c:v>2585</c:v>
                </c:pt>
                <c:pt idx="900">
                  <c:v>2585</c:v>
                </c:pt>
                <c:pt idx="901">
                  <c:v>2588</c:v>
                </c:pt>
                <c:pt idx="902">
                  <c:v>2586</c:v>
                </c:pt>
                <c:pt idx="903">
                  <c:v>2584</c:v>
                </c:pt>
                <c:pt idx="904">
                  <c:v>2585</c:v>
                </c:pt>
                <c:pt idx="905">
                  <c:v>2588</c:v>
                </c:pt>
                <c:pt idx="906">
                  <c:v>2584</c:v>
                </c:pt>
                <c:pt idx="907">
                  <c:v>2582</c:v>
                </c:pt>
                <c:pt idx="908">
                  <c:v>2584</c:v>
                </c:pt>
                <c:pt idx="909">
                  <c:v>2582</c:v>
                </c:pt>
                <c:pt idx="910">
                  <c:v>2582</c:v>
                </c:pt>
                <c:pt idx="911">
                  <c:v>2583</c:v>
                </c:pt>
                <c:pt idx="912">
                  <c:v>2584</c:v>
                </c:pt>
                <c:pt idx="913">
                  <c:v>2584</c:v>
                </c:pt>
                <c:pt idx="914">
                  <c:v>2584</c:v>
                </c:pt>
                <c:pt idx="915">
                  <c:v>2586</c:v>
                </c:pt>
                <c:pt idx="916">
                  <c:v>2582</c:v>
                </c:pt>
                <c:pt idx="917">
                  <c:v>2583</c:v>
                </c:pt>
                <c:pt idx="918">
                  <c:v>2584</c:v>
                </c:pt>
                <c:pt idx="919">
                  <c:v>2582</c:v>
                </c:pt>
                <c:pt idx="920">
                  <c:v>2582</c:v>
                </c:pt>
                <c:pt idx="921">
                  <c:v>2581</c:v>
                </c:pt>
                <c:pt idx="922">
                  <c:v>2581</c:v>
                </c:pt>
                <c:pt idx="923">
                  <c:v>2580</c:v>
                </c:pt>
                <c:pt idx="924">
                  <c:v>2578</c:v>
                </c:pt>
                <c:pt idx="925">
                  <c:v>2581</c:v>
                </c:pt>
                <c:pt idx="926">
                  <c:v>2584</c:v>
                </c:pt>
                <c:pt idx="927">
                  <c:v>2579</c:v>
                </c:pt>
                <c:pt idx="928">
                  <c:v>2576</c:v>
                </c:pt>
                <c:pt idx="929">
                  <c:v>2581</c:v>
                </c:pt>
                <c:pt idx="930">
                  <c:v>2586</c:v>
                </c:pt>
                <c:pt idx="931">
                  <c:v>2585</c:v>
                </c:pt>
                <c:pt idx="932">
                  <c:v>2585</c:v>
                </c:pt>
                <c:pt idx="933">
                  <c:v>2585</c:v>
                </c:pt>
                <c:pt idx="934">
                  <c:v>2583</c:v>
                </c:pt>
                <c:pt idx="935">
                  <c:v>2580</c:v>
                </c:pt>
                <c:pt idx="936">
                  <c:v>2582</c:v>
                </c:pt>
                <c:pt idx="937">
                  <c:v>2582</c:v>
                </c:pt>
                <c:pt idx="938">
                  <c:v>2585</c:v>
                </c:pt>
                <c:pt idx="939">
                  <c:v>2580</c:v>
                </c:pt>
                <c:pt idx="940">
                  <c:v>2581</c:v>
                </c:pt>
                <c:pt idx="941">
                  <c:v>2581</c:v>
                </c:pt>
                <c:pt idx="942">
                  <c:v>2583</c:v>
                </c:pt>
                <c:pt idx="943">
                  <c:v>2581</c:v>
                </c:pt>
                <c:pt idx="944">
                  <c:v>2581</c:v>
                </c:pt>
                <c:pt idx="945">
                  <c:v>2581</c:v>
                </c:pt>
                <c:pt idx="946">
                  <c:v>2578</c:v>
                </c:pt>
                <c:pt idx="947">
                  <c:v>2577</c:v>
                </c:pt>
                <c:pt idx="948">
                  <c:v>2582</c:v>
                </c:pt>
                <c:pt idx="949">
                  <c:v>2580</c:v>
                </c:pt>
                <c:pt idx="950">
                  <c:v>2583</c:v>
                </c:pt>
                <c:pt idx="951">
                  <c:v>2578</c:v>
                </c:pt>
                <c:pt idx="952">
                  <c:v>2577</c:v>
                </c:pt>
                <c:pt idx="953">
                  <c:v>2576</c:v>
                </c:pt>
                <c:pt idx="954">
                  <c:v>2576</c:v>
                </c:pt>
                <c:pt idx="955">
                  <c:v>2574</c:v>
                </c:pt>
                <c:pt idx="956">
                  <c:v>2574</c:v>
                </c:pt>
                <c:pt idx="957">
                  <c:v>2575</c:v>
                </c:pt>
                <c:pt idx="958">
                  <c:v>2574</c:v>
                </c:pt>
                <c:pt idx="959">
                  <c:v>2572</c:v>
                </c:pt>
                <c:pt idx="960">
                  <c:v>2575</c:v>
                </c:pt>
                <c:pt idx="961">
                  <c:v>2573</c:v>
                </c:pt>
                <c:pt idx="962">
                  <c:v>2575</c:v>
                </c:pt>
                <c:pt idx="963">
                  <c:v>2575</c:v>
                </c:pt>
                <c:pt idx="964">
                  <c:v>2576</c:v>
                </c:pt>
                <c:pt idx="965">
                  <c:v>2575</c:v>
                </c:pt>
                <c:pt idx="966">
                  <c:v>2575</c:v>
                </c:pt>
                <c:pt idx="967">
                  <c:v>2571</c:v>
                </c:pt>
                <c:pt idx="968">
                  <c:v>2571</c:v>
                </c:pt>
                <c:pt idx="969">
                  <c:v>2574</c:v>
                </c:pt>
                <c:pt idx="970">
                  <c:v>2574</c:v>
                </c:pt>
                <c:pt idx="971">
                  <c:v>2573</c:v>
                </c:pt>
                <c:pt idx="972">
                  <c:v>2574</c:v>
                </c:pt>
                <c:pt idx="973">
                  <c:v>2572</c:v>
                </c:pt>
                <c:pt idx="974">
                  <c:v>2570</c:v>
                </c:pt>
                <c:pt idx="975">
                  <c:v>2572</c:v>
                </c:pt>
                <c:pt idx="976">
                  <c:v>2572</c:v>
                </c:pt>
                <c:pt idx="977">
                  <c:v>2569</c:v>
                </c:pt>
                <c:pt idx="978">
                  <c:v>2570</c:v>
                </c:pt>
                <c:pt idx="979">
                  <c:v>2569</c:v>
                </c:pt>
                <c:pt idx="980">
                  <c:v>2568</c:v>
                </c:pt>
                <c:pt idx="981">
                  <c:v>2565</c:v>
                </c:pt>
                <c:pt idx="982">
                  <c:v>2569</c:v>
                </c:pt>
                <c:pt idx="983">
                  <c:v>2567</c:v>
                </c:pt>
                <c:pt idx="984">
                  <c:v>2568</c:v>
                </c:pt>
                <c:pt idx="985">
                  <c:v>2568</c:v>
                </c:pt>
                <c:pt idx="986">
                  <c:v>2569</c:v>
                </c:pt>
                <c:pt idx="987">
                  <c:v>2570</c:v>
                </c:pt>
                <c:pt idx="988">
                  <c:v>2568</c:v>
                </c:pt>
                <c:pt idx="989">
                  <c:v>2566</c:v>
                </c:pt>
                <c:pt idx="990">
                  <c:v>2566</c:v>
                </c:pt>
                <c:pt idx="991">
                  <c:v>2568</c:v>
                </c:pt>
                <c:pt idx="992">
                  <c:v>2567</c:v>
                </c:pt>
                <c:pt idx="993">
                  <c:v>2568</c:v>
                </c:pt>
                <c:pt idx="994">
                  <c:v>2566</c:v>
                </c:pt>
                <c:pt idx="995">
                  <c:v>2564</c:v>
                </c:pt>
                <c:pt idx="996">
                  <c:v>2565</c:v>
                </c:pt>
                <c:pt idx="997">
                  <c:v>2566</c:v>
                </c:pt>
                <c:pt idx="998">
                  <c:v>2563</c:v>
                </c:pt>
              </c:numCache>
            </c:numRef>
          </c:yVal>
          <c:smooth val="1"/>
          <c:extLst>
            <c:ext xmlns:c16="http://schemas.microsoft.com/office/drawing/2014/chart" uri="{C3380CC4-5D6E-409C-BE32-E72D297353CC}">
              <c16:uniqueId val="{00000003-2470-456A-8655-7E919DC50EE4}"/>
            </c:ext>
          </c:extLst>
        </c:ser>
        <c:dLbls>
          <c:showLegendKey val="0"/>
          <c:showVal val="0"/>
          <c:showCatName val="0"/>
          <c:showSerName val="0"/>
          <c:showPercent val="0"/>
          <c:showBubbleSize val="0"/>
        </c:dLbls>
        <c:axId val="331170944"/>
        <c:axId val="331171336"/>
      </c:scatterChart>
      <c:valAx>
        <c:axId val="331170944"/>
        <c:scaling>
          <c:orientation val="minMax"/>
          <c:max val="1000"/>
          <c:min val="0"/>
        </c:scaling>
        <c:delete val="0"/>
        <c:axPos val="b"/>
        <c:title>
          <c:tx>
            <c:rich>
              <a:bodyPr/>
              <a:lstStyle/>
              <a:p>
                <a:pPr>
                  <a:defRPr/>
                </a:pPr>
                <a:r>
                  <a:rPr lang="en-US"/>
                  <a:t>Cycle Number</a:t>
                </a:r>
              </a:p>
            </c:rich>
          </c:tx>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a:pPr>
            <a:endParaRPr lang="en-US"/>
          </a:p>
        </c:txPr>
        <c:crossAx val="331171336"/>
        <c:crosses val="autoZero"/>
        <c:crossBetween val="midCat"/>
      </c:valAx>
      <c:valAx>
        <c:axId val="331171336"/>
        <c:scaling>
          <c:orientation val="minMax"/>
        </c:scaling>
        <c:delete val="0"/>
        <c:axPos val="l"/>
        <c:majorGridlines>
          <c:spPr>
            <a:ln w="3175">
              <a:solidFill>
                <a:srgbClr val="808080"/>
              </a:solidFill>
              <a:prstDash val="solid"/>
            </a:ln>
          </c:spPr>
        </c:majorGridlines>
        <c:title>
          <c:tx>
            <c:rich>
              <a:bodyPr/>
              <a:lstStyle/>
              <a:p>
                <a:pPr>
                  <a:defRPr/>
                </a:pPr>
                <a:r>
                  <a:rPr lang="en-US"/>
                  <a:t>mAH</a:t>
                </a:r>
              </a:p>
            </c:rich>
          </c:tx>
          <c:overlay val="0"/>
          <c:spPr>
            <a:noFill/>
            <a:ln w="25400">
              <a:noFill/>
            </a:ln>
          </c:spPr>
        </c:title>
        <c:numFmt formatCode="General" sourceLinked="1"/>
        <c:majorTickMark val="none"/>
        <c:minorTickMark val="none"/>
        <c:tickLblPos val="nextTo"/>
        <c:txPr>
          <a:bodyPr rot="0" vert="horz"/>
          <a:lstStyle/>
          <a:p>
            <a:pPr>
              <a:defRPr/>
            </a:pPr>
            <a:endParaRPr lang="en-US"/>
          </a:p>
        </c:txPr>
        <c:crossAx val="331170944"/>
        <c:crosses val="autoZero"/>
        <c:crossBetween val="midCat"/>
      </c:valAx>
      <c:spPr>
        <a:solidFill>
          <a:srgbClr val="969696"/>
        </a:solidFill>
        <a:ln w="25400">
          <a:noFill/>
        </a:ln>
      </c:spPr>
    </c:plotArea>
    <c:legend>
      <c:legendPos val="b"/>
      <c:layout>
        <c:manualLayout>
          <c:xMode val="edge"/>
          <c:yMode val="edge"/>
          <c:x val="1.5888670166229229E-2"/>
          <c:y val="0.87703327406654807"/>
          <c:w val="0.96822265966754151"/>
          <c:h val="0.10683769367538735"/>
        </c:manualLayout>
      </c:layout>
      <c:overlay val="0"/>
      <c:spPr>
        <a:noFill/>
        <a:ln w="25400">
          <a:noFill/>
        </a:ln>
      </c:spPr>
      <c:txPr>
        <a:bodyPr/>
        <a:lstStyle/>
        <a:p>
          <a:pPr>
            <a:defRPr sz="1200"/>
          </a:pPr>
          <a:endParaRPr lang="en-US"/>
        </a:p>
      </c:txPr>
    </c:legend>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Tahoma" pitchFamily="34" charset="0"/>
          <a:ea typeface="Tahoma" pitchFamily="34" charset="0"/>
          <a:cs typeface="Tahoma"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PP</c:v>
          </c:tx>
          <c:spPr>
            <a:ln w="19050" cap="rnd">
              <a:solidFill>
                <a:schemeClr val="accent1"/>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Sheet1!$B$2:$B$1153</c:f>
              <c:numCache>
                <c:formatCode>General</c:formatCode>
                <c:ptCount val="1152"/>
                <c:pt idx="0">
                  <c:v>27.1</c:v>
                </c:pt>
                <c:pt idx="1">
                  <c:v>27.1</c:v>
                </c:pt>
                <c:pt idx="2">
                  <c:v>27.8</c:v>
                </c:pt>
                <c:pt idx="3">
                  <c:v>31.5</c:v>
                </c:pt>
                <c:pt idx="4">
                  <c:v>28.3</c:v>
                </c:pt>
                <c:pt idx="5">
                  <c:v>28.4</c:v>
                </c:pt>
                <c:pt idx="6">
                  <c:v>29.6</c:v>
                </c:pt>
                <c:pt idx="7">
                  <c:v>30.8</c:v>
                </c:pt>
                <c:pt idx="8">
                  <c:v>32.1</c:v>
                </c:pt>
                <c:pt idx="9">
                  <c:v>33.4</c:v>
                </c:pt>
                <c:pt idx="10">
                  <c:v>34.4</c:v>
                </c:pt>
                <c:pt idx="11">
                  <c:v>35.5</c:v>
                </c:pt>
                <c:pt idx="12">
                  <c:v>36.4</c:v>
                </c:pt>
                <c:pt idx="13">
                  <c:v>37.299999999999997</c:v>
                </c:pt>
                <c:pt idx="14">
                  <c:v>38.200000000000003</c:v>
                </c:pt>
                <c:pt idx="15">
                  <c:v>39</c:v>
                </c:pt>
                <c:pt idx="16">
                  <c:v>39.9</c:v>
                </c:pt>
                <c:pt idx="17">
                  <c:v>40.700000000000003</c:v>
                </c:pt>
                <c:pt idx="18">
                  <c:v>41.5</c:v>
                </c:pt>
                <c:pt idx="19">
                  <c:v>42.3</c:v>
                </c:pt>
                <c:pt idx="20">
                  <c:v>43.1</c:v>
                </c:pt>
                <c:pt idx="21">
                  <c:v>43.9</c:v>
                </c:pt>
                <c:pt idx="22">
                  <c:v>44.7</c:v>
                </c:pt>
                <c:pt idx="23">
                  <c:v>45.5</c:v>
                </c:pt>
                <c:pt idx="24">
                  <c:v>46.3</c:v>
                </c:pt>
                <c:pt idx="25">
                  <c:v>47.2</c:v>
                </c:pt>
                <c:pt idx="26">
                  <c:v>48</c:v>
                </c:pt>
                <c:pt idx="27">
                  <c:v>48.9</c:v>
                </c:pt>
                <c:pt idx="28">
                  <c:v>49.6</c:v>
                </c:pt>
                <c:pt idx="29">
                  <c:v>50.5</c:v>
                </c:pt>
                <c:pt idx="30">
                  <c:v>51.3</c:v>
                </c:pt>
                <c:pt idx="31">
                  <c:v>52</c:v>
                </c:pt>
                <c:pt idx="32">
                  <c:v>52.8</c:v>
                </c:pt>
                <c:pt idx="33">
                  <c:v>53.6</c:v>
                </c:pt>
                <c:pt idx="34">
                  <c:v>54.3</c:v>
                </c:pt>
                <c:pt idx="35">
                  <c:v>55.1</c:v>
                </c:pt>
                <c:pt idx="36">
                  <c:v>55.9</c:v>
                </c:pt>
                <c:pt idx="37">
                  <c:v>56.7</c:v>
                </c:pt>
                <c:pt idx="38">
                  <c:v>57.4</c:v>
                </c:pt>
                <c:pt idx="39">
                  <c:v>58.2</c:v>
                </c:pt>
                <c:pt idx="40">
                  <c:v>58.9</c:v>
                </c:pt>
                <c:pt idx="41">
                  <c:v>60</c:v>
                </c:pt>
                <c:pt idx="42">
                  <c:v>60.8</c:v>
                </c:pt>
                <c:pt idx="43">
                  <c:v>61.5</c:v>
                </c:pt>
                <c:pt idx="44">
                  <c:v>62.3</c:v>
                </c:pt>
                <c:pt idx="45">
                  <c:v>63</c:v>
                </c:pt>
                <c:pt idx="46">
                  <c:v>63.7</c:v>
                </c:pt>
                <c:pt idx="47">
                  <c:v>64.400000000000006</c:v>
                </c:pt>
                <c:pt idx="48">
                  <c:v>65.099999999999994</c:v>
                </c:pt>
                <c:pt idx="49">
                  <c:v>65.8</c:v>
                </c:pt>
                <c:pt idx="50">
                  <c:v>66.5</c:v>
                </c:pt>
                <c:pt idx="51">
                  <c:v>67.2</c:v>
                </c:pt>
                <c:pt idx="52">
                  <c:v>67.900000000000006</c:v>
                </c:pt>
                <c:pt idx="53">
                  <c:v>68.5</c:v>
                </c:pt>
                <c:pt idx="54">
                  <c:v>69.2</c:v>
                </c:pt>
                <c:pt idx="55">
                  <c:v>69.8</c:v>
                </c:pt>
                <c:pt idx="56">
                  <c:v>70.5</c:v>
                </c:pt>
                <c:pt idx="57">
                  <c:v>71.2</c:v>
                </c:pt>
                <c:pt idx="58">
                  <c:v>72</c:v>
                </c:pt>
                <c:pt idx="59">
                  <c:v>72.8</c:v>
                </c:pt>
                <c:pt idx="60">
                  <c:v>73.400000000000006</c:v>
                </c:pt>
                <c:pt idx="61">
                  <c:v>74.099999999999994</c:v>
                </c:pt>
                <c:pt idx="62">
                  <c:v>74.7</c:v>
                </c:pt>
                <c:pt idx="63">
                  <c:v>75.3</c:v>
                </c:pt>
                <c:pt idx="64">
                  <c:v>75.900000000000006</c:v>
                </c:pt>
                <c:pt idx="65">
                  <c:v>76.599999999999994</c:v>
                </c:pt>
                <c:pt idx="66">
                  <c:v>77.2</c:v>
                </c:pt>
                <c:pt idx="67">
                  <c:v>77.8</c:v>
                </c:pt>
                <c:pt idx="68">
                  <c:v>78.5</c:v>
                </c:pt>
                <c:pt idx="69">
                  <c:v>79.2</c:v>
                </c:pt>
                <c:pt idx="70">
                  <c:v>79.8</c:v>
                </c:pt>
                <c:pt idx="71">
                  <c:v>80.5</c:v>
                </c:pt>
                <c:pt idx="72">
                  <c:v>81.099999999999994</c:v>
                </c:pt>
                <c:pt idx="73">
                  <c:v>81.8</c:v>
                </c:pt>
                <c:pt idx="74">
                  <c:v>82.4</c:v>
                </c:pt>
                <c:pt idx="75">
                  <c:v>83.1</c:v>
                </c:pt>
                <c:pt idx="76">
                  <c:v>83.8</c:v>
                </c:pt>
                <c:pt idx="77">
                  <c:v>84.5</c:v>
                </c:pt>
                <c:pt idx="78">
                  <c:v>85.1</c:v>
                </c:pt>
                <c:pt idx="79">
                  <c:v>85.7</c:v>
                </c:pt>
                <c:pt idx="80">
                  <c:v>86.4</c:v>
                </c:pt>
                <c:pt idx="81">
                  <c:v>87</c:v>
                </c:pt>
                <c:pt idx="82">
                  <c:v>87.6</c:v>
                </c:pt>
                <c:pt idx="83">
                  <c:v>88.2</c:v>
                </c:pt>
                <c:pt idx="84">
                  <c:v>88.8</c:v>
                </c:pt>
                <c:pt idx="85">
                  <c:v>89.4</c:v>
                </c:pt>
                <c:pt idx="86">
                  <c:v>90.1</c:v>
                </c:pt>
                <c:pt idx="87">
                  <c:v>90.7</c:v>
                </c:pt>
                <c:pt idx="88">
                  <c:v>91.2</c:v>
                </c:pt>
                <c:pt idx="89">
                  <c:v>91.8</c:v>
                </c:pt>
                <c:pt idx="90">
                  <c:v>92.4</c:v>
                </c:pt>
                <c:pt idx="91">
                  <c:v>93.1</c:v>
                </c:pt>
                <c:pt idx="92">
                  <c:v>93.6</c:v>
                </c:pt>
                <c:pt idx="93">
                  <c:v>94.2</c:v>
                </c:pt>
                <c:pt idx="94">
                  <c:v>94.8</c:v>
                </c:pt>
                <c:pt idx="95">
                  <c:v>95.4</c:v>
                </c:pt>
                <c:pt idx="96">
                  <c:v>96</c:v>
                </c:pt>
                <c:pt idx="97">
                  <c:v>96.6</c:v>
                </c:pt>
                <c:pt idx="98">
                  <c:v>97.2</c:v>
                </c:pt>
                <c:pt idx="99">
                  <c:v>97.8</c:v>
                </c:pt>
                <c:pt idx="100">
                  <c:v>98.4</c:v>
                </c:pt>
                <c:pt idx="101">
                  <c:v>99</c:v>
                </c:pt>
                <c:pt idx="102">
                  <c:v>99.6</c:v>
                </c:pt>
                <c:pt idx="103">
                  <c:v>100.2</c:v>
                </c:pt>
                <c:pt idx="104">
                  <c:v>100.9</c:v>
                </c:pt>
                <c:pt idx="105">
                  <c:v>101.4</c:v>
                </c:pt>
                <c:pt idx="106">
                  <c:v>102</c:v>
                </c:pt>
                <c:pt idx="107">
                  <c:v>102.6</c:v>
                </c:pt>
                <c:pt idx="108">
                  <c:v>103.1</c:v>
                </c:pt>
                <c:pt idx="109">
                  <c:v>103.8</c:v>
                </c:pt>
                <c:pt idx="110">
                  <c:v>104.3</c:v>
                </c:pt>
                <c:pt idx="111">
                  <c:v>104.9</c:v>
                </c:pt>
                <c:pt idx="112">
                  <c:v>105.4</c:v>
                </c:pt>
                <c:pt idx="113">
                  <c:v>106</c:v>
                </c:pt>
                <c:pt idx="114">
                  <c:v>106.6</c:v>
                </c:pt>
                <c:pt idx="115">
                  <c:v>107.1</c:v>
                </c:pt>
                <c:pt idx="116">
                  <c:v>107.7</c:v>
                </c:pt>
                <c:pt idx="117">
                  <c:v>108.2</c:v>
                </c:pt>
                <c:pt idx="118">
                  <c:v>108.7</c:v>
                </c:pt>
                <c:pt idx="119">
                  <c:v>109.3</c:v>
                </c:pt>
                <c:pt idx="120">
                  <c:v>109.9</c:v>
                </c:pt>
                <c:pt idx="121">
                  <c:v>110.5</c:v>
                </c:pt>
                <c:pt idx="122">
                  <c:v>111</c:v>
                </c:pt>
                <c:pt idx="123">
                  <c:v>111.6</c:v>
                </c:pt>
                <c:pt idx="124">
                  <c:v>112.1</c:v>
                </c:pt>
                <c:pt idx="125">
                  <c:v>112.6</c:v>
                </c:pt>
                <c:pt idx="126">
                  <c:v>113</c:v>
                </c:pt>
                <c:pt idx="127">
                  <c:v>113.4</c:v>
                </c:pt>
                <c:pt idx="128">
                  <c:v>113.8</c:v>
                </c:pt>
                <c:pt idx="129">
                  <c:v>114.3</c:v>
                </c:pt>
                <c:pt idx="130">
                  <c:v>114.8</c:v>
                </c:pt>
                <c:pt idx="131">
                  <c:v>115.2</c:v>
                </c:pt>
                <c:pt idx="132">
                  <c:v>115.7</c:v>
                </c:pt>
                <c:pt idx="133">
                  <c:v>116.2</c:v>
                </c:pt>
                <c:pt idx="134">
                  <c:v>116.6</c:v>
                </c:pt>
                <c:pt idx="135">
                  <c:v>117.1</c:v>
                </c:pt>
                <c:pt idx="136">
                  <c:v>117.7</c:v>
                </c:pt>
                <c:pt idx="137">
                  <c:v>118.3</c:v>
                </c:pt>
                <c:pt idx="138">
                  <c:v>118.8</c:v>
                </c:pt>
                <c:pt idx="139">
                  <c:v>119.3</c:v>
                </c:pt>
                <c:pt idx="140">
                  <c:v>119.8</c:v>
                </c:pt>
                <c:pt idx="141">
                  <c:v>120.4</c:v>
                </c:pt>
                <c:pt idx="142">
                  <c:v>121</c:v>
                </c:pt>
                <c:pt idx="143">
                  <c:v>121.7</c:v>
                </c:pt>
                <c:pt idx="144">
                  <c:v>122.3</c:v>
                </c:pt>
                <c:pt idx="145">
                  <c:v>122.9</c:v>
                </c:pt>
                <c:pt idx="146">
                  <c:v>123.6</c:v>
                </c:pt>
                <c:pt idx="147">
                  <c:v>124.2</c:v>
                </c:pt>
                <c:pt idx="148">
                  <c:v>124.8</c:v>
                </c:pt>
                <c:pt idx="149">
                  <c:v>125.5</c:v>
                </c:pt>
                <c:pt idx="150">
                  <c:v>126.1</c:v>
                </c:pt>
                <c:pt idx="151">
                  <c:v>126.7</c:v>
                </c:pt>
                <c:pt idx="152">
                  <c:v>127.2</c:v>
                </c:pt>
                <c:pt idx="153">
                  <c:v>127.8</c:v>
                </c:pt>
                <c:pt idx="154">
                  <c:v>128.19999999999999</c:v>
                </c:pt>
                <c:pt idx="155">
                  <c:v>128.69999999999999</c:v>
                </c:pt>
                <c:pt idx="156">
                  <c:v>128.80000000000001</c:v>
                </c:pt>
                <c:pt idx="157">
                  <c:v>128.80000000000001</c:v>
                </c:pt>
                <c:pt idx="158">
                  <c:v>128.4</c:v>
                </c:pt>
                <c:pt idx="159">
                  <c:v>128</c:v>
                </c:pt>
                <c:pt idx="160">
                  <c:v>127.9</c:v>
                </c:pt>
                <c:pt idx="161">
                  <c:v>128</c:v>
                </c:pt>
                <c:pt idx="162">
                  <c:v>128</c:v>
                </c:pt>
                <c:pt idx="163">
                  <c:v>128.1</c:v>
                </c:pt>
                <c:pt idx="164">
                  <c:v>128.30000000000001</c:v>
                </c:pt>
                <c:pt idx="165">
                  <c:v>128.6</c:v>
                </c:pt>
                <c:pt idx="166">
                  <c:v>128.69999999999999</c:v>
                </c:pt>
                <c:pt idx="167">
                  <c:v>128.80000000000001</c:v>
                </c:pt>
                <c:pt idx="168">
                  <c:v>129</c:v>
                </c:pt>
                <c:pt idx="169">
                  <c:v>129.19999999999999</c:v>
                </c:pt>
                <c:pt idx="170">
                  <c:v>129.5</c:v>
                </c:pt>
                <c:pt idx="171">
                  <c:v>129.6</c:v>
                </c:pt>
                <c:pt idx="172">
                  <c:v>129.80000000000001</c:v>
                </c:pt>
                <c:pt idx="173">
                  <c:v>129.9</c:v>
                </c:pt>
                <c:pt idx="174">
                  <c:v>130.1</c:v>
                </c:pt>
                <c:pt idx="175">
                  <c:v>130.19999999999999</c:v>
                </c:pt>
                <c:pt idx="176">
                  <c:v>130.30000000000001</c:v>
                </c:pt>
                <c:pt idx="177">
                  <c:v>130.30000000000001</c:v>
                </c:pt>
                <c:pt idx="178">
                  <c:v>130.4</c:v>
                </c:pt>
                <c:pt idx="179">
                  <c:v>130.5</c:v>
                </c:pt>
                <c:pt idx="180">
                  <c:v>130.69999999999999</c:v>
                </c:pt>
                <c:pt idx="181">
                  <c:v>130.9</c:v>
                </c:pt>
                <c:pt idx="182">
                  <c:v>131.19999999999999</c:v>
                </c:pt>
                <c:pt idx="183">
                  <c:v>131.69999999999999</c:v>
                </c:pt>
                <c:pt idx="184">
                  <c:v>132.1</c:v>
                </c:pt>
                <c:pt idx="185">
                  <c:v>132.5</c:v>
                </c:pt>
                <c:pt idx="186">
                  <c:v>132.80000000000001</c:v>
                </c:pt>
                <c:pt idx="187">
                  <c:v>133.1</c:v>
                </c:pt>
                <c:pt idx="188">
                  <c:v>133.5</c:v>
                </c:pt>
                <c:pt idx="189">
                  <c:v>133.9</c:v>
                </c:pt>
                <c:pt idx="190">
                  <c:v>134.19999999999999</c:v>
                </c:pt>
                <c:pt idx="191">
                  <c:v>134.30000000000001</c:v>
                </c:pt>
                <c:pt idx="192">
                  <c:v>134.30000000000001</c:v>
                </c:pt>
                <c:pt idx="193">
                  <c:v>133.9</c:v>
                </c:pt>
                <c:pt idx="194">
                  <c:v>133.9</c:v>
                </c:pt>
                <c:pt idx="195">
                  <c:v>134</c:v>
                </c:pt>
                <c:pt idx="196">
                  <c:v>134.30000000000001</c:v>
                </c:pt>
                <c:pt idx="197">
                  <c:v>134.69999999999999</c:v>
                </c:pt>
                <c:pt idx="198">
                  <c:v>135</c:v>
                </c:pt>
                <c:pt idx="199">
                  <c:v>135.19999999999999</c:v>
                </c:pt>
                <c:pt idx="200">
                  <c:v>135.5</c:v>
                </c:pt>
                <c:pt idx="201">
                  <c:v>135.80000000000001</c:v>
                </c:pt>
                <c:pt idx="202">
                  <c:v>136.19999999999999</c:v>
                </c:pt>
                <c:pt idx="203">
                  <c:v>136.5</c:v>
                </c:pt>
                <c:pt idx="204">
                  <c:v>136.80000000000001</c:v>
                </c:pt>
                <c:pt idx="205">
                  <c:v>137</c:v>
                </c:pt>
                <c:pt idx="206">
                  <c:v>137.30000000000001</c:v>
                </c:pt>
                <c:pt idx="207">
                  <c:v>137.5</c:v>
                </c:pt>
                <c:pt idx="208">
                  <c:v>137.69999999999999</c:v>
                </c:pt>
                <c:pt idx="209">
                  <c:v>137.80000000000001</c:v>
                </c:pt>
                <c:pt idx="210">
                  <c:v>137.9</c:v>
                </c:pt>
                <c:pt idx="211">
                  <c:v>138</c:v>
                </c:pt>
                <c:pt idx="212">
                  <c:v>138.19999999999999</c:v>
                </c:pt>
                <c:pt idx="213">
                  <c:v>138.30000000000001</c:v>
                </c:pt>
                <c:pt idx="214">
                  <c:v>138.5</c:v>
                </c:pt>
                <c:pt idx="215">
                  <c:v>138.5</c:v>
                </c:pt>
                <c:pt idx="216">
                  <c:v>138.5</c:v>
                </c:pt>
                <c:pt idx="217">
                  <c:v>138.19999999999999</c:v>
                </c:pt>
                <c:pt idx="218">
                  <c:v>137.9</c:v>
                </c:pt>
                <c:pt idx="219">
                  <c:v>137.80000000000001</c:v>
                </c:pt>
                <c:pt idx="220">
                  <c:v>138</c:v>
                </c:pt>
                <c:pt idx="221">
                  <c:v>138.1</c:v>
                </c:pt>
                <c:pt idx="222">
                  <c:v>138.30000000000001</c:v>
                </c:pt>
                <c:pt idx="223">
                  <c:v>138.4</c:v>
                </c:pt>
                <c:pt idx="224">
                  <c:v>138.5</c:v>
                </c:pt>
                <c:pt idx="225">
                  <c:v>138.6</c:v>
                </c:pt>
                <c:pt idx="226">
                  <c:v>138.69999999999999</c:v>
                </c:pt>
                <c:pt idx="227">
                  <c:v>138.80000000000001</c:v>
                </c:pt>
                <c:pt idx="228">
                  <c:v>138.80000000000001</c:v>
                </c:pt>
                <c:pt idx="229">
                  <c:v>138.80000000000001</c:v>
                </c:pt>
                <c:pt idx="230">
                  <c:v>138.80000000000001</c:v>
                </c:pt>
                <c:pt idx="231">
                  <c:v>138.69999999999999</c:v>
                </c:pt>
                <c:pt idx="232">
                  <c:v>138.69999999999999</c:v>
                </c:pt>
                <c:pt idx="233">
                  <c:v>138.69999999999999</c:v>
                </c:pt>
                <c:pt idx="234">
                  <c:v>138.69999999999999</c:v>
                </c:pt>
                <c:pt idx="235">
                  <c:v>138.69999999999999</c:v>
                </c:pt>
                <c:pt idx="236">
                  <c:v>138.80000000000001</c:v>
                </c:pt>
                <c:pt idx="237">
                  <c:v>138.9</c:v>
                </c:pt>
                <c:pt idx="238">
                  <c:v>138.9</c:v>
                </c:pt>
                <c:pt idx="239">
                  <c:v>139.1</c:v>
                </c:pt>
                <c:pt idx="240">
                  <c:v>139.30000000000001</c:v>
                </c:pt>
                <c:pt idx="241">
                  <c:v>139.4</c:v>
                </c:pt>
                <c:pt idx="242">
                  <c:v>139.6</c:v>
                </c:pt>
                <c:pt idx="243">
                  <c:v>139.80000000000001</c:v>
                </c:pt>
                <c:pt idx="244">
                  <c:v>139.9</c:v>
                </c:pt>
                <c:pt idx="245">
                  <c:v>140</c:v>
                </c:pt>
                <c:pt idx="246">
                  <c:v>140.1</c:v>
                </c:pt>
                <c:pt idx="247">
                  <c:v>140.30000000000001</c:v>
                </c:pt>
                <c:pt idx="248">
                  <c:v>140.30000000000001</c:v>
                </c:pt>
                <c:pt idx="249">
                  <c:v>140.5</c:v>
                </c:pt>
                <c:pt idx="250">
                  <c:v>140.5</c:v>
                </c:pt>
                <c:pt idx="251">
                  <c:v>140.69999999999999</c:v>
                </c:pt>
                <c:pt idx="252">
                  <c:v>140.9</c:v>
                </c:pt>
                <c:pt idx="253">
                  <c:v>141</c:v>
                </c:pt>
                <c:pt idx="254">
                  <c:v>141.1</c:v>
                </c:pt>
                <c:pt idx="255">
                  <c:v>141.30000000000001</c:v>
                </c:pt>
                <c:pt idx="256">
                  <c:v>141.5</c:v>
                </c:pt>
                <c:pt idx="257">
                  <c:v>141.6</c:v>
                </c:pt>
                <c:pt idx="258">
                  <c:v>141.69999999999999</c:v>
                </c:pt>
                <c:pt idx="259">
                  <c:v>141.9</c:v>
                </c:pt>
                <c:pt idx="260">
                  <c:v>142</c:v>
                </c:pt>
                <c:pt idx="261">
                  <c:v>142</c:v>
                </c:pt>
                <c:pt idx="262">
                  <c:v>142.1</c:v>
                </c:pt>
                <c:pt idx="263">
                  <c:v>142.19999999999999</c:v>
                </c:pt>
                <c:pt idx="264">
                  <c:v>142.30000000000001</c:v>
                </c:pt>
                <c:pt idx="265">
                  <c:v>142.5</c:v>
                </c:pt>
                <c:pt idx="266">
                  <c:v>142.6</c:v>
                </c:pt>
                <c:pt idx="267">
                  <c:v>142.80000000000001</c:v>
                </c:pt>
                <c:pt idx="268">
                  <c:v>143</c:v>
                </c:pt>
                <c:pt idx="269">
                  <c:v>143.1</c:v>
                </c:pt>
                <c:pt idx="270">
                  <c:v>143.30000000000001</c:v>
                </c:pt>
                <c:pt idx="271">
                  <c:v>143.5</c:v>
                </c:pt>
                <c:pt idx="272">
                  <c:v>143.6</c:v>
                </c:pt>
                <c:pt idx="273">
                  <c:v>143.69999999999999</c:v>
                </c:pt>
                <c:pt idx="274">
                  <c:v>143.9</c:v>
                </c:pt>
                <c:pt idx="275">
                  <c:v>144</c:v>
                </c:pt>
                <c:pt idx="276">
                  <c:v>144.1</c:v>
                </c:pt>
                <c:pt idx="277">
                  <c:v>144.19999999999999</c:v>
                </c:pt>
                <c:pt idx="278">
                  <c:v>144.19999999999999</c:v>
                </c:pt>
                <c:pt idx="279">
                  <c:v>144.30000000000001</c:v>
                </c:pt>
                <c:pt idx="280">
                  <c:v>144.4</c:v>
                </c:pt>
                <c:pt idx="281">
                  <c:v>144.5</c:v>
                </c:pt>
                <c:pt idx="282">
                  <c:v>144.6</c:v>
                </c:pt>
                <c:pt idx="283">
                  <c:v>144.69999999999999</c:v>
                </c:pt>
                <c:pt idx="284">
                  <c:v>144.80000000000001</c:v>
                </c:pt>
                <c:pt idx="285">
                  <c:v>144.9</c:v>
                </c:pt>
                <c:pt idx="286">
                  <c:v>145.1</c:v>
                </c:pt>
                <c:pt idx="287">
                  <c:v>145.30000000000001</c:v>
                </c:pt>
                <c:pt idx="288">
                  <c:v>145.5</c:v>
                </c:pt>
                <c:pt idx="289">
                  <c:v>145.6</c:v>
                </c:pt>
                <c:pt idx="290">
                  <c:v>145.80000000000001</c:v>
                </c:pt>
                <c:pt idx="291">
                  <c:v>145.9</c:v>
                </c:pt>
                <c:pt idx="292">
                  <c:v>146.1</c:v>
                </c:pt>
                <c:pt idx="293">
                  <c:v>146.19999999999999</c:v>
                </c:pt>
                <c:pt idx="294">
                  <c:v>146.30000000000001</c:v>
                </c:pt>
                <c:pt idx="295">
                  <c:v>146.30000000000001</c:v>
                </c:pt>
                <c:pt idx="296">
                  <c:v>146.30000000000001</c:v>
                </c:pt>
                <c:pt idx="297">
                  <c:v>146.30000000000001</c:v>
                </c:pt>
                <c:pt idx="298">
                  <c:v>146.4</c:v>
                </c:pt>
                <c:pt idx="299">
                  <c:v>146.5</c:v>
                </c:pt>
                <c:pt idx="300">
                  <c:v>146.5</c:v>
                </c:pt>
                <c:pt idx="301">
                  <c:v>146.6</c:v>
                </c:pt>
                <c:pt idx="302">
                  <c:v>146.69999999999999</c:v>
                </c:pt>
                <c:pt idx="303">
                  <c:v>146.69999999999999</c:v>
                </c:pt>
                <c:pt idx="304">
                  <c:v>146.69999999999999</c:v>
                </c:pt>
                <c:pt idx="305">
                  <c:v>146.80000000000001</c:v>
                </c:pt>
                <c:pt idx="306">
                  <c:v>146.80000000000001</c:v>
                </c:pt>
                <c:pt idx="307">
                  <c:v>146.9</c:v>
                </c:pt>
                <c:pt idx="308">
                  <c:v>146.9</c:v>
                </c:pt>
                <c:pt idx="309">
                  <c:v>147.1</c:v>
                </c:pt>
                <c:pt idx="310">
                  <c:v>147.19999999999999</c:v>
                </c:pt>
                <c:pt idx="311">
                  <c:v>147.4</c:v>
                </c:pt>
                <c:pt idx="312">
                  <c:v>147.5</c:v>
                </c:pt>
                <c:pt idx="313">
                  <c:v>147.6</c:v>
                </c:pt>
                <c:pt idx="314">
                  <c:v>147.69999999999999</c:v>
                </c:pt>
                <c:pt idx="315">
                  <c:v>147.9</c:v>
                </c:pt>
                <c:pt idx="316">
                  <c:v>148.1</c:v>
                </c:pt>
                <c:pt idx="317">
                  <c:v>148.19999999999999</c:v>
                </c:pt>
                <c:pt idx="318">
                  <c:v>148.30000000000001</c:v>
                </c:pt>
                <c:pt idx="319">
                  <c:v>148.4</c:v>
                </c:pt>
                <c:pt idx="320">
                  <c:v>148.5</c:v>
                </c:pt>
                <c:pt idx="321">
                  <c:v>148.5</c:v>
                </c:pt>
                <c:pt idx="322">
                  <c:v>148.6</c:v>
                </c:pt>
                <c:pt idx="323">
                  <c:v>148.69999999999999</c:v>
                </c:pt>
                <c:pt idx="324">
                  <c:v>148.80000000000001</c:v>
                </c:pt>
                <c:pt idx="325">
                  <c:v>148.80000000000001</c:v>
                </c:pt>
                <c:pt idx="326">
                  <c:v>148.9</c:v>
                </c:pt>
                <c:pt idx="327">
                  <c:v>149</c:v>
                </c:pt>
                <c:pt idx="328">
                  <c:v>149</c:v>
                </c:pt>
                <c:pt idx="329">
                  <c:v>149.30000000000001</c:v>
                </c:pt>
                <c:pt idx="330">
                  <c:v>149.4</c:v>
                </c:pt>
                <c:pt idx="331">
                  <c:v>149.5</c:v>
                </c:pt>
                <c:pt idx="332">
                  <c:v>149.69999999999999</c:v>
                </c:pt>
                <c:pt idx="333">
                  <c:v>149.80000000000001</c:v>
                </c:pt>
                <c:pt idx="334">
                  <c:v>149.9</c:v>
                </c:pt>
                <c:pt idx="335">
                  <c:v>150</c:v>
                </c:pt>
                <c:pt idx="336">
                  <c:v>150</c:v>
                </c:pt>
                <c:pt idx="337">
                  <c:v>150.1</c:v>
                </c:pt>
                <c:pt idx="338">
                  <c:v>150.19999999999999</c:v>
                </c:pt>
                <c:pt idx="339">
                  <c:v>150.30000000000001</c:v>
                </c:pt>
                <c:pt idx="340">
                  <c:v>150.4</c:v>
                </c:pt>
                <c:pt idx="341">
                  <c:v>150.6</c:v>
                </c:pt>
                <c:pt idx="342">
                  <c:v>150.69999999999999</c:v>
                </c:pt>
                <c:pt idx="343">
                  <c:v>150.9</c:v>
                </c:pt>
                <c:pt idx="344">
                  <c:v>151</c:v>
                </c:pt>
                <c:pt idx="345">
                  <c:v>151.1</c:v>
                </c:pt>
                <c:pt idx="346">
                  <c:v>151.19999999999999</c:v>
                </c:pt>
                <c:pt idx="347">
                  <c:v>151.30000000000001</c:v>
                </c:pt>
                <c:pt idx="348">
                  <c:v>151.4</c:v>
                </c:pt>
                <c:pt idx="349">
                  <c:v>151.5</c:v>
                </c:pt>
                <c:pt idx="350">
                  <c:v>151.5</c:v>
                </c:pt>
                <c:pt idx="351">
                  <c:v>151.5</c:v>
                </c:pt>
                <c:pt idx="352">
                  <c:v>151.5</c:v>
                </c:pt>
                <c:pt idx="353">
                  <c:v>151.4</c:v>
                </c:pt>
                <c:pt idx="354">
                  <c:v>151.4</c:v>
                </c:pt>
                <c:pt idx="355">
                  <c:v>151.4</c:v>
                </c:pt>
                <c:pt idx="356">
                  <c:v>151.4</c:v>
                </c:pt>
                <c:pt idx="357">
                  <c:v>151.5</c:v>
                </c:pt>
                <c:pt idx="358">
                  <c:v>151.6</c:v>
                </c:pt>
                <c:pt idx="359">
                  <c:v>151.69999999999999</c:v>
                </c:pt>
                <c:pt idx="360">
                  <c:v>151.80000000000001</c:v>
                </c:pt>
                <c:pt idx="361">
                  <c:v>152</c:v>
                </c:pt>
                <c:pt idx="362">
                  <c:v>152.1</c:v>
                </c:pt>
                <c:pt idx="363">
                  <c:v>152.30000000000001</c:v>
                </c:pt>
                <c:pt idx="364">
                  <c:v>152.5</c:v>
                </c:pt>
                <c:pt idx="365">
                  <c:v>152.6</c:v>
                </c:pt>
                <c:pt idx="366">
                  <c:v>152.80000000000001</c:v>
                </c:pt>
                <c:pt idx="367">
                  <c:v>152.9</c:v>
                </c:pt>
                <c:pt idx="368">
                  <c:v>153</c:v>
                </c:pt>
                <c:pt idx="369">
                  <c:v>153.19999999999999</c:v>
                </c:pt>
                <c:pt idx="370">
                  <c:v>153.30000000000001</c:v>
                </c:pt>
                <c:pt idx="371">
                  <c:v>153.4</c:v>
                </c:pt>
                <c:pt idx="372">
                  <c:v>153.6</c:v>
                </c:pt>
                <c:pt idx="373">
                  <c:v>153.69999999999999</c:v>
                </c:pt>
                <c:pt idx="374">
                  <c:v>153.9</c:v>
                </c:pt>
                <c:pt idx="375">
                  <c:v>154</c:v>
                </c:pt>
                <c:pt idx="376">
                  <c:v>154.1</c:v>
                </c:pt>
                <c:pt idx="377">
                  <c:v>154.19999999999999</c:v>
                </c:pt>
                <c:pt idx="378">
                  <c:v>154.4</c:v>
                </c:pt>
                <c:pt idx="379">
                  <c:v>154.5</c:v>
                </c:pt>
                <c:pt idx="380">
                  <c:v>154.5</c:v>
                </c:pt>
              </c:numCache>
            </c:numRef>
          </c:yVal>
          <c:smooth val="0"/>
          <c:extLst>
            <c:ext xmlns:c16="http://schemas.microsoft.com/office/drawing/2014/chart" uri="{C3380CC4-5D6E-409C-BE32-E72D297353CC}">
              <c16:uniqueId val="{00000000-564A-43FF-A142-BB0F4786A279}"/>
            </c:ext>
          </c:extLst>
        </c:ser>
        <c:ser>
          <c:idx val="1"/>
          <c:order val="1"/>
          <c:tx>
            <c:strRef>
              <c:f>Sheet1!$D$1</c:f>
              <c:strCache>
                <c:ptCount val="1"/>
                <c:pt idx="0">
                  <c:v>Ceramic Temp</c:v>
                </c:pt>
              </c:strCache>
            </c:strRef>
          </c:tx>
          <c:spPr>
            <a:ln w="19050" cap="rnd">
              <a:solidFill>
                <a:schemeClr val="accent2"/>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Sheet1!$D$2:$D$1153</c:f>
              <c:numCache>
                <c:formatCode>General</c:formatCode>
                <c:ptCount val="1152"/>
                <c:pt idx="0">
                  <c:v>28.7</c:v>
                </c:pt>
                <c:pt idx="1">
                  <c:v>28.7</c:v>
                </c:pt>
                <c:pt idx="2">
                  <c:v>28.7</c:v>
                </c:pt>
                <c:pt idx="3">
                  <c:v>29.1</c:v>
                </c:pt>
                <c:pt idx="4">
                  <c:v>29.8</c:v>
                </c:pt>
                <c:pt idx="5">
                  <c:v>30.7</c:v>
                </c:pt>
                <c:pt idx="6">
                  <c:v>31.5</c:v>
                </c:pt>
                <c:pt idx="7">
                  <c:v>32.200000000000003</c:v>
                </c:pt>
                <c:pt idx="8">
                  <c:v>33</c:v>
                </c:pt>
                <c:pt idx="9">
                  <c:v>33.700000000000003</c:v>
                </c:pt>
                <c:pt idx="10">
                  <c:v>34.4</c:v>
                </c:pt>
                <c:pt idx="11">
                  <c:v>35.1</c:v>
                </c:pt>
                <c:pt idx="12">
                  <c:v>35.799999999999997</c:v>
                </c:pt>
                <c:pt idx="13">
                  <c:v>36.6</c:v>
                </c:pt>
                <c:pt idx="14">
                  <c:v>37.4</c:v>
                </c:pt>
                <c:pt idx="15">
                  <c:v>38.200000000000003</c:v>
                </c:pt>
                <c:pt idx="16">
                  <c:v>39</c:v>
                </c:pt>
                <c:pt idx="17">
                  <c:v>39.799999999999997</c:v>
                </c:pt>
                <c:pt idx="18">
                  <c:v>40.700000000000003</c:v>
                </c:pt>
                <c:pt idx="19">
                  <c:v>41.5</c:v>
                </c:pt>
                <c:pt idx="20">
                  <c:v>42.4</c:v>
                </c:pt>
                <c:pt idx="21">
                  <c:v>43.3</c:v>
                </c:pt>
                <c:pt idx="22">
                  <c:v>44.2</c:v>
                </c:pt>
                <c:pt idx="23">
                  <c:v>45</c:v>
                </c:pt>
                <c:pt idx="24">
                  <c:v>45.8</c:v>
                </c:pt>
                <c:pt idx="25">
                  <c:v>46.7</c:v>
                </c:pt>
                <c:pt idx="26">
                  <c:v>47.6</c:v>
                </c:pt>
                <c:pt idx="27">
                  <c:v>48.4</c:v>
                </c:pt>
                <c:pt idx="28">
                  <c:v>49.3</c:v>
                </c:pt>
                <c:pt idx="29">
                  <c:v>50.1</c:v>
                </c:pt>
                <c:pt idx="30">
                  <c:v>51</c:v>
                </c:pt>
                <c:pt idx="31">
                  <c:v>51.8</c:v>
                </c:pt>
                <c:pt idx="32">
                  <c:v>52.7</c:v>
                </c:pt>
                <c:pt idx="33">
                  <c:v>53.5</c:v>
                </c:pt>
                <c:pt idx="34">
                  <c:v>54.3</c:v>
                </c:pt>
                <c:pt idx="35">
                  <c:v>55.1</c:v>
                </c:pt>
                <c:pt idx="36">
                  <c:v>55.9</c:v>
                </c:pt>
                <c:pt idx="37">
                  <c:v>56.7</c:v>
                </c:pt>
                <c:pt idx="38">
                  <c:v>57.5</c:v>
                </c:pt>
                <c:pt idx="39">
                  <c:v>58.3</c:v>
                </c:pt>
                <c:pt idx="40">
                  <c:v>59.1</c:v>
                </c:pt>
                <c:pt idx="41">
                  <c:v>59.9</c:v>
                </c:pt>
                <c:pt idx="42">
                  <c:v>60.6</c:v>
                </c:pt>
                <c:pt idx="43">
                  <c:v>61.4</c:v>
                </c:pt>
                <c:pt idx="44">
                  <c:v>62.1</c:v>
                </c:pt>
                <c:pt idx="45">
                  <c:v>62.9</c:v>
                </c:pt>
                <c:pt idx="46">
                  <c:v>63.7</c:v>
                </c:pt>
                <c:pt idx="47">
                  <c:v>64.400000000000006</c:v>
                </c:pt>
                <c:pt idx="48">
                  <c:v>65.099999999999994</c:v>
                </c:pt>
                <c:pt idx="49">
                  <c:v>65.900000000000006</c:v>
                </c:pt>
                <c:pt idx="50">
                  <c:v>66.7</c:v>
                </c:pt>
                <c:pt idx="51">
                  <c:v>67.5</c:v>
                </c:pt>
                <c:pt idx="52">
                  <c:v>68.2</c:v>
                </c:pt>
                <c:pt idx="53">
                  <c:v>69</c:v>
                </c:pt>
                <c:pt idx="54">
                  <c:v>69.7</c:v>
                </c:pt>
                <c:pt idx="55">
                  <c:v>70.5</c:v>
                </c:pt>
                <c:pt idx="56">
                  <c:v>71.3</c:v>
                </c:pt>
                <c:pt idx="57">
                  <c:v>72</c:v>
                </c:pt>
                <c:pt idx="58">
                  <c:v>72.7</c:v>
                </c:pt>
                <c:pt idx="59">
                  <c:v>73.400000000000006</c:v>
                </c:pt>
                <c:pt idx="60">
                  <c:v>74.2</c:v>
                </c:pt>
                <c:pt idx="61">
                  <c:v>74.900000000000006</c:v>
                </c:pt>
                <c:pt idx="62">
                  <c:v>75.7</c:v>
                </c:pt>
                <c:pt idx="63">
                  <c:v>76.400000000000006</c:v>
                </c:pt>
                <c:pt idx="64">
                  <c:v>77.2</c:v>
                </c:pt>
                <c:pt idx="65">
                  <c:v>77.900000000000006</c:v>
                </c:pt>
                <c:pt idx="66">
                  <c:v>78.7</c:v>
                </c:pt>
                <c:pt idx="67">
                  <c:v>79.5</c:v>
                </c:pt>
                <c:pt idx="68">
                  <c:v>80.2</c:v>
                </c:pt>
                <c:pt idx="69">
                  <c:v>80.900000000000006</c:v>
                </c:pt>
                <c:pt idx="70">
                  <c:v>81.599999999999994</c:v>
                </c:pt>
                <c:pt idx="71">
                  <c:v>82.4</c:v>
                </c:pt>
                <c:pt idx="72">
                  <c:v>83.2</c:v>
                </c:pt>
                <c:pt idx="73">
                  <c:v>83.9</c:v>
                </c:pt>
                <c:pt idx="74">
                  <c:v>84.6</c:v>
                </c:pt>
                <c:pt idx="75">
                  <c:v>85.3</c:v>
                </c:pt>
                <c:pt idx="76">
                  <c:v>86</c:v>
                </c:pt>
                <c:pt idx="77">
                  <c:v>86.7</c:v>
                </c:pt>
                <c:pt idx="78">
                  <c:v>87.5</c:v>
                </c:pt>
                <c:pt idx="79">
                  <c:v>88.2</c:v>
                </c:pt>
                <c:pt idx="80">
                  <c:v>88.9</c:v>
                </c:pt>
                <c:pt idx="81">
                  <c:v>89.6</c:v>
                </c:pt>
                <c:pt idx="82">
                  <c:v>90.3</c:v>
                </c:pt>
                <c:pt idx="83">
                  <c:v>91.1</c:v>
                </c:pt>
                <c:pt idx="84">
                  <c:v>91.8</c:v>
                </c:pt>
                <c:pt idx="85">
                  <c:v>92.5</c:v>
                </c:pt>
                <c:pt idx="86">
                  <c:v>93.1</c:v>
                </c:pt>
                <c:pt idx="87">
                  <c:v>93.8</c:v>
                </c:pt>
                <c:pt idx="88">
                  <c:v>94.5</c:v>
                </c:pt>
                <c:pt idx="89">
                  <c:v>95.2</c:v>
                </c:pt>
                <c:pt idx="90">
                  <c:v>95.8</c:v>
                </c:pt>
                <c:pt idx="91">
                  <c:v>96.5</c:v>
                </c:pt>
                <c:pt idx="92">
                  <c:v>97.2</c:v>
                </c:pt>
                <c:pt idx="93">
                  <c:v>97.8</c:v>
                </c:pt>
                <c:pt idx="94">
                  <c:v>98.5</c:v>
                </c:pt>
                <c:pt idx="95">
                  <c:v>99.1</c:v>
                </c:pt>
                <c:pt idx="96">
                  <c:v>99.8</c:v>
                </c:pt>
                <c:pt idx="97">
                  <c:v>100.4</c:v>
                </c:pt>
                <c:pt idx="98">
                  <c:v>101.1</c:v>
                </c:pt>
                <c:pt idx="99">
                  <c:v>101.7</c:v>
                </c:pt>
                <c:pt idx="100">
                  <c:v>102.3</c:v>
                </c:pt>
                <c:pt idx="101">
                  <c:v>103</c:v>
                </c:pt>
                <c:pt idx="102">
                  <c:v>103.6</c:v>
                </c:pt>
                <c:pt idx="103">
                  <c:v>104.2</c:v>
                </c:pt>
                <c:pt idx="104">
                  <c:v>104.8</c:v>
                </c:pt>
                <c:pt idx="105">
                  <c:v>105.3</c:v>
                </c:pt>
                <c:pt idx="106">
                  <c:v>105.9</c:v>
                </c:pt>
                <c:pt idx="107">
                  <c:v>106.4</c:v>
                </c:pt>
                <c:pt idx="108">
                  <c:v>106.9</c:v>
                </c:pt>
                <c:pt idx="109">
                  <c:v>107.4</c:v>
                </c:pt>
                <c:pt idx="110">
                  <c:v>108</c:v>
                </c:pt>
                <c:pt idx="111">
                  <c:v>108.5</c:v>
                </c:pt>
                <c:pt idx="112">
                  <c:v>109</c:v>
                </c:pt>
                <c:pt idx="113">
                  <c:v>109.5</c:v>
                </c:pt>
                <c:pt idx="114">
                  <c:v>110</c:v>
                </c:pt>
                <c:pt idx="115">
                  <c:v>110.5</c:v>
                </c:pt>
                <c:pt idx="116">
                  <c:v>111</c:v>
                </c:pt>
                <c:pt idx="117">
                  <c:v>111.5</c:v>
                </c:pt>
                <c:pt idx="118">
                  <c:v>112</c:v>
                </c:pt>
                <c:pt idx="119">
                  <c:v>112.4</c:v>
                </c:pt>
                <c:pt idx="120">
                  <c:v>112.9</c:v>
                </c:pt>
                <c:pt idx="121">
                  <c:v>113.4</c:v>
                </c:pt>
                <c:pt idx="122">
                  <c:v>113.8</c:v>
                </c:pt>
                <c:pt idx="123">
                  <c:v>114.2</c:v>
                </c:pt>
                <c:pt idx="124">
                  <c:v>114.7</c:v>
                </c:pt>
                <c:pt idx="125">
                  <c:v>115.1</c:v>
                </c:pt>
                <c:pt idx="126">
                  <c:v>115.6</c:v>
                </c:pt>
                <c:pt idx="127">
                  <c:v>116</c:v>
                </c:pt>
                <c:pt idx="128">
                  <c:v>116.4</c:v>
                </c:pt>
                <c:pt idx="129">
                  <c:v>116.8</c:v>
                </c:pt>
                <c:pt idx="130">
                  <c:v>117.1</c:v>
                </c:pt>
                <c:pt idx="131">
                  <c:v>117.5</c:v>
                </c:pt>
                <c:pt idx="132">
                  <c:v>117.9</c:v>
                </c:pt>
                <c:pt idx="133">
                  <c:v>118.3</c:v>
                </c:pt>
                <c:pt idx="134">
                  <c:v>118.7</c:v>
                </c:pt>
                <c:pt idx="135">
                  <c:v>119.1</c:v>
                </c:pt>
                <c:pt idx="136">
                  <c:v>119.4</c:v>
                </c:pt>
                <c:pt idx="137">
                  <c:v>119.8</c:v>
                </c:pt>
                <c:pt idx="138">
                  <c:v>120.2</c:v>
                </c:pt>
                <c:pt idx="139">
                  <c:v>120.7</c:v>
                </c:pt>
                <c:pt idx="140">
                  <c:v>121.2</c:v>
                </c:pt>
                <c:pt idx="141">
                  <c:v>121.7</c:v>
                </c:pt>
                <c:pt idx="142">
                  <c:v>122.2</c:v>
                </c:pt>
                <c:pt idx="143">
                  <c:v>122.6</c:v>
                </c:pt>
                <c:pt idx="144">
                  <c:v>123</c:v>
                </c:pt>
                <c:pt idx="145">
                  <c:v>123.5</c:v>
                </c:pt>
                <c:pt idx="146">
                  <c:v>124.1</c:v>
                </c:pt>
                <c:pt idx="147">
                  <c:v>124.6</c:v>
                </c:pt>
                <c:pt idx="148">
                  <c:v>125.1</c:v>
                </c:pt>
                <c:pt idx="149">
                  <c:v>125.1</c:v>
                </c:pt>
                <c:pt idx="150">
                  <c:v>124.4</c:v>
                </c:pt>
                <c:pt idx="151">
                  <c:v>124.1</c:v>
                </c:pt>
                <c:pt idx="152">
                  <c:v>124</c:v>
                </c:pt>
                <c:pt idx="153">
                  <c:v>123.9</c:v>
                </c:pt>
                <c:pt idx="154">
                  <c:v>123.9</c:v>
                </c:pt>
                <c:pt idx="155">
                  <c:v>123.9</c:v>
                </c:pt>
                <c:pt idx="156">
                  <c:v>124</c:v>
                </c:pt>
                <c:pt idx="157">
                  <c:v>124.1</c:v>
                </c:pt>
                <c:pt idx="158">
                  <c:v>124.3</c:v>
                </c:pt>
                <c:pt idx="159">
                  <c:v>124.4</c:v>
                </c:pt>
                <c:pt idx="160">
                  <c:v>124.5</c:v>
                </c:pt>
                <c:pt idx="161">
                  <c:v>124.4</c:v>
                </c:pt>
                <c:pt idx="162">
                  <c:v>124.1</c:v>
                </c:pt>
                <c:pt idx="163">
                  <c:v>124</c:v>
                </c:pt>
                <c:pt idx="164">
                  <c:v>124</c:v>
                </c:pt>
                <c:pt idx="165">
                  <c:v>124.1</c:v>
                </c:pt>
                <c:pt idx="166">
                  <c:v>124.1</c:v>
                </c:pt>
                <c:pt idx="167">
                  <c:v>124.2</c:v>
                </c:pt>
                <c:pt idx="168">
                  <c:v>124.4</c:v>
                </c:pt>
                <c:pt idx="169">
                  <c:v>124.4</c:v>
                </c:pt>
                <c:pt idx="170">
                  <c:v>124.4</c:v>
                </c:pt>
                <c:pt idx="171">
                  <c:v>124.2</c:v>
                </c:pt>
                <c:pt idx="172">
                  <c:v>124.1</c:v>
                </c:pt>
                <c:pt idx="173">
                  <c:v>124.2</c:v>
                </c:pt>
                <c:pt idx="174">
                  <c:v>124.3</c:v>
                </c:pt>
                <c:pt idx="175">
                  <c:v>124.5</c:v>
                </c:pt>
                <c:pt idx="176">
                  <c:v>124.6</c:v>
                </c:pt>
                <c:pt idx="177">
                  <c:v>124.8</c:v>
                </c:pt>
                <c:pt idx="178">
                  <c:v>125</c:v>
                </c:pt>
                <c:pt idx="179">
                  <c:v>125.2</c:v>
                </c:pt>
                <c:pt idx="180">
                  <c:v>125.5</c:v>
                </c:pt>
                <c:pt idx="181">
                  <c:v>125.6</c:v>
                </c:pt>
                <c:pt idx="182">
                  <c:v>125.7</c:v>
                </c:pt>
                <c:pt idx="183">
                  <c:v>125.9</c:v>
                </c:pt>
                <c:pt idx="184">
                  <c:v>126.1</c:v>
                </c:pt>
                <c:pt idx="185">
                  <c:v>126.3</c:v>
                </c:pt>
                <c:pt idx="186">
                  <c:v>126.6</c:v>
                </c:pt>
                <c:pt idx="187">
                  <c:v>126.7</c:v>
                </c:pt>
                <c:pt idx="188">
                  <c:v>127</c:v>
                </c:pt>
                <c:pt idx="189">
                  <c:v>127.2</c:v>
                </c:pt>
                <c:pt idx="190">
                  <c:v>127.3</c:v>
                </c:pt>
                <c:pt idx="191">
                  <c:v>127.4</c:v>
                </c:pt>
                <c:pt idx="192">
                  <c:v>127.5</c:v>
                </c:pt>
                <c:pt idx="193">
                  <c:v>127.7</c:v>
                </c:pt>
                <c:pt idx="194">
                  <c:v>127.8</c:v>
                </c:pt>
                <c:pt idx="195">
                  <c:v>128</c:v>
                </c:pt>
                <c:pt idx="196">
                  <c:v>128.19999999999999</c:v>
                </c:pt>
                <c:pt idx="197">
                  <c:v>128.30000000000001</c:v>
                </c:pt>
                <c:pt idx="198">
                  <c:v>128.4</c:v>
                </c:pt>
                <c:pt idx="199">
                  <c:v>128.4</c:v>
                </c:pt>
                <c:pt idx="200">
                  <c:v>128.5</c:v>
                </c:pt>
                <c:pt idx="201">
                  <c:v>128.6</c:v>
                </c:pt>
                <c:pt idx="202">
                  <c:v>128.6</c:v>
                </c:pt>
                <c:pt idx="203">
                  <c:v>128.69999999999999</c:v>
                </c:pt>
                <c:pt idx="204">
                  <c:v>128.9</c:v>
                </c:pt>
                <c:pt idx="205">
                  <c:v>129</c:v>
                </c:pt>
                <c:pt idx="206">
                  <c:v>129.1</c:v>
                </c:pt>
                <c:pt idx="207">
                  <c:v>129.30000000000001</c:v>
                </c:pt>
                <c:pt idx="208">
                  <c:v>129.4</c:v>
                </c:pt>
                <c:pt idx="209">
                  <c:v>129.5</c:v>
                </c:pt>
                <c:pt idx="210">
                  <c:v>129.6</c:v>
                </c:pt>
                <c:pt idx="211">
                  <c:v>129.69999999999999</c:v>
                </c:pt>
                <c:pt idx="212">
                  <c:v>129.80000000000001</c:v>
                </c:pt>
                <c:pt idx="213">
                  <c:v>129.9</c:v>
                </c:pt>
                <c:pt idx="214">
                  <c:v>130</c:v>
                </c:pt>
                <c:pt idx="215">
                  <c:v>130.1</c:v>
                </c:pt>
                <c:pt idx="216">
                  <c:v>130.1</c:v>
                </c:pt>
                <c:pt idx="217">
                  <c:v>130.19999999999999</c:v>
                </c:pt>
                <c:pt idx="218">
                  <c:v>130.4</c:v>
                </c:pt>
                <c:pt idx="219">
                  <c:v>130.4</c:v>
                </c:pt>
                <c:pt idx="220">
                  <c:v>130.6</c:v>
                </c:pt>
                <c:pt idx="221">
                  <c:v>130.69999999999999</c:v>
                </c:pt>
                <c:pt idx="222">
                  <c:v>130.80000000000001</c:v>
                </c:pt>
                <c:pt idx="223">
                  <c:v>130.9</c:v>
                </c:pt>
                <c:pt idx="224">
                  <c:v>131.1</c:v>
                </c:pt>
                <c:pt idx="225">
                  <c:v>131.19999999999999</c:v>
                </c:pt>
                <c:pt idx="226">
                  <c:v>131.4</c:v>
                </c:pt>
                <c:pt idx="227">
                  <c:v>131.5</c:v>
                </c:pt>
                <c:pt idx="228">
                  <c:v>131.69999999999999</c:v>
                </c:pt>
                <c:pt idx="229">
                  <c:v>131.9</c:v>
                </c:pt>
                <c:pt idx="230">
                  <c:v>132</c:v>
                </c:pt>
                <c:pt idx="231">
                  <c:v>132.19999999999999</c:v>
                </c:pt>
                <c:pt idx="232">
                  <c:v>132.30000000000001</c:v>
                </c:pt>
                <c:pt idx="233">
                  <c:v>132.4</c:v>
                </c:pt>
                <c:pt idx="234">
                  <c:v>132.6</c:v>
                </c:pt>
                <c:pt idx="235">
                  <c:v>132.69999999999999</c:v>
                </c:pt>
                <c:pt idx="236">
                  <c:v>132.9</c:v>
                </c:pt>
                <c:pt idx="237">
                  <c:v>133</c:v>
                </c:pt>
                <c:pt idx="238">
                  <c:v>133.1</c:v>
                </c:pt>
                <c:pt idx="239">
                  <c:v>133.30000000000001</c:v>
                </c:pt>
                <c:pt idx="240">
                  <c:v>133.4</c:v>
                </c:pt>
                <c:pt idx="241">
                  <c:v>133.6</c:v>
                </c:pt>
                <c:pt idx="242">
                  <c:v>133.69999999999999</c:v>
                </c:pt>
                <c:pt idx="243">
                  <c:v>133.9</c:v>
                </c:pt>
                <c:pt idx="244">
                  <c:v>134</c:v>
                </c:pt>
                <c:pt idx="245">
                  <c:v>134.19999999999999</c:v>
                </c:pt>
                <c:pt idx="246">
                  <c:v>134.30000000000001</c:v>
                </c:pt>
                <c:pt idx="247">
                  <c:v>134.5</c:v>
                </c:pt>
                <c:pt idx="248">
                  <c:v>134.6</c:v>
                </c:pt>
                <c:pt idx="249">
                  <c:v>134.80000000000001</c:v>
                </c:pt>
                <c:pt idx="250">
                  <c:v>135</c:v>
                </c:pt>
                <c:pt idx="251">
                  <c:v>135.19999999999999</c:v>
                </c:pt>
                <c:pt idx="252">
                  <c:v>135.30000000000001</c:v>
                </c:pt>
                <c:pt idx="253">
                  <c:v>135.5</c:v>
                </c:pt>
                <c:pt idx="254">
                  <c:v>135.69999999999999</c:v>
                </c:pt>
                <c:pt idx="255">
                  <c:v>135.9</c:v>
                </c:pt>
                <c:pt idx="256">
                  <c:v>136</c:v>
                </c:pt>
                <c:pt idx="257">
                  <c:v>136.1</c:v>
                </c:pt>
                <c:pt idx="258">
                  <c:v>136.30000000000001</c:v>
                </c:pt>
                <c:pt idx="259">
                  <c:v>136.5</c:v>
                </c:pt>
                <c:pt idx="260">
                  <c:v>136.6</c:v>
                </c:pt>
                <c:pt idx="261">
                  <c:v>136.80000000000001</c:v>
                </c:pt>
                <c:pt idx="262">
                  <c:v>137</c:v>
                </c:pt>
                <c:pt idx="263">
                  <c:v>137.1</c:v>
                </c:pt>
                <c:pt idx="264">
                  <c:v>137.30000000000001</c:v>
                </c:pt>
                <c:pt idx="265">
                  <c:v>137.4</c:v>
                </c:pt>
                <c:pt idx="266">
                  <c:v>137.5</c:v>
                </c:pt>
                <c:pt idx="267">
                  <c:v>137.69999999999999</c:v>
                </c:pt>
                <c:pt idx="268">
                  <c:v>137.80000000000001</c:v>
                </c:pt>
                <c:pt idx="269">
                  <c:v>138</c:v>
                </c:pt>
                <c:pt idx="270">
                  <c:v>138.1</c:v>
                </c:pt>
                <c:pt idx="271">
                  <c:v>138.30000000000001</c:v>
                </c:pt>
                <c:pt idx="272">
                  <c:v>138.4</c:v>
                </c:pt>
                <c:pt idx="273">
                  <c:v>138.6</c:v>
                </c:pt>
                <c:pt idx="274">
                  <c:v>138.69999999999999</c:v>
                </c:pt>
                <c:pt idx="275">
                  <c:v>138.9</c:v>
                </c:pt>
                <c:pt idx="276">
                  <c:v>139</c:v>
                </c:pt>
                <c:pt idx="277">
                  <c:v>139.19999999999999</c:v>
                </c:pt>
                <c:pt idx="278">
                  <c:v>139.30000000000001</c:v>
                </c:pt>
                <c:pt idx="279">
                  <c:v>139.4</c:v>
                </c:pt>
                <c:pt idx="280">
                  <c:v>139.5</c:v>
                </c:pt>
                <c:pt idx="281">
                  <c:v>139.69999999999999</c:v>
                </c:pt>
                <c:pt idx="282">
                  <c:v>139.80000000000001</c:v>
                </c:pt>
                <c:pt idx="283">
                  <c:v>140</c:v>
                </c:pt>
                <c:pt idx="284">
                  <c:v>140.1</c:v>
                </c:pt>
                <c:pt idx="285">
                  <c:v>140.30000000000001</c:v>
                </c:pt>
                <c:pt idx="286">
                  <c:v>140.4</c:v>
                </c:pt>
                <c:pt idx="287">
                  <c:v>140.5</c:v>
                </c:pt>
                <c:pt idx="288">
                  <c:v>140.69999999999999</c:v>
                </c:pt>
                <c:pt idx="289">
                  <c:v>140.80000000000001</c:v>
                </c:pt>
                <c:pt idx="290">
                  <c:v>140.9</c:v>
                </c:pt>
                <c:pt idx="291">
                  <c:v>141.1</c:v>
                </c:pt>
                <c:pt idx="292">
                  <c:v>141.30000000000001</c:v>
                </c:pt>
                <c:pt idx="293">
                  <c:v>141.4</c:v>
                </c:pt>
                <c:pt idx="294">
                  <c:v>141.5</c:v>
                </c:pt>
                <c:pt idx="295">
                  <c:v>141.69999999999999</c:v>
                </c:pt>
                <c:pt idx="296">
                  <c:v>141.80000000000001</c:v>
                </c:pt>
                <c:pt idx="297">
                  <c:v>141.9</c:v>
                </c:pt>
                <c:pt idx="298">
                  <c:v>142</c:v>
                </c:pt>
                <c:pt idx="299">
                  <c:v>142.1</c:v>
                </c:pt>
                <c:pt idx="300">
                  <c:v>142.30000000000001</c:v>
                </c:pt>
                <c:pt idx="301">
                  <c:v>142.4</c:v>
                </c:pt>
                <c:pt idx="302">
                  <c:v>142.6</c:v>
                </c:pt>
                <c:pt idx="303">
                  <c:v>142.69999999999999</c:v>
                </c:pt>
                <c:pt idx="304">
                  <c:v>142.80000000000001</c:v>
                </c:pt>
                <c:pt idx="305">
                  <c:v>142.9</c:v>
                </c:pt>
                <c:pt idx="306">
                  <c:v>143</c:v>
                </c:pt>
                <c:pt idx="307">
                  <c:v>143.1</c:v>
                </c:pt>
                <c:pt idx="308">
                  <c:v>143.30000000000001</c:v>
                </c:pt>
                <c:pt idx="309">
                  <c:v>143.4</c:v>
                </c:pt>
                <c:pt idx="310">
                  <c:v>143.6</c:v>
                </c:pt>
                <c:pt idx="311">
                  <c:v>143.69999999999999</c:v>
                </c:pt>
                <c:pt idx="312">
                  <c:v>143.9</c:v>
                </c:pt>
                <c:pt idx="313">
                  <c:v>144</c:v>
                </c:pt>
                <c:pt idx="314">
                  <c:v>144</c:v>
                </c:pt>
                <c:pt idx="315">
                  <c:v>144.1</c:v>
                </c:pt>
                <c:pt idx="316">
                  <c:v>144.1</c:v>
                </c:pt>
                <c:pt idx="317">
                  <c:v>144.19999999999999</c:v>
                </c:pt>
                <c:pt idx="318">
                  <c:v>144.19999999999999</c:v>
                </c:pt>
                <c:pt idx="319">
                  <c:v>144.19999999999999</c:v>
                </c:pt>
                <c:pt idx="320">
                  <c:v>144.19999999999999</c:v>
                </c:pt>
                <c:pt idx="321">
                  <c:v>144.30000000000001</c:v>
                </c:pt>
                <c:pt idx="322">
                  <c:v>144.30000000000001</c:v>
                </c:pt>
                <c:pt idx="323">
                  <c:v>144.4</c:v>
                </c:pt>
                <c:pt idx="324">
                  <c:v>144.4</c:v>
                </c:pt>
                <c:pt idx="325">
                  <c:v>144.5</c:v>
                </c:pt>
                <c:pt idx="326">
                  <c:v>144.6</c:v>
                </c:pt>
                <c:pt idx="327">
                  <c:v>144.69999999999999</c:v>
                </c:pt>
                <c:pt idx="328">
                  <c:v>144.80000000000001</c:v>
                </c:pt>
                <c:pt idx="329">
                  <c:v>145</c:v>
                </c:pt>
                <c:pt idx="330">
                  <c:v>145</c:v>
                </c:pt>
                <c:pt idx="331">
                  <c:v>145.1</c:v>
                </c:pt>
                <c:pt idx="332">
                  <c:v>145.19999999999999</c:v>
                </c:pt>
                <c:pt idx="333">
                  <c:v>145.4</c:v>
                </c:pt>
                <c:pt idx="334">
                  <c:v>145.5</c:v>
                </c:pt>
                <c:pt idx="335">
                  <c:v>145.6</c:v>
                </c:pt>
                <c:pt idx="336">
                  <c:v>145.6</c:v>
                </c:pt>
                <c:pt idx="337">
                  <c:v>145.69999999999999</c:v>
                </c:pt>
                <c:pt idx="338">
                  <c:v>145.80000000000001</c:v>
                </c:pt>
                <c:pt idx="339">
                  <c:v>145.9</c:v>
                </c:pt>
                <c:pt idx="340">
                  <c:v>146</c:v>
                </c:pt>
                <c:pt idx="341">
                  <c:v>146.1</c:v>
                </c:pt>
                <c:pt idx="342">
                  <c:v>146.19999999999999</c:v>
                </c:pt>
                <c:pt idx="343">
                  <c:v>146.30000000000001</c:v>
                </c:pt>
                <c:pt idx="344">
                  <c:v>146.4</c:v>
                </c:pt>
                <c:pt idx="345">
                  <c:v>146.5</c:v>
                </c:pt>
                <c:pt idx="346">
                  <c:v>146.6</c:v>
                </c:pt>
                <c:pt idx="347">
                  <c:v>146.6</c:v>
                </c:pt>
                <c:pt idx="348">
                  <c:v>146.69999999999999</c:v>
                </c:pt>
                <c:pt idx="349">
                  <c:v>146.80000000000001</c:v>
                </c:pt>
                <c:pt idx="350">
                  <c:v>146.80000000000001</c:v>
                </c:pt>
                <c:pt idx="351">
                  <c:v>147</c:v>
                </c:pt>
                <c:pt idx="352">
                  <c:v>147</c:v>
                </c:pt>
                <c:pt idx="353">
                  <c:v>147.1</c:v>
                </c:pt>
                <c:pt idx="354">
                  <c:v>147.19999999999999</c:v>
                </c:pt>
                <c:pt idx="355">
                  <c:v>147.30000000000001</c:v>
                </c:pt>
                <c:pt idx="356">
                  <c:v>147.30000000000001</c:v>
                </c:pt>
                <c:pt idx="357">
                  <c:v>147.4</c:v>
                </c:pt>
                <c:pt idx="358">
                  <c:v>147.4</c:v>
                </c:pt>
                <c:pt idx="359">
                  <c:v>147.4</c:v>
                </c:pt>
                <c:pt idx="360">
                  <c:v>147.4</c:v>
                </c:pt>
                <c:pt idx="361">
                  <c:v>147.4</c:v>
                </c:pt>
                <c:pt idx="362">
                  <c:v>147.4</c:v>
                </c:pt>
                <c:pt idx="363">
                  <c:v>147.4</c:v>
                </c:pt>
                <c:pt idx="364">
                  <c:v>147.4</c:v>
                </c:pt>
                <c:pt idx="365">
                  <c:v>147.5</c:v>
                </c:pt>
                <c:pt idx="366">
                  <c:v>147.5</c:v>
                </c:pt>
                <c:pt idx="367">
                  <c:v>147.5</c:v>
                </c:pt>
                <c:pt idx="368">
                  <c:v>147.6</c:v>
                </c:pt>
                <c:pt idx="369">
                  <c:v>147.6</c:v>
                </c:pt>
                <c:pt idx="370">
                  <c:v>147.69999999999999</c:v>
                </c:pt>
                <c:pt idx="371">
                  <c:v>147.80000000000001</c:v>
                </c:pt>
                <c:pt idx="372">
                  <c:v>147.80000000000001</c:v>
                </c:pt>
                <c:pt idx="373">
                  <c:v>147.9</c:v>
                </c:pt>
                <c:pt idx="374">
                  <c:v>148</c:v>
                </c:pt>
                <c:pt idx="375">
                  <c:v>148.1</c:v>
                </c:pt>
                <c:pt idx="376">
                  <c:v>148.1</c:v>
                </c:pt>
                <c:pt idx="377">
                  <c:v>148.19999999999999</c:v>
                </c:pt>
                <c:pt idx="378">
                  <c:v>148.30000000000001</c:v>
                </c:pt>
                <c:pt idx="379">
                  <c:v>148.30000000000001</c:v>
                </c:pt>
                <c:pt idx="380">
                  <c:v>148.4</c:v>
                </c:pt>
                <c:pt idx="381">
                  <c:v>148.4</c:v>
                </c:pt>
                <c:pt idx="382">
                  <c:v>148.4</c:v>
                </c:pt>
                <c:pt idx="383">
                  <c:v>148.30000000000001</c:v>
                </c:pt>
                <c:pt idx="384">
                  <c:v>148.4</c:v>
                </c:pt>
                <c:pt idx="385">
                  <c:v>148.4</c:v>
                </c:pt>
                <c:pt idx="386">
                  <c:v>148.4</c:v>
                </c:pt>
                <c:pt idx="387">
                  <c:v>148.5</c:v>
                </c:pt>
                <c:pt idx="388">
                  <c:v>148.5</c:v>
                </c:pt>
                <c:pt idx="389">
                  <c:v>148.6</c:v>
                </c:pt>
                <c:pt idx="390">
                  <c:v>148.69999999999999</c:v>
                </c:pt>
                <c:pt idx="391">
                  <c:v>148.69999999999999</c:v>
                </c:pt>
                <c:pt idx="392">
                  <c:v>148.69999999999999</c:v>
                </c:pt>
                <c:pt idx="393">
                  <c:v>148.5</c:v>
                </c:pt>
                <c:pt idx="394">
                  <c:v>148.4</c:v>
                </c:pt>
                <c:pt idx="395">
                  <c:v>148.30000000000001</c:v>
                </c:pt>
                <c:pt idx="396">
                  <c:v>148.30000000000001</c:v>
                </c:pt>
                <c:pt idx="397">
                  <c:v>148.30000000000001</c:v>
                </c:pt>
                <c:pt idx="398">
                  <c:v>148.4</c:v>
                </c:pt>
                <c:pt idx="399">
                  <c:v>148.5</c:v>
                </c:pt>
                <c:pt idx="400">
                  <c:v>148.5</c:v>
                </c:pt>
                <c:pt idx="401">
                  <c:v>148.5</c:v>
                </c:pt>
                <c:pt idx="402">
                  <c:v>148.5</c:v>
                </c:pt>
                <c:pt idx="403">
                  <c:v>148.5</c:v>
                </c:pt>
                <c:pt idx="404">
                  <c:v>148.4</c:v>
                </c:pt>
                <c:pt idx="405">
                  <c:v>148.4</c:v>
                </c:pt>
                <c:pt idx="406">
                  <c:v>148.19999999999999</c:v>
                </c:pt>
                <c:pt idx="407">
                  <c:v>148.19999999999999</c:v>
                </c:pt>
                <c:pt idx="408">
                  <c:v>148.19999999999999</c:v>
                </c:pt>
                <c:pt idx="409">
                  <c:v>148.30000000000001</c:v>
                </c:pt>
                <c:pt idx="410">
                  <c:v>148.30000000000001</c:v>
                </c:pt>
                <c:pt idx="411">
                  <c:v>148.30000000000001</c:v>
                </c:pt>
                <c:pt idx="412">
                  <c:v>148.30000000000001</c:v>
                </c:pt>
                <c:pt idx="413">
                  <c:v>148.30000000000001</c:v>
                </c:pt>
                <c:pt idx="414">
                  <c:v>148.30000000000001</c:v>
                </c:pt>
                <c:pt idx="415">
                  <c:v>148.4</c:v>
                </c:pt>
                <c:pt idx="416">
                  <c:v>148.4</c:v>
                </c:pt>
                <c:pt idx="417">
                  <c:v>148.4</c:v>
                </c:pt>
                <c:pt idx="418">
                  <c:v>148.4</c:v>
                </c:pt>
                <c:pt idx="419">
                  <c:v>148.5</c:v>
                </c:pt>
                <c:pt idx="420">
                  <c:v>148.6</c:v>
                </c:pt>
                <c:pt idx="421">
                  <c:v>148.69999999999999</c:v>
                </c:pt>
                <c:pt idx="422">
                  <c:v>148.80000000000001</c:v>
                </c:pt>
                <c:pt idx="423">
                  <c:v>148.9</c:v>
                </c:pt>
                <c:pt idx="424">
                  <c:v>148.9</c:v>
                </c:pt>
                <c:pt idx="425">
                  <c:v>148.9</c:v>
                </c:pt>
                <c:pt idx="426">
                  <c:v>149</c:v>
                </c:pt>
                <c:pt idx="427">
                  <c:v>149</c:v>
                </c:pt>
                <c:pt idx="428">
                  <c:v>149.1</c:v>
                </c:pt>
                <c:pt idx="429">
                  <c:v>149.19999999999999</c:v>
                </c:pt>
                <c:pt idx="430">
                  <c:v>149.30000000000001</c:v>
                </c:pt>
                <c:pt idx="431">
                  <c:v>149.4</c:v>
                </c:pt>
                <c:pt idx="432">
                  <c:v>149.5</c:v>
                </c:pt>
                <c:pt idx="433">
                  <c:v>149.6</c:v>
                </c:pt>
                <c:pt idx="434">
                  <c:v>149.6</c:v>
                </c:pt>
                <c:pt idx="435">
                  <c:v>149.69999999999999</c:v>
                </c:pt>
                <c:pt idx="436">
                  <c:v>149.69999999999999</c:v>
                </c:pt>
                <c:pt idx="437">
                  <c:v>149.80000000000001</c:v>
                </c:pt>
                <c:pt idx="438">
                  <c:v>149.80000000000001</c:v>
                </c:pt>
                <c:pt idx="439">
                  <c:v>149.9</c:v>
                </c:pt>
                <c:pt idx="440">
                  <c:v>150</c:v>
                </c:pt>
                <c:pt idx="441">
                  <c:v>150.1</c:v>
                </c:pt>
                <c:pt idx="442">
                  <c:v>150.19999999999999</c:v>
                </c:pt>
                <c:pt idx="443">
                  <c:v>150.30000000000001</c:v>
                </c:pt>
                <c:pt idx="444">
                  <c:v>150.30000000000001</c:v>
                </c:pt>
                <c:pt idx="445">
                  <c:v>150.4</c:v>
                </c:pt>
                <c:pt idx="446">
                  <c:v>150.4</c:v>
                </c:pt>
                <c:pt idx="447">
                  <c:v>150.4</c:v>
                </c:pt>
                <c:pt idx="448">
                  <c:v>150.5</c:v>
                </c:pt>
                <c:pt idx="449">
                  <c:v>150.5</c:v>
                </c:pt>
                <c:pt idx="450">
                  <c:v>150.6</c:v>
                </c:pt>
                <c:pt idx="451">
                  <c:v>150.6</c:v>
                </c:pt>
                <c:pt idx="452">
                  <c:v>150.69999999999999</c:v>
                </c:pt>
                <c:pt idx="453">
                  <c:v>150.69999999999999</c:v>
                </c:pt>
                <c:pt idx="454">
                  <c:v>150.69999999999999</c:v>
                </c:pt>
              </c:numCache>
            </c:numRef>
          </c:yVal>
          <c:smooth val="0"/>
          <c:extLst>
            <c:ext xmlns:c16="http://schemas.microsoft.com/office/drawing/2014/chart" uri="{C3380CC4-5D6E-409C-BE32-E72D297353CC}">
              <c16:uniqueId val="{00000001-564A-43FF-A142-BB0F4786A279}"/>
            </c:ext>
          </c:extLst>
        </c:ser>
        <c:ser>
          <c:idx val="2"/>
          <c:order val="2"/>
          <c:tx>
            <c:strRef>
              <c:f>Sheet1!$F$1</c:f>
              <c:strCache>
                <c:ptCount val="1"/>
                <c:pt idx="0">
                  <c:v>Silver Temp</c:v>
                </c:pt>
              </c:strCache>
            </c:strRef>
          </c:tx>
          <c:spPr>
            <a:ln w="19050" cap="rnd">
              <a:solidFill>
                <a:schemeClr val="accent3"/>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Sheet1!$F$2:$F$1153</c:f>
              <c:numCache>
                <c:formatCode>General</c:formatCode>
                <c:ptCount val="1152"/>
                <c:pt idx="0">
                  <c:v>28.8</c:v>
                </c:pt>
                <c:pt idx="1">
                  <c:v>28.8</c:v>
                </c:pt>
                <c:pt idx="2">
                  <c:v>28.8</c:v>
                </c:pt>
                <c:pt idx="3">
                  <c:v>29.1</c:v>
                </c:pt>
                <c:pt idx="4">
                  <c:v>29.8</c:v>
                </c:pt>
                <c:pt idx="5">
                  <c:v>30.7</c:v>
                </c:pt>
                <c:pt idx="6">
                  <c:v>31.5</c:v>
                </c:pt>
                <c:pt idx="7">
                  <c:v>32.200000000000003</c:v>
                </c:pt>
                <c:pt idx="8">
                  <c:v>32.799999999999997</c:v>
                </c:pt>
                <c:pt idx="9">
                  <c:v>33.4</c:v>
                </c:pt>
                <c:pt idx="10">
                  <c:v>33.9</c:v>
                </c:pt>
                <c:pt idx="11">
                  <c:v>34.4</c:v>
                </c:pt>
                <c:pt idx="12">
                  <c:v>34.9</c:v>
                </c:pt>
                <c:pt idx="13">
                  <c:v>35.4</c:v>
                </c:pt>
                <c:pt idx="14">
                  <c:v>36</c:v>
                </c:pt>
                <c:pt idx="15">
                  <c:v>36.6</c:v>
                </c:pt>
                <c:pt idx="16">
                  <c:v>37.1</c:v>
                </c:pt>
                <c:pt idx="17">
                  <c:v>37.700000000000003</c:v>
                </c:pt>
                <c:pt idx="18">
                  <c:v>38.4</c:v>
                </c:pt>
                <c:pt idx="19">
                  <c:v>39.1</c:v>
                </c:pt>
                <c:pt idx="20">
                  <c:v>39.700000000000003</c:v>
                </c:pt>
                <c:pt idx="21">
                  <c:v>40.4</c:v>
                </c:pt>
                <c:pt idx="22">
                  <c:v>41.1</c:v>
                </c:pt>
                <c:pt idx="23">
                  <c:v>41.7</c:v>
                </c:pt>
                <c:pt idx="24">
                  <c:v>42.4</c:v>
                </c:pt>
                <c:pt idx="25">
                  <c:v>43.1</c:v>
                </c:pt>
                <c:pt idx="26">
                  <c:v>43.8</c:v>
                </c:pt>
                <c:pt idx="27">
                  <c:v>44.5</c:v>
                </c:pt>
                <c:pt idx="28">
                  <c:v>45.2</c:v>
                </c:pt>
                <c:pt idx="29">
                  <c:v>45.9</c:v>
                </c:pt>
                <c:pt idx="30">
                  <c:v>46.6</c:v>
                </c:pt>
                <c:pt idx="31">
                  <c:v>47.2</c:v>
                </c:pt>
                <c:pt idx="32">
                  <c:v>47.9</c:v>
                </c:pt>
                <c:pt idx="33">
                  <c:v>48.6</c:v>
                </c:pt>
                <c:pt idx="34">
                  <c:v>49.3</c:v>
                </c:pt>
                <c:pt idx="35">
                  <c:v>49.9</c:v>
                </c:pt>
                <c:pt idx="36">
                  <c:v>50.6</c:v>
                </c:pt>
                <c:pt idx="37">
                  <c:v>51.2</c:v>
                </c:pt>
                <c:pt idx="38">
                  <c:v>51.8</c:v>
                </c:pt>
                <c:pt idx="39">
                  <c:v>52.5</c:v>
                </c:pt>
                <c:pt idx="40">
                  <c:v>53.1</c:v>
                </c:pt>
                <c:pt idx="41">
                  <c:v>53.7</c:v>
                </c:pt>
                <c:pt idx="42">
                  <c:v>54.4</c:v>
                </c:pt>
                <c:pt idx="43">
                  <c:v>54.9</c:v>
                </c:pt>
                <c:pt idx="44">
                  <c:v>55.5</c:v>
                </c:pt>
                <c:pt idx="45">
                  <c:v>56</c:v>
                </c:pt>
                <c:pt idx="46">
                  <c:v>56.6</c:v>
                </c:pt>
                <c:pt idx="47">
                  <c:v>57.2</c:v>
                </c:pt>
                <c:pt idx="48">
                  <c:v>57.7</c:v>
                </c:pt>
                <c:pt idx="49">
                  <c:v>58.3</c:v>
                </c:pt>
                <c:pt idx="50">
                  <c:v>58.9</c:v>
                </c:pt>
                <c:pt idx="51">
                  <c:v>59.4</c:v>
                </c:pt>
                <c:pt idx="52">
                  <c:v>60</c:v>
                </c:pt>
                <c:pt idx="53">
                  <c:v>60.5</c:v>
                </c:pt>
                <c:pt idx="54">
                  <c:v>61.1</c:v>
                </c:pt>
                <c:pt idx="55">
                  <c:v>61.7</c:v>
                </c:pt>
                <c:pt idx="56">
                  <c:v>62.3</c:v>
                </c:pt>
                <c:pt idx="57">
                  <c:v>62.8</c:v>
                </c:pt>
                <c:pt idx="58">
                  <c:v>63.4</c:v>
                </c:pt>
                <c:pt idx="59">
                  <c:v>63.9</c:v>
                </c:pt>
                <c:pt idx="60">
                  <c:v>64.5</c:v>
                </c:pt>
                <c:pt idx="61">
                  <c:v>65.099999999999994</c:v>
                </c:pt>
                <c:pt idx="62">
                  <c:v>65.7</c:v>
                </c:pt>
                <c:pt idx="63">
                  <c:v>66.2</c:v>
                </c:pt>
                <c:pt idx="64">
                  <c:v>66.8</c:v>
                </c:pt>
                <c:pt idx="65">
                  <c:v>67.400000000000006</c:v>
                </c:pt>
                <c:pt idx="66">
                  <c:v>68</c:v>
                </c:pt>
                <c:pt idx="67">
                  <c:v>68.5</c:v>
                </c:pt>
                <c:pt idx="68">
                  <c:v>69.099999999999994</c:v>
                </c:pt>
                <c:pt idx="69">
                  <c:v>69.599999999999994</c:v>
                </c:pt>
                <c:pt idx="70">
                  <c:v>70.2</c:v>
                </c:pt>
                <c:pt idx="71">
                  <c:v>70.8</c:v>
                </c:pt>
                <c:pt idx="72">
                  <c:v>71.3</c:v>
                </c:pt>
                <c:pt idx="73">
                  <c:v>71.8</c:v>
                </c:pt>
                <c:pt idx="74">
                  <c:v>72.400000000000006</c:v>
                </c:pt>
                <c:pt idx="75">
                  <c:v>73</c:v>
                </c:pt>
                <c:pt idx="76">
                  <c:v>73.599999999999994</c:v>
                </c:pt>
                <c:pt idx="77">
                  <c:v>74.2</c:v>
                </c:pt>
                <c:pt idx="78">
                  <c:v>74.8</c:v>
                </c:pt>
                <c:pt idx="79">
                  <c:v>75.3</c:v>
                </c:pt>
                <c:pt idx="80">
                  <c:v>75.900000000000006</c:v>
                </c:pt>
                <c:pt idx="81">
                  <c:v>76.5</c:v>
                </c:pt>
                <c:pt idx="82">
                  <c:v>77.099999999999994</c:v>
                </c:pt>
                <c:pt idx="83">
                  <c:v>77.7</c:v>
                </c:pt>
                <c:pt idx="84">
                  <c:v>78.3</c:v>
                </c:pt>
                <c:pt idx="85">
                  <c:v>78.900000000000006</c:v>
                </c:pt>
                <c:pt idx="86">
                  <c:v>79.5</c:v>
                </c:pt>
                <c:pt idx="87">
                  <c:v>80.099999999999994</c:v>
                </c:pt>
                <c:pt idx="88">
                  <c:v>80.7</c:v>
                </c:pt>
                <c:pt idx="89">
                  <c:v>81.3</c:v>
                </c:pt>
                <c:pt idx="90">
                  <c:v>81.8</c:v>
                </c:pt>
                <c:pt idx="91">
                  <c:v>82.4</c:v>
                </c:pt>
                <c:pt idx="92">
                  <c:v>83</c:v>
                </c:pt>
                <c:pt idx="93">
                  <c:v>83.6</c:v>
                </c:pt>
                <c:pt idx="94">
                  <c:v>84.2</c:v>
                </c:pt>
                <c:pt idx="95">
                  <c:v>84.9</c:v>
                </c:pt>
                <c:pt idx="96">
                  <c:v>85.4</c:v>
                </c:pt>
                <c:pt idx="97">
                  <c:v>86</c:v>
                </c:pt>
                <c:pt idx="98">
                  <c:v>86.6</c:v>
                </c:pt>
                <c:pt idx="99">
                  <c:v>87.2</c:v>
                </c:pt>
                <c:pt idx="100">
                  <c:v>87.7</c:v>
                </c:pt>
                <c:pt idx="101">
                  <c:v>88.3</c:v>
                </c:pt>
                <c:pt idx="102">
                  <c:v>88.9</c:v>
                </c:pt>
                <c:pt idx="103">
                  <c:v>89.6</c:v>
                </c:pt>
                <c:pt idx="104">
                  <c:v>90.2</c:v>
                </c:pt>
                <c:pt idx="105">
                  <c:v>90.8</c:v>
                </c:pt>
                <c:pt idx="106">
                  <c:v>91.4</c:v>
                </c:pt>
                <c:pt idx="107">
                  <c:v>91.9</c:v>
                </c:pt>
                <c:pt idx="108">
                  <c:v>92.5</c:v>
                </c:pt>
                <c:pt idx="109">
                  <c:v>93</c:v>
                </c:pt>
                <c:pt idx="110">
                  <c:v>93.6</c:v>
                </c:pt>
                <c:pt idx="111">
                  <c:v>94.1</c:v>
                </c:pt>
                <c:pt idx="112">
                  <c:v>94.7</c:v>
                </c:pt>
                <c:pt idx="113">
                  <c:v>95.2</c:v>
                </c:pt>
                <c:pt idx="114">
                  <c:v>95.7</c:v>
                </c:pt>
                <c:pt idx="115">
                  <c:v>96.2</c:v>
                </c:pt>
                <c:pt idx="116">
                  <c:v>96.7</c:v>
                </c:pt>
                <c:pt idx="117">
                  <c:v>97.2</c:v>
                </c:pt>
                <c:pt idx="118">
                  <c:v>97.7</c:v>
                </c:pt>
                <c:pt idx="119">
                  <c:v>98.2</c:v>
                </c:pt>
                <c:pt idx="120">
                  <c:v>98.7</c:v>
                </c:pt>
                <c:pt idx="121">
                  <c:v>99.2</c:v>
                </c:pt>
                <c:pt idx="122">
                  <c:v>99.7</c:v>
                </c:pt>
                <c:pt idx="123">
                  <c:v>100.1</c:v>
                </c:pt>
                <c:pt idx="124">
                  <c:v>100.6</c:v>
                </c:pt>
                <c:pt idx="125">
                  <c:v>101</c:v>
                </c:pt>
                <c:pt idx="126">
                  <c:v>101.5</c:v>
                </c:pt>
                <c:pt idx="127">
                  <c:v>101.9</c:v>
                </c:pt>
                <c:pt idx="128">
                  <c:v>102.4</c:v>
                </c:pt>
                <c:pt idx="129">
                  <c:v>102.8</c:v>
                </c:pt>
                <c:pt idx="130">
                  <c:v>103.3</c:v>
                </c:pt>
                <c:pt idx="131">
                  <c:v>103.7</c:v>
                </c:pt>
                <c:pt idx="132">
                  <c:v>104.1</c:v>
                </c:pt>
                <c:pt idx="133">
                  <c:v>104.5</c:v>
                </c:pt>
                <c:pt idx="134">
                  <c:v>104.9</c:v>
                </c:pt>
                <c:pt idx="135">
                  <c:v>105.3</c:v>
                </c:pt>
                <c:pt idx="136">
                  <c:v>105.7</c:v>
                </c:pt>
                <c:pt idx="137">
                  <c:v>106.1</c:v>
                </c:pt>
                <c:pt idx="138">
                  <c:v>106.5</c:v>
                </c:pt>
                <c:pt idx="139">
                  <c:v>106.9</c:v>
                </c:pt>
                <c:pt idx="140">
                  <c:v>107.2</c:v>
                </c:pt>
                <c:pt idx="141">
                  <c:v>107.6</c:v>
                </c:pt>
                <c:pt idx="142">
                  <c:v>108</c:v>
                </c:pt>
                <c:pt idx="143">
                  <c:v>108.4</c:v>
                </c:pt>
                <c:pt idx="144">
                  <c:v>108.7</c:v>
                </c:pt>
                <c:pt idx="145">
                  <c:v>109.1</c:v>
                </c:pt>
                <c:pt idx="146">
                  <c:v>109.4</c:v>
                </c:pt>
                <c:pt idx="147">
                  <c:v>109.8</c:v>
                </c:pt>
                <c:pt idx="148">
                  <c:v>110.1</c:v>
                </c:pt>
                <c:pt idx="149">
                  <c:v>110.5</c:v>
                </c:pt>
                <c:pt idx="150">
                  <c:v>110.8</c:v>
                </c:pt>
                <c:pt idx="151">
                  <c:v>111.2</c:v>
                </c:pt>
                <c:pt idx="152">
                  <c:v>111.5</c:v>
                </c:pt>
                <c:pt idx="153">
                  <c:v>111.8</c:v>
                </c:pt>
                <c:pt idx="154">
                  <c:v>112.2</c:v>
                </c:pt>
                <c:pt idx="155">
                  <c:v>112.5</c:v>
                </c:pt>
                <c:pt idx="156">
                  <c:v>112.9</c:v>
                </c:pt>
                <c:pt idx="157">
                  <c:v>113.1</c:v>
                </c:pt>
                <c:pt idx="158">
                  <c:v>113.5</c:v>
                </c:pt>
                <c:pt idx="159">
                  <c:v>113.8</c:v>
                </c:pt>
                <c:pt idx="160">
                  <c:v>114.2</c:v>
                </c:pt>
                <c:pt idx="161">
                  <c:v>114.5</c:v>
                </c:pt>
                <c:pt idx="162">
                  <c:v>114.8</c:v>
                </c:pt>
                <c:pt idx="163">
                  <c:v>115.1</c:v>
                </c:pt>
                <c:pt idx="164">
                  <c:v>115.5</c:v>
                </c:pt>
                <c:pt idx="165">
                  <c:v>115.8</c:v>
                </c:pt>
                <c:pt idx="166">
                  <c:v>116.2</c:v>
                </c:pt>
                <c:pt idx="167">
                  <c:v>116.5</c:v>
                </c:pt>
                <c:pt idx="168">
                  <c:v>116.9</c:v>
                </c:pt>
                <c:pt idx="169">
                  <c:v>117.2</c:v>
                </c:pt>
                <c:pt idx="170">
                  <c:v>117.5</c:v>
                </c:pt>
                <c:pt idx="171">
                  <c:v>117.8</c:v>
                </c:pt>
                <c:pt idx="172">
                  <c:v>118.1</c:v>
                </c:pt>
                <c:pt idx="173">
                  <c:v>118.5</c:v>
                </c:pt>
                <c:pt idx="174">
                  <c:v>118.9</c:v>
                </c:pt>
                <c:pt idx="175">
                  <c:v>119.3</c:v>
                </c:pt>
                <c:pt idx="176">
                  <c:v>119.7</c:v>
                </c:pt>
                <c:pt idx="177">
                  <c:v>120.1</c:v>
                </c:pt>
                <c:pt idx="178">
                  <c:v>120.5</c:v>
                </c:pt>
                <c:pt idx="179">
                  <c:v>120.9</c:v>
                </c:pt>
                <c:pt idx="180">
                  <c:v>121.3</c:v>
                </c:pt>
                <c:pt idx="181">
                  <c:v>121.7</c:v>
                </c:pt>
                <c:pt idx="182">
                  <c:v>122.1</c:v>
                </c:pt>
                <c:pt idx="183">
                  <c:v>122.5</c:v>
                </c:pt>
                <c:pt idx="184">
                  <c:v>122.8</c:v>
                </c:pt>
                <c:pt idx="185">
                  <c:v>123.2</c:v>
                </c:pt>
                <c:pt idx="186">
                  <c:v>123.6</c:v>
                </c:pt>
                <c:pt idx="187">
                  <c:v>124</c:v>
                </c:pt>
                <c:pt idx="188">
                  <c:v>124.4</c:v>
                </c:pt>
                <c:pt idx="189">
                  <c:v>124.7</c:v>
                </c:pt>
                <c:pt idx="190">
                  <c:v>125.1</c:v>
                </c:pt>
                <c:pt idx="191">
                  <c:v>125.4</c:v>
                </c:pt>
                <c:pt idx="192">
                  <c:v>125.8</c:v>
                </c:pt>
                <c:pt idx="193">
                  <c:v>126.1</c:v>
                </c:pt>
                <c:pt idx="194">
                  <c:v>126.4</c:v>
                </c:pt>
                <c:pt idx="195">
                  <c:v>126.7</c:v>
                </c:pt>
                <c:pt idx="196">
                  <c:v>127</c:v>
                </c:pt>
                <c:pt idx="197">
                  <c:v>127.3</c:v>
                </c:pt>
                <c:pt idx="198">
                  <c:v>127.6</c:v>
                </c:pt>
                <c:pt idx="199">
                  <c:v>127.9</c:v>
                </c:pt>
                <c:pt idx="200">
                  <c:v>128.19999999999999</c:v>
                </c:pt>
                <c:pt idx="201">
                  <c:v>128.5</c:v>
                </c:pt>
                <c:pt idx="202">
                  <c:v>128.69999999999999</c:v>
                </c:pt>
                <c:pt idx="203">
                  <c:v>128.9</c:v>
                </c:pt>
                <c:pt idx="204">
                  <c:v>129.19999999999999</c:v>
                </c:pt>
                <c:pt idx="205">
                  <c:v>129.5</c:v>
                </c:pt>
                <c:pt idx="206">
                  <c:v>129.80000000000001</c:v>
                </c:pt>
                <c:pt idx="207">
                  <c:v>130</c:v>
                </c:pt>
                <c:pt idx="208">
                  <c:v>130.30000000000001</c:v>
                </c:pt>
                <c:pt idx="209">
                  <c:v>130.5</c:v>
                </c:pt>
                <c:pt idx="210">
                  <c:v>130.69999999999999</c:v>
                </c:pt>
                <c:pt idx="211">
                  <c:v>130.80000000000001</c:v>
                </c:pt>
                <c:pt idx="212">
                  <c:v>130.9</c:v>
                </c:pt>
                <c:pt idx="213">
                  <c:v>131</c:v>
                </c:pt>
                <c:pt idx="214">
                  <c:v>131.1</c:v>
                </c:pt>
                <c:pt idx="215">
                  <c:v>131.19999999999999</c:v>
                </c:pt>
                <c:pt idx="216">
                  <c:v>131.19999999999999</c:v>
                </c:pt>
                <c:pt idx="217">
                  <c:v>131.30000000000001</c:v>
                </c:pt>
                <c:pt idx="218">
                  <c:v>131.4</c:v>
                </c:pt>
                <c:pt idx="219">
                  <c:v>131.4</c:v>
                </c:pt>
                <c:pt idx="220">
                  <c:v>131.30000000000001</c:v>
                </c:pt>
                <c:pt idx="221">
                  <c:v>131.4</c:v>
                </c:pt>
                <c:pt idx="222">
                  <c:v>131.5</c:v>
                </c:pt>
                <c:pt idx="223">
                  <c:v>131.5</c:v>
                </c:pt>
                <c:pt idx="224">
                  <c:v>131.6</c:v>
                </c:pt>
                <c:pt idx="225">
                  <c:v>131.6</c:v>
                </c:pt>
                <c:pt idx="226">
                  <c:v>131.69999999999999</c:v>
                </c:pt>
                <c:pt idx="227">
                  <c:v>131.80000000000001</c:v>
                </c:pt>
                <c:pt idx="228">
                  <c:v>131.9</c:v>
                </c:pt>
                <c:pt idx="229">
                  <c:v>132</c:v>
                </c:pt>
                <c:pt idx="230">
                  <c:v>132.1</c:v>
                </c:pt>
                <c:pt idx="231">
                  <c:v>132.19999999999999</c:v>
                </c:pt>
                <c:pt idx="232">
                  <c:v>132.30000000000001</c:v>
                </c:pt>
                <c:pt idx="233">
                  <c:v>132.30000000000001</c:v>
                </c:pt>
                <c:pt idx="234">
                  <c:v>132.4</c:v>
                </c:pt>
                <c:pt idx="235">
                  <c:v>132.5</c:v>
                </c:pt>
                <c:pt idx="236">
                  <c:v>132.6</c:v>
                </c:pt>
                <c:pt idx="237">
                  <c:v>132.69999999999999</c:v>
                </c:pt>
                <c:pt idx="238">
                  <c:v>132.80000000000001</c:v>
                </c:pt>
                <c:pt idx="239">
                  <c:v>132.80000000000001</c:v>
                </c:pt>
                <c:pt idx="240">
                  <c:v>132.9</c:v>
                </c:pt>
                <c:pt idx="241">
                  <c:v>133</c:v>
                </c:pt>
                <c:pt idx="242">
                  <c:v>133.1</c:v>
                </c:pt>
                <c:pt idx="243">
                  <c:v>133.19999999999999</c:v>
                </c:pt>
                <c:pt idx="244">
                  <c:v>133.30000000000001</c:v>
                </c:pt>
                <c:pt idx="245">
                  <c:v>133.4</c:v>
                </c:pt>
                <c:pt idx="246">
                  <c:v>133.5</c:v>
                </c:pt>
                <c:pt idx="247">
                  <c:v>133.6</c:v>
                </c:pt>
                <c:pt idx="248">
                  <c:v>133.69999999999999</c:v>
                </c:pt>
                <c:pt idx="249">
                  <c:v>133.69999999999999</c:v>
                </c:pt>
                <c:pt idx="250">
                  <c:v>133.80000000000001</c:v>
                </c:pt>
                <c:pt idx="251">
                  <c:v>133.9</c:v>
                </c:pt>
                <c:pt idx="252">
                  <c:v>133.9</c:v>
                </c:pt>
                <c:pt idx="253">
                  <c:v>134</c:v>
                </c:pt>
                <c:pt idx="254">
                  <c:v>134</c:v>
                </c:pt>
                <c:pt idx="255">
                  <c:v>134.1</c:v>
                </c:pt>
                <c:pt idx="256">
                  <c:v>134.1</c:v>
                </c:pt>
                <c:pt idx="257">
                  <c:v>134.19999999999999</c:v>
                </c:pt>
                <c:pt idx="258">
                  <c:v>134.30000000000001</c:v>
                </c:pt>
                <c:pt idx="259">
                  <c:v>134.30000000000001</c:v>
                </c:pt>
                <c:pt idx="260">
                  <c:v>134.4</c:v>
                </c:pt>
                <c:pt idx="261">
                  <c:v>134.4</c:v>
                </c:pt>
                <c:pt idx="262">
                  <c:v>134.4</c:v>
                </c:pt>
                <c:pt idx="263">
                  <c:v>134.4</c:v>
                </c:pt>
                <c:pt idx="264">
                  <c:v>134.5</c:v>
                </c:pt>
                <c:pt idx="265">
                  <c:v>134.6</c:v>
                </c:pt>
                <c:pt idx="266">
                  <c:v>134.6</c:v>
                </c:pt>
                <c:pt idx="267">
                  <c:v>134.6</c:v>
                </c:pt>
                <c:pt idx="268">
                  <c:v>134.69999999999999</c:v>
                </c:pt>
                <c:pt idx="269">
                  <c:v>134.69999999999999</c:v>
                </c:pt>
                <c:pt idx="270">
                  <c:v>134.69999999999999</c:v>
                </c:pt>
                <c:pt idx="271">
                  <c:v>134.69999999999999</c:v>
                </c:pt>
                <c:pt idx="272">
                  <c:v>134.80000000000001</c:v>
                </c:pt>
                <c:pt idx="273">
                  <c:v>134.80000000000001</c:v>
                </c:pt>
                <c:pt idx="274">
                  <c:v>134.80000000000001</c:v>
                </c:pt>
                <c:pt idx="275">
                  <c:v>134.80000000000001</c:v>
                </c:pt>
                <c:pt idx="276">
                  <c:v>134.80000000000001</c:v>
                </c:pt>
                <c:pt idx="277">
                  <c:v>134.9</c:v>
                </c:pt>
                <c:pt idx="278">
                  <c:v>134.9</c:v>
                </c:pt>
                <c:pt idx="279">
                  <c:v>135</c:v>
                </c:pt>
                <c:pt idx="280">
                  <c:v>135.1</c:v>
                </c:pt>
                <c:pt idx="281">
                  <c:v>135.1</c:v>
                </c:pt>
                <c:pt idx="282">
                  <c:v>135.19999999999999</c:v>
                </c:pt>
                <c:pt idx="283">
                  <c:v>135.19999999999999</c:v>
                </c:pt>
                <c:pt idx="284">
                  <c:v>135.19999999999999</c:v>
                </c:pt>
                <c:pt idx="285">
                  <c:v>135.30000000000001</c:v>
                </c:pt>
                <c:pt idx="286">
                  <c:v>135.30000000000001</c:v>
                </c:pt>
                <c:pt idx="287">
                  <c:v>135.4</c:v>
                </c:pt>
                <c:pt idx="288">
                  <c:v>135.4</c:v>
                </c:pt>
                <c:pt idx="289">
                  <c:v>135.4</c:v>
                </c:pt>
                <c:pt idx="290">
                  <c:v>135.5</c:v>
                </c:pt>
                <c:pt idx="291">
                  <c:v>135.5</c:v>
                </c:pt>
                <c:pt idx="292">
                  <c:v>135.5</c:v>
                </c:pt>
                <c:pt idx="293">
                  <c:v>135.6</c:v>
                </c:pt>
                <c:pt idx="294">
                  <c:v>135.6</c:v>
                </c:pt>
                <c:pt idx="295">
                  <c:v>135.69999999999999</c:v>
                </c:pt>
                <c:pt idx="296">
                  <c:v>135.80000000000001</c:v>
                </c:pt>
                <c:pt idx="297">
                  <c:v>135.80000000000001</c:v>
                </c:pt>
                <c:pt idx="298">
                  <c:v>135.9</c:v>
                </c:pt>
                <c:pt idx="299">
                  <c:v>136</c:v>
                </c:pt>
                <c:pt idx="300">
                  <c:v>136</c:v>
                </c:pt>
                <c:pt idx="301">
                  <c:v>136.1</c:v>
                </c:pt>
                <c:pt idx="302">
                  <c:v>136.1</c:v>
                </c:pt>
                <c:pt idx="303">
                  <c:v>136.1</c:v>
                </c:pt>
                <c:pt idx="304">
                  <c:v>136.19999999999999</c:v>
                </c:pt>
                <c:pt idx="305">
                  <c:v>136.19999999999999</c:v>
                </c:pt>
                <c:pt idx="306">
                  <c:v>136.30000000000001</c:v>
                </c:pt>
                <c:pt idx="307">
                  <c:v>136.4</c:v>
                </c:pt>
                <c:pt idx="308">
                  <c:v>136.4</c:v>
                </c:pt>
                <c:pt idx="309">
                  <c:v>136.4</c:v>
                </c:pt>
                <c:pt idx="310">
                  <c:v>136.4</c:v>
                </c:pt>
                <c:pt idx="311">
                  <c:v>136.5</c:v>
                </c:pt>
                <c:pt idx="312">
                  <c:v>136.5</c:v>
                </c:pt>
                <c:pt idx="313">
                  <c:v>136.6</c:v>
                </c:pt>
                <c:pt idx="314">
                  <c:v>136.6</c:v>
                </c:pt>
                <c:pt idx="315">
                  <c:v>136.69999999999999</c:v>
                </c:pt>
                <c:pt idx="316">
                  <c:v>136.69999999999999</c:v>
                </c:pt>
                <c:pt idx="317">
                  <c:v>136.80000000000001</c:v>
                </c:pt>
                <c:pt idx="318">
                  <c:v>136.80000000000001</c:v>
                </c:pt>
                <c:pt idx="319">
                  <c:v>136.9</c:v>
                </c:pt>
                <c:pt idx="320">
                  <c:v>136.9</c:v>
                </c:pt>
                <c:pt idx="321">
                  <c:v>137</c:v>
                </c:pt>
                <c:pt idx="322">
                  <c:v>137</c:v>
                </c:pt>
                <c:pt idx="323">
                  <c:v>137.1</c:v>
                </c:pt>
                <c:pt idx="324">
                  <c:v>137.19999999999999</c:v>
                </c:pt>
                <c:pt idx="325">
                  <c:v>137.30000000000001</c:v>
                </c:pt>
                <c:pt idx="326">
                  <c:v>137.30000000000001</c:v>
                </c:pt>
                <c:pt idx="327">
                  <c:v>137.4</c:v>
                </c:pt>
                <c:pt idx="328">
                  <c:v>137.5</c:v>
                </c:pt>
                <c:pt idx="329">
                  <c:v>137.5</c:v>
                </c:pt>
                <c:pt idx="330">
                  <c:v>137.5</c:v>
                </c:pt>
                <c:pt idx="331">
                  <c:v>137.6</c:v>
                </c:pt>
                <c:pt idx="332">
                  <c:v>137.69999999999999</c:v>
                </c:pt>
                <c:pt idx="333">
                  <c:v>137.80000000000001</c:v>
                </c:pt>
                <c:pt idx="334">
                  <c:v>137.9</c:v>
                </c:pt>
                <c:pt idx="335">
                  <c:v>138</c:v>
                </c:pt>
                <c:pt idx="336">
                  <c:v>138.1</c:v>
                </c:pt>
                <c:pt idx="337">
                  <c:v>138.19999999999999</c:v>
                </c:pt>
                <c:pt idx="338">
                  <c:v>138.30000000000001</c:v>
                </c:pt>
                <c:pt idx="339">
                  <c:v>138.5</c:v>
                </c:pt>
                <c:pt idx="340">
                  <c:v>138.5</c:v>
                </c:pt>
                <c:pt idx="341">
                  <c:v>138.6</c:v>
                </c:pt>
                <c:pt idx="342">
                  <c:v>138.6</c:v>
                </c:pt>
                <c:pt idx="343">
                  <c:v>138.80000000000001</c:v>
                </c:pt>
                <c:pt idx="344">
                  <c:v>138.9</c:v>
                </c:pt>
                <c:pt idx="345">
                  <c:v>139</c:v>
                </c:pt>
                <c:pt idx="346">
                  <c:v>139</c:v>
                </c:pt>
                <c:pt idx="347">
                  <c:v>139.1</c:v>
                </c:pt>
                <c:pt idx="348">
                  <c:v>139.19999999999999</c:v>
                </c:pt>
                <c:pt idx="349">
                  <c:v>139.30000000000001</c:v>
                </c:pt>
                <c:pt idx="350">
                  <c:v>139.30000000000001</c:v>
                </c:pt>
                <c:pt idx="351">
                  <c:v>139.4</c:v>
                </c:pt>
                <c:pt idx="352">
                  <c:v>139.5</c:v>
                </c:pt>
                <c:pt idx="353">
                  <c:v>139.6</c:v>
                </c:pt>
                <c:pt idx="354">
                  <c:v>139.69999999999999</c:v>
                </c:pt>
                <c:pt idx="355">
                  <c:v>139.69999999999999</c:v>
                </c:pt>
                <c:pt idx="356">
                  <c:v>139.9</c:v>
                </c:pt>
                <c:pt idx="357">
                  <c:v>139.9</c:v>
                </c:pt>
                <c:pt idx="358">
                  <c:v>139.9</c:v>
                </c:pt>
                <c:pt idx="359">
                  <c:v>140</c:v>
                </c:pt>
                <c:pt idx="360">
                  <c:v>140.1</c:v>
                </c:pt>
                <c:pt idx="361">
                  <c:v>140.19999999999999</c:v>
                </c:pt>
                <c:pt idx="362">
                  <c:v>140.30000000000001</c:v>
                </c:pt>
                <c:pt idx="363">
                  <c:v>140.4</c:v>
                </c:pt>
                <c:pt idx="364">
                  <c:v>140.4</c:v>
                </c:pt>
                <c:pt idx="365">
                  <c:v>140.5</c:v>
                </c:pt>
                <c:pt idx="366">
                  <c:v>140.6</c:v>
                </c:pt>
                <c:pt idx="367">
                  <c:v>140.6</c:v>
                </c:pt>
                <c:pt idx="368">
                  <c:v>140.80000000000001</c:v>
                </c:pt>
                <c:pt idx="369">
                  <c:v>140.80000000000001</c:v>
                </c:pt>
                <c:pt idx="370">
                  <c:v>140.9</c:v>
                </c:pt>
                <c:pt idx="371">
                  <c:v>140.9</c:v>
                </c:pt>
                <c:pt idx="372">
                  <c:v>141</c:v>
                </c:pt>
                <c:pt idx="373">
                  <c:v>141</c:v>
                </c:pt>
                <c:pt idx="374">
                  <c:v>141.1</c:v>
                </c:pt>
                <c:pt idx="375">
                  <c:v>141.1</c:v>
                </c:pt>
                <c:pt idx="376">
                  <c:v>141.1</c:v>
                </c:pt>
                <c:pt idx="377">
                  <c:v>141.19999999999999</c:v>
                </c:pt>
                <c:pt idx="378">
                  <c:v>141.19999999999999</c:v>
                </c:pt>
                <c:pt idx="379">
                  <c:v>141.19999999999999</c:v>
                </c:pt>
                <c:pt idx="380">
                  <c:v>141.19999999999999</c:v>
                </c:pt>
                <c:pt idx="381">
                  <c:v>141.19999999999999</c:v>
                </c:pt>
                <c:pt idx="382">
                  <c:v>141.19999999999999</c:v>
                </c:pt>
                <c:pt idx="383">
                  <c:v>141.30000000000001</c:v>
                </c:pt>
                <c:pt idx="384">
                  <c:v>141.30000000000001</c:v>
                </c:pt>
                <c:pt idx="385">
                  <c:v>141.30000000000001</c:v>
                </c:pt>
                <c:pt idx="386">
                  <c:v>141.4</c:v>
                </c:pt>
                <c:pt idx="387">
                  <c:v>141.5</c:v>
                </c:pt>
                <c:pt idx="388">
                  <c:v>141.5</c:v>
                </c:pt>
                <c:pt idx="389">
                  <c:v>141.6</c:v>
                </c:pt>
                <c:pt idx="390">
                  <c:v>141.69999999999999</c:v>
                </c:pt>
                <c:pt idx="391">
                  <c:v>141.69999999999999</c:v>
                </c:pt>
                <c:pt idx="392">
                  <c:v>141.80000000000001</c:v>
                </c:pt>
                <c:pt idx="393">
                  <c:v>141.9</c:v>
                </c:pt>
                <c:pt idx="394">
                  <c:v>142</c:v>
                </c:pt>
                <c:pt idx="395">
                  <c:v>142</c:v>
                </c:pt>
                <c:pt idx="396">
                  <c:v>142.1</c:v>
                </c:pt>
                <c:pt idx="397">
                  <c:v>142.19999999999999</c:v>
                </c:pt>
                <c:pt idx="398">
                  <c:v>142.19999999999999</c:v>
                </c:pt>
                <c:pt idx="399">
                  <c:v>142.30000000000001</c:v>
                </c:pt>
                <c:pt idx="400">
                  <c:v>142.4</c:v>
                </c:pt>
                <c:pt idx="401">
                  <c:v>142.4</c:v>
                </c:pt>
                <c:pt idx="402">
                  <c:v>142.5</c:v>
                </c:pt>
                <c:pt idx="403">
                  <c:v>142.6</c:v>
                </c:pt>
                <c:pt idx="404">
                  <c:v>142.69999999999999</c:v>
                </c:pt>
                <c:pt idx="405">
                  <c:v>142.80000000000001</c:v>
                </c:pt>
                <c:pt idx="406">
                  <c:v>142.80000000000001</c:v>
                </c:pt>
                <c:pt idx="407">
                  <c:v>142.9</c:v>
                </c:pt>
                <c:pt idx="408">
                  <c:v>143</c:v>
                </c:pt>
                <c:pt idx="409">
                  <c:v>143</c:v>
                </c:pt>
                <c:pt idx="410">
                  <c:v>143.1</c:v>
                </c:pt>
                <c:pt idx="411">
                  <c:v>143.19999999999999</c:v>
                </c:pt>
                <c:pt idx="412">
                  <c:v>143.19999999999999</c:v>
                </c:pt>
                <c:pt idx="413">
                  <c:v>143.30000000000001</c:v>
                </c:pt>
                <c:pt idx="414">
                  <c:v>143.4</c:v>
                </c:pt>
                <c:pt idx="415">
                  <c:v>143.4</c:v>
                </c:pt>
                <c:pt idx="416">
                  <c:v>143.5</c:v>
                </c:pt>
                <c:pt idx="417">
                  <c:v>143.6</c:v>
                </c:pt>
                <c:pt idx="418">
                  <c:v>143.69999999999999</c:v>
                </c:pt>
                <c:pt idx="419">
                  <c:v>143.80000000000001</c:v>
                </c:pt>
                <c:pt idx="420">
                  <c:v>143.80000000000001</c:v>
                </c:pt>
                <c:pt idx="421">
                  <c:v>143.9</c:v>
                </c:pt>
                <c:pt idx="422">
                  <c:v>144</c:v>
                </c:pt>
                <c:pt idx="423">
                  <c:v>144.1</c:v>
                </c:pt>
                <c:pt idx="424">
                  <c:v>144.1</c:v>
                </c:pt>
                <c:pt idx="425">
                  <c:v>144.19999999999999</c:v>
                </c:pt>
                <c:pt idx="426">
                  <c:v>144.30000000000001</c:v>
                </c:pt>
                <c:pt idx="427">
                  <c:v>144.30000000000001</c:v>
                </c:pt>
                <c:pt idx="428">
                  <c:v>144.4</c:v>
                </c:pt>
                <c:pt idx="429">
                  <c:v>144.4</c:v>
                </c:pt>
                <c:pt idx="430">
                  <c:v>144.5</c:v>
                </c:pt>
                <c:pt idx="431">
                  <c:v>144.6</c:v>
                </c:pt>
                <c:pt idx="432">
                  <c:v>144.69999999999999</c:v>
                </c:pt>
                <c:pt idx="433">
                  <c:v>144.80000000000001</c:v>
                </c:pt>
                <c:pt idx="434">
                  <c:v>144.80000000000001</c:v>
                </c:pt>
                <c:pt idx="435">
                  <c:v>144.9</c:v>
                </c:pt>
                <c:pt idx="436">
                  <c:v>145</c:v>
                </c:pt>
                <c:pt idx="437">
                  <c:v>145.1</c:v>
                </c:pt>
                <c:pt idx="438">
                  <c:v>145.1</c:v>
                </c:pt>
                <c:pt idx="439">
                  <c:v>145.19999999999999</c:v>
                </c:pt>
                <c:pt idx="440">
                  <c:v>145.30000000000001</c:v>
                </c:pt>
                <c:pt idx="441">
                  <c:v>145.4</c:v>
                </c:pt>
                <c:pt idx="442">
                  <c:v>145.4</c:v>
                </c:pt>
                <c:pt idx="443">
                  <c:v>145.5</c:v>
                </c:pt>
                <c:pt idx="444">
                  <c:v>145.6</c:v>
                </c:pt>
                <c:pt idx="445">
                  <c:v>145.69999999999999</c:v>
                </c:pt>
                <c:pt idx="446">
                  <c:v>145.69999999999999</c:v>
                </c:pt>
                <c:pt idx="447">
                  <c:v>145.80000000000001</c:v>
                </c:pt>
                <c:pt idx="448">
                  <c:v>145.9</c:v>
                </c:pt>
                <c:pt idx="449">
                  <c:v>146</c:v>
                </c:pt>
                <c:pt idx="450">
                  <c:v>146.1</c:v>
                </c:pt>
                <c:pt idx="451">
                  <c:v>146.19999999999999</c:v>
                </c:pt>
                <c:pt idx="452">
                  <c:v>146.19999999999999</c:v>
                </c:pt>
                <c:pt idx="453">
                  <c:v>146.30000000000001</c:v>
                </c:pt>
                <c:pt idx="454">
                  <c:v>146.4</c:v>
                </c:pt>
                <c:pt idx="455">
                  <c:v>146.4</c:v>
                </c:pt>
                <c:pt idx="456">
                  <c:v>146.5</c:v>
                </c:pt>
                <c:pt idx="457">
                  <c:v>146.5</c:v>
                </c:pt>
                <c:pt idx="458">
                  <c:v>146.6</c:v>
                </c:pt>
                <c:pt idx="459">
                  <c:v>146.6</c:v>
                </c:pt>
                <c:pt idx="460">
                  <c:v>146.69999999999999</c:v>
                </c:pt>
                <c:pt idx="461">
                  <c:v>146.80000000000001</c:v>
                </c:pt>
                <c:pt idx="462">
                  <c:v>146.80000000000001</c:v>
                </c:pt>
                <c:pt idx="463">
                  <c:v>146.9</c:v>
                </c:pt>
                <c:pt idx="464">
                  <c:v>146.9</c:v>
                </c:pt>
                <c:pt idx="465">
                  <c:v>147</c:v>
                </c:pt>
                <c:pt idx="466">
                  <c:v>147</c:v>
                </c:pt>
                <c:pt idx="467">
                  <c:v>147</c:v>
                </c:pt>
                <c:pt idx="468">
                  <c:v>147.1</c:v>
                </c:pt>
                <c:pt idx="469">
                  <c:v>147.1</c:v>
                </c:pt>
                <c:pt idx="470">
                  <c:v>147.19999999999999</c:v>
                </c:pt>
                <c:pt idx="471">
                  <c:v>147.30000000000001</c:v>
                </c:pt>
                <c:pt idx="472">
                  <c:v>147.30000000000001</c:v>
                </c:pt>
                <c:pt idx="473">
                  <c:v>147.4</c:v>
                </c:pt>
                <c:pt idx="474">
                  <c:v>147.5</c:v>
                </c:pt>
                <c:pt idx="475">
                  <c:v>147.5</c:v>
                </c:pt>
                <c:pt idx="476">
                  <c:v>147.5</c:v>
                </c:pt>
                <c:pt idx="477">
                  <c:v>147.6</c:v>
                </c:pt>
                <c:pt idx="478">
                  <c:v>147.80000000000001</c:v>
                </c:pt>
                <c:pt idx="479">
                  <c:v>147.80000000000001</c:v>
                </c:pt>
                <c:pt idx="480">
                  <c:v>147.9</c:v>
                </c:pt>
                <c:pt idx="481">
                  <c:v>148</c:v>
                </c:pt>
                <c:pt idx="482">
                  <c:v>148.1</c:v>
                </c:pt>
                <c:pt idx="483">
                  <c:v>148.19999999999999</c:v>
                </c:pt>
                <c:pt idx="484">
                  <c:v>148.30000000000001</c:v>
                </c:pt>
                <c:pt idx="485">
                  <c:v>148.4</c:v>
                </c:pt>
                <c:pt idx="486">
                  <c:v>148.5</c:v>
                </c:pt>
                <c:pt idx="487">
                  <c:v>148.5</c:v>
                </c:pt>
                <c:pt idx="488">
                  <c:v>148.69999999999999</c:v>
                </c:pt>
                <c:pt idx="489">
                  <c:v>148.80000000000001</c:v>
                </c:pt>
                <c:pt idx="490">
                  <c:v>148.80000000000001</c:v>
                </c:pt>
                <c:pt idx="491">
                  <c:v>148.9</c:v>
                </c:pt>
                <c:pt idx="492">
                  <c:v>149.1</c:v>
                </c:pt>
                <c:pt idx="493">
                  <c:v>149.1</c:v>
                </c:pt>
                <c:pt idx="494">
                  <c:v>149.19999999999999</c:v>
                </c:pt>
                <c:pt idx="495">
                  <c:v>149.30000000000001</c:v>
                </c:pt>
                <c:pt idx="496">
                  <c:v>149.4</c:v>
                </c:pt>
                <c:pt idx="497">
                  <c:v>149.5</c:v>
                </c:pt>
                <c:pt idx="498">
                  <c:v>149.6</c:v>
                </c:pt>
                <c:pt idx="499">
                  <c:v>149.6</c:v>
                </c:pt>
                <c:pt idx="500">
                  <c:v>149.69999999999999</c:v>
                </c:pt>
                <c:pt idx="501">
                  <c:v>149.9</c:v>
                </c:pt>
                <c:pt idx="502">
                  <c:v>149.9</c:v>
                </c:pt>
                <c:pt idx="503">
                  <c:v>150</c:v>
                </c:pt>
                <c:pt idx="504">
                  <c:v>150</c:v>
                </c:pt>
                <c:pt idx="505">
                  <c:v>150.1</c:v>
                </c:pt>
                <c:pt idx="506">
                  <c:v>150.19999999999999</c:v>
                </c:pt>
                <c:pt idx="507">
                  <c:v>150.30000000000001</c:v>
                </c:pt>
                <c:pt idx="508">
                  <c:v>150.4</c:v>
                </c:pt>
                <c:pt idx="509">
                  <c:v>150.5</c:v>
                </c:pt>
                <c:pt idx="510">
                  <c:v>150.6</c:v>
                </c:pt>
                <c:pt idx="511">
                  <c:v>150.6</c:v>
                </c:pt>
                <c:pt idx="512">
                  <c:v>150.80000000000001</c:v>
                </c:pt>
                <c:pt idx="513">
                  <c:v>150.80000000000001</c:v>
                </c:pt>
                <c:pt idx="514">
                  <c:v>151</c:v>
                </c:pt>
                <c:pt idx="515">
                  <c:v>151.1</c:v>
                </c:pt>
                <c:pt idx="516">
                  <c:v>151.19999999999999</c:v>
                </c:pt>
                <c:pt idx="517">
                  <c:v>151.19999999999999</c:v>
                </c:pt>
                <c:pt idx="518">
                  <c:v>151.30000000000001</c:v>
                </c:pt>
                <c:pt idx="519">
                  <c:v>151.4</c:v>
                </c:pt>
                <c:pt idx="520">
                  <c:v>151.5</c:v>
                </c:pt>
                <c:pt idx="521">
                  <c:v>151.6</c:v>
                </c:pt>
                <c:pt idx="522">
                  <c:v>151.6</c:v>
                </c:pt>
                <c:pt idx="523">
                  <c:v>151.80000000000001</c:v>
                </c:pt>
                <c:pt idx="524">
                  <c:v>151.80000000000001</c:v>
                </c:pt>
                <c:pt idx="525">
                  <c:v>152</c:v>
                </c:pt>
                <c:pt idx="526">
                  <c:v>152</c:v>
                </c:pt>
                <c:pt idx="527">
                  <c:v>152.19999999999999</c:v>
                </c:pt>
                <c:pt idx="528">
                  <c:v>152.19999999999999</c:v>
                </c:pt>
                <c:pt idx="529">
                  <c:v>152.4</c:v>
                </c:pt>
                <c:pt idx="530">
                  <c:v>152.5</c:v>
                </c:pt>
                <c:pt idx="531">
                  <c:v>152.6</c:v>
                </c:pt>
                <c:pt idx="532">
                  <c:v>152.69999999999999</c:v>
                </c:pt>
                <c:pt idx="533">
                  <c:v>152.80000000000001</c:v>
                </c:pt>
                <c:pt idx="534">
                  <c:v>152.9</c:v>
                </c:pt>
                <c:pt idx="535">
                  <c:v>153</c:v>
                </c:pt>
                <c:pt idx="536">
                  <c:v>153.1</c:v>
                </c:pt>
                <c:pt idx="537">
                  <c:v>153.19999999999999</c:v>
                </c:pt>
                <c:pt idx="538">
                  <c:v>153.30000000000001</c:v>
                </c:pt>
                <c:pt idx="539">
                  <c:v>153.4</c:v>
                </c:pt>
                <c:pt idx="540">
                  <c:v>153.5</c:v>
                </c:pt>
                <c:pt idx="541">
                  <c:v>153.6</c:v>
                </c:pt>
                <c:pt idx="542">
                  <c:v>153.6</c:v>
                </c:pt>
                <c:pt idx="543">
                  <c:v>153.69999999999999</c:v>
                </c:pt>
                <c:pt idx="544">
                  <c:v>153.80000000000001</c:v>
                </c:pt>
                <c:pt idx="545">
                  <c:v>153.80000000000001</c:v>
                </c:pt>
                <c:pt idx="546">
                  <c:v>153.9</c:v>
                </c:pt>
                <c:pt idx="547">
                  <c:v>154</c:v>
                </c:pt>
                <c:pt idx="548">
                  <c:v>154.1</c:v>
                </c:pt>
                <c:pt idx="549">
                  <c:v>154.19999999999999</c:v>
                </c:pt>
                <c:pt idx="550">
                  <c:v>154.30000000000001</c:v>
                </c:pt>
                <c:pt idx="551">
                  <c:v>154.4</c:v>
                </c:pt>
                <c:pt idx="552">
                  <c:v>154.5</c:v>
                </c:pt>
                <c:pt idx="553">
                  <c:v>154.6</c:v>
                </c:pt>
                <c:pt idx="554">
                  <c:v>154.69999999999999</c:v>
                </c:pt>
                <c:pt idx="555">
                  <c:v>154.69999999999999</c:v>
                </c:pt>
                <c:pt idx="556">
                  <c:v>154.80000000000001</c:v>
                </c:pt>
                <c:pt idx="557">
                  <c:v>154.9</c:v>
                </c:pt>
                <c:pt idx="558">
                  <c:v>155</c:v>
                </c:pt>
                <c:pt idx="559">
                  <c:v>155.1</c:v>
                </c:pt>
                <c:pt idx="560">
                  <c:v>155.19999999999999</c:v>
                </c:pt>
                <c:pt idx="561">
                  <c:v>155.4</c:v>
                </c:pt>
                <c:pt idx="562">
                  <c:v>155.5</c:v>
                </c:pt>
                <c:pt idx="563">
                  <c:v>155.6</c:v>
                </c:pt>
                <c:pt idx="564">
                  <c:v>155.69999999999999</c:v>
                </c:pt>
                <c:pt idx="565">
                  <c:v>155.80000000000001</c:v>
                </c:pt>
                <c:pt idx="566">
                  <c:v>156</c:v>
                </c:pt>
                <c:pt idx="567">
                  <c:v>156</c:v>
                </c:pt>
                <c:pt idx="568">
                  <c:v>156.1</c:v>
                </c:pt>
                <c:pt idx="569">
                  <c:v>156.30000000000001</c:v>
                </c:pt>
                <c:pt idx="570">
                  <c:v>156.4</c:v>
                </c:pt>
                <c:pt idx="571">
                  <c:v>156.6</c:v>
                </c:pt>
                <c:pt idx="572">
                  <c:v>156.6</c:v>
                </c:pt>
                <c:pt idx="573">
                  <c:v>156.69999999999999</c:v>
                </c:pt>
                <c:pt idx="574">
                  <c:v>156.80000000000001</c:v>
                </c:pt>
                <c:pt idx="575">
                  <c:v>156.9</c:v>
                </c:pt>
                <c:pt idx="576">
                  <c:v>157</c:v>
                </c:pt>
                <c:pt idx="577">
                  <c:v>157.1</c:v>
                </c:pt>
                <c:pt idx="578">
                  <c:v>157.1</c:v>
                </c:pt>
                <c:pt idx="579">
                  <c:v>157.19999999999999</c:v>
                </c:pt>
                <c:pt idx="580">
                  <c:v>157.30000000000001</c:v>
                </c:pt>
                <c:pt idx="581">
                  <c:v>157.30000000000001</c:v>
                </c:pt>
                <c:pt idx="582">
                  <c:v>157.4</c:v>
                </c:pt>
                <c:pt idx="583">
                  <c:v>157.4</c:v>
                </c:pt>
                <c:pt idx="584">
                  <c:v>157.5</c:v>
                </c:pt>
                <c:pt idx="585">
                  <c:v>157.5</c:v>
                </c:pt>
                <c:pt idx="586">
                  <c:v>157.6</c:v>
                </c:pt>
                <c:pt idx="587">
                  <c:v>157.69999999999999</c:v>
                </c:pt>
                <c:pt idx="588">
                  <c:v>157.69999999999999</c:v>
                </c:pt>
                <c:pt idx="589">
                  <c:v>157.9</c:v>
                </c:pt>
                <c:pt idx="590">
                  <c:v>157.9</c:v>
                </c:pt>
                <c:pt idx="591">
                  <c:v>157.9</c:v>
                </c:pt>
                <c:pt idx="592">
                  <c:v>158</c:v>
                </c:pt>
                <c:pt idx="593">
                  <c:v>158.1</c:v>
                </c:pt>
                <c:pt idx="594">
                  <c:v>158.1</c:v>
                </c:pt>
                <c:pt idx="595">
                  <c:v>158.19999999999999</c:v>
                </c:pt>
                <c:pt idx="596">
                  <c:v>158.19999999999999</c:v>
                </c:pt>
                <c:pt idx="597">
                  <c:v>158.30000000000001</c:v>
                </c:pt>
                <c:pt idx="598">
                  <c:v>158.30000000000001</c:v>
                </c:pt>
                <c:pt idx="599">
                  <c:v>158.4</c:v>
                </c:pt>
                <c:pt idx="600">
                  <c:v>158.5</c:v>
                </c:pt>
                <c:pt idx="601">
                  <c:v>158.5</c:v>
                </c:pt>
                <c:pt idx="602">
                  <c:v>158.5</c:v>
                </c:pt>
                <c:pt idx="603">
                  <c:v>158.5</c:v>
                </c:pt>
                <c:pt idx="604">
                  <c:v>158.6</c:v>
                </c:pt>
                <c:pt idx="605">
                  <c:v>158.6</c:v>
                </c:pt>
                <c:pt idx="606">
                  <c:v>158.6</c:v>
                </c:pt>
                <c:pt idx="607">
                  <c:v>158.6</c:v>
                </c:pt>
                <c:pt idx="608">
                  <c:v>158.69999999999999</c:v>
                </c:pt>
                <c:pt idx="609">
                  <c:v>158.69999999999999</c:v>
                </c:pt>
                <c:pt idx="610">
                  <c:v>158.69999999999999</c:v>
                </c:pt>
                <c:pt idx="611">
                  <c:v>158.69999999999999</c:v>
                </c:pt>
                <c:pt idx="612">
                  <c:v>158.80000000000001</c:v>
                </c:pt>
                <c:pt idx="613">
                  <c:v>158.80000000000001</c:v>
                </c:pt>
                <c:pt idx="614">
                  <c:v>158.9</c:v>
                </c:pt>
                <c:pt idx="615">
                  <c:v>158.9</c:v>
                </c:pt>
                <c:pt idx="616">
                  <c:v>158.9</c:v>
                </c:pt>
                <c:pt idx="617">
                  <c:v>159</c:v>
                </c:pt>
                <c:pt idx="618">
                  <c:v>159</c:v>
                </c:pt>
                <c:pt idx="619">
                  <c:v>159</c:v>
                </c:pt>
                <c:pt idx="620">
                  <c:v>159</c:v>
                </c:pt>
                <c:pt idx="621">
                  <c:v>159.1</c:v>
                </c:pt>
                <c:pt idx="622">
                  <c:v>159.1</c:v>
                </c:pt>
                <c:pt idx="623">
                  <c:v>159</c:v>
                </c:pt>
                <c:pt idx="624">
                  <c:v>159.1</c:v>
                </c:pt>
                <c:pt idx="625">
                  <c:v>159.1</c:v>
                </c:pt>
                <c:pt idx="626">
                  <c:v>159.1</c:v>
                </c:pt>
                <c:pt idx="627">
                  <c:v>159.1</c:v>
                </c:pt>
                <c:pt idx="628">
                  <c:v>159.1</c:v>
                </c:pt>
                <c:pt idx="629">
                  <c:v>159</c:v>
                </c:pt>
                <c:pt idx="630">
                  <c:v>159.1</c:v>
                </c:pt>
                <c:pt idx="631">
                  <c:v>159.1</c:v>
                </c:pt>
                <c:pt idx="632">
                  <c:v>159.1</c:v>
                </c:pt>
              </c:numCache>
            </c:numRef>
          </c:yVal>
          <c:smooth val="0"/>
          <c:extLst>
            <c:ext xmlns:c16="http://schemas.microsoft.com/office/drawing/2014/chart" uri="{C3380CC4-5D6E-409C-BE32-E72D297353CC}">
              <c16:uniqueId val="{00000002-564A-43FF-A142-BB0F4786A279}"/>
            </c:ext>
          </c:extLst>
        </c:ser>
        <c:ser>
          <c:idx val="3"/>
          <c:order val="3"/>
          <c:tx>
            <c:strRef>
              <c:f>Sheet1!$H$1</c:f>
              <c:strCache>
                <c:ptCount val="1"/>
                <c:pt idx="0">
                  <c:v>Gold Temp</c:v>
                </c:pt>
              </c:strCache>
            </c:strRef>
          </c:tx>
          <c:spPr>
            <a:ln w="19050" cap="rnd">
              <a:solidFill>
                <a:schemeClr val="accent4"/>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Sheet1!$H$2:$H$1153</c:f>
              <c:numCache>
                <c:formatCode>General</c:formatCode>
                <c:ptCount val="1152"/>
                <c:pt idx="0">
                  <c:v>26.2</c:v>
                </c:pt>
                <c:pt idx="1">
                  <c:v>26.3</c:v>
                </c:pt>
                <c:pt idx="2">
                  <c:v>26.3</c:v>
                </c:pt>
                <c:pt idx="3">
                  <c:v>26.3</c:v>
                </c:pt>
                <c:pt idx="4">
                  <c:v>26.3</c:v>
                </c:pt>
                <c:pt idx="5">
                  <c:v>26.6</c:v>
                </c:pt>
                <c:pt idx="6">
                  <c:v>27.2</c:v>
                </c:pt>
                <c:pt idx="7">
                  <c:v>28</c:v>
                </c:pt>
                <c:pt idx="8">
                  <c:v>28.8</c:v>
                </c:pt>
                <c:pt idx="9">
                  <c:v>29.7</c:v>
                </c:pt>
                <c:pt idx="10">
                  <c:v>30.4</c:v>
                </c:pt>
                <c:pt idx="11">
                  <c:v>31.1</c:v>
                </c:pt>
                <c:pt idx="12">
                  <c:v>31.8</c:v>
                </c:pt>
                <c:pt idx="13">
                  <c:v>32.5</c:v>
                </c:pt>
                <c:pt idx="14">
                  <c:v>33.200000000000003</c:v>
                </c:pt>
                <c:pt idx="15">
                  <c:v>33.9</c:v>
                </c:pt>
                <c:pt idx="16">
                  <c:v>34.6</c:v>
                </c:pt>
                <c:pt idx="17">
                  <c:v>35.299999999999997</c:v>
                </c:pt>
                <c:pt idx="18">
                  <c:v>36</c:v>
                </c:pt>
                <c:pt idx="19">
                  <c:v>36.700000000000003</c:v>
                </c:pt>
                <c:pt idx="20">
                  <c:v>37.5</c:v>
                </c:pt>
                <c:pt idx="21">
                  <c:v>38.200000000000003</c:v>
                </c:pt>
                <c:pt idx="22">
                  <c:v>39</c:v>
                </c:pt>
                <c:pt idx="23">
                  <c:v>39.700000000000003</c:v>
                </c:pt>
                <c:pt idx="24">
                  <c:v>40.5</c:v>
                </c:pt>
                <c:pt idx="25">
                  <c:v>41.3</c:v>
                </c:pt>
                <c:pt idx="26">
                  <c:v>42</c:v>
                </c:pt>
                <c:pt idx="27">
                  <c:v>42.8</c:v>
                </c:pt>
                <c:pt idx="28">
                  <c:v>43.5</c:v>
                </c:pt>
                <c:pt idx="29">
                  <c:v>44.3</c:v>
                </c:pt>
                <c:pt idx="30">
                  <c:v>45</c:v>
                </c:pt>
                <c:pt idx="31">
                  <c:v>45.8</c:v>
                </c:pt>
                <c:pt idx="32">
                  <c:v>46.6</c:v>
                </c:pt>
                <c:pt idx="33">
                  <c:v>47.3</c:v>
                </c:pt>
                <c:pt idx="34">
                  <c:v>48</c:v>
                </c:pt>
                <c:pt idx="35">
                  <c:v>48.8</c:v>
                </c:pt>
                <c:pt idx="36">
                  <c:v>49.5</c:v>
                </c:pt>
                <c:pt idx="37">
                  <c:v>50.2</c:v>
                </c:pt>
                <c:pt idx="38">
                  <c:v>50.9</c:v>
                </c:pt>
                <c:pt idx="39">
                  <c:v>51.6</c:v>
                </c:pt>
                <c:pt idx="40">
                  <c:v>52.3</c:v>
                </c:pt>
                <c:pt idx="41">
                  <c:v>53</c:v>
                </c:pt>
                <c:pt idx="42">
                  <c:v>53.7</c:v>
                </c:pt>
                <c:pt idx="43">
                  <c:v>54.4</c:v>
                </c:pt>
                <c:pt idx="44">
                  <c:v>55.1</c:v>
                </c:pt>
                <c:pt idx="45">
                  <c:v>55.8</c:v>
                </c:pt>
                <c:pt idx="46">
                  <c:v>56.4</c:v>
                </c:pt>
                <c:pt idx="47">
                  <c:v>57.1</c:v>
                </c:pt>
                <c:pt idx="48">
                  <c:v>57.8</c:v>
                </c:pt>
                <c:pt idx="49">
                  <c:v>58.5</c:v>
                </c:pt>
                <c:pt idx="50">
                  <c:v>59.2</c:v>
                </c:pt>
                <c:pt idx="51">
                  <c:v>59.9</c:v>
                </c:pt>
                <c:pt idx="52">
                  <c:v>60.6</c:v>
                </c:pt>
                <c:pt idx="53">
                  <c:v>61.3</c:v>
                </c:pt>
                <c:pt idx="54">
                  <c:v>62</c:v>
                </c:pt>
                <c:pt idx="55">
                  <c:v>62.7</c:v>
                </c:pt>
                <c:pt idx="56">
                  <c:v>63.4</c:v>
                </c:pt>
                <c:pt idx="57">
                  <c:v>64.099999999999994</c:v>
                </c:pt>
                <c:pt idx="58">
                  <c:v>64.8</c:v>
                </c:pt>
                <c:pt idx="59">
                  <c:v>65.5</c:v>
                </c:pt>
                <c:pt idx="60">
                  <c:v>66.099999999999994</c:v>
                </c:pt>
                <c:pt idx="61">
                  <c:v>66.8</c:v>
                </c:pt>
                <c:pt idx="62">
                  <c:v>67.5</c:v>
                </c:pt>
                <c:pt idx="63">
                  <c:v>68.2</c:v>
                </c:pt>
                <c:pt idx="64">
                  <c:v>68.900000000000006</c:v>
                </c:pt>
                <c:pt idx="65">
                  <c:v>69.599999999999994</c:v>
                </c:pt>
                <c:pt idx="66">
                  <c:v>70.3</c:v>
                </c:pt>
                <c:pt idx="67">
                  <c:v>70.900000000000006</c:v>
                </c:pt>
                <c:pt idx="68">
                  <c:v>71.599999999999994</c:v>
                </c:pt>
                <c:pt idx="69">
                  <c:v>72.3</c:v>
                </c:pt>
                <c:pt idx="70">
                  <c:v>73</c:v>
                </c:pt>
                <c:pt idx="71">
                  <c:v>73.7</c:v>
                </c:pt>
                <c:pt idx="72">
                  <c:v>74.400000000000006</c:v>
                </c:pt>
                <c:pt idx="73">
                  <c:v>75.099999999999994</c:v>
                </c:pt>
                <c:pt idx="74">
                  <c:v>75.8</c:v>
                </c:pt>
                <c:pt idx="75">
                  <c:v>76.5</c:v>
                </c:pt>
                <c:pt idx="76">
                  <c:v>77.2</c:v>
                </c:pt>
                <c:pt idx="77">
                  <c:v>77.900000000000006</c:v>
                </c:pt>
                <c:pt idx="78">
                  <c:v>78.599999999999994</c:v>
                </c:pt>
                <c:pt idx="79">
                  <c:v>79.3</c:v>
                </c:pt>
                <c:pt idx="80">
                  <c:v>79.900000000000006</c:v>
                </c:pt>
                <c:pt idx="81">
                  <c:v>80.599999999999994</c:v>
                </c:pt>
                <c:pt idx="82">
                  <c:v>81.3</c:v>
                </c:pt>
                <c:pt idx="83">
                  <c:v>81.900000000000006</c:v>
                </c:pt>
                <c:pt idx="84">
                  <c:v>82.6</c:v>
                </c:pt>
                <c:pt idx="85">
                  <c:v>83.3</c:v>
                </c:pt>
                <c:pt idx="86">
                  <c:v>84</c:v>
                </c:pt>
                <c:pt idx="87">
                  <c:v>84.7</c:v>
                </c:pt>
                <c:pt idx="88">
                  <c:v>85.3</c:v>
                </c:pt>
                <c:pt idx="89">
                  <c:v>86</c:v>
                </c:pt>
                <c:pt idx="90">
                  <c:v>86.7</c:v>
                </c:pt>
                <c:pt idx="91">
                  <c:v>87.3</c:v>
                </c:pt>
                <c:pt idx="92">
                  <c:v>88</c:v>
                </c:pt>
                <c:pt idx="93">
                  <c:v>88.6</c:v>
                </c:pt>
                <c:pt idx="94">
                  <c:v>89.3</c:v>
                </c:pt>
                <c:pt idx="95">
                  <c:v>90</c:v>
                </c:pt>
                <c:pt idx="96">
                  <c:v>90.6</c:v>
                </c:pt>
                <c:pt idx="97">
                  <c:v>91.2</c:v>
                </c:pt>
                <c:pt idx="98">
                  <c:v>91.9</c:v>
                </c:pt>
                <c:pt idx="99">
                  <c:v>92.5</c:v>
                </c:pt>
                <c:pt idx="100">
                  <c:v>93.1</c:v>
                </c:pt>
                <c:pt idx="101">
                  <c:v>93.7</c:v>
                </c:pt>
                <c:pt idx="102">
                  <c:v>94.3</c:v>
                </c:pt>
                <c:pt idx="103">
                  <c:v>94.9</c:v>
                </c:pt>
                <c:pt idx="104">
                  <c:v>95.6</c:v>
                </c:pt>
                <c:pt idx="105">
                  <c:v>96.1</c:v>
                </c:pt>
                <c:pt idx="106">
                  <c:v>96.7</c:v>
                </c:pt>
                <c:pt idx="107">
                  <c:v>97.3</c:v>
                </c:pt>
                <c:pt idx="108">
                  <c:v>97.9</c:v>
                </c:pt>
                <c:pt idx="109">
                  <c:v>98.5</c:v>
                </c:pt>
                <c:pt idx="110">
                  <c:v>99.1</c:v>
                </c:pt>
                <c:pt idx="111">
                  <c:v>99.6</c:v>
                </c:pt>
                <c:pt idx="112">
                  <c:v>100.2</c:v>
                </c:pt>
                <c:pt idx="113">
                  <c:v>100.8</c:v>
                </c:pt>
                <c:pt idx="114">
                  <c:v>101.3</c:v>
                </c:pt>
                <c:pt idx="115">
                  <c:v>101.9</c:v>
                </c:pt>
                <c:pt idx="116">
                  <c:v>102.4</c:v>
                </c:pt>
                <c:pt idx="117">
                  <c:v>102.9</c:v>
                </c:pt>
                <c:pt idx="118">
                  <c:v>103.5</c:v>
                </c:pt>
                <c:pt idx="119">
                  <c:v>104</c:v>
                </c:pt>
                <c:pt idx="120">
                  <c:v>104.5</c:v>
                </c:pt>
                <c:pt idx="121">
                  <c:v>105.1</c:v>
                </c:pt>
                <c:pt idx="122">
                  <c:v>105.6</c:v>
                </c:pt>
                <c:pt idx="123">
                  <c:v>106.1</c:v>
                </c:pt>
                <c:pt idx="124">
                  <c:v>106.6</c:v>
                </c:pt>
                <c:pt idx="125">
                  <c:v>107.1</c:v>
                </c:pt>
                <c:pt idx="126">
                  <c:v>107.6</c:v>
                </c:pt>
                <c:pt idx="127">
                  <c:v>108</c:v>
                </c:pt>
                <c:pt idx="128">
                  <c:v>108.6</c:v>
                </c:pt>
                <c:pt idx="129">
                  <c:v>109</c:v>
                </c:pt>
                <c:pt idx="130">
                  <c:v>109.5</c:v>
                </c:pt>
                <c:pt idx="131">
                  <c:v>109.9</c:v>
                </c:pt>
                <c:pt idx="132">
                  <c:v>110.4</c:v>
                </c:pt>
                <c:pt idx="133">
                  <c:v>110.9</c:v>
                </c:pt>
                <c:pt idx="134">
                  <c:v>111.3</c:v>
                </c:pt>
                <c:pt idx="135">
                  <c:v>111.8</c:v>
                </c:pt>
                <c:pt idx="136">
                  <c:v>112.2</c:v>
                </c:pt>
                <c:pt idx="137">
                  <c:v>112.7</c:v>
                </c:pt>
                <c:pt idx="138">
                  <c:v>113.1</c:v>
                </c:pt>
                <c:pt idx="139">
                  <c:v>113.5</c:v>
                </c:pt>
                <c:pt idx="140">
                  <c:v>114</c:v>
                </c:pt>
                <c:pt idx="141">
                  <c:v>114.4</c:v>
                </c:pt>
                <c:pt idx="142">
                  <c:v>114.8</c:v>
                </c:pt>
                <c:pt idx="143">
                  <c:v>115.3</c:v>
                </c:pt>
                <c:pt idx="144">
                  <c:v>115.7</c:v>
                </c:pt>
                <c:pt idx="145">
                  <c:v>116.2</c:v>
                </c:pt>
                <c:pt idx="146">
                  <c:v>116.5</c:v>
                </c:pt>
                <c:pt idx="147">
                  <c:v>116.9</c:v>
                </c:pt>
                <c:pt idx="148">
                  <c:v>117.2</c:v>
                </c:pt>
                <c:pt idx="149">
                  <c:v>117.6</c:v>
                </c:pt>
                <c:pt idx="150">
                  <c:v>118</c:v>
                </c:pt>
                <c:pt idx="151">
                  <c:v>118.3</c:v>
                </c:pt>
                <c:pt idx="152">
                  <c:v>118.7</c:v>
                </c:pt>
                <c:pt idx="153">
                  <c:v>119</c:v>
                </c:pt>
                <c:pt idx="154">
                  <c:v>119.4</c:v>
                </c:pt>
                <c:pt idx="155">
                  <c:v>119.7</c:v>
                </c:pt>
                <c:pt idx="156">
                  <c:v>120.1</c:v>
                </c:pt>
                <c:pt idx="157">
                  <c:v>120.4</c:v>
                </c:pt>
                <c:pt idx="158">
                  <c:v>120.7</c:v>
                </c:pt>
                <c:pt idx="159">
                  <c:v>121.1</c:v>
                </c:pt>
                <c:pt idx="160">
                  <c:v>121.4</c:v>
                </c:pt>
                <c:pt idx="161">
                  <c:v>121.8</c:v>
                </c:pt>
                <c:pt idx="162">
                  <c:v>122.1</c:v>
                </c:pt>
                <c:pt idx="163">
                  <c:v>122.5</c:v>
                </c:pt>
                <c:pt idx="164">
                  <c:v>122.8</c:v>
                </c:pt>
                <c:pt idx="165">
                  <c:v>123.2</c:v>
                </c:pt>
                <c:pt idx="166">
                  <c:v>123.5</c:v>
                </c:pt>
                <c:pt idx="167">
                  <c:v>123.8</c:v>
                </c:pt>
                <c:pt idx="168">
                  <c:v>124.1</c:v>
                </c:pt>
                <c:pt idx="169">
                  <c:v>124.4</c:v>
                </c:pt>
                <c:pt idx="170">
                  <c:v>124.6</c:v>
                </c:pt>
                <c:pt idx="171">
                  <c:v>124.9</c:v>
                </c:pt>
                <c:pt idx="172">
                  <c:v>125.1</c:v>
                </c:pt>
                <c:pt idx="173">
                  <c:v>125.4</c:v>
                </c:pt>
                <c:pt idx="174">
                  <c:v>125.6</c:v>
                </c:pt>
                <c:pt idx="175">
                  <c:v>125.9</c:v>
                </c:pt>
                <c:pt idx="176">
                  <c:v>126.1</c:v>
                </c:pt>
                <c:pt idx="177">
                  <c:v>126.3</c:v>
                </c:pt>
                <c:pt idx="178">
                  <c:v>126.5</c:v>
                </c:pt>
                <c:pt idx="179">
                  <c:v>126.7</c:v>
                </c:pt>
                <c:pt idx="180">
                  <c:v>126.9</c:v>
                </c:pt>
                <c:pt idx="181">
                  <c:v>126.9</c:v>
                </c:pt>
                <c:pt idx="182">
                  <c:v>127</c:v>
                </c:pt>
                <c:pt idx="183">
                  <c:v>127.1</c:v>
                </c:pt>
                <c:pt idx="184">
                  <c:v>127.1</c:v>
                </c:pt>
                <c:pt idx="185">
                  <c:v>127.1</c:v>
                </c:pt>
                <c:pt idx="186">
                  <c:v>127.1</c:v>
                </c:pt>
                <c:pt idx="187">
                  <c:v>127</c:v>
                </c:pt>
                <c:pt idx="188">
                  <c:v>127</c:v>
                </c:pt>
                <c:pt idx="189">
                  <c:v>127</c:v>
                </c:pt>
                <c:pt idx="190">
                  <c:v>127.1</c:v>
                </c:pt>
                <c:pt idx="191">
                  <c:v>127.2</c:v>
                </c:pt>
                <c:pt idx="192">
                  <c:v>127.2</c:v>
                </c:pt>
                <c:pt idx="193">
                  <c:v>127.3</c:v>
                </c:pt>
                <c:pt idx="194">
                  <c:v>127.3</c:v>
                </c:pt>
                <c:pt idx="195">
                  <c:v>127.5</c:v>
                </c:pt>
                <c:pt idx="196">
                  <c:v>127.6</c:v>
                </c:pt>
                <c:pt idx="197">
                  <c:v>127.7</c:v>
                </c:pt>
                <c:pt idx="198">
                  <c:v>127.9</c:v>
                </c:pt>
                <c:pt idx="199">
                  <c:v>128</c:v>
                </c:pt>
                <c:pt idx="200">
                  <c:v>128.1</c:v>
                </c:pt>
                <c:pt idx="201">
                  <c:v>128.19999999999999</c:v>
                </c:pt>
                <c:pt idx="202">
                  <c:v>128.30000000000001</c:v>
                </c:pt>
                <c:pt idx="203">
                  <c:v>128.5</c:v>
                </c:pt>
                <c:pt idx="204">
                  <c:v>128.69999999999999</c:v>
                </c:pt>
                <c:pt idx="205">
                  <c:v>128.80000000000001</c:v>
                </c:pt>
                <c:pt idx="206">
                  <c:v>128.9</c:v>
                </c:pt>
                <c:pt idx="207">
                  <c:v>129.1</c:v>
                </c:pt>
                <c:pt idx="208">
                  <c:v>129.30000000000001</c:v>
                </c:pt>
                <c:pt idx="209">
                  <c:v>129.5</c:v>
                </c:pt>
                <c:pt idx="210">
                  <c:v>129.69999999999999</c:v>
                </c:pt>
                <c:pt idx="211">
                  <c:v>129.69999999999999</c:v>
                </c:pt>
                <c:pt idx="212">
                  <c:v>129.9</c:v>
                </c:pt>
                <c:pt idx="213">
                  <c:v>130.1</c:v>
                </c:pt>
                <c:pt idx="214">
                  <c:v>130.30000000000001</c:v>
                </c:pt>
                <c:pt idx="215">
                  <c:v>130.4</c:v>
                </c:pt>
                <c:pt idx="216">
                  <c:v>130.4</c:v>
                </c:pt>
                <c:pt idx="217">
                  <c:v>130.5</c:v>
                </c:pt>
                <c:pt idx="218">
                  <c:v>130.69999999999999</c:v>
                </c:pt>
                <c:pt idx="219">
                  <c:v>130.9</c:v>
                </c:pt>
                <c:pt idx="220">
                  <c:v>131.1</c:v>
                </c:pt>
                <c:pt idx="221">
                  <c:v>131.19999999999999</c:v>
                </c:pt>
                <c:pt idx="222">
                  <c:v>131.4</c:v>
                </c:pt>
                <c:pt idx="223">
                  <c:v>131.6</c:v>
                </c:pt>
                <c:pt idx="224">
                  <c:v>131.69999999999999</c:v>
                </c:pt>
                <c:pt idx="225">
                  <c:v>131.9</c:v>
                </c:pt>
                <c:pt idx="226">
                  <c:v>132</c:v>
                </c:pt>
                <c:pt idx="227">
                  <c:v>132.19999999999999</c:v>
                </c:pt>
                <c:pt idx="228">
                  <c:v>132.30000000000001</c:v>
                </c:pt>
                <c:pt idx="229">
                  <c:v>132.5</c:v>
                </c:pt>
                <c:pt idx="230">
                  <c:v>132.69999999999999</c:v>
                </c:pt>
                <c:pt idx="231">
                  <c:v>132.80000000000001</c:v>
                </c:pt>
                <c:pt idx="232">
                  <c:v>132.9</c:v>
                </c:pt>
                <c:pt idx="233">
                  <c:v>133.1</c:v>
                </c:pt>
                <c:pt idx="234">
                  <c:v>133.19999999999999</c:v>
                </c:pt>
                <c:pt idx="235">
                  <c:v>133.4</c:v>
                </c:pt>
                <c:pt idx="236">
                  <c:v>133.5</c:v>
                </c:pt>
                <c:pt idx="237">
                  <c:v>133.6</c:v>
                </c:pt>
                <c:pt idx="238">
                  <c:v>133.69999999999999</c:v>
                </c:pt>
                <c:pt idx="239">
                  <c:v>133.9</c:v>
                </c:pt>
                <c:pt idx="240">
                  <c:v>133.9</c:v>
                </c:pt>
                <c:pt idx="241">
                  <c:v>134</c:v>
                </c:pt>
                <c:pt idx="242">
                  <c:v>134</c:v>
                </c:pt>
                <c:pt idx="243">
                  <c:v>134</c:v>
                </c:pt>
                <c:pt idx="244">
                  <c:v>134.1</c:v>
                </c:pt>
                <c:pt idx="245">
                  <c:v>134.1</c:v>
                </c:pt>
                <c:pt idx="246">
                  <c:v>134.1</c:v>
                </c:pt>
                <c:pt idx="247">
                  <c:v>134.1</c:v>
                </c:pt>
                <c:pt idx="248">
                  <c:v>134.19999999999999</c:v>
                </c:pt>
                <c:pt idx="249">
                  <c:v>134.19999999999999</c:v>
                </c:pt>
                <c:pt idx="250">
                  <c:v>134.19999999999999</c:v>
                </c:pt>
                <c:pt idx="251">
                  <c:v>134.4</c:v>
                </c:pt>
                <c:pt idx="252">
                  <c:v>134.4</c:v>
                </c:pt>
                <c:pt idx="253">
                  <c:v>134.5</c:v>
                </c:pt>
                <c:pt idx="254">
                  <c:v>134.6</c:v>
                </c:pt>
                <c:pt idx="255">
                  <c:v>134.69999999999999</c:v>
                </c:pt>
                <c:pt idx="256">
                  <c:v>134.69999999999999</c:v>
                </c:pt>
                <c:pt idx="257">
                  <c:v>134.9</c:v>
                </c:pt>
                <c:pt idx="258">
                  <c:v>135</c:v>
                </c:pt>
                <c:pt idx="259">
                  <c:v>135.1</c:v>
                </c:pt>
                <c:pt idx="260">
                  <c:v>135.19999999999999</c:v>
                </c:pt>
                <c:pt idx="261">
                  <c:v>135.19999999999999</c:v>
                </c:pt>
                <c:pt idx="262">
                  <c:v>135.30000000000001</c:v>
                </c:pt>
                <c:pt idx="263">
                  <c:v>135.4</c:v>
                </c:pt>
                <c:pt idx="264">
                  <c:v>135.4</c:v>
                </c:pt>
                <c:pt idx="265">
                  <c:v>135.5</c:v>
                </c:pt>
                <c:pt idx="266">
                  <c:v>135.6</c:v>
                </c:pt>
                <c:pt idx="267">
                  <c:v>135.6</c:v>
                </c:pt>
                <c:pt idx="268">
                  <c:v>135.69999999999999</c:v>
                </c:pt>
                <c:pt idx="269">
                  <c:v>135.69999999999999</c:v>
                </c:pt>
                <c:pt idx="270">
                  <c:v>135.80000000000001</c:v>
                </c:pt>
                <c:pt idx="271">
                  <c:v>135.9</c:v>
                </c:pt>
                <c:pt idx="272">
                  <c:v>135.9</c:v>
                </c:pt>
                <c:pt idx="273">
                  <c:v>136</c:v>
                </c:pt>
                <c:pt idx="274">
                  <c:v>136.1</c:v>
                </c:pt>
                <c:pt idx="275">
                  <c:v>136.19999999999999</c:v>
                </c:pt>
                <c:pt idx="276">
                  <c:v>136.30000000000001</c:v>
                </c:pt>
                <c:pt idx="277">
                  <c:v>136.30000000000001</c:v>
                </c:pt>
                <c:pt idx="278">
                  <c:v>136.4</c:v>
                </c:pt>
                <c:pt idx="279">
                  <c:v>136.4</c:v>
                </c:pt>
                <c:pt idx="280">
                  <c:v>136.5</c:v>
                </c:pt>
                <c:pt idx="281">
                  <c:v>136.5</c:v>
                </c:pt>
                <c:pt idx="282">
                  <c:v>136.5</c:v>
                </c:pt>
                <c:pt idx="283">
                  <c:v>136.6</c:v>
                </c:pt>
                <c:pt idx="284">
                  <c:v>136.69999999999999</c:v>
                </c:pt>
                <c:pt idx="285">
                  <c:v>136.80000000000001</c:v>
                </c:pt>
                <c:pt idx="286">
                  <c:v>136.9</c:v>
                </c:pt>
                <c:pt idx="287">
                  <c:v>136.9</c:v>
                </c:pt>
                <c:pt idx="288">
                  <c:v>136.9</c:v>
                </c:pt>
                <c:pt idx="289">
                  <c:v>137</c:v>
                </c:pt>
                <c:pt idx="290">
                  <c:v>137</c:v>
                </c:pt>
                <c:pt idx="291">
                  <c:v>137</c:v>
                </c:pt>
                <c:pt idx="292">
                  <c:v>137</c:v>
                </c:pt>
                <c:pt idx="293">
                  <c:v>137</c:v>
                </c:pt>
                <c:pt idx="294">
                  <c:v>137.1</c:v>
                </c:pt>
                <c:pt idx="295">
                  <c:v>137.1</c:v>
                </c:pt>
                <c:pt idx="296">
                  <c:v>137.19999999999999</c:v>
                </c:pt>
                <c:pt idx="297">
                  <c:v>137.19999999999999</c:v>
                </c:pt>
                <c:pt idx="298">
                  <c:v>137.19999999999999</c:v>
                </c:pt>
                <c:pt idx="299">
                  <c:v>137.19999999999999</c:v>
                </c:pt>
                <c:pt idx="300">
                  <c:v>137.30000000000001</c:v>
                </c:pt>
                <c:pt idx="301">
                  <c:v>137.30000000000001</c:v>
                </c:pt>
                <c:pt idx="302">
                  <c:v>137.19999999999999</c:v>
                </c:pt>
                <c:pt idx="303">
                  <c:v>137.19999999999999</c:v>
                </c:pt>
                <c:pt idx="304">
                  <c:v>137.19999999999999</c:v>
                </c:pt>
                <c:pt idx="305">
                  <c:v>137.1</c:v>
                </c:pt>
                <c:pt idx="306">
                  <c:v>136.9</c:v>
                </c:pt>
                <c:pt idx="307">
                  <c:v>136.80000000000001</c:v>
                </c:pt>
                <c:pt idx="308">
                  <c:v>136.69999999999999</c:v>
                </c:pt>
                <c:pt idx="309">
                  <c:v>136.6</c:v>
                </c:pt>
                <c:pt idx="310">
                  <c:v>136.5</c:v>
                </c:pt>
                <c:pt idx="311">
                  <c:v>136.5</c:v>
                </c:pt>
                <c:pt idx="312">
                  <c:v>136.4</c:v>
                </c:pt>
                <c:pt idx="313">
                  <c:v>136.30000000000001</c:v>
                </c:pt>
                <c:pt idx="314">
                  <c:v>136.30000000000001</c:v>
                </c:pt>
                <c:pt idx="315">
                  <c:v>136.19999999999999</c:v>
                </c:pt>
                <c:pt idx="316">
                  <c:v>136.19999999999999</c:v>
                </c:pt>
                <c:pt idx="317">
                  <c:v>136.30000000000001</c:v>
                </c:pt>
                <c:pt idx="318">
                  <c:v>136.30000000000001</c:v>
                </c:pt>
                <c:pt idx="319">
                  <c:v>136.19999999999999</c:v>
                </c:pt>
                <c:pt idx="320">
                  <c:v>136.19999999999999</c:v>
                </c:pt>
                <c:pt idx="321">
                  <c:v>136.30000000000001</c:v>
                </c:pt>
                <c:pt idx="322">
                  <c:v>136.30000000000001</c:v>
                </c:pt>
                <c:pt idx="323">
                  <c:v>136.4</c:v>
                </c:pt>
                <c:pt idx="324">
                  <c:v>136.4</c:v>
                </c:pt>
                <c:pt idx="325">
                  <c:v>136.5</c:v>
                </c:pt>
                <c:pt idx="326">
                  <c:v>136.5</c:v>
                </c:pt>
                <c:pt idx="327">
                  <c:v>136.5</c:v>
                </c:pt>
                <c:pt idx="328">
                  <c:v>136.6</c:v>
                </c:pt>
                <c:pt idx="329">
                  <c:v>136.69999999999999</c:v>
                </c:pt>
                <c:pt idx="330">
                  <c:v>136.80000000000001</c:v>
                </c:pt>
                <c:pt idx="331">
                  <c:v>136.80000000000001</c:v>
                </c:pt>
                <c:pt idx="332">
                  <c:v>136.9</c:v>
                </c:pt>
                <c:pt idx="333">
                  <c:v>136.9</c:v>
                </c:pt>
                <c:pt idx="334">
                  <c:v>136.9</c:v>
                </c:pt>
                <c:pt idx="335">
                  <c:v>137</c:v>
                </c:pt>
                <c:pt idx="336">
                  <c:v>137</c:v>
                </c:pt>
                <c:pt idx="337">
                  <c:v>137.1</c:v>
                </c:pt>
                <c:pt idx="338">
                  <c:v>137.1</c:v>
                </c:pt>
                <c:pt idx="339">
                  <c:v>137.19999999999999</c:v>
                </c:pt>
                <c:pt idx="340">
                  <c:v>137.19999999999999</c:v>
                </c:pt>
                <c:pt idx="341">
                  <c:v>137.30000000000001</c:v>
                </c:pt>
                <c:pt idx="342">
                  <c:v>137.4</c:v>
                </c:pt>
                <c:pt idx="343">
                  <c:v>137.4</c:v>
                </c:pt>
                <c:pt idx="344">
                  <c:v>137.6</c:v>
                </c:pt>
                <c:pt idx="345">
                  <c:v>137.6</c:v>
                </c:pt>
                <c:pt idx="346">
                  <c:v>137.69999999999999</c:v>
                </c:pt>
                <c:pt idx="347">
                  <c:v>137.80000000000001</c:v>
                </c:pt>
                <c:pt idx="348">
                  <c:v>137.9</c:v>
                </c:pt>
                <c:pt idx="349">
                  <c:v>138</c:v>
                </c:pt>
                <c:pt idx="350">
                  <c:v>138.19999999999999</c:v>
                </c:pt>
                <c:pt idx="351">
                  <c:v>138.30000000000001</c:v>
                </c:pt>
                <c:pt idx="352">
                  <c:v>138.4</c:v>
                </c:pt>
                <c:pt idx="353">
                  <c:v>138.6</c:v>
                </c:pt>
                <c:pt idx="354">
                  <c:v>138.69999999999999</c:v>
                </c:pt>
                <c:pt idx="355">
                  <c:v>138.80000000000001</c:v>
                </c:pt>
                <c:pt idx="356">
                  <c:v>138.9</c:v>
                </c:pt>
                <c:pt idx="357">
                  <c:v>139</c:v>
                </c:pt>
                <c:pt idx="358">
                  <c:v>139.1</c:v>
                </c:pt>
                <c:pt idx="359">
                  <c:v>139.19999999999999</c:v>
                </c:pt>
                <c:pt idx="360">
                  <c:v>139.30000000000001</c:v>
                </c:pt>
                <c:pt idx="361">
                  <c:v>139.4</c:v>
                </c:pt>
                <c:pt idx="362">
                  <c:v>139.6</c:v>
                </c:pt>
                <c:pt idx="363">
                  <c:v>139.69999999999999</c:v>
                </c:pt>
                <c:pt idx="364">
                  <c:v>139.69999999999999</c:v>
                </c:pt>
                <c:pt idx="365">
                  <c:v>139.80000000000001</c:v>
                </c:pt>
                <c:pt idx="366">
                  <c:v>139.9</c:v>
                </c:pt>
                <c:pt idx="367">
                  <c:v>140</c:v>
                </c:pt>
                <c:pt idx="368">
                  <c:v>140</c:v>
                </c:pt>
                <c:pt idx="369">
                  <c:v>140</c:v>
                </c:pt>
                <c:pt idx="370">
                  <c:v>140.1</c:v>
                </c:pt>
                <c:pt idx="371">
                  <c:v>140.19999999999999</c:v>
                </c:pt>
                <c:pt idx="372">
                  <c:v>140.30000000000001</c:v>
                </c:pt>
                <c:pt idx="373">
                  <c:v>140.4</c:v>
                </c:pt>
                <c:pt idx="374">
                  <c:v>140.4</c:v>
                </c:pt>
                <c:pt idx="375">
                  <c:v>140.4</c:v>
                </c:pt>
                <c:pt idx="376">
                  <c:v>140.5</c:v>
                </c:pt>
                <c:pt idx="377">
                  <c:v>140.5</c:v>
                </c:pt>
                <c:pt idx="378">
                  <c:v>140.6</c:v>
                </c:pt>
                <c:pt idx="379">
                  <c:v>140.69999999999999</c:v>
                </c:pt>
                <c:pt idx="380">
                  <c:v>140.80000000000001</c:v>
                </c:pt>
                <c:pt idx="381">
                  <c:v>140.9</c:v>
                </c:pt>
                <c:pt idx="382">
                  <c:v>141</c:v>
                </c:pt>
                <c:pt idx="383">
                  <c:v>141</c:v>
                </c:pt>
                <c:pt idx="384">
                  <c:v>141.1</c:v>
                </c:pt>
                <c:pt idx="385">
                  <c:v>141.19999999999999</c:v>
                </c:pt>
                <c:pt idx="386">
                  <c:v>141.19999999999999</c:v>
                </c:pt>
                <c:pt idx="387">
                  <c:v>141.30000000000001</c:v>
                </c:pt>
                <c:pt idx="388">
                  <c:v>141.30000000000001</c:v>
                </c:pt>
                <c:pt idx="389">
                  <c:v>141.4</c:v>
                </c:pt>
                <c:pt idx="390">
                  <c:v>141.4</c:v>
                </c:pt>
                <c:pt idx="391">
                  <c:v>141.5</c:v>
                </c:pt>
                <c:pt idx="392">
                  <c:v>141.5</c:v>
                </c:pt>
                <c:pt idx="393">
                  <c:v>141.6</c:v>
                </c:pt>
                <c:pt idx="394">
                  <c:v>141.69999999999999</c:v>
                </c:pt>
                <c:pt idx="395">
                  <c:v>141.69999999999999</c:v>
                </c:pt>
                <c:pt idx="396">
                  <c:v>141.69999999999999</c:v>
                </c:pt>
                <c:pt idx="397">
                  <c:v>141.80000000000001</c:v>
                </c:pt>
                <c:pt idx="398">
                  <c:v>141.80000000000001</c:v>
                </c:pt>
                <c:pt idx="399">
                  <c:v>141.9</c:v>
                </c:pt>
                <c:pt idx="400">
                  <c:v>141.9</c:v>
                </c:pt>
                <c:pt idx="401">
                  <c:v>142</c:v>
                </c:pt>
                <c:pt idx="402">
                  <c:v>142</c:v>
                </c:pt>
                <c:pt idx="403">
                  <c:v>142.19999999999999</c:v>
                </c:pt>
                <c:pt idx="404">
                  <c:v>142.19999999999999</c:v>
                </c:pt>
                <c:pt idx="405">
                  <c:v>142.30000000000001</c:v>
                </c:pt>
                <c:pt idx="406">
                  <c:v>142.4</c:v>
                </c:pt>
                <c:pt idx="407">
                  <c:v>142.5</c:v>
                </c:pt>
                <c:pt idx="408">
                  <c:v>142.5</c:v>
                </c:pt>
                <c:pt idx="409">
                  <c:v>142.6</c:v>
                </c:pt>
                <c:pt idx="410">
                  <c:v>142.6</c:v>
                </c:pt>
                <c:pt idx="411">
                  <c:v>142.80000000000001</c:v>
                </c:pt>
                <c:pt idx="412">
                  <c:v>142.80000000000001</c:v>
                </c:pt>
                <c:pt idx="413">
                  <c:v>142.80000000000001</c:v>
                </c:pt>
                <c:pt idx="414">
                  <c:v>142.9</c:v>
                </c:pt>
                <c:pt idx="415">
                  <c:v>143</c:v>
                </c:pt>
                <c:pt idx="416">
                  <c:v>143</c:v>
                </c:pt>
                <c:pt idx="417">
                  <c:v>143.1</c:v>
                </c:pt>
                <c:pt idx="418">
                  <c:v>143.1</c:v>
                </c:pt>
                <c:pt idx="419">
                  <c:v>143.19999999999999</c:v>
                </c:pt>
                <c:pt idx="420">
                  <c:v>143.30000000000001</c:v>
                </c:pt>
                <c:pt idx="421">
                  <c:v>143.4</c:v>
                </c:pt>
                <c:pt idx="422">
                  <c:v>143.4</c:v>
                </c:pt>
                <c:pt idx="423">
                  <c:v>143.4</c:v>
                </c:pt>
                <c:pt idx="424">
                  <c:v>143.4</c:v>
                </c:pt>
                <c:pt idx="425">
                  <c:v>143.5</c:v>
                </c:pt>
                <c:pt idx="426">
                  <c:v>143.6</c:v>
                </c:pt>
                <c:pt idx="427">
                  <c:v>143.6</c:v>
                </c:pt>
                <c:pt idx="428">
                  <c:v>143.69999999999999</c:v>
                </c:pt>
                <c:pt idx="429">
                  <c:v>143.69999999999999</c:v>
                </c:pt>
                <c:pt idx="430">
                  <c:v>143.80000000000001</c:v>
                </c:pt>
                <c:pt idx="431">
                  <c:v>143.9</c:v>
                </c:pt>
                <c:pt idx="432">
                  <c:v>144</c:v>
                </c:pt>
                <c:pt idx="433">
                  <c:v>144</c:v>
                </c:pt>
                <c:pt idx="434">
                  <c:v>144.1</c:v>
                </c:pt>
                <c:pt idx="435">
                  <c:v>144.19999999999999</c:v>
                </c:pt>
                <c:pt idx="436">
                  <c:v>144.19999999999999</c:v>
                </c:pt>
                <c:pt idx="437">
                  <c:v>144.19999999999999</c:v>
                </c:pt>
                <c:pt idx="438">
                  <c:v>144.19999999999999</c:v>
                </c:pt>
                <c:pt idx="439">
                  <c:v>144.1</c:v>
                </c:pt>
                <c:pt idx="440">
                  <c:v>144.1</c:v>
                </c:pt>
                <c:pt idx="441">
                  <c:v>144.1</c:v>
                </c:pt>
                <c:pt idx="442">
                  <c:v>144.1</c:v>
                </c:pt>
                <c:pt idx="443">
                  <c:v>144.1</c:v>
                </c:pt>
                <c:pt idx="444">
                  <c:v>144.1</c:v>
                </c:pt>
                <c:pt idx="445">
                  <c:v>144.1</c:v>
                </c:pt>
                <c:pt idx="446">
                  <c:v>144.1</c:v>
                </c:pt>
                <c:pt idx="447">
                  <c:v>144.19999999999999</c:v>
                </c:pt>
                <c:pt idx="448">
                  <c:v>144.19999999999999</c:v>
                </c:pt>
                <c:pt idx="449">
                  <c:v>144.19999999999999</c:v>
                </c:pt>
                <c:pt idx="450">
                  <c:v>144.19999999999999</c:v>
                </c:pt>
                <c:pt idx="451">
                  <c:v>144.30000000000001</c:v>
                </c:pt>
                <c:pt idx="452">
                  <c:v>144.30000000000001</c:v>
                </c:pt>
                <c:pt idx="453">
                  <c:v>144.4</c:v>
                </c:pt>
                <c:pt idx="454">
                  <c:v>144.5</c:v>
                </c:pt>
                <c:pt idx="455">
                  <c:v>144.5</c:v>
                </c:pt>
                <c:pt idx="456">
                  <c:v>144.5</c:v>
                </c:pt>
                <c:pt idx="457">
                  <c:v>144.69999999999999</c:v>
                </c:pt>
                <c:pt idx="458">
                  <c:v>144.69999999999999</c:v>
                </c:pt>
                <c:pt idx="459">
                  <c:v>144.80000000000001</c:v>
                </c:pt>
                <c:pt idx="460">
                  <c:v>144.9</c:v>
                </c:pt>
                <c:pt idx="461">
                  <c:v>144.9</c:v>
                </c:pt>
                <c:pt idx="462">
                  <c:v>145</c:v>
                </c:pt>
                <c:pt idx="463">
                  <c:v>145</c:v>
                </c:pt>
                <c:pt idx="464">
                  <c:v>145</c:v>
                </c:pt>
                <c:pt idx="465">
                  <c:v>145</c:v>
                </c:pt>
                <c:pt idx="466">
                  <c:v>145.1</c:v>
                </c:pt>
                <c:pt idx="467">
                  <c:v>145.1</c:v>
                </c:pt>
                <c:pt idx="468">
                  <c:v>145.19999999999999</c:v>
                </c:pt>
                <c:pt idx="469">
                  <c:v>145.30000000000001</c:v>
                </c:pt>
                <c:pt idx="470">
                  <c:v>145.4</c:v>
                </c:pt>
                <c:pt idx="471">
                  <c:v>145.4</c:v>
                </c:pt>
                <c:pt idx="472">
                  <c:v>145.5</c:v>
                </c:pt>
                <c:pt idx="473">
                  <c:v>145.5</c:v>
                </c:pt>
                <c:pt idx="474">
                  <c:v>145.5</c:v>
                </c:pt>
                <c:pt idx="475">
                  <c:v>145.5</c:v>
                </c:pt>
                <c:pt idx="476">
                  <c:v>145.6</c:v>
                </c:pt>
                <c:pt idx="477">
                  <c:v>145.6</c:v>
                </c:pt>
                <c:pt idx="478">
                  <c:v>145.6</c:v>
                </c:pt>
                <c:pt idx="479">
                  <c:v>145.69999999999999</c:v>
                </c:pt>
                <c:pt idx="480">
                  <c:v>145.69999999999999</c:v>
                </c:pt>
                <c:pt idx="481">
                  <c:v>145.6</c:v>
                </c:pt>
                <c:pt idx="482">
                  <c:v>145.80000000000001</c:v>
                </c:pt>
                <c:pt idx="483">
                  <c:v>145.80000000000001</c:v>
                </c:pt>
                <c:pt idx="484">
                  <c:v>145.69999999999999</c:v>
                </c:pt>
                <c:pt idx="485">
                  <c:v>145.80000000000001</c:v>
                </c:pt>
                <c:pt idx="486">
                  <c:v>145.80000000000001</c:v>
                </c:pt>
                <c:pt idx="487">
                  <c:v>145.69999999999999</c:v>
                </c:pt>
                <c:pt idx="488">
                  <c:v>145.69999999999999</c:v>
                </c:pt>
                <c:pt idx="489">
                  <c:v>145.80000000000001</c:v>
                </c:pt>
                <c:pt idx="490">
                  <c:v>145.80000000000001</c:v>
                </c:pt>
                <c:pt idx="491">
                  <c:v>145.80000000000001</c:v>
                </c:pt>
                <c:pt idx="492">
                  <c:v>145.80000000000001</c:v>
                </c:pt>
                <c:pt idx="493">
                  <c:v>145.80000000000001</c:v>
                </c:pt>
                <c:pt idx="494">
                  <c:v>145.80000000000001</c:v>
                </c:pt>
                <c:pt idx="495">
                  <c:v>145.80000000000001</c:v>
                </c:pt>
                <c:pt idx="496">
                  <c:v>145.9</c:v>
                </c:pt>
                <c:pt idx="497">
                  <c:v>145.9</c:v>
                </c:pt>
                <c:pt idx="498">
                  <c:v>146</c:v>
                </c:pt>
                <c:pt idx="499">
                  <c:v>146</c:v>
                </c:pt>
                <c:pt idx="500">
                  <c:v>146</c:v>
                </c:pt>
                <c:pt idx="501">
                  <c:v>146</c:v>
                </c:pt>
                <c:pt idx="502">
                  <c:v>146.1</c:v>
                </c:pt>
                <c:pt idx="503">
                  <c:v>146.1</c:v>
                </c:pt>
                <c:pt idx="504">
                  <c:v>146.19999999999999</c:v>
                </c:pt>
                <c:pt idx="505">
                  <c:v>146.19999999999999</c:v>
                </c:pt>
                <c:pt idx="506">
                  <c:v>146.30000000000001</c:v>
                </c:pt>
                <c:pt idx="507">
                  <c:v>146.30000000000001</c:v>
                </c:pt>
                <c:pt idx="508">
                  <c:v>146.30000000000001</c:v>
                </c:pt>
                <c:pt idx="509">
                  <c:v>146.30000000000001</c:v>
                </c:pt>
                <c:pt idx="510">
                  <c:v>146.4</c:v>
                </c:pt>
                <c:pt idx="511">
                  <c:v>146.4</c:v>
                </c:pt>
                <c:pt idx="512">
                  <c:v>146.5</c:v>
                </c:pt>
                <c:pt idx="513">
                  <c:v>146.5</c:v>
                </c:pt>
                <c:pt idx="514">
                  <c:v>146.6</c:v>
                </c:pt>
                <c:pt idx="515">
                  <c:v>146.6</c:v>
                </c:pt>
                <c:pt idx="516">
                  <c:v>146.6</c:v>
                </c:pt>
                <c:pt idx="517">
                  <c:v>146.6</c:v>
                </c:pt>
                <c:pt idx="518">
                  <c:v>146.6</c:v>
                </c:pt>
                <c:pt idx="519">
                  <c:v>146.6</c:v>
                </c:pt>
                <c:pt idx="520">
                  <c:v>146.6</c:v>
                </c:pt>
                <c:pt idx="521">
                  <c:v>146.6</c:v>
                </c:pt>
                <c:pt idx="522">
                  <c:v>146.69999999999999</c:v>
                </c:pt>
                <c:pt idx="523">
                  <c:v>146.69999999999999</c:v>
                </c:pt>
                <c:pt idx="524">
                  <c:v>146.69999999999999</c:v>
                </c:pt>
                <c:pt idx="525">
                  <c:v>146.80000000000001</c:v>
                </c:pt>
                <c:pt idx="526">
                  <c:v>146.80000000000001</c:v>
                </c:pt>
                <c:pt idx="527">
                  <c:v>146.9</c:v>
                </c:pt>
                <c:pt idx="528">
                  <c:v>147</c:v>
                </c:pt>
                <c:pt idx="529">
                  <c:v>147</c:v>
                </c:pt>
                <c:pt idx="530">
                  <c:v>147.1</c:v>
                </c:pt>
                <c:pt idx="531">
                  <c:v>147.19999999999999</c:v>
                </c:pt>
                <c:pt idx="532">
                  <c:v>147.19999999999999</c:v>
                </c:pt>
                <c:pt idx="533">
                  <c:v>147.30000000000001</c:v>
                </c:pt>
                <c:pt idx="534">
                  <c:v>147.4</c:v>
                </c:pt>
                <c:pt idx="535">
                  <c:v>147.4</c:v>
                </c:pt>
                <c:pt idx="536">
                  <c:v>147.5</c:v>
                </c:pt>
                <c:pt idx="537">
                  <c:v>147.5</c:v>
                </c:pt>
                <c:pt idx="538">
                  <c:v>147.5</c:v>
                </c:pt>
                <c:pt idx="539">
                  <c:v>147.5</c:v>
                </c:pt>
                <c:pt idx="540">
                  <c:v>147.5</c:v>
                </c:pt>
                <c:pt idx="541">
                  <c:v>147.5</c:v>
                </c:pt>
                <c:pt idx="542">
                  <c:v>147.5</c:v>
                </c:pt>
                <c:pt idx="543">
                  <c:v>147.5</c:v>
                </c:pt>
                <c:pt idx="544">
                  <c:v>147.5</c:v>
                </c:pt>
                <c:pt idx="545">
                  <c:v>147.5</c:v>
                </c:pt>
                <c:pt idx="546">
                  <c:v>147.5</c:v>
                </c:pt>
                <c:pt idx="547">
                  <c:v>147.6</c:v>
                </c:pt>
                <c:pt idx="548">
                  <c:v>147.6</c:v>
                </c:pt>
                <c:pt idx="549">
                  <c:v>147.6</c:v>
                </c:pt>
                <c:pt idx="550">
                  <c:v>147.6</c:v>
                </c:pt>
                <c:pt idx="551">
                  <c:v>147.6</c:v>
                </c:pt>
                <c:pt idx="552">
                  <c:v>147.69999999999999</c:v>
                </c:pt>
                <c:pt idx="553">
                  <c:v>147.69999999999999</c:v>
                </c:pt>
                <c:pt idx="554">
                  <c:v>147.69999999999999</c:v>
                </c:pt>
                <c:pt idx="555">
                  <c:v>147.69999999999999</c:v>
                </c:pt>
                <c:pt idx="556">
                  <c:v>147.80000000000001</c:v>
                </c:pt>
                <c:pt idx="557">
                  <c:v>147.9</c:v>
                </c:pt>
                <c:pt idx="558">
                  <c:v>148</c:v>
                </c:pt>
                <c:pt idx="559">
                  <c:v>148</c:v>
                </c:pt>
                <c:pt idx="560">
                  <c:v>148</c:v>
                </c:pt>
                <c:pt idx="561">
                  <c:v>148</c:v>
                </c:pt>
                <c:pt idx="562">
                  <c:v>148</c:v>
                </c:pt>
                <c:pt idx="563">
                  <c:v>148.1</c:v>
                </c:pt>
                <c:pt idx="564">
                  <c:v>148.1</c:v>
                </c:pt>
                <c:pt idx="565">
                  <c:v>148</c:v>
                </c:pt>
                <c:pt idx="566">
                  <c:v>148</c:v>
                </c:pt>
                <c:pt idx="567">
                  <c:v>148</c:v>
                </c:pt>
                <c:pt idx="568">
                  <c:v>148</c:v>
                </c:pt>
                <c:pt idx="569">
                  <c:v>148</c:v>
                </c:pt>
                <c:pt idx="570">
                  <c:v>148</c:v>
                </c:pt>
                <c:pt idx="571">
                  <c:v>148</c:v>
                </c:pt>
                <c:pt idx="572">
                  <c:v>148</c:v>
                </c:pt>
                <c:pt idx="573">
                  <c:v>148</c:v>
                </c:pt>
                <c:pt idx="574">
                  <c:v>148</c:v>
                </c:pt>
                <c:pt idx="575">
                  <c:v>148</c:v>
                </c:pt>
                <c:pt idx="576">
                  <c:v>147.9</c:v>
                </c:pt>
                <c:pt idx="577">
                  <c:v>147.9</c:v>
                </c:pt>
                <c:pt idx="578">
                  <c:v>147.9</c:v>
                </c:pt>
                <c:pt idx="579">
                  <c:v>147.9</c:v>
                </c:pt>
                <c:pt idx="580">
                  <c:v>147.9</c:v>
                </c:pt>
                <c:pt idx="581">
                  <c:v>147.9</c:v>
                </c:pt>
                <c:pt idx="582">
                  <c:v>147.9</c:v>
                </c:pt>
                <c:pt idx="583">
                  <c:v>148</c:v>
                </c:pt>
                <c:pt idx="584">
                  <c:v>148</c:v>
                </c:pt>
                <c:pt idx="585">
                  <c:v>148.1</c:v>
                </c:pt>
                <c:pt idx="586">
                  <c:v>148.19999999999999</c:v>
                </c:pt>
                <c:pt idx="587">
                  <c:v>148.19999999999999</c:v>
                </c:pt>
                <c:pt idx="588">
                  <c:v>148.1</c:v>
                </c:pt>
                <c:pt idx="589">
                  <c:v>148.1</c:v>
                </c:pt>
                <c:pt idx="590">
                  <c:v>148.1</c:v>
                </c:pt>
                <c:pt idx="591">
                  <c:v>148.19999999999999</c:v>
                </c:pt>
                <c:pt idx="592">
                  <c:v>148.19999999999999</c:v>
                </c:pt>
                <c:pt idx="593">
                  <c:v>148.19999999999999</c:v>
                </c:pt>
                <c:pt idx="594">
                  <c:v>148.19999999999999</c:v>
                </c:pt>
                <c:pt idx="595">
                  <c:v>148.19999999999999</c:v>
                </c:pt>
                <c:pt idx="596">
                  <c:v>148.19999999999999</c:v>
                </c:pt>
                <c:pt idx="597">
                  <c:v>148.19999999999999</c:v>
                </c:pt>
                <c:pt idx="598">
                  <c:v>148.30000000000001</c:v>
                </c:pt>
                <c:pt idx="599">
                  <c:v>148.30000000000001</c:v>
                </c:pt>
                <c:pt idx="600">
                  <c:v>148.19999999999999</c:v>
                </c:pt>
                <c:pt idx="601">
                  <c:v>148.19999999999999</c:v>
                </c:pt>
                <c:pt idx="602">
                  <c:v>148.1</c:v>
                </c:pt>
                <c:pt idx="603">
                  <c:v>148.1</c:v>
                </c:pt>
                <c:pt idx="604">
                  <c:v>148.1</c:v>
                </c:pt>
                <c:pt idx="605">
                  <c:v>148</c:v>
                </c:pt>
                <c:pt idx="606">
                  <c:v>148</c:v>
                </c:pt>
                <c:pt idx="607">
                  <c:v>147.9</c:v>
                </c:pt>
                <c:pt idx="608">
                  <c:v>147.9</c:v>
                </c:pt>
                <c:pt idx="609">
                  <c:v>147.9</c:v>
                </c:pt>
                <c:pt idx="610">
                  <c:v>147.80000000000001</c:v>
                </c:pt>
                <c:pt idx="611">
                  <c:v>147.80000000000001</c:v>
                </c:pt>
                <c:pt idx="612">
                  <c:v>147.69999999999999</c:v>
                </c:pt>
                <c:pt idx="613">
                  <c:v>147.69999999999999</c:v>
                </c:pt>
                <c:pt idx="614">
                  <c:v>147.69999999999999</c:v>
                </c:pt>
                <c:pt idx="615">
                  <c:v>147.69999999999999</c:v>
                </c:pt>
                <c:pt idx="616">
                  <c:v>147.69999999999999</c:v>
                </c:pt>
                <c:pt idx="617">
                  <c:v>147.69999999999999</c:v>
                </c:pt>
                <c:pt idx="618">
                  <c:v>147.80000000000001</c:v>
                </c:pt>
                <c:pt idx="619">
                  <c:v>147.80000000000001</c:v>
                </c:pt>
                <c:pt idx="620">
                  <c:v>147.80000000000001</c:v>
                </c:pt>
                <c:pt idx="621">
                  <c:v>147.9</c:v>
                </c:pt>
                <c:pt idx="622">
                  <c:v>147.9</c:v>
                </c:pt>
                <c:pt idx="623">
                  <c:v>147.9</c:v>
                </c:pt>
                <c:pt idx="624">
                  <c:v>148</c:v>
                </c:pt>
                <c:pt idx="625">
                  <c:v>148</c:v>
                </c:pt>
                <c:pt idx="626">
                  <c:v>148</c:v>
                </c:pt>
                <c:pt idx="627">
                  <c:v>148</c:v>
                </c:pt>
                <c:pt idx="628">
                  <c:v>148</c:v>
                </c:pt>
                <c:pt idx="629">
                  <c:v>148.1</c:v>
                </c:pt>
                <c:pt idx="630">
                  <c:v>148.1</c:v>
                </c:pt>
                <c:pt idx="631">
                  <c:v>148.19999999999999</c:v>
                </c:pt>
                <c:pt idx="632">
                  <c:v>148.19999999999999</c:v>
                </c:pt>
                <c:pt idx="633">
                  <c:v>148.19999999999999</c:v>
                </c:pt>
                <c:pt idx="634">
                  <c:v>148.19999999999999</c:v>
                </c:pt>
                <c:pt idx="635">
                  <c:v>148.30000000000001</c:v>
                </c:pt>
                <c:pt idx="636">
                  <c:v>148.30000000000001</c:v>
                </c:pt>
                <c:pt idx="637">
                  <c:v>148.30000000000001</c:v>
                </c:pt>
                <c:pt idx="638">
                  <c:v>148.30000000000001</c:v>
                </c:pt>
                <c:pt idx="639">
                  <c:v>148.30000000000001</c:v>
                </c:pt>
                <c:pt idx="640">
                  <c:v>148.30000000000001</c:v>
                </c:pt>
                <c:pt idx="641">
                  <c:v>148.4</c:v>
                </c:pt>
                <c:pt idx="642">
                  <c:v>148.4</c:v>
                </c:pt>
                <c:pt idx="643">
                  <c:v>148.5</c:v>
                </c:pt>
                <c:pt idx="644">
                  <c:v>148.5</c:v>
                </c:pt>
                <c:pt idx="645">
                  <c:v>148.6</c:v>
                </c:pt>
                <c:pt idx="646">
                  <c:v>148.69999999999999</c:v>
                </c:pt>
                <c:pt idx="647">
                  <c:v>148.69999999999999</c:v>
                </c:pt>
                <c:pt idx="648">
                  <c:v>148.80000000000001</c:v>
                </c:pt>
                <c:pt idx="649">
                  <c:v>148.9</c:v>
                </c:pt>
                <c:pt idx="650">
                  <c:v>148.9</c:v>
                </c:pt>
                <c:pt idx="651">
                  <c:v>148.9</c:v>
                </c:pt>
                <c:pt idx="652">
                  <c:v>148.80000000000001</c:v>
                </c:pt>
                <c:pt idx="653">
                  <c:v>148.9</c:v>
                </c:pt>
                <c:pt idx="654">
                  <c:v>149</c:v>
                </c:pt>
                <c:pt idx="655">
                  <c:v>149</c:v>
                </c:pt>
                <c:pt idx="656">
                  <c:v>149</c:v>
                </c:pt>
                <c:pt idx="657">
                  <c:v>149.1</c:v>
                </c:pt>
                <c:pt idx="658">
                  <c:v>149.1</c:v>
                </c:pt>
                <c:pt idx="659">
                  <c:v>149.1</c:v>
                </c:pt>
                <c:pt idx="660">
                  <c:v>149.1</c:v>
                </c:pt>
                <c:pt idx="661">
                  <c:v>149.1</c:v>
                </c:pt>
                <c:pt idx="662">
                  <c:v>149.1</c:v>
                </c:pt>
                <c:pt idx="663">
                  <c:v>149.19999999999999</c:v>
                </c:pt>
                <c:pt idx="664">
                  <c:v>149.19999999999999</c:v>
                </c:pt>
                <c:pt idx="665">
                  <c:v>149.19999999999999</c:v>
                </c:pt>
                <c:pt idx="666">
                  <c:v>149.30000000000001</c:v>
                </c:pt>
                <c:pt idx="667">
                  <c:v>149.30000000000001</c:v>
                </c:pt>
                <c:pt idx="668">
                  <c:v>149.4</c:v>
                </c:pt>
                <c:pt idx="669">
                  <c:v>149.4</c:v>
                </c:pt>
                <c:pt idx="670">
                  <c:v>149.4</c:v>
                </c:pt>
                <c:pt idx="671">
                  <c:v>149.4</c:v>
                </c:pt>
                <c:pt idx="672">
                  <c:v>149.4</c:v>
                </c:pt>
                <c:pt idx="673">
                  <c:v>149.5</c:v>
                </c:pt>
                <c:pt idx="674">
                  <c:v>149.5</c:v>
                </c:pt>
                <c:pt idx="675">
                  <c:v>149.6</c:v>
                </c:pt>
                <c:pt idx="676">
                  <c:v>149.6</c:v>
                </c:pt>
                <c:pt idx="677">
                  <c:v>149.69999999999999</c:v>
                </c:pt>
                <c:pt idx="678">
                  <c:v>149.80000000000001</c:v>
                </c:pt>
                <c:pt idx="679">
                  <c:v>149.80000000000001</c:v>
                </c:pt>
                <c:pt idx="680">
                  <c:v>149.9</c:v>
                </c:pt>
                <c:pt idx="681">
                  <c:v>150</c:v>
                </c:pt>
                <c:pt idx="682">
                  <c:v>150.1</c:v>
                </c:pt>
                <c:pt idx="683">
                  <c:v>150.19999999999999</c:v>
                </c:pt>
                <c:pt idx="684">
                  <c:v>150.19999999999999</c:v>
                </c:pt>
                <c:pt idx="685">
                  <c:v>150.30000000000001</c:v>
                </c:pt>
                <c:pt idx="686">
                  <c:v>150.30000000000001</c:v>
                </c:pt>
                <c:pt idx="687">
                  <c:v>150.19999999999999</c:v>
                </c:pt>
                <c:pt idx="688">
                  <c:v>150.19999999999999</c:v>
                </c:pt>
                <c:pt idx="689">
                  <c:v>150.1</c:v>
                </c:pt>
                <c:pt idx="690">
                  <c:v>150.1</c:v>
                </c:pt>
                <c:pt idx="691">
                  <c:v>150.1</c:v>
                </c:pt>
                <c:pt idx="692">
                  <c:v>150.1</c:v>
                </c:pt>
                <c:pt idx="693">
                  <c:v>150</c:v>
                </c:pt>
                <c:pt idx="694">
                  <c:v>150</c:v>
                </c:pt>
                <c:pt idx="695">
                  <c:v>150</c:v>
                </c:pt>
                <c:pt idx="696">
                  <c:v>150</c:v>
                </c:pt>
                <c:pt idx="697">
                  <c:v>150</c:v>
                </c:pt>
                <c:pt idx="698">
                  <c:v>150</c:v>
                </c:pt>
                <c:pt idx="699">
                  <c:v>150.1</c:v>
                </c:pt>
                <c:pt idx="700">
                  <c:v>150</c:v>
                </c:pt>
                <c:pt idx="701">
                  <c:v>150</c:v>
                </c:pt>
                <c:pt idx="702">
                  <c:v>150.1</c:v>
                </c:pt>
                <c:pt idx="703">
                  <c:v>150.1</c:v>
                </c:pt>
                <c:pt idx="704">
                  <c:v>150.1</c:v>
                </c:pt>
                <c:pt idx="705">
                  <c:v>150.19999999999999</c:v>
                </c:pt>
                <c:pt idx="706">
                  <c:v>150.19999999999999</c:v>
                </c:pt>
                <c:pt idx="707">
                  <c:v>150.19999999999999</c:v>
                </c:pt>
                <c:pt idx="708">
                  <c:v>150.19999999999999</c:v>
                </c:pt>
                <c:pt idx="709">
                  <c:v>150.30000000000001</c:v>
                </c:pt>
                <c:pt idx="710">
                  <c:v>150.30000000000001</c:v>
                </c:pt>
                <c:pt idx="711">
                  <c:v>150.30000000000001</c:v>
                </c:pt>
                <c:pt idx="712">
                  <c:v>150.4</c:v>
                </c:pt>
                <c:pt idx="713">
                  <c:v>150.4</c:v>
                </c:pt>
                <c:pt idx="714">
                  <c:v>150.4</c:v>
                </c:pt>
                <c:pt idx="715">
                  <c:v>150.4</c:v>
                </c:pt>
                <c:pt idx="716">
                  <c:v>150.5</c:v>
                </c:pt>
                <c:pt idx="717">
                  <c:v>150.5</c:v>
                </c:pt>
                <c:pt idx="718">
                  <c:v>150.5</c:v>
                </c:pt>
                <c:pt idx="719">
                  <c:v>150.5</c:v>
                </c:pt>
                <c:pt idx="720">
                  <c:v>150.5</c:v>
                </c:pt>
                <c:pt idx="721">
                  <c:v>150.5</c:v>
                </c:pt>
                <c:pt idx="722">
                  <c:v>150.6</c:v>
                </c:pt>
                <c:pt idx="723">
                  <c:v>150.6</c:v>
                </c:pt>
                <c:pt idx="724">
                  <c:v>150.6</c:v>
                </c:pt>
                <c:pt idx="725">
                  <c:v>150.6</c:v>
                </c:pt>
                <c:pt idx="726">
                  <c:v>150.6</c:v>
                </c:pt>
                <c:pt idx="727">
                  <c:v>150.69999999999999</c:v>
                </c:pt>
                <c:pt idx="728">
                  <c:v>150.69999999999999</c:v>
                </c:pt>
                <c:pt idx="729">
                  <c:v>150.80000000000001</c:v>
                </c:pt>
                <c:pt idx="730">
                  <c:v>150.80000000000001</c:v>
                </c:pt>
                <c:pt idx="731">
                  <c:v>150.80000000000001</c:v>
                </c:pt>
                <c:pt idx="732">
                  <c:v>150.80000000000001</c:v>
                </c:pt>
                <c:pt idx="733">
                  <c:v>150.80000000000001</c:v>
                </c:pt>
                <c:pt idx="734">
                  <c:v>150.80000000000001</c:v>
                </c:pt>
                <c:pt idx="735">
                  <c:v>150.80000000000001</c:v>
                </c:pt>
                <c:pt idx="736">
                  <c:v>150.80000000000001</c:v>
                </c:pt>
                <c:pt idx="737">
                  <c:v>150.80000000000001</c:v>
                </c:pt>
                <c:pt idx="738">
                  <c:v>150.69999999999999</c:v>
                </c:pt>
                <c:pt idx="739">
                  <c:v>150.6</c:v>
                </c:pt>
                <c:pt idx="740">
                  <c:v>150.6</c:v>
                </c:pt>
                <c:pt idx="741">
                  <c:v>150.5</c:v>
                </c:pt>
                <c:pt idx="742">
                  <c:v>150.5</c:v>
                </c:pt>
                <c:pt idx="743">
                  <c:v>150.4</c:v>
                </c:pt>
                <c:pt idx="744">
                  <c:v>150.4</c:v>
                </c:pt>
                <c:pt idx="745">
                  <c:v>150.4</c:v>
                </c:pt>
                <c:pt idx="746">
                  <c:v>150.5</c:v>
                </c:pt>
                <c:pt idx="747">
                  <c:v>150.5</c:v>
                </c:pt>
                <c:pt idx="748">
                  <c:v>150.6</c:v>
                </c:pt>
                <c:pt idx="749">
                  <c:v>150.6</c:v>
                </c:pt>
                <c:pt idx="750">
                  <c:v>150.69999999999999</c:v>
                </c:pt>
                <c:pt idx="751">
                  <c:v>150.69999999999999</c:v>
                </c:pt>
                <c:pt idx="752">
                  <c:v>150.69999999999999</c:v>
                </c:pt>
                <c:pt idx="753">
                  <c:v>150.69999999999999</c:v>
                </c:pt>
                <c:pt idx="754">
                  <c:v>150.80000000000001</c:v>
                </c:pt>
                <c:pt idx="755">
                  <c:v>150.80000000000001</c:v>
                </c:pt>
                <c:pt idx="756">
                  <c:v>150.80000000000001</c:v>
                </c:pt>
                <c:pt idx="757">
                  <c:v>150.80000000000001</c:v>
                </c:pt>
                <c:pt idx="758">
                  <c:v>150.80000000000001</c:v>
                </c:pt>
                <c:pt idx="759">
                  <c:v>150.80000000000001</c:v>
                </c:pt>
                <c:pt idx="760">
                  <c:v>150.80000000000001</c:v>
                </c:pt>
                <c:pt idx="761">
                  <c:v>150.80000000000001</c:v>
                </c:pt>
                <c:pt idx="762">
                  <c:v>150.80000000000001</c:v>
                </c:pt>
                <c:pt idx="763">
                  <c:v>150.9</c:v>
                </c:pt>
                <c:pt idx="764">
                  <c:v>150.9</c:v>
                </c:pt>
                <c:pt idx="765">
                  <c:v>150.9</c:v>
                </c:pt>
                <c:pt idx="766">
                  <c:v>150.9</c:v>
                </c:pt>
                <c:pt idx="767">
                  <c:v>151</c:v>
                </c:pt>
                <c:pt idx="768">
                  <c:v>151</c:v>
                </c:pt>
                <c:pt idx="769">
                  <c:v>151.1</c:v>
                </c:pt>
                <c:pt idx="770">
                  <c:v>151.1</c:v>
                </c:pt>
                <c:pt idx="771">
                  <c:v>151.19999999999999</c:v>
                </c:pt>
                <c:pt idx="772">
                  <c:v>151.19999999999999</c:v>
                </c:pt>
                <c:pt idx="773">
                  <c:v>151.30000000000001</c:v>
                </c:pt>
                <c:pt idx="774">
                  <c:v>151.30000000000001</c:v>
                </c:pt>
                <c:pt idx="775">
                  <c:v>151.30000000000001</c:v>
                </c:pt>
                <c:pt idx="776">
                  <c:v>151.30000000000001</c:v>
                </c:pt>
                <c:pt idx="777">
                  <c:v>151.30000000000001</c:v>
                </c:pt>
                <c:pt idx="778">
                  <c:v>151.4</c:v>
                </c:pt>
                <c:pt idx="779">
                  <c:v>151.4</c:v>
                </c:pt>
                <c:pt idx="780">
                  <c:v>151.30000000000001</c:v>
                </c:pt>
                <c:pt idx="781">
                  <c:v>151.30000000000001</c:v>
                </c:pt>
                <c:pt idx="782">
                  <c:v>151.4</c:v>
                </c:pt>
                <c:pt idx="783">
                  <c:v>151.4</c:v>
                </c:pt>
                <c:pt idx="784">
                  <c:v>151.4</c:v>
                </c:pt>
                <c:pt idx="785">
                  <c:v>151.4</c:v>
                </c:pt>
                <c:pt idx="786">
                  <c:v>151.5</c:v>
                </c:pt>
                <c:pt idx="787">
                  <c:v>151.5</c:v>
                </c:pt>
                <c:pt idx="788">
                  <c:v>151.5</c:v>
                </c:pt>
                <c:pt idx="789">
                  <c:v>151.5</c:v>
                </c:pt>
                <c:pt idx="790">
                  <c:v>151.5</c:v>
                </c:pt>
                <c:pt idx="791">
                  <c:v>151.6</c:v>
                </c:pt>
                <c:pt idx="792">
                  <c:v>151.6</c:v>
                </c:pt>
                <c:pt idx="793">
                  <c:v>151.5</c:v>
                </c:pt>
                <c:pt idx="794">
                  <c:v>151.5</c:v>
                </c:pt>
                <c:pt idx="795">
                  <c:v>151.5</c:v>
                </c:pt>
                <c:pt idx="796">
                  <c:v>151.5</c:v>
                </c:pt>
                <c:pt idx="797">
                  <c:v>151.5</c:v>
                </c:pt>
                <c:pt idx="798">
                  <c:v>151.5</c:v>
                </c:pt>
                <c:pt idx="799">
                  <c:v>151.4</c:v>
                </c:pt>
                <c:pt idx="800">
                  <c:v>151.4</c:v>
                </c:pt>
                <c:pt idx="801">
                  <c:v>151.30000000000001</c:v>
                </c:pt>
                <c:pt idx="802">
                  <c:v>151.30000000000001</c:v>
                </c:pt>
                <c:pt idx="803">
                  <c:v>151.30000000000001</c:v>
                </c:pt>
                <c:pt idx="804">
                  <c:v>151.30000000000001</c:v>
                </c:pt>
                <c:pt idx="805">
                  <c:v>151.19999999999999</c:v>
                </c:pt>
                <c:pt idx="806">
                  <c:v>151.19999999999999</c:v>
                </c:pt>
                <c:pt idx="807">
                  <c:v>151.1</c:v>
                </c:pt>
                <c:pt idx="808">
                  <c:v>151.19999999999999</c:v>
                </c:pt>
                <c:pt idx="809">
                  <c:v>151.19999999999999</c:v>
                </c:pt>
                <c:pt idx="810">
                  <c:v>151.1</c:v>
                </c:pt>
                <c:pt idx="811">
                  <c:v>151</c:v>
                </c:pt>
                <c:pt idx="812">
                  <c:v>150.9</c:v>
                </c:pt>
                <c:pt idx="813">
                  <c:v>150.80000000000001</c:v>
                </c:pt>
                <c:pt idx="814">
                  <c:v>150.80000000000001</c:v>
                </c:pt>
                <c:pt idx="815">
                  <c:v>150.69999999999999</c:v>
                </c:pt>
                <c:pt idx="816">
                  <c:v>150.6</c:v>
                </c:pt>
                <c:pt idx="817">
                  <c:v>150.5</c:v>
                </c:pt>
                <c:pt idx="818">
                  <c:v>150.5</c:v>
                </c:pt>
                <c:pt idx="819">
                  <c:v>150.30000000000001</c:v>
                </c:pt>
                <c:pt idx="820">
                  <c:v>150.19999999999999</c:v>
                </c:pt>
                <c:pt idx="821">
                  <c:v>150</c:v>
                </c:pt>
                <c:pt idx="822">
                  <c:v>149.9</c:v>
                </c:pt>
                <c:pt idx="823">
                  <c:v>149.80000000000001</c:v>
                </c:pt>
                <c:pt idx="824">
                  <c:v>149.80000000000001</c:v>
                </c:pt>
                <c:pt idx="825">
                  <c:v>149.69999999999999</c:v>
                </c:pt>
                <c:pt idx="826">
                  <c:v>149.6</c:v>
                </c:pt>
                <c:pt idx="827">
                  <c:v>149.6</c:v>
                </c:pt>
                <c:pt idx="828">
                  <c:v>149.6</c:v>
                </c:pt>
                <c:pt idx="829">
                  <c:v>149.6</c:v>
                </c:pt>
                <c:pt idx="830">
                  <c:v>149.6</c:v>
                </c:pt>
                <c:pt idx="831">
                  <c:v>149.6</c:v>
                </c:pt>
                <c:pt idx="832">
                  <c:v>149.5</c:v>
                </c:pt>
                <c:pt idx="833">
                  <c:v>149.5</c:v>
                </c:pt>
                <c:pt idx="834">
                  <c:v>149.5</c:v>
                </c:pt>
                <c:pt idx="835">
                  <c:v>149.5</c:v>
                </c:pt>
                <c:pt idx="836">
                  <c:v>149.5</c:v>
                </c:pt>
                <c:pt idx="837">
                  <c:v>149.5</c:v>
                </c:pt>
                <c:pt idx="838">
                  <c:v>149.4</c:v>
                </c:pt>
                <c:pt idx="839">
                  <c:v>149.4</c:v>
                </c:pt>
                <c:pt idx="840">
                  <c:v>149.4</c:v>
                </c:pt>
                <c:pt idx="841">
                  <c:v>149.4</c:v>
                </c:pt>
                <c:pt idx="842">
                  <c:v>149.4</c:v>
                </c:pt>
                <c:pt idx="843">
                  <c:v>149.4</c:v>
                </c:pt>
                <c:pt idx="844">
                  <c:v>149.4</c:v>
                </c:pt>
                <c:pt idx="845">
                  <c:v>149.30000000000001</c:v>
                </c:pt>
                <c:pt idx="846">
                  <c:v>149.4</c:v>
                </c:pt>
                <c:pt idx="847">
                  <c:v>149.30000000000001</c:v>
                </c:pt>
                <c:pt idx="848">
                  <c:v>149.30000000000001</c:v>
                </c:pt>
                <c:pt idx="849">
                  <c:v>149.30000000000001</c:v>
                </c:pt>
                <c:pt idx="850">
                  <c:v>149.19999999999999</c:v>
                </c:pt>
                <c:pt idx="851">
                  <c:v>149.19999999999999</c:v>
                </c:pt>
                <c:pt idx="852">
                  <c:v>149.19999999999999</c:v>
                </c:pt>
                <c:pt idx="853">
                  <c:v>149.19999999999999</c:v>
                </c:pt>
                <c:pt idx="854">
                  <c:v>149.19999999999999</c:v>
                </c:pt>
                <c:pt idx="855">
                  <c:v>149.1</c:v>
                </c:pt>
                <c:pt idx="856">
                  <c:v>149.1</c:v>
                </c:pt>
                <c:pt idx="857">
                  <c:v>149.1</c:v>
                </c:pt>
                <c:pt idx="858">
                  <c:v>149.1</c:v>
                </c:pt>
                <c:pt idx="859">
                  <c:v>149.1</c:v>
                </c:pt>
                <c:pt idx="860">
                  <c:v>149.1</c:v>
                </c:pt>
                <c:pt idx="861">
                  <c:v>149.1</c:v>
                </c:pt>
                <c:pt idx="862">
                  <c:v>149.1</c:v>
                </c:pt>
                <c:pt idx="863">
                  <c:v>149.1</c:v>
                </c:pt>
                <c:pt idx="864">
                  <c:v>149.1</c:v>
                </c:pt>
                <c:pt idx="865">
                  <c:v>149.1</c:v>
                </c:pt>
                <c:pt idx="866">
                  <c:v>149.19999999999999</c:v>
                </c:pt>
                <c:pt idx="867">
                  <c:v>149.19999999999999</c:v>
                </c:pt>
                <c:pt idx="868">
                  <c:v>149.19999999999999</c:v>
                </c:pt>
                <c:pt idx="869">
                  <c:v>149.19999999999999</c:v>
                </c:pt>
                <c:pt idx="870">
                  <c:v>149.19999999999999</c:v>
                </c:pt>
                <c:pt idx="871">
                  <c:v>149.30000000000001</c:v>
                </c:pt>
                <c:pt idx="872">
                  <c:v>149.30000000000001</c:v>
                </c:pt>
                <c:pt idx="873">
                  <c:v>149.30000000000001</c:v>
                </c:pt>
                <c:pt idx="874">
                  <c:v>149.30000000000001</c:v>
                </c:pt>
                <c:pt idx="875">
                  <c:v>149.4</c:v>
                </c:pt>
                <c:pt idx="876">
                  <c:v>149.4</c:v>
                </c:pt>
                <c:pt idx="877">
                  <c:v>149.4</c:v>
                </c:pt>
                <c:pt idx="878">
                  <c:v>149.4</c:v>
                </c:pt>
                <c:pt idx="879">
                  <c:v>149.4</c:v>
                </c:pt>
                <c:pt idx="880">
                  <c:v>149.4</c:v>
                </c:pt>
                <c:pt idx="881">
                  <c:v>149.4</c:v>
                </c:pt>
                <c:pt idx="882">
                  <c:v>149.4</c:v>
                </c:pt>
                <c:pt idx="883">
                  <c:v>149.5</c:v>
                </c:pt>
                <c:pt idx="884">
                  <c:v>149.5</c:v>
                </c:pt>
                <c:pt idx="885">
                  <c:v>149.4</c:v>
                </c:pt>
                <c:pt idx="886">
                  <c:v>149.4</c:v>
                </c:pt>
                <c:pt idx="887">
                  <c:v>149.4</c:v>
                </c:pt>
                <c:pt idx="888">
                  <c:v>149.30000000000001</c:v>
                </c:pt>
                <c:pt idx="889">
                  <c:v>149.30000000000001</c:v>
                </c:pt>
                <c:pt idx="890">
                  <c:v>149.30000000000001</c:v>
                </c:pt>
                <c:pt idx="891">
                  <c:v>149.19999999999999</c:v>
                </c:pt>
                <c:pt idx="892">
                  <c:v>149.19999999999999</c:v>
                </c:pt>
                <c:pt idx="893">
                  <c:v>149.19999999999999</c:v>
                </c:pt>
                <c:pt idx="894">
                  <c:v>149.19999999999999</c:v>
                </c:pt>
                <c:pt idx="895">
                  <c:v>149.19999999999999</c:v>
                </c:pt>
                <c:pt idx="896">
                  <c:v>149.19999999999999</c:v>
                </c:pt>
                <c:pt idx="897">
                  <c:v>149.19999999999999</c:v>
                </c:pt>
                <c:pt idx="898">
                  <c:v>149.19999999999999</c:v>
                </c:pt>
                <c:pt idx="899">
                  <c:v>149.19999999999999</c:v>
                </c:pt>
                <c:pt idx="900">
                  <c:v>149.19999999999999</c:v>
                </c:pt>
                <c:pt idx="901">
                  <c:v>149.19999999999999</c:v>
                </c:pt>
                <c:pt idx="902">
                  <c:v>149.19999999999999</c:v>
                </c:pt>
                <c:pt idx="903">
                  <c:v>149.1</c:v>
                </c:pt>
                <c:pt idx="904">
                  <c:v>149.1</c:v>
                </c:pt>
                <c:pt idx="905">
                  <c:v>149.1</c:v>
                </c:pt>
                <c:pt idx="906">
                  <c:v>149.1</c:v>
                </c:pt>
                <c:pt idx="907">
                  <c:v>149.1</c:v>
                </c:pt>
                <c:pt idx="908">
                  <c:v>149.1</c:v>
                </c:pt>
                <c:pt idx="909">
                  <c:v>149</c:v>
                </c:pt>
                <c:pt idx="910">
                  <c:v>149</c:v>
                </c:pt>
                <c:pt idx="911">
                  <c:v>148.9</c:v>
                </c:pt>
                <c:pt idx="912">
                  <c:v>148.80000000000001</c:v>
                </c:pt>
                <c:pt idx="913">
                  <c:v>148.80000000000001</c:v>
                </c:pt>
                <c:pt idx="914">
                  <c:v>148.69999999999999</c:v>
                </c:pt>
                <c:pt idx="915">
                  <c:v>148.69999999999999</c:v>
                </c:pt>
                <c:pt idx="916">
                  <c:v>148.6</c:v>
                </c:pt>
                <c:pt idx="917">
                  <c:v>148.5</c:v>
                </c:pt>
                <c:pt idx="918">
                  <c:v>148.5</c:v>
                </c:pt>
                <c:pt idx="919">
                  <c:v>148.4</c:v>
                </c:pt>
                <c:pt idx="920">
                  <c:v>148.4</c:v>
                </c:pt>
                <c:pt idx="921">
                  <c:v>148.5</c:v>
                </c:pt>
                <c:pt idx="922">
                  <c:v>148.4</c:v>
                </c:pt>
                <c:pt idx="923">
                  <c:v>148.30000000000001</c:v>
                </c:pt>
                <c:pt idx="924">
                  <c:v>148.30000000000001</c:v>
                </c:pt>
                <c:pt idx="925">
                  <c:v>148.19999999999999</c:v>
                </c:pt>
                <c:pt idx="926">
                  <c:v>148.1</c:v>
                </c:pt>
                <c:pt idx="927">
                  <c:v>148.1</c:v>
                </c:pt>
                <c:pt idx="928">
                  <c:v>148</c:v>
                </c:pt>
                <c:pt idx="929">
                  <c:v>147.9</c:v>
                </c:pt>
                <c:pt idx="930">
                  <c:v>147.9</c:v>
                </c:pt>
                <c:pt idx="931">
                  <c:v>147.9</c:v>
                </c:pt>
                <c:pt idx="932">
                  <c:v>147.69999999999999</c:v>
                </c:pt>
                <c:pt idx="933">
                  <c:v>147.6</c:v>
                </c:pt>
                <c:pt idx="934">
                  <c:v>147.5</c:v>
                </c:pt>
                <c:pt idx="935">
                  <c:v>147.4</c:v>
                </c:pt>
                <c:pt idx="936">
                  <c:v>147.4</c:v>
                </c:pt>
                <c:pt idx="937">
                  <c:v>147.30000000000001</c:v>
                </c:pt>
                <c:pt idx="938">
                  <c:v>147.19999999999999</c:v>
                </c:pt>
                <c:pt idx="939">
                  <c:v>147.1</c:v>
                </c:pt>
                <c:pt idx="940">
                  <c:v>147.1</c:v>
                </c:pt>
                <c:pt idx="941">
                  <c:v>146.9</c:v>
                </c:pt>
                <c:pt idx="942">
                  <c:v>146.9</c:v>
                </c:pt>
                <c:pt idx="943">
                  <c:v>146.80000000000001</c:v>
                </c:pt>
                <c:pt idx="944">
                  <c:v>146.80000000000001</c:v>
                </c:pt>
                <c:pt idx="945">
                  <c:v>146.80000000000001</c:v>
                </c:pt>
                <c:pt idx="946">
                  <c:v>146.69999999999999</c:v>
                </c:pt>
                <c:pt idx="947">
                  <c:v>146.69999999999999</c:v>
                </c:pt>
                <c:pt idx="948">
                  <c:v>146.69999999999999</c:v>
                </c:pt>
                <c:pt idx="949">
                  <c:v>146.69999999999999</c:v>
                </c:pt>
                <c:pt idx="950">
                  <c:v>146.69999999999999</c:v>
                </c:pt>
                <c:pt idx="951">
                  <c:v>146.69999999999999</c:v>
                </c:pt>
                <c:pt idx="952">
                  <c:v>146.69999999999999</c:v>
                </c:pt>
                <c:pt idx="953">
                  <c:v>146.69999999999999</c:v>
                </c:pt>
                <c:pt idx="954">
                  <c:v>146.69999999999999</c:v>
                </c:pt>
                <c:pt idx="955">
                  <c:v>146.69999999999999</c:v>
                </c:pt>
                <c:pt idx="956">
                  <c:v>146.69999999999999</c:v>
                </c:pt>
                <c:pt idx="957">
                  <c:v>146.69999999999999</c:v>
                </c:pt>
                <c:pt idx="958">
                  <c:v>146.80000000000001</c:v>
                </c:pt>
                <c:pt idx="959">
                  <c:v>146.80000000000001</c:v>
                </c:pt>
                <c:pt idx="960">
                  <c:v>146.9</c:v>
                </c:pt>
                <c:pt idx="961">
                  <c:v>146.9</c:v>
                </c:pt>
                <c:pt idx="962">
                  <c:v>146.9</c:v>
                </c:pt>
                <c:pt idx="963">
                  <c:v>147</c:v>
                </c:pt>
                <c:pt idx="964">
                  <c:v>147</c:v>
                </c:pt>
                <c:pt idx="965">
                  <c:v>147.1</c:v>
                </c:pt>
                <c:pt idx="966">
                  <c:v>147.1</c:v>
                </c:pt>
                <c:pt idx="967">
                  <c:v>147.19999999999999</c:v>
                </c:pt>
                <c:pt idx="968">
                  <c:v>147.19999999999999</c:v>
                </c:pt>
                <c:pt idx="969">
                  <c:v>147.30000000000001</c:v>
                </c:pt>
                <c:pt idx="970">
                  <c:v>147.30000000000001</c:v>
                </c:pt>
                <c:pt idx="971">
                  <c:v>147.4</c:v>
                </c:pt>
                <c:pt idx="972">
                  <c:v>147.4</c:v>
                </c:pt>
                <c:pt idx="973">
                  <c:v>147.4</c:v>
                </c:pt>
                <c:pt idx="974">
                  <c:v>147.5</c:v>
                </c:pt>
                <c:pt idx="975">
                  <c:v>147.5</c:v>
                </c:pt>
                <c:pt idx="976">
                  <c:v>147.6</c:v>
                </c:pt>
                <c:pt idx="977">
                  <c:v>147.6</c:v>
                </c:pt>
                <c:pt idx="978">
                  <c:v>147.69999999999999</c:v>
                </c:pt>
                <c:pt idx="979">
                  <c:v>147.80000000000001</c:v>
                </c:pt>
                <c:pt idx="980">
                  <c:v>147.80000000000001</c:v>
                </c:pt>
                <c:pt idx="981">
                  <c:v>147.80000000000001</c:v>
                </c:pt>
                <c:pt idx="982">
                  <c:v>147.9</c:v>
                </c:pt>
                <c:pt idx="983">
                  <c:v>148</c:v>
                </c:pt>
                <c:pt idx="984">
                  <c:v>148.1</c:v>
                </c:pt>
                <c:pt idx="985">
                  <c:v>148.19999999999999</c:v>
                </c:pt>
                <c:pt idx="986">
                  <c:v>148.30000000000001</c:v>
                </c:pt>
                <c:pt idx="987">
                  <c:v>148.30000000000001</c:v>
                </c:pt>
                <c:pt idx="988">
                  <c:v>148.4</c:v>
                </c:pt>
                <c:pt idx="989">
                  <c:v>148.5</c:v>
                </c:pt>
                <c:pt idx="990">
                  <c:v>148.5</c:v>
                </c:pt>
                <c:pt idx="991">
                  <c:v>148.6</c:v>
                </c:pt>
                <c:pt idx="992">
                  <c:v>148.6</c:v>
                </c:pt>
                <c:pt idx="993">
                  <c:v>148.69999999999999</c:v>
                </c:pt>
                <c:pt idx="994">
                  <c:v>148.80000000000001</c:v>
                </c:pt>
                <c:pt idx="995">
                  <c:v>148.9</c:v>
                </c:pt>
                <c:pt idx="996">
                  <c:v>149</c:v>
                </c:pt>
                <c:pt idx="997">
                  <c:v>149.1</c:v>
                </c:pt>
                <c:pt idx="998">
                  <c:v>149.1</c:v>
                </c:pt>
                <c:pt idx="999">
                  <c:v>149.19999999999999</c:v>
                </c:pt>
                <c:pt idx="1000">
                  <c:v>149.30000000000001</c:v>
                </c:pt>
                <c:pt idx="1001">
                  <c:v>149.4</c:v>
                </c:pt>
                <c:pt idx="1002">
                  <c:v>149.4</c:v>
                </c:pt>
                <c:pt idx="1003">
                  <c:v>149.5</c:v>
                </c:pt>
                <c:pt idx="1004">
                  <c:v>149.5</c:v>
                </c:pt>
                <c:pt idx="1005">
                  <c:v>149.6</c:v>
                </c:pt>
                <c:pt idx="1006">
                  <c:v>149.69999999999999</c:v>
                </c:pt>
                <c:pt idx="1007">
                  <c:v>149.80000000000001</c:v>
                </c:pt>
                <c:pt idx="1008">
                  <c:v>149.80000000000001</c:v>
                </c:pt>
                <c:pt idx="1009">
                  <c:v>149.9</c:v>
                </c:pt>
                <c:pt idx="1010">
                  <c:v>150</c:v>
                </c:pt>
                <c:pt idx="1011">
                  <c:v>150</c:v>
                </c:pt>
                <c:pt idx="1012">
                  <c:v>150.19999999999999</c:v>
                </c:pt>
                <c:pt idx="1013">
                  <c:v>150.19999999999999</c:v>
                </c:pt>
                <c:pt idx="1014">
                  <c:v>150.30000000000001</c:v>
                </c:pt>
                <c:pt idx="1015">
                  <c:v>150.4</c:v>
                </c:pt>
                <c:pt idx="1016">
                  <c:v>150.4</c:v>
                </c:pt>
                <c:pt idx="1017">
                  <c:v>150.4</c:v>
                </c:pt>
                <c:pt idx="1018">
                  <c:v>150.5</c:v>
                </c:pt>
                <c:pt idx="1019">
                  <c:v>150.5</c:v>
                </c:pt>
                <c:pt idx="1020">
                  <c:v>150.5</c:v>
                </c:pt>
                <c:pt idx="1021">
                  <c:v>150.6</c:v>
                </c:pt>
                <c:pt idx="1022">
                  <c:v>150.69999999999999</c:v>
                </c:pt>
                <c:pt idx="1023">
                  <c:v>150.69999999999999</c:v>
                </c:pt>
                <c:pt idx="1024">
                  <c:v>150.69999999999999</c:v>
                </c:pt>
                <c:pt idx="1025">
                  <c:v>150.69999999999999</c:v>
                </c:pt>
                <c:pt idx="1026">
                  <c:v>150.80000000000001</c:v>
                </c:pt>
                <c:pt idx="1027">
                  <c:v>150.80000000000001</c:v>
                </c:pt>
                <c:pt idx="1028">
                  <c:v>150.80000000000001</c:v>
                </c:pt>
                <c:pt idx="1029">
                  <c:v>150.80000000000001</c:v>
                </c:pt>
                <c:pt idx="1030">
                  <c:v>150.9</c:v>
                </c:pt>
                <c:pt idx="1031">
                  <c:v>150.9</c:v>
                </c:pt>
                <c:pt idx="1032">
                  <c:v>151</c:v>
                </c:pt>
                <c:pt idx="1033">
                  <c:v>151</c:v>
                </c:pt>
                <c:pt idx="1034">
                  <c:v>151</c:v>
                </c:pt>
                <c:pt idx="1035">
                  <c:v>151.1</c:v>
                </c:pt>
                <c:pt idx="1036">
                  <c:v>151.1</c:v>
                </c:pt>
                <c:pt idx="1037">
                  <c:v>151.1</c:v>
                </c:pt>
                <c:pt idx="1038">
                  <c:v>151.1</c:v>
                </c:pt>
                <c:pt idx="1039">
                  <c:v>151.19999999999999</c:v>
                </c:pt>
                <c:pt idx="1040">
                  <c:v>151.30000000000001</c:v>
                </c:pt>
                <c:pt idx="1041">
                  <c:v>151.30000000000001</c:v>
                </c:pt>
                <c:pt idx="1042">
                  <c:v>151.30000000000001</c:v>
                </c:pt>
                <c:pt idx="1043">
                  <c:v>151.4</c:v>
                </c:pt>
                <c:pt idx="1044">
                  <c:v>151.4</c:v>
                </c:pt>
                <c:pt idx="1045">
                  <c:v>151.5</c:v>
                </c:pt>
                <c:pt idx="1046">
                  <c:v>151.5</c:v>
                </c:pt>
                <c:pt idx="1047">
                  <c:v>151.6</c:v>
                </c:pt>
                <c:pt idx="1048">
                  <c:v>151.6</c:v>
                </c:pt>
                <c:pt idx="1049">
                  <c:v>151.69999999999999</c:v>
                </c:pt>
                <c:pt idx="1050">
                  <c:v>151.80000000000001</c:v>
                </c:pt>
                <c:pt idx="1051">
                  <c:v>151.80000000000001</c:v>
                </c:pt>
                <c:pt idx="1052">
                  <c:v>151.9</c:v>
                </c:pt>
                <c:pt idx="1053">
                  <c:v>151.9</c:v>
                </c:pt>
                <c:pt idx="1054">
                  <c:v>152</c:v>
                </c:pt>
                <c:pt idx="1055">
                  <c:v>152.1</c:v>
                </c:pt>
                <c:pt idx="1056">
                  <c:v>152.1</c:v>
                </c:pt>
                <c:pt idx="1057">
                  <c:v>152.1</c:v>
                </c:pt>
                <c:pt idx="1058">
                  <c:v>152.1</c:v>
                </c:pt>
                <c:pt idx="1059">
                  <c:v>152.19999999999999</c:v>
                </c:pt>
                <c:pt idx="1060">
                  <c:v>152.19999999999999</c:v>
                </c:pt>
                <c:pt idx="1061">
                  <c:v>152.19999999999999</c:v>
                </c:pt>
                <c:pt idx="1062">
                  <c:v>152.19999999999999</c:v>
                </c:pt>
                <c:pt idx="1063">
                  <c:v>152.30000000000001</c:v>
                </c:pt>
                <c:pt idx="1064">
                  <c:v>152.30000000000001</c:v>
                </c:pt>
              </c:numCache>
            </c:numRef>
          </c:yVal>
          <c:smooth val="0"/>
          <c:extLst>
            <c:ext xmlns:c16="http://schemas.microsoft.com/office/drawing/2014/chart" uri="{C3380CC4-5D6E-409C-BE32-E72D297353CC}">
              <c16:uniqueId val="{00000003-564A-43FF-A142-BB0F4786A279}"/>
            </c:ext>
          </c:extLst>
        </c:ser>
        <c:dLbls>
          <c:showLegendKey val="0"/>
          <c:showVal val="0"/>
          <c:showCatName val="0"/>
          <c:showSerName val="0"/>
          <c:showPercent val="0"/>
          <c:showBubbleSize val="0"/>
        </c:dLbls>
        <c:axId val="332104096"/>
        <c:axId val="332104488"/>
      </c:scatterChart>
      <c:valAx>
        <c:axId val="332104096"/>
        <c:scaling>
          <c:orientation val="minMax"/>
        </c:scaling>
        <c:delete val="0"/>
        <c:axPos val="b"/>
        <c:majorGridlines>
          <c:spPr>
            <a:ln w="9525" cap="flat" cmpd="sng" algn="ctr">
              <a:solidFill>
                <a:schemeClr val="tx1">
                  <a:lumMod val="15000"/>
                  <a:lumOff val="85000"/>
                </a:schemeClr>
              </a:solidFill>
              <a:round/>
            </a:ln>
            <a:effectLst/>
          </c:spPr>
        </c:majorGridlines>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04488"/>
        <c:crosses val="autoZero"/>
        <c:crossBetween val="midCat"/>
      </c:valAx>
      <c:valAx>
        <c:axId val="332104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Temperature</a:t>
                </a:r>
                <a:r>
                  <a:rPr lang="en-US" baseline="0" dirty="0"/>
                  <a:t> (C)</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04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PP</c:v>
          </c:tx>
          <c:spPr>
            <a:ln w="19050" cap="rnd">
              <a:solidFill>
                <a:schemeClr val="accent1"/>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Sheet1!$C$2:$C$1153</c:f>
              <c:numCache>
                <c:formatCode>General</c:formatCode>
                <c:ptCount val="1152"/>
                <c:pt idx="0">
                  <c:v>3.37</c:v>
                </c:pt>
                <c:pt idx="1">
                  <c:v>3.37</c:v>
                </c:pt>
                <c:pt idx="2">
                  <c:v>3.37</c:v>
                </c:pt>
                <c:pt idx="3">
                  <c:v>3.37</c:v>
                </c:pt>
                <c:pt idx="4">
                  <c:v>3.3690000000000002</c:v>
                </c:pt>
                <c:pt idx="5">
                  <c:v>3.3690000000000002</c:v>
                </c:pt>
                <c:pt idx="6">
                  <c:v>3.3690000000000002</c:v>
                </c:pt>
                <c:pt idx="7">
                  <c:v>3.3690000000000002</c:v>
                </c:pt>
                <c:pt idx="8">
                  <c:v>3.3690000000000002</c:v>
                </c:pt>
                <c:pt idx="9">
                  <c:v>3.3690000000000002</c:v>
                </c:pt>
                <c:pt idx="10">
                  <c:v>3.3690000000000002</c:v>
                </c:pt>
                <c:pt idx="11">
                  <c:v>3.3690000000000002</c:v>
                </c:pt>
                <c:pt idx="12">
                  <c:v>3.3690000000000002</c:v>
                </c:pt>
                <c:pt idx="13">
                  <c:v>3.3690000000000002</c:v>
                </c:pt>
                <c:pt idx="14">
                  <c:v>3.3690000000000002</c:v>
                </c:pt>
                <c:pt idx="15">
                  <c:v>3.3690000000000002</c:v>
                </c:pt>
                <c:pt idx="16">
                  <c:v>3.3690000000000002</c:v>
                </c:pt>
                <c:pt idx="17">
                  <c:v>3.3690000000000002</c:v>
                </c:pt>
                <c:pt idx="18">
                  <c:v>3.37</c:v>
                </c:pt>
                <c:pt idx="19">
                  <c:v>3.37</c:v>
                </c:pt>
                <c:pt idx="20">
                  <c:v>3.37</c:v>
                </c:pt>
                <c:pt idx="21">
                  <c:v>3.37</c:v>
                </c:pt>
                <c:pt idx="22">
                  <c:v>3.37</c:v>
                </c:pt>
                <c:pt idx="23">
                  <c:v>3.37</c:v>
                </c:pt>
                <c:pt idx="24">
                  <c:v>3.37</c:v>
                </c:pt>
                <c:pt idx="25">
                  <c:v>3.37</c:v>
                </c:pt>
                <c:pt idx="26">
                  <c:v>3.37</c:v>
                </c:pt>
                <c:pt idx="27">
                  <c:v>3.37</c:v>
                </c:pt>
                <c:pt idx="28">
                  <c:v>3.37</c:v>
                </c:pt>
                <c:pt idx="29">
                  <c:v>3.37</c:v>
                </c:pt>
                <c:pt idx="30">
                  <c:v>3.37</c:v>
                </c:pt>
                <c:pt idx="31">
                  <c:v>3.37</c:v>
                </c:pt>
                <c:pt idx="32">
                  <c:v>3.37</c:v>
                </c:pt>
                <c:pt idx="33">
                  <c:v>3.37</c:v>
                </c:pt>
                <c:pt idx="34">
                  <c:v>3.37</c:v>
                </c:pt>
                <c:pt idx="35">
                  <c:v>3.3690000000000002</c:v>
                </c:pt>
                <c:pt idx="36">
                  <c:v>3.3690000000000002</c:v>
                </c:pt>
                <c:pt idx="37">
                  <c:v>3.3690000000000002</c:v>
                </c:pt>
                <c:pt idx="38">
                  <c:v>3.3690000000000002</c:v>
                </c:pt>
                <c:pt idx="39">
                  <c:v>3.3690000000000002</c:v>
                </c:pt>
                <c:pt idx="40">
                  <c:v>3.3690000000000002</c:v>
                </c:pt>
                <c:pt idx="41">
                  <c:v>3.3690000000000002</c:v>
                </c:pt>
                <c:pt idx="42">
                  <c:v>3.3690000000000002</c:v>
                </c:pt>
                <c:pt idx="43">
                  <c:v>3.3690000000000002</c:v>
                </c:pt>
                <c:pt idx="44">
                  <c:v>3.3690000000000002</c:v>
                </c:pt>
                <c:pt idx="45">
                  <c:v>3.3679999999999999</c:v>
                </c:pt>
                <c:pt idx="46">
                  <c:v>3.3679999999999999</c:v>
                </c:pt>
                <c:pt idx="47">
                  <c:v>3.3679999999999999</c:v>
                </c:pt>
                <c:pt idx="48">
                  <c:v>3.3679999999999999</c:v>
                </c:pt>
                <c:pt idx="49">
                  <c:v>3.3679999999999999</c:v>
                </c:pt>
                <c:pt idx="50">
                  <c:v>3.3679999999999999</c:v>
                </c:pt>
                <c:pt idx="51">
                  <c:v>3.367</c:v>
                </c:pt>
                <c:pt idx="52">
                  <c:v>3.367</c:v>
                </c:pt>
                <c:pt idx="53">
                  <c:v>3.367</c:v>
                </c:pt>
                <c:pt idx="54">
                  <c:v>3.367</c:v>
                </c:pt>
                <c:pt idx="55">
                  <c:v>3.367</c:v>
                </c:pt>
                <c:pt idx="56">
                  <c:v>3.3660000000000001</c:v>
                </c:pt>
                <c:pt idx="57">
                  <c:v>3.3660000000000001</c:v>
                </c:pt>
                <c:pt idx="58">
                  <c:v>3.3660000000000001</c:v>
                </c:pt>
                <c:pt idx="59">
                  <c:v>3.3660000000000001</c:v>
                </c:pt>
                <c:pt idx="60">
                  <c:v>3.3650000000000002</c:v>
                </c:pt>
                <c:pt idx="61">
                  <c:v>3.3650000000000002</c:v>
                </c:pt>
                <c:pt idx="62">
                  <c:v>3.3650000000000002</c:v>
                </c:pt>
                <c:pt idx="63">
                  <c:v>3.3650000000000002</c:v>
                </c:pt>
                <c:pt idx="64">
                  <c:v>3.3639999999999999</c:v>
                </c:pt>
                <c:pt idx="65">
                  <c:v>3.3639999999999999</c:v>
                </c:pt>
                <c:pt idx="66">
                  <c:v>3.3639999999999999</c:v>
                </c:pt>
                <c:pt idx="67">
                  <c:v>3.3639999999999999</c:v>
                </c:pt>
                <c:pt idx="68">
                  <c:v>3.363</c:v>
                </c:pt>
                <c:pt idx="69">
                  <c:v>3.363</c:v>
                </c:pt>
                <c:pt idx="70">
                  <c:v>3.363</c:v>
                </c:pt>
                <c:pt idx="71">
                  <c:v>3.3620000000000001</c:v>
                </c:pt>
                <c:pt idx="72">
                  <c:v>3.3620000000000001</c:v>
                </c:pt>
                <c:pt idx="73">
                  <c:v>3.3620000000000001</c:v>
                </c:pt>
                <c:pt idx="74">
                  <c:v>3.3620000000000001</c:v>
                </c:pt>
                <c:pt idx="75">
                  <c:v>3.3610000000000002</c:v>
                </c:pt>
                <c:pt idx="76">
                  <c:v>3.3610000000000002</c:v>
                </c:pt>
                <c:pt idx="77">
                  <c:v>3.3610000000000002</c:v>
                </c:pt>
                <c:pt idx="78">
                  <c:v>3.3610000000000002</c:v>
                </c:pt>
                <c:pt idx="79">
                  <c:v>3.36</c:v>
                </c:pt>
                <c:pt idx="80">
                  <c:v>3.36</c:v>
                </c:pt>
                <c:pt idx="81">
                  <c:v>3.36</c:v>
                </c:pt>
                <c:pt idx="82">
                  <c:v>3.36</c:v>
                </c:pt>
                <c:pt idx="83">
                  <c:v>3.359</c:v>
                </c:pt>
                <c:pt idx="84">
                  <c:v>3.359</c:v>
                </c:pt>
                <c:pt idx="85">
                  <c:v>3.359</c:v>
                </c:pt>
                <c:pt idx="86">
                  <c:v>3.359</c:v>
                </c:pt>
                <c:pt idx="87">
                  <c:v>3.3580000000000001</c:v>
                </c:pt>
                <c:pt idx="88">
                  <c:v>3.3580000000000001</c:v>
                </c:pt>
                <c:pt idx="89">
                  <c:v>3.3580000000000001</c:v>
                </c:pt>
                <c:pt idx="90">
                  <c:v>3.3580000000000001</c:v>
                </c:pt>
                <c:pt idx="91">
                  <c:v>3.3580000000000001</c:v>
                </c:pt>
                <c:pt idx="92">
                  <c:v>3.3570000000000002</c:v>
                </c:pt>
                <c:pt idx="93">
                  <c:v>3.3570000000000002</c:v>
                </c:pt>
                <c:pt idx="94">
                  <c:v>3.3570000000000002</c:v>
                </c:pt>
                <c:pt idx="95">
                  <c:v>3.3570000000000002</c:v>
                </c:pt>
                <c:pt idx="96">
                  <c:v>3.3559999999999999</c:v>
                </c:pt>
                <c:pt idx="97">
                  <c:v>3.3559999999999999</c:v>
                </c:pt>
                <c:pt idx="98">
                  <c:v>3.3559999999999999</c:v>
                </c:pt>
                <c:pt idx="99">
                  <c:v>3.3559999999999999</c:v>
                </c:pt>
                <c:pt idx="100">
                  <c:v>3.3559999999999999</c:v>
                </c:pt>
                <c:pt idx="101">
                  <c:v>3.355</c:v>
                </c:pt>
                <c:pt idx="102">
                  <c:v>3.355</c:v>
                </c:pt>
                <c:pt idx="103">
                  <c:v>3.355</c:v>
                </c:pt>
                <c:pt idx="104">
                  <c:v>3.355</c:v>
                </c:pt>
                <c:pt idx="105">
                  <c:v>3.355</c:v>
                </c:pt>
                <c:pt idx="106">
                  <c:v>3.3540000000000001</c:v>
                </c:pt>
                <c:pt idx="107">
                  <c:v>3.3540000000000001</c:v>
                </c:pt>
                <c:pt idx="108">
                  <c:v>3.3540000000000001</c:v>
                </c:pt>
                <c:pt idx="109">
                  <c:v>3.3540000000000001</c:v>
                </c:pt>
                <c:pt idx="110">
                  <c:v>3.3540000000000001</c:v>
                </c:pt>
                <c:pt idx="111">
                  <c:v>3.3540000000000001</c:v>
                </c:pt>
                <c:pt idx="112">
                  <c:v>3.3530000000000002</c:v>
                </c:pt>
                <c:pt idx="113">
                  <c:v>3.3530000000000002</c:v>
                </c:pt>
                <c:pt idx="114">
                  <c:v>3.3530000000000002</c:v>
                </c:pt>
                <c:pt idx="115">
                  <c:v>3.3530000000000002</c:v>
                </c:pt>
                <c:pt idx="116">
                  <c:v>3.3530000000000002</c:v>
                </c:pt>
                <c:pt idx="117">
                  <c:v>3.3519999999999999</c:v>
                </c:pt>
                <c:pt idx="118">
                  <c:v>3.3519999999999999</c:v>
                </c:pt>
                <c:pt idx="119">
                  <c:v>3.3519999999999999</c:v>
                </c:pt>
                <c:pt idx="120">
                  <c:v>3.3519999999999999</c:v>
                </c:pt>
                <c:pt idx="121">
                  <c:v>3.3519999999999999</c:v>
                </c:pt>
                <c:pt idx="122">
                  <c:v>3.3519999999999999</c:v>
                </c:pt>
                <c:pt idx="123">
                  <c:v>3.351</c:v>
                </c:pt>
                <c:pt idx="124">
                  <c:v>3.351</c:v>
                </c:pt>
                <c:pt idx="125">
                  <c:v>3.351</c:v>
                </c:pt>
                <c:pt idx="126">
                  <c:v>3.351</c:v>
                </c:pt>
                <c:pt idx="127">
                  <c:v>3.351</c:v>
                </c:pt>
                <c:pt idx="128">
                  <c:v>3.351</c:v>
                </c:pt>
                <c:pt idx="129">
                  <c:v>3.351</c:v>
                </c:pt>
                <c:pt idx="130">
                  <c:v>3.351</c:v>
                </c:pt>
                <c:pt idx="131">
                  <c:v>3.35</c:v>
                </c:pt>
                <c:pt idx="132">
                  <c:v>3.35</c:v>
                </c:pt>
                <c:pt idx="133">
                  <c:v>3.35</c:v>
                </c:pt>
                <c:pt idx="134">
                  <c:v>3.35</c:v>
                </c:pt>
                <c:pt idx="135">
                  <c:v>3.35</c:v>
                </c:pt>
                <c:pt idx="136">
                  <c:v>3.35</c:v>
                </c:pt>
                <c:pt idx="137">
                  <c:v>3.35</c:v>
                </c:pt>
                <c:pt idx="138">
                  <c:v>3.3490000000000002</c:v>
                </c:pt>
                <c:pt idx="139">
                  <c:v>3.3490000000000002</c:v>
                </c:pt>
                <c:pt idx="140">
                  <c:v>3.3490000000000002</c:v>
                </c:pt>
                <c:pt idx="141">
                  <c:v>3.3490000000000002</c:v>
                </c:pt>
                <c:pt idx="142">
                  <c:v>3.3490000000000002</c:v>
                </c:pt>
                <c:pt idx="143">
                  <c:v>3.3490000000000002</c:v>
                </c:pt>
                <c:pt idx="144">
                  <c:v>3.3490000000000002</c:v>
                </c:pt>
                <c:pt idx="145">
                  <c:v>3.3490000000000002</c:v>
                </c:pt>
                <c:pt idx="146">
                  <c:v>3.3490000000000002</c:v>
                </c:pt>
                <c:pt idx="147">
                  <c:v>3.3479999999999999</c:v>
                </c:pt>
                <c:pt idx="148">
                  <c:v>3.3479999999999999</c:v>
                </c:pt>
                <c:pt idx="149">
                  <c:v>3.3479999999999999</c:v>
                </c:pt>
                <c:pt idx="150">
                  <c:v>3.3479999999999999</c:v>
                </c:pt>
                <c:pt idx="151">
                  <c:v>3.3479999999999999</c:v>
                </c:pt>
                <c:pt idx="152">
                  <c:v>3.3479999999999999</c:v>
                </c:pt>
                <c:pt idx="153">
                  <c:v>3.3479999999999999</c:v>
                </c:pt>
                <c:pt idx="154">
                  <c:v>3.3479999999999999</c:v>
                </c:pt>
                <c:pt idx="155">
                  <c:v>3.3479999999999999</c:v>
                </c:pt>
                <c:pt idx="156">
                  <c:v>3.3479999999999999</c:v>
                </c:pt>
                <c:pt idx="157">
                  <c:v>3.3479999999999999</c:v>
                </c:pt>
                <c:pt idx="158">
                  <c:v>3.3479999999999999</c:v>
                </c:pt>
                <c:pt idx="159">
                  <c:v>3.347</c:v>
                </c:pt>
                <c:pt idx="160">
                  <c:v>3.347</c:v>
                </c:pt>
                <c:pt idx="161">
                  <c:v>3.347</c:v>
                </c:pt>
                <c:pt idx="162">
                  <c:v>3.347</c:v>
                </c:pt>
                <c:pt idx="163">
                  <c:v>3.347</c:v>
                </c:pt>
                <c:pt idx="164">
                  <c:v>3.347</c:v>
                </c:pt>
                <c:pt idx="165">
                  <c:v>3.347</c:v>
                </c:pt>
                <c:pt idx="166">
                  <c:v>3.347</c:v>
                </c:pt>
                <c:pt idx="167">
                  <c:v>3.347</c:v>
                </c:pt>
                <c:pt idx="168">
                  <c:v>3.347</c:v>
                </c:pt>
                <c:pt idx="169">
                  <c:v>3.347</c:v>
                </c:pt>
                <c:pt idx="170">
                  <c:v>3.3460000000000001</c:v>
                </c:pt>
                <c:pt idx="171">
                  <c:v>3.3460000000000001</c:v>
                </c:pt>
                <c:pt idx="172">
                  <c:v>3.3460000000000001</c:v>
                </c:pt>
                <c:pt idx="173">
                  <c:v>3.3460000000000001</c:v>
                </c:pt>
                <c:pt idx="174">
                  <c:v>3.3460000000000001</c:v>
                </c:pt>
                <c:pt idx="175">
                  <c:v>3.3460000000000001</c:v>
                </c:pt>
                <c:pt idx="176">
                  <c:v>3.3460000000000001</c:v>
                </c:pt>
                <c:pt idx="177">
                  <c:v>3.3460000000000001</c:v>
                </c:pt>
                <c:pt idx="178">
                  <c:v>3.3460000000000001</c:v>
                </c:pt>
                <c:pt idx="179">
                  <c:v>3.3460000000000001</c:v>
                </c:pt>
                <c:pt idx="180">
                  <c:v>3.3460000000000001</c:v>
                </c:pt>
                <c:pt idx="181">
                  <c:v>3.3460000000000001</c:v>
                </c:pt>
                <c:pt idx="182">
                  <c:v>3.3460000000000001</c:v>
                </c:pt>
                <c:pt idx="183">
                  <c:v>3.3460000000000001</c:v>
                </c:pt>
                <c:pt idx="184">
                  <c:v>3.3450000000000002</c:v>
                </c:pt>
                <c:pt idx="185">
                  <c:v>3.3439999999999999</c:v>
                </c:pt>
                <c:pt idx="186">
                  <c:v>3.3439999999999999</c:v>
                </c:pt>
                <c:pt idx="187">
                  <c:v>3.343</c:v>
                </c:pt>
                <c:pt idx="188">
                  <c:v>3.3420000000000001</c:v>
                </c:pt>
                <c:pt idx="189">
                  <c:v>3.34</c:v>
                </c:pt>
                <c:pt idx="190">
                  <c:v>3.339</c:v>
                </c:pt>
                <c:pt idx="191">
                  <c:v>3.3380000000000001</c:v>
                </c:pt>
                <c:pt idx="192">
                  <c:v>3.3370000000000002</c:v>
                </c:pt>
                <c:pt idx="193">
                  <c:v>3.3359999999999999</c:v>
                </c:pt>
                <c:pt idx="194">
                  <c:v>3.3319999999999999</c:v>
                </c:pt>
                <c:pt idx="195">
                  <c:v>3.3279999999999998</c:v>
                </c:pt>
                <c:pt idx="196">
                  <c:v>3.3239999999999998</c:v>
                </c:pt>
                <c:pt idx="197">
                  <c:v>3.3239999999999998</c:v>
                </c:pt>
                <c:pt idx="198">
                  <c:v>3.3250000000000002</c:v>
                </c:pt>
                <c:pt idx="199">
                  <c:v>3.3239999999999998</c:v>
                </c:pt>
                <c:pt idx="200">
                  <c:v>3.323</c:v>
                </c:pt>
                <c:pt idx="201">
                  <c:v>3.3220000000000001</c:v>
                </c:pt>
                <c:pt idx="202">
                  <c:v>3.3220000000000001</c:v>
                </c:pt>
                <c:pt idx="203">
                  <c:v>3.3220000000000001</c:v>
                </c:pt>
                <c:pt idx="204">
                  <c:v>3.3220000000000001</c:v>
                </c:pt>
                <c:pt idx="205">
                  <c:v>3.3210000000000002</c:v>
                </c:pt>
                <c:pt idx="206">
                  <c:v>3.3220000000000001</c:v>
                </c:pt>
                <c:pt idx="207">
                  <c:v>3.3220000000000001</c:v>
                </c:pt>
                <c:pt idx="208">
                  <c:v>3.3260000000000001</c:v>
                </c:pt>
                <c:pt idx="209">
                  <c:v>3.327</c:v>
                </c:pt>
                <c:pt idx="210">
                  <c:v>3.3279999999999998</c:v>
                </c:pt>
                <c:pt idx="211">
                  <c:v>3.3279999999999998</c:v>
                </c:pt>
                <c:pt idx="212">
                  <c:v>3.3290000000000002</c:v>
                </c:pt>
                <c:pt idx="213">
                  <c:v>3.3290000000000002</c:v>
                </c:pt>
                <c:pt idx="214">
                  <c:v>3.33</c:v>
                </c:pt>
                <c:pt idx="215">
                  <c:v>3.33</c:v>
                </c:pt>
                <c:pt idx="216">
                  <c:v>3.33</c:v>
                </c:pt>
                <c:pt idx="217">
                  <c:v>3.33</c:v>
                </c:pt>
                <c:pt idx="218">
                  <c:v>3.331</c:v>
                </c:pt>
                <c:pt idx="219">
                  <c:v>3.331</c:v>
                </c:pt>
                <c:pt idx="220">
                  <c:v>3.331</c:v>
                </c:pt>
                <c:pt idx="221">
                  <c:v>3.331</c:v>
                </c:pt>
                <c:pt idx="222">
                  <c:v>3.331</c:v>
                </c:pt>
                <c:pt idx="223">
                  <c:v>3.331</c:v>
                </c:pt>
                <c:pt idx="224">
                  <c:v>3.3319999999999999</c:v>
                </c:pt>
                <c:pt idx="225">
                  <c:v>3.3319999999999999</c:v>
                </c:pt>
                <c:pt idx="226">
                  <c:v>3.3319999999999999</c:v>
                </c:pt>
                <c:pt idx="227">
                  <c:v>3.3319999999999999</c:v>
                </c:pt>
                <c:pt idx="228">
                  <c:v>3.3319999999999999</c:v>
                </c:pt>
                <c:pt idx="229">
                  <c:v>3.3319999999999999</c:v>
                </c:pt>
                <c:pt idx="230">
                  <c:v>3.331</c:v>
                </c:pt>
                <c:pt idx="231">
                  <c:v>3.331</c:v>
                </c:pt>
                <c:pt idx="232">
                  <c:v>3.331</c:v>
                </c:pt>
                <c:pt idx="233">
                  <c:v>3.331</c:v>
                </c:pt>
                <c:pt idx="234">
                  <c:v>3.331</c:v>
                </c:pt>
                <c:pt idx="235">
                  <c:v>3.331</c:v>
                </c:pt>
                <c:pt idx="236">
                  <c:v>3.331</c:v>
                </c:pt>
                <c:pt idx="237">
                  <c:v>3.331</c:v>
                </c:pt>
                <c:pt idx="238">
                  <c:v>3.33</c:v>
                </c:pt>
                <c:pt idx="239">
                  <c:v>3.33</c:v>
                </c:pt>
                <c:pt idx="240">
                  <c:v>3.33</c:v>
                </c:pt>
                <c:pt idx="241">
                  <c:v>3.33</c:v>
                </c:pt>
                <c:pt idx="242">
                  <c:v>3.33</c:v>
                </c:pt>
                <c:pt idx="243">
                  <c:v>3.33</c:v>
                </c:pt>
                <c:pt idx="244">
                  <c:v>3.33</c:v>
                </c:pt>
                <c:pt idx="245">
                  <c:v>3.3290000000000002</c:v>
                </c:pt>
                <c:pt idx="246">
                  <c:v>3.3290000000000002</c:v>
                </c:pt>
                <c:pt idx="247">
                  <c:v>3.3290000000000002</c:v>
                </c:pt>
                <c:pt idx="248">
                  <c:v>3.3290000000000002</c:v>
                </c:pt>
                <c:pt idx="249">
                  <c:v>3.3290000000000002</c:v>
                </c:pt>
                <c:pt idx="250">
                  <c:v>3.3290000000000002</c:v>
                </c:pt>
                <c:pt idx="251">
                  <c:v>3.3290000000000002</c:v>
                </c:pt>
                <c:pt idx="252">
                  <c:v>3.3290000000000002</c:v>
                </c:pt>
                <c:pt idx="253">
                  <c:v>3.3290000000000002</c:v>
                </c:pt>
                <c:pt idx="254">
                  <c:v>3.3290000000000002</c:v>
                </c:pt>
                <c:pt idx="255">
                  <c:v>3.3290000000000002</c:v>
                </c:pt>
                <c:pt idx="256">
                  <c:v>3.3290000000000002</c:v>
                </c:pt>
                <c:pt idx="257">
                  <c:v>3.3290000000000002</c:v>
                </c:pt>
                <c:pt idx="258">
                  <c:v>3.3290000000000002</c:v>
                </c:pt>
                <c:pt idx="259">
                  <c:v>3.3279999999999998</c:v>
                </c:pt>
                <c:pt idx="260">
                  <c:v>3.3279999999999998</c:v>
                </c:pt>
                <c:pt idx="261">
                  <c:v>3.3279999999999998</c:v>
                </c:pt>
                <c:pt idx="262">
                  <c:v>3.3279999999999998</c:v>
                </c:pt>
                <c:pt idx="263">
                  <c:v>3.3279999999999998</c:v>
                </c:pt>
                <c:pt idx="264">
                  <c:v>3.3279999999999998</c:v>
                </c:pt>
                <c:pt idx="265">
                  <c:v>3.3279999999999998</c:v>
                </c:pt>
                <c:pt idx="266">
                  <c:v>3.327</c:v>
                </c:pt>
                <c:pt idx="267">
                  <c:v>3.327</c:v>
                </c:pt>
                <c:pt idx="268">
                  <c:v>3.327</c:v>
                </c:pt>
                <c:pt idx="269">
                  <c:v>3.3260000000000001</c:v>
                </c:pt>
                <c:pt idx="270">
                  <c:v>3.3260000000000001</c:v>
                </c:pt>
                <c:pt idx="271">
                  <c:v>3.3260000000000001</c:v>
                </c:pt>
                <c:pt idx="272">
                  <c:v>3.3250000000000002</c:v>
                </c:pt>
                <c:pt idx="273">
                  <c:v>3.3250000000000002</c:v>
                </c:pt>
                <c:pt idx="274">
                  <c:v>3.3250000000000002</c:v>
                </c:pt>
                <c:pt idx="275">
                  <c:v>3.3260000000000001</c:v>
                </c:pt>
                <c:pt idx="276">
                  <c:v>3.3260000000000001</c:v>
                </c:pt>
                <c:pt idx="277">
                  <c:v>3.3250000000000002</c:v>
                </c:pt>
                <c:pt idx="278">
                  <c:v>3.3250000000000002</c:v>
                </c:pt>
                <c:pt idx="279">
                  <c:v>3.3250000000000002</c:v>
                </c:pt>
                <c:pt idx="280">
                  <c:v>3.3239999999999998</c:v>
                </c:pt>
                <c:pt idx="281">
                  <c:v>3.3239999999999998</c:v>
                </c:pt>
                <c:pt idx="282">
                  <c:v>3.3239999999999998</c:v>
                </c:pt>
                <c:pt idx="283">
                  <c:v>3.323</c:v>
                </c:pt>
                <c:pt idx="284">
                  <c:v>3.323</c:v>
                </c:pt>
                <c:pt idx="285">
                  <c:v>3.3220000000000001</c:v>
                </c:pt>
                <c:pt idx="286">
                  <c:v>3.3220000000000001</c:v>
                </c:pt>
                <c:pt idx="287">
                  <c:v>3.3220000000000001</c:v>
                </c:pt>
                <c:pt idx="288">
                  <c:v>3.3210000000000002</c:v>
                </c:pt>
                <c:pt idx="289">
                  <c:v>3.32</c:v>
                </c:pt>
                <c:pt idx="290">
                  <c:v>3.32</c:v>
                </c:pt>
                <c:pt idx="291">
                  <c:v>3.32</c:v>
                </c:pt>
                <c:pt idx="292">
                  <c:v>3.319</c:v>
                </c:pt>
                <c:pt idx="293">
                  <c:v>3.319</c:v>
                </c:pt>
                <c:pt idx="294">
                  <c:v>3.3180000000000001</c:v>
                </c:pt>
                <c:pt idx="295">
                  <c:v>3.3170000000000002</c:v>
                </c:pt>
                <c:pt idx="296">
                  <c:v>3.3159999999999998</c:v>
                </c:pt>
                <c:pt idx="297">
                  <c:v>3.3149999999999999</c:v>
                </c:pt>
                <c:pt idx="298">
                  <c:v>3.3140000000000001</c:v>
                </c:pt>
                <c:pt idx="299">
                  <c:v>3.3130000000000002</c:v>
                </c:pt>
                <c:pt idx="300">
                  <c:v>3.3130000000000002</c:v>
                </c:pt>
                <c:pt idx="301">
                  <c:v>3.3119999999999998</c:v>
                </c:pt>
                <c:pt idx="302">
                  <c:v>3.3109999999999999</c:v>
                </c:pt>
                <c:pt idx="303">
                  <c:v>3.31</c:v>
                </c:pt>
                <c:pt idx="304">
                  <c:v>3.3090000000000002</c:v>
                </c:pt>
                <c:pt idx="305">
                  <c:v>3.3079999999999998</c:v>
                </c:pt>
                <c:pt idx="306">
                  <c:v>3.306</c:v>
                </c:pt>
                <c:pt idx="307">
                  <c:v>3.3050000000000002</c:v>
                </c:pt>
                <c:pt idx="308">
                  <c:v>3.3039999999999998</c:v>
                </c:pt>
                <c:pt idx="309">
                  <c:v>3.3029999999999999</c:v>
                </c:pt>
                <c:pt idx="310">
                  <c:v>3.302</c:v>
                </c:pt>
                <c:pt idx="311">
                  <c:v>3.3</c:v>
                </c:pt>
                <c:pt idx="312">
                  <c:v>3.298</c:v>
                </c:pt>
                <c:pt idx="313">
                  <c:v>3.2959999999999998</c:v>
                </c:pt>
                <c:pt idx="314">
                  <c:v>3.294</c:v>
                </c:pt>
                <c:pt idx="315">
                  <c:v>3.2919999999999998</c:v>
                </c:pt>
                <c:pt idx="316">
                  <c:v>3.2909999999999999</c:v>
                </c:pt>
                <c:pt idx="317">
                  <c:v>3.2890000000000001</c:v>
                </c:pt>
                <c:pt idx="318">
                  <c:v>3.2869999999999999</c:v>
                </c:pt>
                <c:pt idx="319">
                  <c:v>3.2839999999999998</c:v>
                </c:pt>
                <c:pt idx="320">
                  <c:v>3.2810000000000001</c:v>
                </c:pt>
                <c:pt idx="321">
                  <c:v>3.278</c:v>
                </c:pt>
                <c:pt idx="322">
                  <c:v>3.274</c:v>
                </c:pt>
                <c:pt idx="323">
                  <c:v>3.2709999999999999</c:v>
                </c:pt>
                <c:pt idx="324">
                  <c:v>3.2690000000000001</c:v>
                </c:pt>
                <c:pt idx="325">
                  <c:v>3.2669999999999999</c:v>
                </c:pt>
                <c:pt idx="326">
                  <c:v>3.2650000000000001</c:v>
                </c:pt>
                <c:pt idx="327">
                  <c:v>3.26</c:v>
                </c:pt>
                <c:pt idx="328">
                  <c:v>3.2559999999999998</c:v>
                </c:pt>
                <c:pt idx="329">
                  <c:v>3.2509999999999999</c:v>
                </c:pt>
                <c:pt idx="330">
                  <c:v>3.2480000000000002</c:v>
                </c:pt>
                <c:pt idx="331">
                  <c:v>3.2429999999999999</c:v>
                </c:pt>
                <c:pt idx="332">
                  <c:v>3.2370000000000001</c:v>
                </c:pt>
                <c:pt idx="333">
                  <c:v>3.2309999999999999</c:v>
                </c:pt>
                <c:pt idx="334">
                  <c:v>3.2240000000000002</c:v>
                </c:pt>
                <c:pt idx="335">
                  <c:v>3.2170000000000001</c:v>
                </c:pt>
                <c:pt idx="336">
                  <c:v>3.2109999999999999</c:v>
                </c:pt>
                <c:pt idx="337">
                  <c:v>3.2040000000000002</c:v>
                </c:pt>
                <c:pt idx="338">
                  <c:v>3.1970000000000001</c:v>
                </c:pt>
                <c:pt idx="339">
                  <c:v>3.1909999999999998</c:v>
                </c:pt>
                <c:pt idx="340">
                  <c:v>3.18</c:v>
                </c:pt>
                <c:pt idx="341">
                  <c:v>3.1720000000000002</c:v>
                </c:pt>
                <c:pt idx="342">
                  <c:v>3.1589999999999998</c:v>
                </c:pt>
                <c:pt idx="343">
                  <c:v>3.149</c:v>
                </c:pt>
                <c:pt idx="344">
                  <c:v>3.1419999999999999</c:v>
                </c:pt>
                <c:pt idx="345">
                  <c:v>3.1360000000000001</c:v>
                </c:pt>
                <c:pt idx="346">
                  <c:v>3.1320000000000001</c:v>
                </c:pt>
                <c:pt idx="347">
                  <c:v>3.1259999999999999</c:v>
                </c:pt>
                <c:pt idx="348">
                  <c:v>3.1230000000000002</c:v>
                </c:pt>
                <c:pt idx="349">
                  <c:v>3.121</c:v>
                </c:pt>
                <c:pt idx="350">
                  <c:v>3.1190000000000002</c:v>
                </c:pt>
                <c:pt idx="351">
                  <c:v>3.11</c:v>
                </c:pt>
                <c:pt idx="352">
                  <c:v>3.1</c:v>
                </c:pt>
                <c:pt idx="353">
                  <c:v>3.0859999999999999</c:v>
                </c:pt>
                <c:pt idx="354">
                  <c:v>3.0710000000000002</c:v>
                </c:pt>
                <c:pt idx="355">
                  <c:v>3.0529999999999999</c:v>
                </c:pt>
                <c:pt idx="356">
                  <c:v>3.032</c:v>
                </c:pt>
                <c:pt idx="357">
                  <c:v>3.0139999999999998</c:v>
                </c:pt>
                <c:pt idx="358">
                  <c:v>3.0059999999999998</c:v>
                </c:pt>
                <c:pt idx="359">
                  <c:v>2.9929999999999999</c:v>
                </c:pt>
                <c:pt idx="360">
                  <c:v>2.9729999999999999</c:v>
                </c:pt>
                <c:pt idx="361">
                  <c:v>2.9489999999999998</c:v>
                </c:pt>
                <c:pt idx="362">
                  <c:v>2.9249999999999998</c:v>
                </c:pt>
                <c:pt idx="363">
                  <c:v>1.66</c:v>
                </c:pt>
                <c:pt idx="364">
                  <c:v>1.3089999999999999</c:v>
                </c:pt>
                <c:pt idx="365">
                  <c:v>1.2210000000000001</c:v>
                </c:pt>
                <c:pt idx="366">
                  <c:v>1.1479999999999999</c:v>
                </c:pt>
                <c:pt idx="367">
                  <c:v>1.093</c:v>
                </c:pt>
                <c:pt idx="368">
                  <c:v>1.097</c:v>
                </c:pt>
                <c:pt idx="369">
                  <c:v>1.0780000000000001</c:v>
                </c:pt>
                <c:pt idx="370">
                  <c:v>1.077</c:v>
                </c:pt>
                <c:pt idx="371">
                  <c:v>1.07</c:v>
                </c:pt>
                <c:pt idx="372">
                  <c:v>1.0469999999999999</c:v>
                </c:pt>
                <c:pt idx="373">
                  <c:v>1.0469999999999999</c:v>
                </c:pt>
                <c:pt idx="374">
                  <c:v>1.028</c:v>
                </c:pt>
                <c:pt idx="375">
                  <c:v>1.0029999999999999</c:v>
                </c:pt>
                <c:pt idx="376">
                  <c:v>1.004</c:v>
                </c:pt>
                <c:pt idx="377">
                  <c:v>0.99099999999999999</c:v>
                </c:pt>
                <c:pt idx="378">
                  <c:v>0.98499999999999999</c:v>
                </c:pt>
                <c:pt idx="379">
                  <c:v>0.99399999999999999</c:v>
                </c:pt>
                <c:pt idx="380">
                  <c:v>0.995</c:v>
                </c:pt>
              </c:numCache>
            </c:numRef>
          </c:yVal>
          <c:smooth val="0"/>
          <c:extLst>
            <c:ext xmlns:c16="http://schemas.microsoft.com/office/drawing/2014/chart" uri="{C3380CC4-5D6E-409C-BE32-E72D297353CC}">
              <c16:uniqueId val="{00000000-661C-4A96-AF5C-2528C028F2F0}"/>
            </c:ext>
          </c:extLst>
        </c:ser>
        <c:ser>
          <c:idx val="1"/>
          <c:order val="1"/>
          <c:tx>
            <c:strRef>
              <c:f>Sheet1!$E$1</c:f>
              <c:strCache>
                <c:ptCount val="1"/>
                <c:pt idx="0">
                  <c:v>Ceramic Voltage</c:v>
                </c:pt>
              </c:strCache>
            </c:strRef>
          </c:tx>
          <c:spPr>
            <a:ln w="19050" cap="rnd">
              <a:solidFill>
                <a:schemeClr val="accent2"/>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Sheet1!$E$2:$E$1153</c:f>
              <c:numCache>
                <c:formatCode>General</c:formatCode>
                <c:ptCount val="1152"/>
                <c:pt idx="0">
                  <c:v>3.3530000000000002</c:v>
                </c:pt>
                <c:pt idx="1">
                  <c:v>3.3530000000000002</c:v>
                </c:pt>
                <c:pt idx="2">
                  <c:v>3.3530000000000002</c:v>
                </c:pt>
                <c:pt idx="3">
                  <c:v>3.3530000000000002</c:v>
                </c:pt>
                <c:pt idx="4">
                  <c:v>3.3530000000000002</c:v>
                </c:pt>
                <c:pt idx="5">
                  <c:v>3.3530000000000002</c:v>
                </c:pt>
                <c:pt idx="6">
                  <c:v>3.3530000000000002</c:v>
                </c:pt>
                <c:pt idx="7">
                  <c:v>3.3530000000000002</c:v>
                </c:pt>
                <c:pt idx="8">
                  <c:v>3.3530000000000002</c:v>
                </c:pt>
                <c:pt idx="9">
                  <c:v>3.3530000000000002</c:v>
                </c:pt>
                <c:pt idx="10">
                  <c:v>3.3530000000000002</c:v>
                </c:pt>
                <c:pt idx="11">
                  <c:v>3.3530000000000002</c:v>
                </c:pt>
                <c:pt idx="12">
                  <c:v>3.3530000000000002</c:v>
                </c:pt>
                <c:pt idx="13">
                  <c:v>3.3530000000000002</c:v>
                </c:pt>
                <c:pt idx="14">
                  <c:v>3.3530000000000002</c:v>
                </c:pt>
                <c:pt idx="15">
                  <c:v>3.3530000000000002</c:v>
                </c:pt>
                <c:pt idx="16">
                  <c:v>3.3530000000000002</c:v>
                </c:pt>
                <c:pt idx="17">
                  <c:v>3.3530000000000002</c:v>
                </c:pt>
                <c:pt idx="18">
                  <c:v>3.3530000000000002</c:v>
                </c:pt>
                <c:pt idx="19">
                  <c:v>3.3530000000000002</c:v>
                </c:pt>
                <c:pt idx="20">
                  <c:v>3.3530000000000002</c:v>
                </c:pt>
                <c:pt idx="21">
                  <c:v>3.3540000000000001</c:v>
                </c:pt>
                <c:pt idx="22">
                  <c:v>3.3540000000000001</c:v>
                </c:pt>
                <c:pt idx="23">
                  <c:v>3.3540000000000001</c:v>
                </c:pt>
                <c:pt idx="24">
                  <c:v>3.3540000000000001</c:v>
                </c:pt>
                <c:pt idx="25">
                  <c:v>3.3540000000000001</c:v>
                </c:pt>
                <c:pt idx="26">
                  <c:v>3.3540000000000001</c:v>
                </c:pt>
                <c:pt idx="27">
                  <c:v>3.3540000000000001</c:v>
                </c:pt>
                <c:pt idx="28">
                  <c:v>3.3540000000000001</c:v>
                </c:pt>
                <c:pt idx="29">
                  <c:v>3.3540000000000001</c:v>
                </c:pt>
                <c:pt idx="30">
                  <c:v>3.3540000000000001</c:v>
                </c:pt>
                <c:pt idx="31">
                  <c:v>3.3540000000000001</c:v>
                </c:pt>
                <c:pt idx="32">
                  <c:v>3.3540000000000001</c:v>
                </c:pt>
                <c:pt idx="33">
                  <c:v>3.355</c:v>
                </c:pt>
                <c:pt idx="34">
                  <c:v>3.355</c:v>
                </c:pt>
                <c:pt idx="35">
                  <c:v>3.355</c:v>
                </c:pt>
                <c:pt idx="36">
                  <c:v>3.355</c:v>
                </c:pt>
                <c:pt idx="37">
                  <c:v>3.355</c:v>
                </c:pt>
                <c:pt idx="38">
                  <c:v>3.355</c:v>
                </c:pt>
                <c:pt idx="39">
                  <c:v>3.355</c:v>
                </c:pt>
                <c:pt idx="40">
                  <c:v>3.355</c:v>
                </c:pt>
                <c:pt idx="41">
                  <c:v>3.355</c:v>
                </c:pt>
                <c:pt idx="42">
                  <c:v>3.355</c:v>
                </c:pt>
                <c:pt idx="43">
                  <c:v>3.355</c:v>
                </c:pt>
                <c:pt idx="44">
                  <c:v>3.355</c:v>
                </c:pt>
                <c:pt idx="45">
                  <c:v>3.355</c:v>
                </c:pt>
                <c:pt idx="46">
                  <c:v>3.355</c:v>
                </c:pt>
                <c:pt idx="47">
                  <c:v>3.355</c:v>
                </c:pt>
                <c:pt idx="48">
                  <c:v>3.355</c:v>
                </c:pt>
                <c:pt idx="49">
                  <c:v>3.355</c:v>
                </c:pt>
                <c:pt idx="50">
                  <c:v>3.355</c:v>
                </c:pt>
                <c:pt idx="51">
                  <c:v>3.355</c:v>
                </c:pt>
                <c:pt idx="52">
                  <c:v>3.355</c:v>
                </c:pt>
                <c:pt idx="53">
                  <c:v>3.355</c:v>
                </c:pt>
                <c:pt idx="54">
                  <c:v>3.355</c:v>
                </c:pt>
                <c:pt idx="55">
                  <c:v>3.355</c:v>
                </c:pt>
                <c:pt idx="56">
                  <c:v>3.355</c:v>
                </c:pt>
                <c:pt idx="57">
                  <c:v>3.355</c:v>
                </c:pt>
                <c:pt idx="58">
                  <c:v>3.355</c:v>
                </c:pt>
                <c:pt idx="59">
                  <c:v>3.355</c:v>
                </c:pt>
                <c:pt idx="60">
                  <c:v>3.355</c:v>
                </c:pt>
                <c:pt idx="61">
                  <c:v>3.355</c:v>
                </c:pt>
                <c:pt idx="62">
                  <c:v>3.355</c:v>
                </c:pt>
                <c:pt idx="63">
                  <c:v>3.355</c:v>
                </c:pt>
                <c:pt idx="64">
                  <c:v>3.355</c:v>
                </c:pt>
                <c:pt idx="65">
                  <c:v>3.355</c:v>
                </c:pt>
                <c:pt idx="66">
                  <c:v>3.355</c:v>
                </c:pt>
                <c:pt idx="67">
                  <c:v>3.355</c:v>
                </c:pt>
                <c:pt idx="68">
                  <c:v>3.355</c:v>
                </c:pt>
                <c:pt idx="69">
                  <c:v>3.3540000000000001</c:v>
                </c:pt>
                <c:pt idx="70">
                  <c:v>3.3540000000000001</c:v>
                </c:pt>
                <c:pt idx="71">
                  <c:v>3.3540000000000001</c:v>
                </c:pt>
                <c:pt idx="72">
                  <c:v>3.3540000000000001</c:v>
                </c:pt>
                <c:pt idx="73">
                  <c:v>3.3540000000000001</c:v>
                </c:pt>
                <c:pt idx="74">
                  <c:v>3.3540000000000001</c:v>
                </c:pt>
                <c:pt idx="75">
                  <c:v>3.3540000000000001</c:v>
                </c:pt>
                <c:pt idx="76">
                  <c:v>3.3540000000000001</c:v>
                </c:pt>
                <c:pt idx="77">
                  <c:v>3.3540000000000001</c:v>
                </c:pt>
                <c:pt idx="78">
                  <c:v>3.3540000000000001</c:v>
                </c:pt>
                <c:pt idx="79">
                  <c:v>3.3530000000000002</c:v>
                </c:pt>
                <c:pt idx="80">
                  <c:v>3.3530000000000002</c:v>
                </c:pt>
                <c:pt idx="81">
                  <c:v>3.3530000000000002</c:v>
                </c:pt>
                <c:pt idx="82">
                  <c:v>3.3530000000000002</c:v>
                </c:pt>
                <c:pt idx="83">
                  <c:v>3.3530000000000002</c:v>
                </c:pt>
                <c:pt idx="84">
                  <c:v>3.3530000000000002</c:v>
                </c:pt>
                <c:pt idx="85">
                  <c:v>3.3530000000000002</c:v>
                </c:pt>
                <c:pt idx="86">
                  <c:v>3.3530000000000002</c:v>
                </c:pt>
                <c:pt idx="87">
                  <c:v>3.3530000000000002</c:v>
                </c:pt>
                <c:pt idx="88">
                  <c:v>3.3519999999999999</c:v>
                </c:pt>
                <c:pt idx="89">
                  <c:v>3.3519999999999999</c:v>
                </c:pt>
                <c:pt idx="90">
                  <c:v>3.3519999999999999</c:v>
                </c:pt>
                <c:pt idx="91">
                  <c:v>3.3519999999999999</c:v>
                </c:pt>
                <c:pt idx="92">
                  <c:v>3.3519999999999999</c:v>
                </c:pt>
                <c:pt idx="93">
                  <c:v>3.3519999999999999</c:v>
                </c:pt>
                <c:pt idx="94">
                  <c:v>3.3519999999999999</c:v>
                </c:pt>
                <c:pt idx="95">
                  <c:v>3.3519999999999999</c:v>
                </c:pt>
                <c:pt idx="96">
                  <c:v>3.351</c:v>
                </c:pt>
                <c:pt idx="97">
                  <c:v>3.351</c:v>
                </c:pt>
                <c:pt idx="98">
                  <c:v>3.351</c:v>
                </c:pt>
                <c:pt idx="99">
                  <c:v>3.351</c:v>
                </c:pt>
                <c:pt idx="100">
                  <c:v>3.351</c:v>
                </c:pt>
                <c:pt idx="101">
                  <c:v>3.351</c:v>
                </c:pt>
                <c:pt idx="102">
                  <c:v>3.351</c:v>
                </c:pt>
                <c:pt idx="103">
                  <c:v>3.351</c:v>
                </c:pt>
                <c:pt idx="104">
                  <c:v>3.35</c:v>
                </c:pt>
                <c:pt idx="105">
                  <c:v>3.35</c:v>
                </c:pt>
                <c:pt idx="106">
                  <c:v>3.35</c:v>
                </c:pt>
                <c:pt idx="107">
                  <c:v>3.35</c:v>
                </c:pt>
                <c:pt idx="108">
                  <c:v>3.35</c:v>
                </c:pt>
                <c:pt idx="109">
                  <c:v>3.35</c:v>
                </c:pt>
                <c:pt idx="110">
                  <c:v>3.35</c:v>
                </c:pt>
                <c:pt idx="111">
                  <c:v>3.35</c:v>
                </c:pt>
                <c:pt idx="112">
                  <c:v>3.3490000000000002</c:v>
                </c:pt>
                <c:pt idx="113">
                  <c:v>3.3490000000000002</c:v>
                </c:pt>
                <c:pt idx="114">
                  <c:v>3.3490000000000002</c:v>
                </c:pt>
                <c:pt idx="115">
                  <c:v>3.3490000000000002</c:v>
                </c:pt>
                <c:pt idx="116">
                  <c:v>3.3490000000000002</c:v>
                </c:pt>
                <c:pt idx="117">
                  <c:v>3.3490000000000002</c:v>
                </c:pt>
                <c:pt idx="118">
                  <c:v>3.3490000000000002</c:v>
                </c:pt>
                <c:pt idx="119">
                  <c:v>3.3490000000000002</c:v>
                </c:pt>
                <c:pt idx="120">
                  <c:v>3.3490000000000002</c:v>
                </c:pt>
                <c:pt idx="121">
                  <c:v>3.3490000000000002</c:v>
                </c:pt>
                <c:pt idx="122">
                  <c:v>3.3479999999999999</c:v>
                </c:pt>
                <c:pt idx="123">
                  <c:v>3.3479999999999999</c:v>
                </c:pt>
                <c:pt idx="124">
                  <c:v>3.3479999999999999</c:v>
                </c:pt>
                <c:pt idx="125">
                  <c:v>3.3479999999999999</c:v>
                </c:pt>
                <c:pt idx="126">
                  <c:v>3.3479999999999999</c:v>
                </c:pt>
                <c:pt idx="127">
                  <c:v>3.3479999999999999</c:v>
                </c:pt>
                <c:pt idx="128">
                  <c:v>3.3479999999999999</c:v>
                </c:pt>
                <c:pt idx="129">
                  <c:v>3.3479999999999999</c:v>
                </c:pt>
                <c:pt idx="130">
                  <c:v>3.3479999999999999</c:v>
                </c:pt>
                <c:pt idx="131">
                  <c:v>3.3479999999999999</c:v>
                </c:pt>
                <c:pt idx="132">
                  <c:v>3.3479999999999999</c:v>
                </c:pt>
                <c:pt idx="133">
                  <c:v>3.347</c:v>
                </c:pt>
                <c:pt idx="134">
                  <c:v>3.347</c:v>
                </c:pt>
                <c:pt idx="135">
                  <c:v>3.347</c:v>
                </c:pt>
                <c:pt idx="136">
                  <c:v>3.347</c:v>
                </c:pt>
                <c:pt idx="137">
                  <c:v>3.347</c:v>
                </c:pt>
                <c:pt idx="138">
                  <c:v>3.347</c:v>
                </c:pt>
                <c:pt idx="139">
                  <c:v>3.347</c:v>
                </c:pt>
                <c:pt idx="140">
                  <c:v>3.347</c:v>
                </c:pt>
                <c:pt idx="141">
                  <c:v>3.347</c:v>
                </c:pt>
                <c:pt idx="142">
                  <c:v>3.347</c:v>
                </c:pt>
                <c:pt idx="143">
                  <c:v>3.3460000000000001</c:v>
                </c:pt>
                <c:pt idx="144">
                  <c:v>3.347</c:v>
                </c:pt>
                <c:pt idx="145">
                  <c:v>3.347</c:v>
                </c:pt>
                <c:pt idx="146">
                  <c:v>3.3460000000000001</c:v>
                </c:pt>
                <c:pt idx="147">
                  <c:v>3.3460000000000001</c:v>
                </c:pt>
                <c:pt idx="148">
                  <c:v>3.3460000000000001</c:v>
                </c:pt>
                <c:pt idx="149">
                  <c:v>3.3460000000000001</c:v>
                </c:pt>
                <c:pt idx="150">
                  <c:v>3.3460000000000001</c:v>
                </c:pt>
                <c:pt idx="151">
                  <c:v>3.3460000000000001</c:v>
                </c:pt>
                <c:pt idx="152">
                  <c:v>3.3460000000000001</c:v>
                </c:pt>
                <c:pt idx="153">
                  <c:v>3.3460000000000001</c:v>
                </c:pt>
                <c:pt idx="154">
                  <c:v>3.3460000000000001</c:v>
                </c:pt>
                <c:pt idx="155">
                  <c:v>3.3460000000000001</c:v>
                </c:pt>
                <c:pt idx="156">
                  <c:v>3.3460000000000001</c:v>
                </c:pt>
                <c:pt idx="157">
                  <c:v>3.3460000000000001</c:v>
                </c:pt>
                <c:pt idx="158">
                  <c:v>3.3460000000000001</c:v>
                </c:pt>
                <c:pt idx="159">
                  <c:v>3.3460000000000001</c:v>
                </c:pt>
                <c:pt idx="160">
                  <c:v>3.3460000000000001</c:v>
                </c:pt>
                <c:pt idx="161">
                  <c:v>3.3460000000000001</c:v>
                </c:pt>
                <c:pt idx="162">
                  <c:v>3.3460000000000001</c:v>
                </c:pt>
                <c:pt idx="163">
                  <c:v>3.3450000000000002</c:v>
                </c:pt>
                <c:pt idx="164">
                  <c:v>3.3450000000000002</c:v>
                </c:pt>
                <c:pt idx="165">
                  <c:v>3.3450000000000002</c:v>
                </c:pt>
                <c:pt idx="166">
                  <c:v>3.3450000000000002</c:v>
                </c:pt>
                <c:pt idx="167">
                  <c:v>3.3450000000000002</c:v>
                </c:pt>
                <c:pt idx="168">
                  <c:v>3.3450000000000002</c:v>
                </c:pt>
                <c:pt idx="169">
                  <c:v>3.3450000000000002</c:v>
                </c:pt>
                <c:pt idx="170">
                  <c:v>3.3450000000000002</c:v>
                </c:pt>
                <c:pt idx="171">
                  <c:v>3.3450000000000002</c:v>
                </c:pt>
                <c:pt idx="172">
                  <c:v>3.3450000000000002</c:v>
                </c:pt>
                <c:pt idx="173">
                  <c:v>3.3450000000000002</c:v>
                </c:pt>
                <c:pt idx="174">
                  <c:v>3.3450000000000002</c:v>
                </c:pt>
                <c:pt idx="175">
                  <c:v>3.3450000000000002</c:v>
                </c:pt>
                <c:pt idx="176">
                  <c:v>3.3450000000000002</c:v>
                </c:pt>
                <c:pt idx="177">
                  <c:v>3.3439999999999999</c:v>
                </c:pt>
                <c:pt idx="178">
                  <c:v>3.3439999999999999</c:v>
                </c:pt>
                <c:pt idx="179">
                  <c:v>3.3439999999999999</c:v>
                </c:pt>
                <c:pt idx="180">
                  <c:v>3.3439999999999999</c:v>
                </c:pt>
                <c:pt idx="181">
                  <c:v>3.3439999999999999</c:v>
                </c:pt>
                <c:pt idx="182">
                  <c:v>3.3439999999999999</c:v>
                </c:pt>
                <c:pt idx="183">
                  <c:v>3.3439999999999999</c:v>
                </c:pt>
                <c:pt idx="184">
                  <c:v>3.3439999999999999</c:v>
                </c:pt>
                <c:pt idx="185">
                  <c:v>3.3439999999999999</c:v>
                </c:pt>
                <c:pt idx="186">
                  <c:v>3.3439999999999999</c:v>
                </c:pt>
                <c:pt idx="187">
                  <c:v>3.3439999999999999</c:v>
                </c:pt>
                <c:pt idx="188">
                  <c:v>3.3439999999999999</c:v>
                </c:pt>
                <c:pt idx="189">
                  <c:v>3.3439999999999999</c:v>
                </c:pt>
                <c:pt idx="190">
                  <c:v>3.3439999999999999</c:v>
                </c:pt>
                <c:pt idx="191">
                  <c:v>3.3439999999999999</c:v>
                </c:pt>
                <c:pt idx="192">
                  <c:v>3.3439999999999999</c:v>
                </c:pt>
                <c:pt idx="193">
                  <c:v>3.3439999999999999</c:v>
                </c:pt>
                <c:pt idx="194">
                  <c:v>3.3439999999999999</c:v>
                </c:pt>
                <c:pt idx="195">
                  <c:v>3.3439999999999999</c:v>
                </c:pt>
                <c:pt idx="196">
                  <c:v>3.3439999999999999</c:v>
                </c:pt>
                <c:pt idx="197">
                  <c:v>3.3439999999999999</c:v>
                </c:pt>
                <c:pt idx="198">
                  <c:v>3.343</c:v>
                </c:pt>
                <c:pt idx="199">
                  <c:v>3.343</c:v>
                </c:pt>
                <c:pt idx="200">
                  <c:v>3.343</c:v>
                </c:pt>
                <c:pt idx="201">
                  <c:v>3.343</c:v>
                </c:pt>
                <c:pt idx="202">
                  <c:v>3.343</c:v>
                </c:pt>
                <c:pt idx="203">
                  <c:v>3.343</c:v>
                </c:pt>
                <c:pt idx="204">
                  <c:v>3.343</c:v>
                </c:pt>
                <c:pt idx="205">
                  <c:v>3.343</c:v>
                </c:pt>
                <c:pt idx="206">
                  <c:v>3.343</c:v>
                </c:pt>
                <c:pt idx="207">
                  <c:v>3.343</c:v>
                </c:pt>
                <c:pt idx="208">
                  <c:v>3.343</c:v>
                </c:pt>
                <c:pt idx="209">
                  <c:v>3.343</c:v>
                </c:pt>
                <c:pt idx="210">
                  <c:v>3.343</c:v>
                </c:pt>
                <c:pt idx="211">
                  <c:v>3.343</c:v>
                </c:pt>
                <c:pt idx="212">
                  <c:v>3.343</c:v>
                </c:pt>
                <c:pt idx="213">
                  <c:v>3.343</c:v>
                </c:pt>
                <c:pt idx="214">
                  <c:v>3.343</c:v>
                </c:pt>
                <c:pt idx="215">
                  <c:v>3.343</c:v>
                </c:pt>
                <c:pt idx="216">
                  <c:v>3.343</c:v>
                </c:pt>
                <c:pt idx="217">
                  <c:v>3.343</c:v>
                </c:pt>
                <c:pt idx="218">
                  <c:v>3.343</c:v>
                </c:pt>
                <c:pt idx="219">
                  <c:v>3.343</c:v>
                </c:pt>
                <c:pt idx="220">
                  <c:v>3.343</c:v>
                </c:pt>
                <c:pt idx="221">
                  <c:v>3.343</c:v>
                </c:pt>
                <c:pt idx="222">
                  <c:v>3.343</c:v>
                </c:pt>
                <c:pt idx="223">
                  <c:v>3.3420000000000001</c:v>
                </c:pt>
                <c:pt idx="224">
                  <c:v>3.343</c:v>
                </c:pt>
                <c:pt idx="225">
                  <c:v>3.343</c:v>
                </c:pt>
                <c:pt idx="226">
                  <c:v>3.343</c:v>
                </c:pt>
                <c:pt idx="227">
                  <c:v>3.343</c:v>
                </c:pt>
                <c:pt idx="228">
                  <c:v>3.3420000000000001</c:v>
                </c:pt>
                <c:pt idx="229">
                  <c:v>3.3420000000000001</c:v>
                </c:pt>
                <c:pt idx="230">
                  <c:v>3.3420000000000001</c:v>
                </c:pt>
                <c:pt idx="231">
                  <c:v>3.343</c:v>
                </c:pt>
                <c:pt idx="232">
                  <c:v>3.343</c:v>
                </c:pt>
                <c:pt idx="233">
                  <c:v>3.3420000000000001</c:v>
                </c:pt>
                <c:pt idx="234">
                  <c:v>3.3420000000000001</c:v>
                </c:pt>
                <c:pt idx="235">
                  <c:v>3.3420000000000001</c:v>
                </c:pt>
                <c:pt idx="236">
                  <c:v>3.3420000000000001</c:v>
                </c:pt>
                <c:pt idx="237">
                  <c:v>3.3420000000000001</c:v>
                </c:pt>
                <c:pt idx="238">
                  <c:v>3.3420000000000001</c:v>
                </c:pt>
                <c:pt idx="239">
                  <c:v>3.3420000000000001</c:v>
                </c:pt>
                <c:pt idx="240">
                  <c:v>3.3420000000000001</c:v>
                </c:pt>
                <c:pt idx="241">
                  <c:v>3.3410000000000002</c:v>
                </c:pt>
                <c:pt idx="242">
                  <c:v>3.3410000000000002</c:v>
                </c:pt>
                <c:pt idx="243">
                  <c:v>3.3410000000000002</c:v>
                </c:pt>
                <c:pt idx="244">
                  <c:v>3.3420000000000001</c:v>
                </c:pt>
                <c:pt idx="245">
                  <c:v>3.3420000000000001</c:v>
                </c:pt>
                <c:pt idx="246">
                  <c:v>3.3420000000000001</c:v>
                </c:pt>
                <c:pt idx="247">
                  <c:v>3.3420000000000001</c:v>
                </c:pt>
                <c:pt idx="248">
                  <c:v>3.3420000000000001</c:v>
                </c:pt>
                <c:pt idx="249">
                  <c:v>3.3410000000000002</c:v>
                </c:pt>
                <c:pt idx="250">
                  <c:v>3.3410000000000002</c:v>
                </c:pt>
                <c:pt idx="251">
                  <c:v>3.3410000000000002</c:v>
                </c:pt>
                <c:pt idx="252">
                  <c:v>3.3410000000000002</c:v>
                </c:pt>
                <c:pt idx="253">
                  <c:v>3.3420000000000001</c:v>
                </c:pt>
                <c:pt idx="254">
                  <c:v>3.3420000000000001</c:v>
                </c:pt>
                <c:pt idx="255">
                  <c:v>3.3420000000000001</c:v>
                </c:pt>
                <c:pt idx="256">
                  <c:v>3.3420000000000001</c:v>
                </c:pt>
                <c:pt idx="257">
                  <c:v>3.3420000000000001</c:v>
                </c:pt>
                <c:pt idx="258">
                  <c:v>3.3420000000000001</c:v>
                </c:pt>
                <c:pt idx="259">
                  <c:v>3.3410000000000002</c:v>
                </c:pt>
                <c:pt idx="260">
                  <c:v>3.3410000000000002</c:v>
                </c:pt>
                <c:pt idx="261">
                  <c:v>3.3410000000000002</c:v>
                </c:pt>
                <c:pt idx="262">
                  <c:v>3.3410000000000002</c:v>
                </c:pt>
                <c:pt idx="263">
                  <c:v>3.3410000000000002</c:v>
                </c:pt>
                <c:pt idx="264">
                  <c:v>3.3410000000000002</c:v>
                </c:pt>
                <c:pt idx="265">
                  <c:v>3.3410000000000002</c:v>
                </c:pt>
                <c:pt idx="266">
                  <c:v>3.3420000000000001</c:v>
                </c:pt>
                <c:pt idx="267">
                  <c:v>3.3420000000000001</c:v>
                </c:pt>
                <c:pt idx="268">
                  <c:v>3.3420000000000001</c:v>
                </c:pt>
                <c:pt idx="269">
                  <c:v>3.3420000000000001</c:v>
                </c:pt>
                <c:pt idx="270">
                  <c:v>3.3420000000000001</c:v>
                </c:pt>
                <c:pt idx="271">
                  <c:v>3.3420000000000001</c:v>
                </c:pt>
                <c:pt idx="272">
                  <c:v>3.3410000000000002</c:v>
                </c:pt>
                <c:pt idx="273">
                  <c:v>3.3410000000000002</c:v>
                </c:pt>
                <c:pt idx="274">
                  <c:v>3.3410000000000002</c:v>
                </c:pt>
                <c:pt idx="275">
                  <c:v>3.3410000000000002</c:v>
                </c:pt>
                <c:pt idx="276">
                  <c:v>3.3410000000000002</c:v>
                </c:pt>
                <c:pt idx="277">
                  <c:v>3.3410000000000002</c:v>
                </c:pt>
                <c:pt idx="278">
                  <c:v>3.3410000000000002</c:v>
                </c:pt>
                <c:pt idx="279">
                  <c:v>3.3410000000000002</c:v>
                </c:pt>
                <c:pt idx="280">
                  <c:v>3.3410000000000002</c:v>
                </c:pt>
                <c:pt idx="281">
                  <c:v>3.3420000000000001</c:v>
                </c:pt>
                <c:pt idx="282">
                  <c:v>3.3420000000000001</c:v>
                </c:pt>
                <c:pt idx="283">
                  <c:v>3.3420000000000001</c:v>
                </c:pt>
                <c:pt idx="284">
                  <c:v>3.3420000000000001</c:v>
                </c:pt>
                <c:pt idx="285">
                  <c:v>3.3410000000000002</c:v>
                </c:pt>
                <c:pt idx="286">
                  <c:v>3.3410000000000002</c:v>
                </c:pt>
                <c:pt idx="287">
                  <c:v>3.3410000000000002</c:v>
                </c:pt>
                <c:pt idx="288">
                  <c:v>3.3410000000000002</c:v>
                </c:pt>
                <c:pt idx="289">
                  <c:v>3.3410000000000002</c:v>
                </c:pt>
                <c:pt idx="290">
                  <c:v>3.3410000000000002</c:v>
                </c:pt>
                <c:pt idx="291">
                  <c:v>3.3410000000000002</c:v>
                </c:pt>
                <c:pt idx="292">
                  <c:v>3.3410000000000002</c:v>
                </c:pt>
                <c:pt idx="293">
                  <c:v>3.3410000000000002</c:v>
                </c:pt>
                <c:pt idx="294">
                  <c:v>3.3410000000000002</c:v>
                </c:pt>
                <c:pt idx="295">
                  <c:v>3.3410000000000002</c:v>
                </c:pt>
                <c:pt idx="296">
                  <c:v>3.3410000000000002</c:v>
                </c:pt>
                <c:pt idx="297">
                  <c:v>3.3410000000000002</c:v>
                </c:pt>
                <c:pt idx="298">
                  <c:v>3.3410000000000002</c:v>
                </c:pt>
                <c:pt idx="299">
                  <c:v>3.3410000000000002</c:v>
                </c:pt>
                <c:pt idx="300">
                  <c:v>3.34</c:v>
                </c:pt>
                <c:pt idx="301">
                  <c:v>3.34</c:v>
                </c:pt>
                <c:pt idx="302">
                  <c:v>3.3359999999999999</c:v>
                </c:pt>
                <c:pt idx="303">
                  <c:v>3.3330000000000002</c:v>
                </c:pt>
                <c:pt idx="304">
                  <c:v>3.33</c:v>
                </c:pt>
                <c:pt idx="305">
                  <c:v>3.3279999999999998</c:v>
                </c:pt>
                <c:pt idx="306">
                  <c:v>3.3239999999999998</c:v>
                </c:pt>
                <c:pt idx="307">
                  <c:v>3.3180000000000001</c:v>
                </c:pt>
                <c:pt idx="308">
                  <c:v>3.3220000000000001</c:v>
                </c:pt>
                <c:pt idx="309">
                  <c:v>3.32</c:v>
                </c:pt>
                <c:pt idx="310">
                  <c:v>3.306</c:v>
                </c:pt>
                <c:pt idx="311">
                  <c:v>3.2959999999999998</c:v>
                </c:pt>
                <c:pt idx="312">
                  <c:v>3.2730000000000001</c:v>
                </c:pt>
                <c:pt idx="313">
                  <c:v>3.254</c:v>
                </c:pt>
                <c:pt idx="314">
                  <c:v>3.24</c:v>
                </c:pt>
                <c:pt idx="315">
                  <c:v>3.2250000000000001</c:v>
                </c:pt>
                <c:pt idx="316">
                  <c:v>3.222</c:v>
                </c:pt>
                <c:pt idx="317">
                  <c:v>3.2029999999999998</c:v>
                </c:pt>
                <c:pt idx="318">
                  <c:v>3.1920000000000002</c:v>
                </c:pt>
                <c:pt idx="319">
                  <c:v>3.1749999999999998</c:v>
                </c:pt>
                <c:pt idx="320">
                  <c:v>3.1459999999999999</c:v>
                </c:pt>
                <c:pt idx="321">
                  <c:v>3.125</c:v>
                </c:pt>
                <c:pt idx="322">
                  <c:v>3.1160000000000001</c:v>
                </c:pt>
                <c:pt idx="323">
                  <c:v>3.06</c:v>
                </c:pt>
                <c:pt idx="324">
                  <c:v>3.036</c:v>
                </c:pt>
                <c:pt idx="325">
                  <c:v>2.879</c:v>
                </c:pt>
                <c:pt idx="326">
                  <c:v>2.7890000000000001</c:v>
                </c:pt>
                <c:pt idx="327">
                  <c:v>2.7690000000000001</c:v>
                </c:pt>
                <c:pt idx="328">
                  <c:v>2.6880000000000002</c:v>
                </c:pt>
                <c:pt idx="329">
                  <c:v>2.6589999999999998</c:v>
                </c:pt>
                <c:pt idx="330">
                  <c:v>2.59</c:v>
                </c:pt>
                <c:pt idx="331">
                  <c:v>2.605</c:v>
                </c:pt>
                <c:pt idx="332">
                  <c:v>2.7170000000000001</c:v>
                </c:pt>
                <c:pt idx="333">
                  <c:v>2.7639999999999998</c:v>
                </c:pt>
                <c:pt idx="334">
                  <c:v>2.7709999999999999</c:v>
                </c:pt>
                <c:pt idx="335">
                  <c:v>2.754</c:v>
                </c:pt>
                <c:pt idx="336">
                  <c:v>2.67</c:v>
                </c:pt>
                <c:pt idx="337">
                  <c:v>2.46</c:v>
                </c:pt>
                <c:pt idx="338">
                  <c:v>2.4849999999999999</c:v>
                </c:pt>
                <c:pt idx="339">
                  <c:v>2.528</c:v>
                </c:pt>
                <c:pt idx="340">
                  <c:v>2.4540000000000002</c:v>
                </c:pt>
                <c:pt idx="341">
                  <c:v>2.4260000000000002</c:v>
                </c:pt>
                <c:pt idx="342">
                  <c:v>2.52</c:v>
                </c:pt>
                <c:pt idx="343">
                  <c:v>2.5409999999999999</c:v>
                </c:pt>
                <c:pt idx="344">
                  <c:v>2.5979999999999999</c:v>
                </c:pt>
                <c:pt idx="345">
                  <c:v>2.4119999999999999</c:v>
                </c:pt>
                <c:pt idx="346">
                  <c:v>2.0409999999999999</c:v>
                </c:pt>
                <c:pt idx="347">
                  <c:v>2.0939999999999999</c:v>
                </c:pt>
                <c:pt idx="348">
                  <c:v>2.1739999999999999</c:v>
                </c:pt>
                <c:pt idx="349">
                  <c:v>2.617</c:v>
                </c:pt>
                <c:pt idx="350">
                  <c:v>2.76</c:v>
                </c:pt>
                <c:pt idx="351">
                  <c:v>2.8039999999999998</c:v>
                </c:pt>
                <c:pt idx="352">
                  <c:v>2.77</c:v>
                </c:pt>
                <c:pt idx="353">
                  <c:v>2.6760000000000002</c:v>
                </c:pt>
                <c:pt idx="354">
                  <c:v>2.6360000000000001</c:v>
                </c:pt>
                <c:pt idx="355">
                  <c:v>2.5910000000000002</c:v>
                </c:pt>
                <c:pt idx="356">
                  <c:v>2.5950000000000002</c:v>
                </c:pt>
                <c:pt idx="357">
                  <c:v>2.629</c:v>
                </c:pt>
                <c:pt idx="358">
                  <c:v>2.6720000000000002</c:v>
                </c:pt>
                <c:pt idx="359">
                  <c:v>2.6619999999999999</c:v>
                </c:pt>
                <c:pt idx="360">
                  <c:v>2.6190000000000002</c:v>
                </c:pt>
                <c:pt idx="361">
                  <c:v>2.6360000000000001</c:v>
                </c:pt>
                <c:pt idx="362">
                  <c:v>2.6379999999999999</c:v>
                </c:pt>
                <c:pt idx="363">
                  <c:v>2.3959999999999999</c:v>
                </c:pt>
                <c:pt idx="364">
                  <c:v>2.3559999999999999</c:v>
                </c:pt>
                <c:pt idx="365">
                  <c:v>2.3610000000000002</c:v>
                </c:pt>
                <c:pt idx="366">
                  <c:v>2.3839999999999999</c:v>
                </c:pt>
                <c:pt idx="367">
                  <c:v>2.3839999999999999</c:v>
                </c:pt>
                <c:pt idx="368">
                  <c:v>2.34</c:v>
                </c:pt>
                <c:pt idx="369">
                  <c:v>2.2890000000000001</c:v>
                </c:pt>
                <c:pt idx="370">
                  <c:v>2.3069999999999999</c:v>
                </c:pt>
                <c:pt idx="371">
                  <c:v>2.375</c:v>
                </c:pt>
                <c:pt idx="372">
                  <c:v>2.4289999999999998</c:v>
                </c:pt>
                <c:pt idx="373">
                  <c:v>2.4319999999999999</c:v>
                </c:pt>
                <c:pt idx="374">
                  <c:v>2.2970000000000002</c:v>
                </c:pt>
                <c:pt idx="375">
                  <c:v>2.2959999999999998</c:v>
                </c:pt>
                <c:pt idx="376">
                  <c:v>2.2869999999999999</c:v>
                </c:pt>
                <c:pt idx="377">
                  <c:v>2.2709999999999999</c:v>
                </c:pt>
                <c:pt idx="378">
                  <c:v>2.2629999999999999</c:v>
                </c:pt>
                <c:pt idx="379">
                  <c:v>2.2519999999999998</c:v>
                </c:pt>
                <c:pt idx="380">
                  <c:v>2.242</c:v>
                </c:pt>
                <c:pt idx="381">
                  <c:v>2.254</c:v>
                </c:pt>
                <c:pt idx="382">
                  <c:v>2.2360000000000002</c:v>
                </c:pt>
                <c:pt idx="383">
                  <c:v>2.222</c:v>
                </c:pt>
                <c:pt idx="384">
                  <c:v>2.2200000000000002</c:v>
                </c:pt>
                <c:pt idx="385">
                  <c:v>2.1949999999999998</c:v>
                </c:pt>
                <c:pt idx="386">
                  <c:v>2.202</c:v>
                </c:pt>
                <c:pt idx="387">
                  <c:v>2.202</c:v>
                </c:pt>
                <c:pt idx="388">
                  <c:v>2.198</c:v>
                </c:pt>
                <c:pt idx="389">
                  <c:v>2.2010000000000001</c:v>
                </c:pt>
                <c:pt idx="390">
                  <c:v>2.2010000000000001</c:v>
                </c:pt>
                <c:pt idx="391">
                  <c:v>2.105</c:v>
                </c:pt>
                <c:pt idx="392">
                  <c:v>2.0649999999999999</c:v>
                </c:pt>
                <c:pt idx="393">
                  <c:v>2.0089999999999999</c:v>
                </c:pt>
                <c:pt idx="394">
                  <c:v>2.048</c:v>
                </c:pt>
                <c:pt idx="395">
                  <c:v>2.0539999999999998</c:v>
                </c:pt>
                <c:pt idx="396">
                  <c:v>2.0550000000000002</c:v>
                </c:pt>
                <c:pt idx="397">
                  <c:v>1.972</c:v>
                </c:pt>
                <c:pt idx="398">
                  <c:v>1.984</c:v>
                </c:pt>
                <c:pt idx="399">
                  <c:v>1.9850000000000001</c:v>
                </c:pt>
                <c:pt idx="400">
                  <c:v>1.9870000000000001</c:v>
                </c:pt>
                <c:pt idx="401">
                  <c:v>1.9830000000000001</c:v>
                </c:pt>
                <c:pt idx="402">
                  <c:v>1.978</c:v>
                </c:pt>
                <c:pt idx="403">
                  <c:v>1.964</c:v>
                </c:pt>
                <c:pt idx="404">
                  <c:v>1.859</c:v>
                </c:pt>
                <c:pt idx="405">
                  <c:v>1.853</c:v>
                </c:pt>
                <c:pt idx="406">
                  <c:v>1.835</c:v>
                </c:pt>
                <c:pt idx="407">
                  <c:v>1.835</c:v>
                </c:pt>
                <c:pt idx="408">
                  <c:v>1.776</c:v>
                </c:pt>
                <c:pt idx="409">
                  <c:v>1.74</c:v>
                </c:pt>
                <c:pt idx="410">
                  <c:v>1.7430000000000001</c:v>
                </c:pt>
                <c:pt idx="411">
                  <c:v>1.7569999999999999</c:v>
                </c:pt>
                <c:pt idx="412">
                  <c:v>1.778</c:v>
                </c:pt>
                <c:pt idx="413">
                  <c:v>1.8069999999999999</c:v>
                </c:pt>
                <c:pt idx="414">
                  <c:v>1.8089999999999999</c:v>
                </c:pt>
                <c:pt idx="415">
                  <c:v>1.8009999999999999</c:v>
                </c:pt>
                <c:pt idx="416">
                  <c:v>1.853</c:v>
                </c:pt>
                <c:pt idx="417">
                  <c:v>1.9039999999999999</c:v>
                </c:pt>
                <c:pt idx="418">
                  <c:v>1.9219999999999999</c:v>
                </c:pt>
                <c:pt idx="419">
                  <c:v>1.871</c:v>
                </c:pt>
                <c:pt idx="420">
                  <c:v>1.839</c:v>
                </c:pt>
                <c:pt idx="421">
                  <c:v>1.849</c:v>
                </c:pt>
                <c:pt idx="422">
                  <c:v>1.869</c:v>
                </c:pt>
                <c:pt idx="423">
                  <c:v>1.871</c:v>
                </c:pt>
                <c:pt idx="424">
                  <c:v>1.8759999999999999</c:v>
                </c:pt>
                <c:pt idx="425">
                  <c:v>1.8939999999999999</c:v>
                </c:pt>
                <c:pt idx="426">
                  <c:v>1.9219999999999999</c:v>
                </c:pt>
                <c:pt idx="427">
                  <c:v>1.9410000000000001</c:v>
                </c:pt>
                <c:pt idx="428">
                  <c:v>1.94</c:v>
                </c:pt>
                <c:pt idx="429">
                  <c:v>1.93</c:v>
                </c:pt>
                <c:pt idx="430">
                  <c:v>1.921</c:v>
                </c:pt>
                <c:pt idx="431">
                  <c:v>1.905</c:v>
                </c:pt>
                <c:pt idx="432">
                  <c:v>1.915</c:v>
                </c:pt>
                <c:pt idx="433">
                  <c:v>1.913</c:v>
                </c:pt>
                <c:pt idx="434">
                  <c:v>1.9059999999999999</c:v>
                </c:pt>
                <c:pt idx="435">
                  <c:v>1.9019999999999999</c:v>
                </c:pt>
                <c:pt idx="436">
                  <c:v>1.9239999999999999</c:v>
                </c:pt>
                <c:pt idx="437">
                  <c:v>1.972</c:v>
                </c:pt>
                <c:pt idx="438">
                  <c:v>2.0139999999999998</c:v>
                </c:pt>
                <c:pt idx="439">
                  <c:v>2.036</c:v>
                </c:pt>
                <c:pt idx="440">
                  <c:v>2.052</c:v>
                </c:pt>
                <c:pt idx="441">
                  <c:v>2.056</c:v>
                </c:pt>
                <c:pt idx="442">
                  <c:v>2.0510000000000002</c:v>
                </c:pt>
                <c:pt idx="443">
                  <c:v>2.0299999999999998</c:v>
                </c:pt>
                <c:pt idx="444">
                  <c:v>2.0369999999999999</c:v>
                </c:pt>
                <c:pt idx="445">
                  <c:v>2.0499999999999998</c:v>
                </c:pt>
                <c:pt idx="446">
                  <c:v>2.0489999999999999</c:v>
                </c:pt>
                <c:pt idx="447">
                  <c:v>2.036</c:v>
                </c:pt>
                <c:pt idx="448">
                  <c:v>1.9059999999999999</c:v>
                </c:pt>
                <c:pt idx="449">
                  <c:v>1.885</c:v>
                </c:pt>
                <c:pt idx="450">
                  <c:v>1.9119999999999999</c:v>
                </c:pt>
                <c:pt idx="451">
                  <c:v>1.9379999999999999</c:v>
                </c:pt>
                <c:pt idx="452">
                  <c:v>1.9650000000000001</c:v>
                </c:pt>
                <c:pt idx="453">
                  <c:v>1.9830000000000001</c:v>
                </c:pt>
                <c:pt idx="454">
                  <c:v>2.0179999999999998</c:v>
                </c:pt>
              </c:numCache>
            </c:numRef>
          </c:yVal>
          <c:smooth val="0"/>
          <c:extLst>
            <c:ext xmlns:c16="http://schemas.microsoft.com/office/drawing/2014/chart" uri="{C3380CC4-5D6E-409C-BE32-E72D297353CC}">
              <c16:uniqueId val="{00000001-661C-4A96-AF5C-2528C028F2F0}"/>
            </c:ext>
          </c:extLst>
        </c:ser>
        <c:ser>
          <c:idx val="2"/>
          <c:order val="2"/>
          <c:tx>
            <c:strRef>
              <c:f>Sheet1!$G$1</c:f>
              <c:strCache>
                <c:ptCount val="1"/>
                <c:pt idx="0">
                  <c:v>Silver Voltage</c:v>
                </c:pt>
              </c:strCache>
            </c:strRef>
          </c:tx>
          <c:spPr>
            <a:ln w="19050" cap="rnd">
              <a:solidFill>
                <a:schemeClr val="accent3"/>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Sheet1!$G$2:$G$1153</c:f>
              <c:numCache>
                <c:formatCode>General</c:formatCode>
                <c:ptCount val="1152"/>
                <c:pt idx="0">
                  <c:v>3.3420000000000001</c:v>
                </c:pt>
                <c:pt idx="1">
                  <c:v>3.3420000000000001</c:v>
                </c:pt>
                <c:pt idx="2">
                  <c:v>3.3420000000000001</c:v>
                </c:pt>
                <c:pt idx="3">
                  <c:v>3.3420000000000001</c:v>
                </c:pt>
                <c:pt idx="4">
                  <c:v>3.3410000000000002</c:v>
                </c:pt>
                <c:pt idx="5">
                  <c:v>3.3410000000000002</c:v>
                </c:pt>
                <c:pt idx="6">
                  <c:v>3.3410000000000002</c:v>
                </c:pt>
                <c:pt idx="7">
                  <c:v>3.3410000000000002</c:v>
                </c:pt>
                <c:pt idx="8">
                  <c:v>3.3410000000000002</c:v>
                </c:pt>
                <c:pt idx="9">
                  <c:v>3.3410000000000002</c:v>
                </c:pt>
                <c:pt idx="10">
                  <c:v>3.3410000000000002</c:v>
                </c:pt>
                <c:pt idx="11">
                  <c:v>3.3410000000000002</c:v>
                </c:pt>
                <c:pt idx="12">
                  <c:v>3.3410000000000002</c:v>
                </c:pt>
                <c:pt idx="13">
                  <c:v>3.3420000000000001</c:v>
                </c:pt>
                <c:pt idx="14">
                  <c:v>3.3420000000000001</c:v>
                </c:pt>
                <c:pt idx="15">
                  <c:v>3.3420000000000001</c:v>
                </c:pt>
                <c:pt idx="16">
                  <c:v>3.3420000000000001</c:v>
                </c:pt>
                <c:pt idx="17">
                  <c:v>3.3420000000000001</c:v>
                </c:pt>
                <c:pt idx="18">
                  <c:v>3.3420000000000001</c:v>
                </c:pt>
                <c:pt idx="19">
                  <c:v>3.3420000000000001</c:v>
                </c:pt>
                <c:pt idx="20">
                  <c:v>3.3420000000000001</c:v>
                </c:pt>
                <c:pt idx="21">
                  <c:v>3.3420000000000001</c:v>
                </c:pt>
                <c:pt idx="22">
                  <c:v>3.3420000000000001</c:v>
                </c:pt>
                <c:pt idx="23">
                  <c:v>3.3420000000000001</c:v>
                </c:pt>
                <c:pt idx="24">
                  <c:v>3.3420000000000001</c:v>
                </c:pt>
                <c:pt idx="25">
                  <c:v>3.3420000000000001</c:v>
                </c:pt>
                <c:pt idx="26">
                  <c:v>3.3420000000000001</c:v>
                </c:pt>
                <c:pt idx="27">
                  <c:v>3.3420000000000001</c:v>
                </c:pt>
                <c:pt idx="28">
                  <c:v>3.3420000000000001</c:v>
                </c:pt>
                <c:pt idx="29">
                  <c:v>3.343</c:v>
                </c:pt>
                <c:pt idx="30">
                  <c:v>3.343</c:v>
                </c:pt>
                <c:pt idx="31">
                  <c:v>3.343</c:v>
                </c:pt>
                <c:pt idx="32">
                  <c:v>3.343</c:v>
                </c:pt>
                <c:pt idx="33">
                  <c:v>3.343</c:v>
                </c:pt>
                <c:pt idx="34">
                  <c:v>3.343</c:v>
                </c:pt>
                <c:pt idx="35">
                  <c:v>3.343</c:v>
                </c:pt>
                <c:pt idx="36">
                  <c:v>3.343</c:v>
                </c:pt>
                <c:pt idx="37">
                  <c:v>3.343</c:v>
                </c:pt>
                <c:pt idx="38">
                  <c:v>3.343</c:v>
                </c:pt>
                <c:pt idx="39">
                  <c:v>3.343</c:v>
                </c:pt>
                <c:pt idx="40">
                  <c:v>3.343</c:v>
                </c:pt>
                <c:pt idx="41">
                  <c:v>3.343</c:v>
                </c:pt>
                <c:pt idx="42">
                  <c:v>3.343</c:v>
                </c:pt>
                <c:pt idx="43">
                  <c:v>3.343</c:v>
                </c:pt>
                <c:pt idx="44">
                  <c:v>3.343</c:v>
                </c:pt>
                <c:pt idx="45">
                  <c:v>3.343</c:v>
                </c:pt>
                <c:pt idx="46">
                  <c:v>3.343</c:v>
                </c:pt>
                <c:pt idx="47">
                  <c:v>3.3439999999999999</c:v>
                </c:pt>
                <c:pt idx="48">
                  <c:v>3.3439999999999999</c:v>
                </c:pt>
                <c:pt idx="49">
                  <c:v>3.3439999999999999</c:v>
                </c:pt>
                <c:pt idx="50">
                  <c:v>3.3439999999999999</c:v>
                </c:pt>
                <c:pt idx="51">
                  <c:v>3.3439999999999999</c:v>
                </c:pt>
                <c:pt idx="52">
                  <c:v>3.3439999999999999</c:v>
                </c:pt>
                <c:pt idx="53">
                  <c:v>3.3439999999999999</c:v>
                </c:pt>
                <c:pt idx="54">
                  <c:v>3.3439999999999999</c:v>
                </c:pt>
                <c:pt idx="55">
                  <c:v>3.3439999999999999</c:v>
                </c:pt>
                <c:pt idx="56">
                  <c:v>3.3439999999999999</c:v>
                </c:pt>
                <c:pt idx="57">
                  <c:v>3.3439999999999999</c:v>
                </c:pt>
                <c:pt idx="58">
                  <c:v>3.3439999999999999</c:v>
                </c:pt>
                <c:pt idx="59">
                  <c:v>3.3439999999999999</c:v>
                </c:pt>
                <c:pt idx="60">
                  <c:v>3.3439999999999999</c:v>
                </c:pt>
                <c:pt idx="61">
                  <c:v>3.3439999999999999</c:v>
                </c:pt>
                <c:pt idx="62">
                  <c:v>3.3439999999999999</c:v>
                </c:pt>
                <c:pt idx="63">
                  <c:v>3.3439999999999999</c:v>
                </c:pt>
                <c:pt idx="64">
                  <c:v>3.3439999999999999</c:v>
                </c:pt>
                <c:pt idx="65">
                  <c:v>3.3439999999999999</c:v>
                </c:pt>
                <c:pt idx="66">
                  <c:v>3.3439999999999999</c:v>
                </c:pt>
                <c:pt idx="67">
                  <c:v>3.3439999999999999</c:v>
                </c:pt>
                <c:pt idx="68">
                  <c:v>3.3439999999999999</c:v>
                </c:pt>
                <c:pt idx="69">
                  <c:v>3.3439999999999999</c:v>
                </c:pt>
                <c:pt idx="70">
                  <c:v>3.3439999999999999</c:v>
                </c:pt>
                <c:pt idx="71">
                  <c:v>3.3439999999999999</c:v>
                </c:pt>
                <c:pt idx="72">
                  <c:v>3.3439999999999999</c:v>
                </c:pt>
                <c:pt idx="73">
                  <c:v>3.3439999999999999</c:v>
                </c:pt>
                <c:pt idx="74">
                  <c:v>3.3439999999999999</c:v>
                </c:pt>
                <c:pt idx="75">
                  <c:v>3.3439999999999999</c:v>
                </c:pt>
                <c:pt idx="76">
                  <c:v>3.3439999999999999</c:v>
                </c:pt>
                <c:pt idx="77">
                  <c:v>3.3439999999999999</c:v>
                </c:pt>
                <c:pt idx="78">
                  <c:v>3.3439999999999999</c:v>
                </c:pt>
                <c:pt idx="79">
                  <c:v>3.3439999999999999</c:v>
                </c:pt>
                <c:pt idx="80">
                  <c:v>3.3439999999999999</c:v>
                </c:pt>
                <c:pt idx="81">
                  <c:v>3.3439999999999999</c:v>
                </c:pt>
                <c:pt idx="82">
                  <c:v>3.3439999999999999</c:v>
                </c:pt>
                <c:pt idx="83">
                  <c:v>3.3439999999999999</c:v>
                </c:pt>
                <c:pt idx="84">
                  <c:v>3.3439999999999999</c:v>
                </c:pt>
                <c:pt idx="85">
                  <c:v>3.3439999999999999</c:v>
                </c:pt>
                <c:pt idx="86">
                  <c:v>3.3439999999999999</c:v>
                </c:pt>
                <c:pt idx="87">
                  <c:v>3.3439999999999999</c:v>
                </c:pt>
                <c:pt idx="88">
                  <c:v>3.3439999999999999</c:v>
                </c:pt>
                <c:pt idx="89">
                  <c:v>3.3439999999999999</c:v>
                </c:pt>
                <c:pt idx="90">
                  <c:v>3.3439999999999999</c:v>
                </c:pt>
                <c:pt idx="91">
                  <c:v>3.3439999999999999</c:v>
                </c:pt>
                <c:pt idx="92">
                  <c:v>3.3439999999999999</c:v>
                </c:pt>
                <c:pt idx="93">
                  <c:v>3.3439999999999999</c:v>
                </c:pt>
                <c:pt idx="94">
                  <c:v>3.3439999999999999</c:v>
                </c:pt>
                <c:pt idx="95">
                  <c:v>3.3439999999999999</c:v>
                </c:pt>
                <c:pt idx="96">
                  <c:v>3.3439999999999999</c:v>
                </c:pt>
                <c:pt idx="97">
                  <c:v>3.3439999999999999</c:v>
                </c:pt>
                <c:pt idx="98">
                  <c:v>3.3439999999999999</c:v>
                </c:pt>
                <c:pt idx="99">
                  <c:v>3.3439999999999999</c:v>
                </c:pt>
                <c:pt idx="100">
                  <c:v>3.3439999999999999</c:v>
                </c:pt>
                <c:pt idx="101">
                  <c:v>3.3439999999999999</c:v>
                </c:pt>
                <c:pt idx="102">
                  <c:v>3.3439999999999999</c:v>
                </c:pt>
                <c:pt idx="103">
                  <c:v>3.3439999999999999</c:v>
                </c:pt>
                <c:pt idx="104">
                  <c:v>3.3439999999999999</c:v>
                </c:pt>
                <c:pt idx="105">
                  <c:v>3.3439999999999999</c:v>
                </c:pt>
                <c:pt idx="106">
                  <c:v>3.3439999999999999</c:v>
                </c:pt>
                <c:pt idx="107">
                  <c:v>3.3439999999999999</c:v>
                </c:pt>
                <c:pt idx="108">
                  <c:v>3.3439999999999999</c:v>
                </c:pt>
                <c:pt idx="109">
                  <c:v>3.3439999999999999</c:v>
                </c:pt>
                <c:pt idx="110">
                  <c:v>3.3439999999999999</c:v>
                </c:pt>
                <c:pt idx="111">
                  <c:v>3.3439999999999999</c:v>
                </c:pt>
                <c:pt idx="112">
                  <c:v>3.3439999999999999</c:v>
                </c:pt>
                <c:pt idx="113">
                  <c:v>3.3439999999999999</c:v>
                </c:pt>
                <c:pt idx="114">
                  <c:v>3.3439999999999999</c:v>
                </c:pt>
                <c:pt idx="115">
                  <c:v>3.3439999999999999</c:v>
                </c:pt>
                <c:pt idx="116">
                  <c:v>3.3439999999999999</c:v>
                </c:pt>
                <c:pt idx="117">
                  <c:v>3.343</c:v>
                </c:pt>
                <c:pt idx="118">
                  <c:v>3.343</c:v>
                </c:pt>
                <c:pt idx="119">
                  <c:v>3.343</c:v>
                </c:pt>
                <c:pt idx="120">
                  <c:v>3.343</c:v>
                </c:pt>
                <c:pt idx="121">
                  <c:v>3.343</c:v>
                </c:pt>
                <c:pt idx="122">
                  <c:v>3.343</c:v>
                </c:pt>
                <c:pt idx="123">
                  <c:v>3.343</c:v>
                </c:pt>
                <c:pt idx="124">
                  <c:v>3.343</c:v>
                </c:pt>
                <c:pt idx="125">
                  <c:v>3.343</c:v>
                </c:pt>
                <c:pt idx="126">
                  <c:v>3.343</c:v>
                </c:pt>
                <c:pt idx="127">
                  <c:v>3.343</c:v>
                </c:pt>
                <c:pt idx="128">
                  <c:v>3.343</c:v>
                </c:pt>
                <c:pt idx="129">
                  <c:v>3.343</c:v>
                </c:pt>
                <c:pt idx="130">
                  <c:v>3.343</c:v>
                </c:pt>
                <c:pt idx="131">
                  <c:v>3.343</c:v>
                </c:pt>
                <c:pt idx="132">
                  <c:v>3.343</c:v>
                </c:pt>
                <c:pt idx="133">
                  <c:v>3.343</c:v>
                </c:pt>
                <c:pt idx="134">
                  <c:v>3.343</c:v>
                </c:pt>
                <c:pt idx="135">
                  <c:v>3.343</c:v>
                </c:pt>
                <c:pt idx="136">
                  <c:v>3.343</c:v>
                </c:pt>
                <c:pt idx="137">
                  <c:v>3.3420000000000001</c:v>
                </c:pt>
                <c:pt idx="138">
                  <c:v>3.343</c:v>
                </c:pt>
                <c:pt idx="139">
                  <c:v>3.343</c:v>
                </c:pt>
                <c:pt idx="140">
                  <c:v>3.3420000000000001</c:v>
                </c:pt>
                <c:pt idx="141">
                  <c:v>3.3420000000000001</c:v>
                </c:pt>
                <c:pt idx="142">
                  <c:v>3.3420000000000001</c:v>
                </c:pt>
                <c:pt idx="143">
                  <c:v>3.3420000000000001</c:v>
                </c:pt>
                <c:pt idx="144">
                  <c:v>3.3420000000000001</c:v>
                </c:pt>
                <c:pt idx="145">
                  <c:v>3.3420000000000001</c:v>
                </c:pt>
                <c:pt idx="146">
                  <c:v>3.3420000000000001</c:v>
                </c:pt>
                <c:pt idx="147">
                  <c:v>3.3420000000000001</c:v>
                </c:pt>
                <c:pt idx="148">
                  <c:v>3.3420000000000001</c:v>
                </c:pt>
                <c:pt idx="149">
                  <c:v>3.3420000000000001</c:v>
                </c:pt>
                <c:pt idx="150">
                  <c:v>3.3420000000000001</c:v>
                </c:pt>
                <c:pt idx="151">
                  <c:v>3.3420000000000001</c:v>
                </c:pt>
                <c:pt idx="152">
                  <c:v>3.3420000000000001</c:v>
                </c:pt>
                <c:pt idx="153">
                  <c:v>3.3420000000000001</c:v>
                </c:pt>
                <c:pt idx="154">
                  <c:v>3.3420000000000001</c:v>
                </c:pt>
                <c:pt idx="155">
                  <c:v>3.3420000000000001</c:v>
                </c:pt>
                <c:pt idx="156">
                  <c:v>3.3420000000000001</c:v>
                </c:pt>
                <c:pt idx="157">
                  <c:v>3.3420000000000001</c:v>
                </c:pt>
                <c:pt idx="158">
                  <c:v>3.3420000000000001</c:v>
                </c:pt>
                <c:pt idx="159">
                  <c:v>3.3420000000000001</c:v>
                </c:pt>
                <c:pt idx="160">
                  <c:v>3.3420000000000001</c:v>
                </c:pt>
                <c:pt idx="161">
                  <c:v>3.3420000000000001</c:v>
                </c:pt>
                <c:pt idx="162">
                  <c:v>3.3420000000000001</c:v>
                </c:pt>
                <c:pt idx="163">
                  <c:v>3.3410000000000002</c:v>
                </c:pt>
                <c:pt idx="164">
                  <c:v>3.3410000000000002</c:v>
                </c:pt>
                <c:pt idx="165">
                  <c:v>3.3410000000000002</c:v>
                </c:pt>
                <c:pt idx="166">
                  <c:v>3.3410000000000002</c:v>
                </c:pt>
                <c:pt idx="167">
                  <c:v>3.3410000000000002</c:v>
                </c:pt>
                <c:pt idx="168">
                  <c:v>3.3410000000000002</c:v>
                </c:pt>
                <c:pt idx="169">
                  <c:v>3.3410000000000002</c:v>
                </c:pt>
                <c:pt idx="170">
                  <c:v>3.3410000000000002</c:v>
                </c:pt>
                <c:pt idx="171">
                  <c:v>3.3410000000000002</c:v>
                </c:pt>
                <c:pt idx="172">
                  <c:v>3.3410000000000002</c:v>
                </c:pt>
                <c:pt idx="173">
                  <c:v>3.3410000000000002</c:v>
                </c:pt>
                <c:pt idx="174">
                  <c:v>3.3410000000000002</c:v>
                </c:pt>
                <c:pt idx="175">
                  <c:v>3.3410000000000002</c:v>
                </c:pt>
                <c:pt idx="176">
                  <c:v>3.3410000000000002</c:v>
                </c:pt>
                <c:pt idx="177">
                  <c:v>3.3410000000000002</c:v>
                </c:pt>
                <c:pt idx="178">
                  <c:v>3.3410000000000002</c:v>
                </c:pt>
                <c:pt idx="179">
                  <c:v>3.3410000000000002</c:v>
                </c:pt>
                <c:pt idx="180">
                  <c:v>3.3410000000000002</c:v>
                </c:pt>
                <c:pt idx="181">
                  <c:v>3.3410000000000002</c:v>
                </c:pt>
                <c:pt idx="182">
                  <c:v>3.3410000000000002</c:v>
                </c:pt>
                <c:pt idx="183">
                  <c:v>3.3410000000000002</c:v>
                </c:pt>
                <c:pt idx="184">
                  <c:v>3.3410000000000002</c:v>
                </c:pt>
                <c:pt idx="185">
                  <c:v>3.3410000000000002</c:v>
                </c:pt>
                <c:pt idx="186">
                  <c:v>3.34</c:v>
                </c:pt>
                <c:pt idx="187">
                  <c:v>3.3410000000000002</c:v>
                </c:pt>
                <c:pt idx="188">
                  <c:v>3.3410000000000002</c:v>
                </c:pt>
                <c:pt idx="189">
                  <c:v>3.3410000000000002</c:v>
                </c:pt>
                <c:pt idx="190">
                  <c:v>3.3410000000000002</c:v>
                </c:pt>
                <c:pt idx="191">
                  <c:v>3.34</c:v>
                </c:pt>
                <c:pt idx="192">
                  <c:v>3.34</c:v>
                </c:pt>
                <c:pt idx="193">
                  <c:v>3.34</c:v>
                </c:pt>
                <c:pt idx="194">
                  <c:v>3.34</c:v>
                </c:pt>
                <c:pt idx="195">
                  <c:v>3.34</c:v>
                </c:pt>
                <c:pt idx="196">
                  <c:v>3.34</c:v>
                </c:pt>
                <c:pt idx="197">
                  <c:v>3.34</c:v>
                </c:pt>
                <c:pt idx="198">
                  <c:v>3.34</c:v>
                </c:pt>
                <c:pt idx="199">
                  <c:v>3.34</c:v>
                </c:pt>
                <c:pt idx="200">
                  <c:v>3.34</c:v>
                </c:pt>
                <c:pt idx="201">
                  <c:v>3.34</c:v>
                </c:pt>
                <c:pt idx="202">
                  <c:v>3.34</c:v>
                </c:pt>
                <c:pt idx="203">
                  <c:v>3.34</c:v>
                </c:pt>
                <c:pt idx="204">
                  <c:v>3.34</c:v>
                </c:pt>
                <c:pt idx="205">
                  <c:v>3.34</c:v>
                </c:pt>
                <c:pt idx="206">
                  <c:v>3.34</c:v>
                </c:pt>
                <c:pt idx="207">
                  <c:v>3.34</c:v>
                </c:pt>
                <c:pt idx="208">
                  <c:v>3.34</c:v>
                </c:pt>
                <c:pt idx="209">
                  <c:v>3.34</c:v>
                </c:pt>
                <c:pt idx="210">
                  <c:v>3.34</c:v>
                </c:pt>
                <c:pt idx="211">
                  <c:v>3.34</c:v>
                </c:pt>
                <c:pt idx="212">
                  <c:v>3.34</c:v>
                </c:pt>
                <c:pt idx="213">
                  <c:v>3.34</c:v>
                </c:pt>
                <c:pt idx="214">
                  <c:v>3.34</c:v>
                </c:pt>
                <c:pt idx="215">
                  <c:v>3.34</c:v>
                </c:pt>
                <c:pt idx="216">
                  <c:v>3.34</c:v>
                </c:pt>
                <c:pt idx="217">
                  <c:v>3.34</c:v>
                </c:pt>
                <c:pt idx="218">
                  <c:v>3.34</c:v>
                </c:pt>
                <c:pt idx="219">
                  <c:v>3.34</c:v>
                </c:pt>
                <c:pt idx="220">
                  <c:v>3.34</c:v>
                </c:pt>
                <c:pt idx="221">
                  <c:v>3.34</c:v>
                </c:pt>
                <c:pt idx="222">
                  <c:v>3.339</c:v>
                </c:pt>
                <c:pt idx="223">
                  <c:v>3.34</c:v>
                </c:pt>
                <c:pt idx="224">
                  <c:v>3.34</c:v>
                </c:pt>
                <c:pt idx="225">
                  <c:v>3.339</c:v>
                </c:pt>
                <c:pt idx="226">
                  <c:v>3.339</c:v>
                </c:pt>
                <c:pt idx="227">
                  <c:v>3.339</c:v>
                </c:pt>
                <c:pt idx="228">
                  <c:v>3.339</c:v>
                </c:pt>
                <c:pt idx="229">
                  <c:v>3.339</c:v>
                </c:pt>
                <c:pt idx="230">
                  <c:v>3.339</c:v>
                </c:pt>
                <c:pt idx="231">
                  <c:v>3.339</c:v>
                </c:pt>
                <c:pt idx="232">
                  <c:v>3.339</c:v>
                </c:pt>
                <c:pt idx="233">
                  <c:v>3.339</c:v>
                </c:pt>
                <c:pt idx="234">
                  <c:v>3.339</c:v>
                </c:pt>
                <c:pt idx="235">
                  <c:v>3.339</c:v>
                </c:pt>
                <c:pt idx="236">
                  <c:v>3.339</c:v>
                </c:pt>
                <c:pt idx="237">
                  <c:v>3.339</c:v>
                </c:pt>
                <c:pt idx="238">
                  <c:v>3.339</c:v>
                </c:pt>
                <c:pt idx="239">
                  <c:v>3.339</c:v>
                </c:pt>
                <c:pt idx="240">
                  <c:v>3.339</c:v>
                </c:pt>
                <c:pt idx="241">
                  <c:v>3.339</c:v>
                </c:pt>
                <c:pt idx="242">
                  <c:v>3.339</c:v>
                </c:pt>
                <c:pt idx="243">
                  <c:v>3.339</c:v>
                </c:pt>
                <c:pt idx="244">
                  <c:v>3.339</c:v>
                </c:pt>
                <c:pt idx="245">
                  <c:v>3.339</c:v>
                </c:pt>
                <c:pt idx="246">
                  <c:v>3.339</c:v>
                </c:pt>
                <c:pt idx="247">
                  <c:v>3.339</c:v>
                </c:pt>
                <c:pt idx="248">
                  <c:v>3.339</c:v>
                </c:pt>
                <c:pt idx="249">
                  <c:v>3.339</c:v>
                </c:pt>
                <c:pt idx="250">
                  <c:v>3.339</c:v>
                </c:pt>
                <c:pt idx="251">
                  <c:v>3.339</c:v>
                </c:pt>
                <c:pt idx="252">
                  <c:v>3.339</c:v>
                </c:pt>
                <c:pt idx="253">
                  <c:v>3.339</c:v>
                </c:pt>
                <c:pt idx="254">
                  <c:v>3.339</c:v>
                </c:pt>
                <c:pt idx="255">
                  <c:v>3.3380000000000001</c:v>
                </c:pt>
                <c:pt idx="256">
                  <c:v>3.339</c:v>
                </c:pt>
                <c:pt idx="257">
                  <c:v>3.339</c:v>
                </c:pt>
                <c:pt idx="258">
                  <c:v>3.3380000000000001</c:v>
                </c:pt>
                <c:pt idx="259">
                  <c:v>3.3380000000000001</c:v>
                </c:pt>
                <c:pt idx="260">
                  <c:v>3.3380000000000001</c:v>
                </c:pt>
                <c:pt idx="261">
                  <c:v>3.3380000000000001</c:v>
                </c:pt>
                <c:pt idx="262">
                  <c:v>3.3380000000000001</c:v>
                </c:pt>
                <c:pt idx="263">
                  <c:v>3.3380000000000001</c:v>
                </c:pt>
                <c:pt idx="264">
                  <c:v>3.3380000000000001</c:v>
                </c:pt>
                <c:pt idx="265">
                  <c:v>3.3380000000000001</c:v>
                </c:pt>
                <c:pt idx="266">
                  <c:v>3.3380000000000001</c:v>
                </c:pt>
                <c:pt idx="267">
                  <c:v>3.3380000000000001</c:v>
                </c:pt>
                <c:pt idx="268">
                  <c:v>3.3380000000000001</c:v>
                </c:pt>
                <c:pt idx="269">
                  <c:v>3.3380000000000001</c:v>
                </c:pt>
                <c:pt idx="270">
                  <c:v>3.3380000000000001</c:v>
                </c:pt>
                <c:pt idx="271">
                  <c:v>3.3380000000000001</c:v>
                </c:pt>
                <c:pt idx="272">
                  <c:v>3.3380000000000001</c:v>
                </c:pt>
                <c:pt idx="273">
                  <c:v>3.3380000000000001</c:v>
                </c:pt>
                <c:pt idx="274">
                  <c:v>3.3380000000000001</c:v>
                </c:pt>
                <c:pt idx="275">
                  <c:v>3.3380000000000001</c:v>
                </c:pt>
                <c:pt idx="276">
                  <c:v>3.3380000000000001</c:v>
                </c:pt>
                <c:pt idx="277">
                  <c:v>3.3380000000000001</c:v>
                </c:pt>
                <c:pt idx="278">
                  <c:v>3.3380000000000001</c:v>
                </c:pt>
                <c:pt idx="279">
                  <c:v>3.3380000000000001</c:v>
                </c:pt>
                <c:pt idx="280">
                  <c:v>3.3380000000000001</c:v>
                </c:pt>
                <c:pt idx="281">
                  <c:v>3.3380000000000001</c:v>
                </c:pt>
                <c:pt idx="282">
                  <c:v>3.3380000000000001</c:v>
                </c:pt>
                <c:pt idx="283">
                  <c:v>3.3380000000000001</c:v>
                </c:pt>
                <c:pt idx="284">
                  <c:v>3.3380000000000001</c:v>
                </c:pt>
                <c:pt idx="285">
                  <c:v>3.3380000000000001</c:v>
                </c:pt>
                <c:pt idx="286">
                  <c:v>3.3380000000000001</c:v>
                </c:pt>
                <c:pt idx="287">
                  <c:v>3.3380000000000001</c:v>
                </c:pt>
                <c:pt idx="288">
                  <c:v>3.3380000000000001</c:v>
                </c:pt>
                <c:pt idx="289">
                  <c:v>3.3380000000000001</c:v>
                </c:pt>
                <c:pt idx="290">
                  <c:v>3.3380000000000001</c:v>
                </c:pt>
                <c:pt idx="291">
                  <c:v>3.3380000000000001</c:v>
                </c:pt>
                <c:pt idx="292">
                  <c:v>3.3380000000000001</c:v>
                </c:pt>
                <c:pt idx="293">
                  <c:v>3.3380000000000001</c:v>
                </c:pt>
                <c:pt idx="294">
                  <c:v>3.3380000000000001</c:v>
                </c:pt>
                <c:pt idx="295">
                  <c:v>3.3380000000000001</c:v>
                </c:pt>
                <c:pt idx="296">
                  <c:v>3.3380000000000001</c:v>
                </c:pt>
                <c:pt idx="297">
                  <c:v>3.3380000000000001</c:v>
                </c:pt>
                <c:pt idx="298">
                  <c:v>3.3380000000000001</c:v>
                </c:pt>
                <c:pt idx="299">
                  <c:v>3.3380000000000001</c:v>
                </c:pt>
                <c:pt idx="300">
                  <c:v>3.3380000000000001</c:v>
                </c:pt>
                <c:pt idx="301">
                  <c:v>3.3380000000000001</c:v>
                </c:pt>
                <c:pt idx="302">
                  <c:v>3.3380000000000001</c:v>
                </c:pt>
                <c:pt idx="303">
                  <c:v>3.3380000000000001</c:v>
                </c:pt>
                <c:pt idx="304">
                  <c:v>3.3380000000000001</c:v>
                </c:pt>
                <c:pt idx="305">
                  <c:v>3.3380000000000001</c:v>
                </c:pt>
                <c:pt idx="306">
                  <c:v>3.3380000000000001</c:v>
                </c:pt>
                <c:pt idx="307">
                  <c:v>3.3380000000000001</c:v>
                </c:pt>
                <c:pt idx="308">
                  <c:v>3.3380000000000001</c:v>
                </c:pt>
                <c:pt idx="309">
                  <c:v>3.3380000000000001</c:v>
                </c:pt>
                <c:pt idx="310">
                  <c:v>3.3380000000000001</c:v>
                </c:pt>
                <c:pt idx="311">
                  <c:v>3.3380000000000001</c:v>
                </c:pt>
                <c:pt idx="312">
                  <c:v>3.3370000000000002</c:v>
                </c:pt>
                <c:pt idx="313">
                  <c:v>3.3370000000000002</c:v>
                </c:pt>
                <c:pt idx="314">
                  <c:v>3.3370000000000002</c:v>
                </c:pt>
                <c:pt idx="315">
                  <c:v>3.3370000000000002</c:v>
                </c:pt>
                <c:pt idx="316">
                  <c:v>3.3370000000000002</c:v>
                </c:pt>
                <c:pt idx="317">
                  <c:v>3.3370000000000002</c:v>
                </c:pt>
                <c:pt idx="318">
                  <c:v>3.3370000000000002</c:v>
                </c:pt>
                <c:pt idx="319">
                  <c:v>3.3370000000000002</c:v>
                </c:pt>
                <c:pt idx="320">
                  <c:v>3.3370000000000002</c:v>
                </c:pt>
                <c:pt idx="321">
                  <c:v>3.3370000000000002</c:v>
                </c:pt>
                <c:pt idx="322">
                  <c:v>3.3370000000000002</c:v>
                </c:pt>
                <c:pt idx="323">
                  <c:v>3.3370000000000002</c:v>
                </c:pt>
                <c:pt idx="324">
                  <c:v>3.3370000000000002</c:v>
                </c:pt>
                <c:pt idx="325">
                  <c:v>3.3370000000000002</c:v>
                </c:pt>
                <c:pt idx="326">
                  <c:v>3.3370000000000002</c:v>
                </c:pt>
                <c:pt idx="327">
                  <c:v>3.3370000000000002</c:v>
                </c:pt>
                <c:pt idx="328">
                  <c:v>3.3370000000000002</c:v>
                </c:pt>
                <c:pt idx="329">
                  <c:v>3.3370000000000002</c:v>
                </c:pt>
                <c:pt idx="330">
                  <c:v>3.3370000000000002</c:v>
                </c:pt>
                <c:pt idx="331">
                  <c:v>3.3370000000000002</c:v>
                </c:pt>
                <c:pt idx="332">
                  <c:v>3.3370000000000002</c:v>
                </c:pt>
                <c:pt idx="333">
                  <c:v>3.3370000000000002</c:v>
                </c:pt>
                <c:pt idx="334">
                  <c:v>3.3370000000000002</c:v>
                </c:pt>
                <c:pt idx="335">
                  <c:v>3.3370000000000002</c:v>
                </c:pt>
                <c:pt idx="336">
                  <c:v>3.3370000000000002</c:v>
                </c:pt>
                <c:pt idx="337">
                  <c:v>3.3370000000000002</c:v>
                </c:pt>
                <c:pt idx="338">
                  <c:v>3.3370000000000002</c:v>
                </c:pt>
                <c:pt idx="339">
                  <c:v>3.3370000000000002</c:v>
                </c:pt>
                <c:pt idx="340">
                  <c:v>3.3370000000000002</c:v>
                </c:pt>
                <c:pt idx="341">
                  <c:v>3.3370000000000002</c:v>
                </c:pt>
                <c:pt idx="342">
                  <c:v>3.3370000000000002</c:v>
                </c:pt>
                <c:pt idx="343">
                  <c:v>3.3370000000000002</c:v>
                </c:pt>
                <c:pt idx="344">
                  <c:v>3.3370000000000002</c:v>
                </c:pt>
                <c:pt idx="345">
                  <c:v>3.3370000000000002</c:v>
                </c:pt>
                <c:pt idx="346">
                  <c:v>3.3370000000000002</c:v>
                </c:pt>
                <c:pt idx="347">
                  <c:v>3.3370000000000002</c:v>
                </c:pt>
                <c:pt idx="348">
                  <c:v>3.3370000000000002</c:v>
                </c:pt>
                <c:pt idx="349">
                  <c:v>3.3370000000000002</c:v>
                </c:pt>
                <c:pt idx="350">
                  <c:v>3.3370000000000002</c:v>
                </c:pt>
                <c:pt idx="351">
                  <c:v>3.3370000000000002</c:v>
                </c:pt>
                <c:pt idx="352">
                  <c:v>3.3370000000000002</c:v>
                </c:pt>
                <c:pt idx="353">
                  <c:v>3.3370000000000002</c:v>
                </c:pt>
                <c:pt idx="354">
                  <c:v>3.3370000000000002</c:v>
                </c:pt>
                <c:pt idx="355">
                  <c:v>3.3370000000000002</c:v>
                </c:pt>
                <c:pt idx="356">
                  <c:v>3.3370000000000002</c:v>
                </c:pt>
                <c:pt idx="357">
                  <c:v>3.3370000000000002</c:v>
                </c:pt>
                <c:pt idx="358">
                  <c:v>3.3370000000000002</c:v>
                </c:pt>
                <c:pt idx="359">
                  <c:v>3.3370000000000002</c:v>
                </c:pt>
                <c:pt idx="360">
                  <c:v>3.3370000000000002</c:v>
                </c:pt>
                <c:pt idx="361">
                  <c:v>3.3359999999999999</c:v>
                </c:pt>
                <c:pt idx="362">
                  <c:v>3.3359999999999999</c:v>
                </c:pt>
                <c:pt idx="363">
                  <c:v>3.3370000000000002</c:v>
                </c:pt>
                <c:pt idx="364">
                  <c:v>3.3359999999999999</c:v>
                </c:pt>
                <c:pt idx="365">
                  <c:v>3.3359999999999999</c:v>
                </c:pt>
                <c:pt idx="366">
                  <c:v>3.3359999999999999</c:v>
                </c:pt>
                <c:pt idx="367">
                  <c:v>3.3359999999999999</c:v>
                </c:pt>
                <c:pt idx="368">
                  <c:v>3.3359999999999999</c:v>
                </c:pt>
                <c:pt idx="369">
                  <c:v>3.3359999999999999</c:v>
                </c:pt>
                <c:pt idx="370">
                  <c:v>3.3359999999999999</c:v>
                </c:pt>
                <c:pt idx="371">
                  <c:v>3.3359999999999999</c:v>
                </c:pt>
                <c:pt idx="372">
                  <c:v>3.3359999999999999</c:v>
                </c:pt>
                <c:pt idx="373">
                  <c:v>3.3359999999999999</c:v>
                </c:pt>
                <c:pt idx="374">
                  <c:v>3.3359999999999999</c:v>
                </c:pt>
                <c:pt idx="375">
                  <c:v>3.3359999999999999</c:v>
                </c:pt>
                <c:pt idx="376">
                  <c:v>3.3359999999999999</c:v>
                </c:pt>
                <c:pt idx="377">
                  <c:v>3.3359999999999999</c:v>
                </c:pt>
                <c:pt idx="378">
                  <c:v>3.3359999999999999</c:v>
                </c:pt>
                <c:pt idx="379">
                  <c:v>3.3359999999999999</c:v>
                </c:pt>
                <c:pt idx="380">
                  <c:v>3.3359999999999999</c:v>
                </c:pt>
                <c:pt idx="381">
                  <c:v>3.3359999999999999</c:v>
                </c:pt>
                <c:pt idx="382">
                  <c:v>3.3359999999999999</c:v>
                </c:pt>
                <c:pt idx="383">
                  <c:v>3.3359999999999999</c:v>
                </c:pt>
                <c:pt idx="384">
                  <c:v>3.3359999999999999</c:v>
                </c:pt>
                <c:pt idx="385">
                  <c:v>3.3359999999999999</c:v>
                </c:pt>
                <c:pt idx="386">
                  <c:v>3.3359999999999999</c:v>
                </c:pt>
                <c:pt idx="387">
                  <c:v>3.3359999999999999</c:v>
                </c:pt>
                <c:pt idx="388">
                  <c:v>3.3359999999999999</c:v>
                </c:pt>
                <c:pt idx="389">
                  <c:v>3.3359999999999999</c:v>
                </c:pt>
                <c:pt idx="390">
                  <c:v>3.3359999999999999</c:v>
                </c:pt>
                <c:pt idx="391">
                  <c:v>3.3359999999999999</c:v>
                </c:pt>
                <c:pt idx="392">
                  <c:v>3.3359999999999999</c:v>
                </c:pt>
                <c:pt idx="393">
                  <c:v>3.3359999999999999</c:v>
                </c:pt>
                <c:pt idx="394">
                  <c:v>3.3359999999999999</c:v>
                </c:pt>
                <c:pt idx="395">
                  <c:v>3.3359999999999999</c:v>
                </c:pt>
                <c:pt idx="396">
                  <c:v>3.3359999999999999</c:v>
                </c:pt>
                <c:pt idx="397">
                  <c:v>3.3359999999999999</c:v>
                </c:pt>
                <c:pt idx="398">
                  <c:v>3.3359999999999999</c:v>
                </c:pt>
                <c:pt idx="399">
                  <c:v>3.3359999999999999</c:v>
                </c:pt>
                <c:pt idx="400">
                  <c:v>3.3359999999999999</c:v>
                </c:pt>
                <c:pt idx="401">
                  <c:v>3.3359999999999999</c:v>
                </c:pt>
                <c:pt idx="402">
                  <c:v>3.3359999999999999</c:v>
                </c:pt>
                <c:pt idx="403">
                  <c:v>3.3359999999999999</c:v>
                </c:pt>
                <c:pt idx="404">
                  <c:v>3.3359999999999999</c:v>
                </c:pt>
                <c:pt idx="405">
                  <c:v>3.3359999999999999</c:v>
                </c:pt>
                <c:pt idx="406">
                  <c:v>3.3359999999999999</c:v>
                </c:pt>
                <c:pt idx="407">
                  <c:v>3.3359999999999999</c:v>
                </c:pt>
                <c:pt idx="408">
                  <c:v>3.3359999999999999</c:v>
                </c:pt>
                <c:pt idx="409">
                  <c:v>3.3359999999999999</c:v>
                </c:pt>
                <c:pt idx="410">
                  <c:v>3.3359999999999999</c:v>
                </c:pt>
                <c:pt idx="411">
                  <c:v>3.3359999999999999</c:v>
                </c:pt>
                <c:pt idx="412">
                  <c:v>3.3359999999999999</c:v>
                </c:pt>
                <c:pt idx="413">
                  <c:v>3.3359999999999999</c:v>
                </c:pt>
                <c:pt idx="414">
                  <c:v>3.3359999999999999</c:v>
                </c:pt>
                <c:pt idx="415">
                  <c:v>3.3359999999999999</c:v>
                </c:pt>
                <c:pt idx="416">
                  <c:v>3.3359999999999999</c:v>
                </c:pt>
                <c:pt idx="417">
                  <c:v>3.3359999999999999</c:v>
                </c:pt>
                <c:pt idx="418">
                  <c:v>3.3359999999999999</c:v>
                </c:pt>
                <c:pt idx="419">
                  <c:v>3.3359999999999999</c:v>
                </c:pt>
                <c:pt idx="420">
                  <c:v>3.3359999999999999</c:v>
                </c:pt>
                <c:pt idx="421">
                  <c:v>3.3359999999999999</c:v>
                </c:pt>
                <c:pt idx="422">
                  <c:v>3.3359999999999999</c:v>
                </c:pt>
                <c:pt idx="423">
                  <c:v>3.335</c:v>
                </c:pt>
                <c:pt idx="424">
                  <c:v>3.335</c:v>
                </c:pt>
                <c:pt idx="425">
                  <c:v>3.335</c:v>
                </c:pt>
                <c:pt idx="426">
                  <c:v>3.335</c:v>
                </c:pt>
                <c:pt idx="427">
                  <c:v>3.335</c:v>
                </c:pt>
                <c:pt idx="428">
                  <c:v>3.335</c:v>
                </c:pt>
                <c:pt idx="429">
                  <c:v>3.3359999999999999</c:v>
                </c:pt>
                <c:pt idx="430">
                  <c:v>3.3359999999999999</c:v>
                </c:pt>
                <c:pt idx="431">
                  <c:v>3.335</c:v>
                </c:pt>
                <c:pt idx="432">
                  <c:v>3.335</c:v>
                </c:pt>
                <c:pt idx="433">
                  <c:v>3.335</c:v>
                </c:pt>
                <c:pt idx="434">
                  <c:v>3.335</c:v>
                </c:pt>
                <c:pt idx="435">
                  <c:v>3.335</c:v>
                </c:pt>
                <c:pt idx="436">
                  <c:v>3.335</c:v>
                </c:pt>
                <c:pt idx="437">
                  <c:v>3.335</c:v>
                </c:pt>
                <c:pt idx="438">
                  <c:v>3.335</c:v>
                </c:pt>
                <c:pt idx="439">
                  <c:v>3.335</c:v>
                </c:pt>
                <c:pt idx="440">
                  <c:v>3.335</c:v>
                </c:pt>
                <c:pt idx="441">
                  <c:v>3.335</c:v>
                </c:pt>
                <c:pt idx="442">
                  <c:v>3.335</c:v>
                </c:pt>
                <c:pt idx="443">
                  <c:v>3.335</c:v>
                </c:pt>
                <c:pt idx="444">
                  <c:v>3.335</c:v>
                </c:pt>
                <c:pt idx="445">
                  <c:v>3.335</c:v>
                </c:pt>
                <c:pt idx="446">
                  <c:v>3.335</c:v>
                </c:pt>
                <c:pt idx="447">
                  <c:v>3.335</c:v>
                </c:pt>
                <c:pt idx="448">
                  <c:v>3.335</c:v>
                </c:pt>
                <c:pt idx="449">
                  <c:v>3.335</c:v>
                </c:pt>
                <c:pt idx="450">
                  <c:v>3.335</c:v>
                </c:pt>
                <c:pt idx="451">
                  <c:v>3.335</c:v>
                </c:pt>
                <c:pt idx="452">
                  <c:v>3.335</c:v>
                </c:pt>
                <c:pt idx="453">
                  <c:v>3.335</c:v>
                </c:pt>
                <c:pt idx="454">
                  <c:v>3.335</c:v>
                </c:pt>
                <c:pt idx="455">
                  <c:v>3.335</c:v>
                </c:pt>
                <c:pt idx="456">
                  <c:v>3.335</c:v>
                </c:pt>
                <c:pt idx="457">
                  <c:v>3.335</c:v>
                </c:pt>
                <c:pt idx="458">
                  <c:v>3.335</c:v>
                </c:pt>
                <c:pt idx="459">
                  <c:v>3.335</c:v>
                </c:pt>
                <c:pt idx="460">
                  <c:v>3.335</c:v>
                </c:pt>
                <c:pt idx="461">
                  <c:v>3.335</c:v>
                </c:pt>
                <c:pt idx="462">
                  <c:v>3.335</c:v>
                </c:pt>
                <c:pt idx="463">
                  <c:v>3.335</c:v>
                </c:pt>
                <c:pt idx="464">
                  <c:v>3.335</c:v>
                </c:pt>
                <c:pt idx="465">
                  <c:v>3.335</c:v>
                </c:pt>
                <c:pt idx="466">
                  <c:v>3.335</c:v>
                </c:pt>
                <c:pt idx="467">
                  <c:v>3.335</c:v>
                </c:pt>
                <c:pt idx="468">
                  <c:v>3.335</c:v>
                </c:pt>
                <c:pt idx="469">
                  <c:v>3.335</c:v>
                </c:pt>
                <c:pt idx="470">
                  <c:v>3.335</c:v>
                </c:pt>
                <c:pt idx="471">
                  <c:v>3.335</c:v>
                </c:pt>
                <c:pt idx="472">
                  <c:v>3.3340000000000001</c:v>
                </c:pt>
                <c:pt idx="473">
                  <c:v>3.3340000000000001</c:v>
                </c:pt>
                <c:pt idx="474">
                  <c:v>3.3340000000000001</c:v>
                </c:pt>
                <c:pt idx="475">
                  <c:v>3.3340000000000001</c:v>
                </c:pt>
                <c:pt idx="476">
                  <c:v>3.3340000000000001</c:v>
                </c:pt>
                <c:pt idx="477">
                  <c:v>3.3340000000000001</c:v>
                </c:pt>
                <c:pt idx="478">
                  <c:v>3.3340000000000001</c:v>
                </c:pt>
                <c:pt idx="479">
                  <c:v>3.3340000000000001</c:v>
                </c:pt>
                <c:pt idx="480">
                  <c:v>3.3340000000000001</c:v>
                </c:pt>
                <c:pt idx="481">
                  <c:v>3.3340000000000001</c:v>
                </c:pt>
                <c:pt idx="482">
                  <c:v>3.3340000000000001</c:v>
                </c:pt>
                <c:pt idx="483">
                  <c:v>3.3340000000000001</c:v>
                </c:pt>
                <c:pt idx="484">
                  <c:v>3.3340000000000001</c:v>
                </c:pt>
                <c:pt idx="485">
                  <c:v>3.3340000000000001</c:v>
                </c:pt>
                <c:pt idx="486">
                  <c:v>3.3340000000000001</c:v>
                </c:pt>
                <c:pt idx="487">
                  <c:v>3.3340000000000001</c:v>
                </c:pt>
                <c:pt idx="488">
                  <c:v>3.3340000000000001</c:v>
                </c:pt>
                <c:pt idx="489">
                  <c:v>3.3340000000000001</c:v>
                </c:pt>
                <c:pt idx="490">
                  <c:v>3.3340000000000001</c:v>
                </c:pt>
                <c:pt idx="491">
                  <c:v>3.3340000000000001</c:v>
                </c:pt>
                <c:pt idx="492">
                  <c:v>3.3340000000000001</c:v>
                </c:pt>
                <c:pt idx="493">
                  <c:v>3.3340000000000001</c:v>
                </c:pt>
                <c:pt idx="494">
                  <c:v>3.3340000000000001</c:v>
                </c:pt>
                <c:pt idx="495">
                  <c:v>3.3340000000000001</c:v>
                </c:pt>
                <c:pt idx="496">
                  <c:v>3.3340000000000001</c:v>
                </c:pt>
                <c:pt idx="497">
                  <c:v>3.3340000000000001</c:v>
                </c:pt>
                <c:pt idx="498">
                  <c:v>3.3340000000000001</c:v>
                </c:pt>
                <c:pt idx="499">
                  <c:v>3.3340000000000001</c:v>
                </c:pt>
                <c:pt idx="500">
                  <c:v>3.3340000000000001</c:v>
                </c:pt>
                <c:pt idx="501">
                  <c:v>3.3340000000000001</c:v>
                </c:pt>
                <c:pt idx="502">
                  <c:v>3.3340000000000001</c:v>
                </c:pt>
                <c:pt idx="503">
                  <c:v>3.3340000000000001</c:v>
                </c:pt>
                <c:pt idx="504">
                  <c:v>3.3340000000000001</c:v>
                </c:pt>
                <c:pt idx="505">
                  <c:v>3.3340000000000001</c:v>
                </c:pt>
                <c:pt idx="506">
                  <c:v>3.3340000000000001</c:v>
                </c:pt>
                <c:pt idx="507">
                  <c:v>3.3330000000000002</c:v>
                </c:pt>
                <c:pt idx="508">
                  <c:v>3.3340000000000001</c:v>
                </c:pt>
                <c:pt idx="509">
                  <c:v>3.3340000000000001</c:v>
                </c:pt>
                <c:pt idx="510">
                  <c:v>3.3330000000000002</c:v>
                </c:pt>
                <c:pt idx="511">
                  <c:v>3.3330000000000002</c:v>
                </c:pt>
                <c:pt idx="512">
                  <c:v>3.3330000000000002</c:v>
                </c:pt>
                <c:pt idx="513">
                  <c:v>3.3330000000000002</c:v>
                </c:pt>
                <c:pt idx="514">
                  <c:v>3.3330000000000002</c:v>
                </c:pt>
                <c:pt idx="515">
                  <c:v>3.3330000000000002</c:v>
                </c:pt>
                <c:pt idx="516">
                  <c:v>3.3330000000000002</c:v>
                </c:pt>
                <c:pt idx="517">
                  <c:v>3.3330000000000002</c:v>
                </c:pt>
                <c:pt idx="518">
                  <c:v>3.3330000000000002</c:v>
                </c:pt>
                <c:pt idx="519">
                  <c:v>3.3330000000000002</c:v>
                </c:pt>
                <c:pt idx="520">
                  <c:v>3.3330000000000002</c:v>
                </c:pt>
                <c:pt idx="521">
                  <c:v>3.3330000000000002</c:v>
                </c:pt>
                <c:pt idx="522">
                  <c:v>3.3330000000000002</c:v>
                </c:pt>
                <c:pt idx="523">
                  <c:v>3.3330000000000002</c:v>
                </c:pt>
                <c:pt idx="524">
                  <c:v>3.3330000000000002</c:v>
                </c:pt>
                <c:pt idx="525">
                  <c:v>3.3330000000000002</c:v>
                </c:pt>
                <c:pt idx="526">
                  <c:v>3.3330000000000002</c:v>
                </c:pt>
                <c:pt idx="527">
                  <c:v>3.3330000000000002</c:v>
                </c:pt>
                <c:pt idx="528">
                  <c:v>3.3330000000000002</c:v>
                </c:pt>
                <c:pt idx="529">
                  <c:v>3.3330000000000002</c:v>
                </c:pt>
                <c:pt idx="530">
                  <c:v>3.3330000000000002</c:v>
                </c:pt>
                <c:pt idx="531">
                  <c:v>3.3330000000000002</c:v>
                </c:pt>
                <c:pt idx="532">
                  <c:v>3.3330000000000002</c:v>
                </c:pt>
                <c:pt idx="533">
                  <c:v>3.3330000000000002</c:v>
                </c:pt>
                <c:pt idx="534">
                  <c:v>3.3330000000000002</c:v>
                </c:pt>
                <c:pt idx="535">
                  <c:v>3.3330000000000002</c:v>
                </c:pt>
                <c:pt idx="536">
                  <c:v>3.3330000000000002</c:v>
                </c:pt>
                <c:pt idx="537">
                  <c:v>3.3330000000000002</c:v>
                </c:pt>
                <c:pt idx="538">
                  <c:v>3.3330000000000002</c:v>
                </c:pt>
                <c:pt idx="539">
                  <c:v>3.3330000000000002</c:v>
                </c:pt>
                <c:pt idx="540">
                  <c:v>3.3330000000000002</c:v>
                </c:pt>
                <c:pt idx="541">
                  <c:v>3.3330000000000002</c:v>
                </c:pt>
                <c:pt idx="542">
                  <c:v>3.3330000000000002</c:v>
                </c:pt>
                <c:pt idx="543">
                  <c:v>3.3330000000000002</c:v>
                </c:pt>
                <c:pt idx="544">
                  <c:v>3.3330000000000002</c:v>
                </c:pt>
                <c:pt idx="545">
                  <c:v>3.3330000000000002</c:v>
                </c:pt>
                <c:pt idx="546">
                  <c:v>3.3330000000000002</c:v>
                </c:pt>
                <c:pt idx="547">
                  <c:v>3.3330000000000002</c:v>
                </c:pt>
                <c:pt idx="548">
                  <c:v>3.3330000000000002</c:v>
                </c:pt>
                <c:pt idx="549">
                  <c:v>3.3330000000000002</c:v>
                </c:pt>
                <c:pt idx="550">
                  <c:v>3.3330000000000002</c:v>
                </c:pt>
                <c:pt idx="551">
                  <c:v>3.3330000000000002</c:v>
                </c:pt>
                <c:pt idx="552">
                  <c:v>3.3330000000000002</c:v>
                </c:pt>
                <c:pt idx="553">
                  <c:v>3.3330000000000002</c:v>
                </c:pt>
                <c:pt idx="554">
                  <c:v>3.3330000000000002</c:v>
                </c:pt>
                <c:pt idx="555">
                  <c:v>3.3330000000000002</c:v>
                </c:pt>
                <c:pt idx="556">
                  <c:v>3.3330000000000002</c:v>
                </c:pt>
                <c:pt idx="557">
                  <c:v>3.3330000000000002</c:v>
                </c:pt>
                <c:pt idx="558">
                  <c:v>3.3330000000000002</c:v>
                </c:pt>
                <c:pt idx="559">
                  <c:v>3.3330000000000002</c:v>
                </c:pt>
                <c:pt idx="560">
                  <c:v>3.3330000000000002</c:v>
                </c:pt>
                <c:pt idx="561">
                  <c:v>3.3330000000000002</c:v>
                </c:pt>
                <c:pt idx="562">
                  <c:v>3.3330000000000002</c:v>
                </c:pt>
                <c:pt idx="563">
                  <c:v>3.3330000000000002</c:v>
                </c:pt>
                <c:pt idx="564">
                  <c:v>3.3330000000000002</c:v>
                </c:pt>
                <c:pt idx="565">
                  <c:v>3.3330000000000002</c:v>
                </c:pt>
                <c:pt idx="566">
                  <c:v>3.3330000000000002</c:v>
                </c:pt>
                <c:pt idx="567">
                  <c:v>3.3330000000000002</c:v>
                </c:pt>
                <c:pt idx="568">
                  <c:v>3.3330000000000002</c:v>
                </c:pt>
                <c:pt idx="569">
                  <c:v>3.3330000000000002</c:v>
                </c:pt>
                <c:pt idx="570">
                  <c:v>3.3330000000000002</c:v>
                </c:pt>
                <c:pt idx="571">
                  <c:v>3.3330000000000002</c:v>
                </c:pt>
                <c:pt idx="572">
                  <c:v>3.3330000000000002</c:v>
                </c:pt>
                <c:pt idx="573">
                  <c:v>3.3330000000000002</c:v>
                </c:pt>
                <c:pt idx="574">
                  <c:v>3.3330000000000002</c:v>
                </c:pt>
                <c:pt idx="575">
                  <c:v>3.3319999999999999</c:v>
                </c:pt>
                <c:pt idx="576">
                  <c:v>3.3330000000000002</c:v>
                </c:pt>
                <c:pt idx="577">
                  <c:v>3.3330000000000002</c:v>
                </c:pt>
                <c:pt idx="578">
                  <c:v>3.3330000000000002</c:v>
                </c:pt>
                <c:pt idx="579">
                  <c:v>3.3319999999999999</c:v>
                </c:pt>
                <c:pt idx="580">
                  <c:v>3.3330000000000002</c:v>
                </c:pt>
                <c:pt idx="581">
                  <c:v>3.3319999999999999</c:v>
                </c:pt>
                <c:pt idx="582">
                  <c:v>3.3319999999999999</c:v>
                </c:pt>
                <c:pt idx="583">
                  <c:v>3.3319999999999999</c:v>
                </c:pt>
                <c:pt idx="584">
                  <c:v>3.3319999999999999</c:v>
                </c:pt>
                <c:pt idx="585">
                  <c:v>3.3319999999999999</c:v>
                </c:pt>
                <c:pt idx="586">
                  <c:v>3.3319999999999999</c:v>
                </c:pt>
                <c:pt idx="587">
                  <c:v>3.3319999999999999</c:v>
                </c:pt>
                <c:pt idx="588">
                  <c:v>3.3319999999999999</c:v>
                </c:pt>
                <c:pt idx="589">
                  <c:v>3.3319999999999999</c:v>
                </c:pt>
                <c:pt idx="590">
                  <c:v>3.3319999999999999</c:v>
                </c:pt>
                <c:pt idx="591">
                  <c:v>3.3319999999999999</c:v>
                </c:pt>
                <c:pt idx="592">
                  <c:v>3.3319999999999999</c:v>
                </c:pt>
                <c:pt idx="593">
                  <c:v>3.3319999999999999</c:v>
                </c:pt>
                <c:pt idx="594">
                  <c:v>3.3319999999999999</c:v>
                </c:pt>
                <c:pt idx="595">
                  <c:v>3.3319999999999999</c:v>
                </c:pt>
                <c:pt idx="596">
                  <c:v>3.3319999999999999</c:v>
                </c:pt>
                <c:pt idx="597">
                  <c:v>3.3319999999999999</c:v>
                </c:pt>
                <c:pt idx="598">
                  <c:v>3.3319999999999999</c:v>
                </c:pt>
                <c:pt idx="599">
                  <c:v>3.3319999999999999</c:v>
                </c:pt>
                <c:pt idx="600">
                  <c:v>3.3319999999999999</c:v>
                </c:pt>
                <c:pt idx="601">
                  <c:v>3.3319999999999999</c:v>
                </c:pt>
                <c:pt idx="602">
                  <c:v>3.3319999999999999</c:v>
                </c:pt>
                <c:pt idx="603">
                  <c:v>3.3319999999999999</c:v>
                </c:pt>
                <c:pt idx="604">
                  <c:v>3.3319999999999999</c:v>
                </c:pt>
                <c:pt idx="605">
                  <c:v>3.3319999999999999</c:v>
                </c:pt>
                <c:pt idx="606">
                  <c:v>3.3319999999999999</c:v>
                </c:pt>
                <c:pt idx="607">
                  <c:v>3.3319999999999999</c:v>
                </c:pt>
                <c:pt idx="608">
                  <c:v>3.3319999999999999</c:v>
                </c:pt>
                <c:pt idx="609">
                  <c:v>3.3319999999999999</c:v>
                </c:pt>
                <c:pt idx="610">
                  <c:v>3.3319999999999999</c:v>
                </c:pt>
                <c:pt idx="611">
                  <c:v>3.3319999999999999</c:v>
                </c:pt>
                <c:pt idx="612">
                  <c:v>3.3319999999999999</c:v>
                </c:pt>
                <c:pt idx="613">
                  <c:v>3.3319999999999999</c:v>
                </c:pt>
                <c:pt idx="614">
                  <c:v>3.3319999999999999</c:v>
                </c:pt>
                <c:pt idx="615">
                  <c:v>3.3319999999999999</c:v>
                </c:pt>
                <c:pt idx="616">
                  <c:v>3.3319999999999999</c:v>
                </c:pt>
                <c:pt idx="617">
                  <c:v>3.3319999999999999</c:v>
                </c:pt>
                <c:pt idx="618">
                  <c:v>3.3319999999999999</c:v>
                </c:pt>
                <c:pt idx="619">
                  <c:v>3.3319999999999999</c:v>
                </c:pt>
                <c:pt idx="620">
                  <c:v>3.3319999999999999</c:v>
                </c:pt>
                <c:pt idx="621">
                  <c:v>3.3319999999999999</c:v>
                </c:pt>
                <c:pt idx="622">
                  <c:v>3.3319999999999999</c:v>
                </c:pt>
                <c:pt idx="623">
                  <c:v>3.3319999999999999</c:v>
                </c:pt>
                <c:pt idx="624">
                  <c:v>3.3319999999999999</c:v>
                </c:pt>
                <c:pt idx="625">
                  <c:v>3.3319999999999999</c:v>
                </c:pt>
                <c:pt idx="626">
                  <c:v>3.3319999999999999</c:v>
                </c:pt>
                <c:pt idx="627">
                  <c:v>3.3319999999999999</c:v>
                </c:pt>
                <c:pt idx="628">
                  <c:v>3.3319999999999999</c:v>
                </c:pt>
                <c:pt idx="629">
                  <c:v>3.331</c:v>
                </c:pt>
                <c:pt idx="630">
                  <c:v>3.331</c:v>
                </c:pt>
                <c:pt idx="631">
                  <c:v>3.3319999999999999</c:v>
                </c:pt>
                <c:pt idx="632">
                  <c:v>3.3319999999999999</c:v>
                </c:pt>
              </c:numCache>
            </c:numRef>
          </c:yVal>
          <c:smooth val="0"/>
          <c:extLst>
            <c:ext xmlns:c16="http://schemas.microsoft.com/office/drawing/2014/chart" uri="{C3380CC4-5D6E-409C-BE32-E72D297353CC}">
              <c16:uniqueId val="{00000002-661C-4A96-AF5C-2528C028F2F0}"/>
            </c:ext>
          </c:extLst>
        </c:ser>
        <c:ser>
          <c:idx val="3"/>
          <c:order val="3"/>
          <c:tx>
            <c:strRef>
              <c:f>Sheet1!$I$1</c:f>
              <c:strCache>
                <c:ptCount val="1"/>
                <c:pt idx="0">
                  <c:v>Gold Voltage</c:v>
                </c:pt>
              </c:strCache>
            </c:strRef>
          </c:tx>
          <c:spPr>
            <a:ln w="19050" cap="rnd">
              <a:solidFill>
                <a:schemeClr val="accent4"/>
              </a:solidFill>
              <a:round/>
            </a:ln>
            <a:effectLst/>
          </c:spPr>
          <c:marker>
            <c:symbol val="none"/>
          </c:marker>
          <c:xVal>
            <c:numRef>
              <c:f>Sheet1!$A$2:$A$1153</c:f>
              <c:numCache>
                <c:formatCode>h:mm:ss;@</c:formatCode>
                <c:ptCount val="1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pt idx="454">
                  <c:v>2.6273148148148101E-2</c:v>
                </c:pt>
                <c:pt idx="455">
                  <c:v>2.63310185185185E-2</c:v>
                </c:pt>
                <c:pt idx="456">
                  <c:v>2.6388888888888899E-2</c:v>
                </c:pt>
                <c:pt idx="457">
                  <c:v>2.6446759259259298E-2</c:v>
                </c:pt>
                <c:pt idx="458">
                  <c:v>2.65046296296296E-2</c:v>
                </c:pt>
                <c:pt idx="459">
                  <c:v>2.6562499999999999E-2</c:v>
                </c:pt>
                <c:pt idx="460">
                  <c:v>2.6620370370370398E-2</c:v>
                </c:pt>
                <c:pt idx="461">
                  <c:v>2.66782407407407E-2</c:v>
                </c:pt>
                <c:pt idx="462">
                  <c:v>2.6736111111111099E-2</c:v>
                </c:pt>
                <c:pt idx="463">
                  <c:v>2.6793981481481498E-2</c:v>
                </c:pt>
                <c:pt idx="464">
                  <c:v>2.68518518518518E-2</c:v>
                </c:pt>
                <c:pt idx="465">
                  <c:v>2.6909722222222199E-2</c:v>
                </c:pt>
                <c:pt idx="466">
                  <c:v>2.6967592592592599E-2</c:v>
                </c:pt>
                <c:pt idx="467">
                  <c:v>2.7025462962963001E-2</c:v>
                </c:pt>
                <c:pt idx="468">
                  <c:v>2.70833333333333E-2</c:v>
                </c:pt>
                <c:pt idx="469">
                  <c:v>2.7141203703703699E-2</c:v>
                </c:pt>
                <c:pt idx="470">
                  <c:v>2.7199074074074101E-2</c:v>
                </c:pt>
                <c:pt idx="471">
                  <c:v>2.72569444444444E-2</c:v>
                </c:pt>
                <c:pt idx="472">
                  <c:v>2.7314814814814799E-2</c:v>
                </c:pt>
                <c:pt idx="473">
                  <c:v>2.7372685185185201E-2</c:v>
                </c:pt>
                <c:pt idx="474">
                  <c:v>2.74305555555556E-2</c:v>
                </c:pt>
                <c:pt idx="475">
                  <c:v>2.7488425925925899E-2</c:v>
                </c:pt>
                <c:pt idx="476">
                  <c:v>2.7546296296296301E-2</c:v>
                </c:pt>
                <c:pt idx="477">
                  <c:v>2.76041666666667E-2</c:v>
                </c:pt>
                <c:pt idx="478">
                  <c:v>2.7662037037036999E-2</c:v>
                </c:pt>
                <c:pt idx="479">
                  <c:v>2.7719907407407401E-2</c:v>
                </c:pt>
                <c:pt idx="480">
                  <c:v>2.7777777777777801E-2</c:v>
                </c:pt>
                <c:pt idx="481">
                  <c:v>2.7835648148148099E-2</c:v>
                </c:pt>
                <c:pt idx="482">
                  <c:v>2.7893518518518502E-2</c:v>
                </c:pt>
                <c:pt idx="483">
                  <c:v>2.7951388888888901E-2</c:v>
                </c:pt>
                <c:pt idx="484">
                  <c:v>2.80092592592593E-2</c:v>
                </c:pt>
                <c:pt idx="485">
                  <c:v>2.8067129629629602E-2</c:v>
                </c:pt>
                <c:pt idx="486">
                  <c:v>2.8125000000000001E-2</c:v>
                </c:pt>
                <c:pt idx="487">
                  <c:v>2.81828703703704E-2</c:v>
                </c:pt>
                <c:pt idx="488">
                  <c:v>2.8240740740740702E-2</c:v>
                </c:pt>
                <c:pt idx="489">
                  <c:v>2.8298611111111101E-2</c:v>
                </c:pt>
                <c:pt idx="490">
                  <c:v>2.83564814814815E-2</c:v>
                </c:pt>
                <c:pt idx="491">
                  <c:v>2.8414351851851899E-2</c:v>
                </c:pt>
                <c:pt idx="492">
                  <c:v>2.8472222222222201E-2</c:v>
                </c:pt>
                <c:pt idx="493">
                  <c:v>2.85300925925926E-2</c:v>
                </c:pt>
                <c:pt idx="494">
                  <c:v>2.8587962962962999E-2</c:v>
                </c:pt>
                <c:pt idx="495">
                  <c:v>2.8645833333333301E-2</c:v>
                </c:pt>
                <c:pt idx="496">
                  <c:v>2.87037037037037E-2</c:v>
                </c:pt>
                <c:pt idx="497">
                  <c:v>2.8761574074074099E-2</c:v>
                </c:pt>
                <c:pt idx="498">
                  <c:v>2.8819444444444401E-2</c:v>
                </c:pt>
                <c:pt idx="499">
                  <c:v>2.88773148148148E-2</c:v>
                </c:pt>
                <c:pt idx="500">
                  <c:v>2.8935185185185199E-2</c:v>
                </c:pt>
                <c:pt idx="501">
                  <c:v>2.8993055555555598E-2</c:v>
                </c:pt>
                <c:pt idx="502">
                  <c:v>2.90509259259259E-2</c:v>
                </c:pt>
                <c:pt idx="503">
                  <c:v>2.9108796296296299E-2</c:v>
                </c:pt>
                <c:pt idx="504">
                  <c:v>2.9166666666666698E-2</c:v>
                </c:pt>
                <c:pt idx="505">
                  <c:v>2.9224537037037E-2</c:v>
                </c:pt>
                <c:pt idx="506">
                  <c:v>2.9282407407407399E-2</c:v>
                </c:pt>
                <c:pt idx="507">
                  <c:v>2.9340277777777798E-2</c:v>
                </c:pt>
                <c:pt idx="508">
                  <c:v>2.93981481481481E-2</c:v>
                </c:pt>
                <c:pt idx="509">
                  <c:v>2.9456018518518499E-2</c:v>
                </c:pt>
                <c:pt idx="510">
                  <c:v>2.9513888888888899E-2</c:v>
                </c:pt>
                <c:pt idx="511">
                  <c:v>2.9571759259259301E-2</c:v>
                </c:pt>
                <c:pt idx="512">
                  <c:v>2.96296296296296E-2</c:v>
                </c:pt>
                <c:pt idx="513">
                  <c:v>2.9687499999999999E-2</c:v>
                </c:pt>
                <c:pt idx="514">
                  <c:v>2.9745370370370401E-2</c:v>
                </c:pt>
                <c:pt idx="515">
                  <c:v>2.98032407407407E-2</c:v>
                </c:pt>
                <c:pt idx="516">
                  <c:v>2.9861111111111099E-2</c:v>
                </c:pt>
                <c:pt idx="517">
                  <c:v>2.9918981481481501E-2</c:v>
                </c:pt>
                <c:pt idx="518">
                  <c:v>2.99768518518518E-2</c:v>
                </c:pt>
                <c:pt idx="519">
                  <c:v>3.0034722222222199E-2</c:v>
                </c:pt>
                <c:pt idx="520">
                  <c:v>3.0092592592592601E-2</c:v>
                </c:pt>
                <c:pt idx="521">
                  <c:v>3.0150462962963E-2</c:v>
                </c:pt>
                <c:pt idx="522">
                  <c:v>3.0208333333333299E-2</c:v>
                </c:pt>
                <c:pt idx="523">
                  <c:v>3.0266203703703701E-2</c:v>
                </c:pt>
                <c:pt idx="524">
                  <c:v>3.03240740740741E-2</c:v>
                </c:pt>
                <c:pt idx="525">
                  <c:v>3.0381944444444399E-2</c:v>
                </c:pt>
                <c:pt idx="526">
                  <c:v>3.0439814814814802E-2</c:v>
                </c:pt>
                <c:pt idx="527">
                  <c:v>3.0497685185185201E-2</c:v>
                </c:pt>
                <c:pt idx="528">
                  <c:v>3.05555555555556E-2</c:v>
                </c:pt>
                <c:pt idx="529">
                  <c:v>3.0613425925925902E-2</c:v>
                </c:pt>
                <c:pt idx="530">
                  <c:v>3.0671296296296301E-2</c:v>
                </c:pt>
                <c:pt idx="531">
                  <c:v>3.07291666666667E-2</c:v>
                </c:pt>
                <c:pt idx="532">
                  <c:v>3.0787037037037002E-2</c:v>
                </c:pt>
                <c:pt idx="533">
                  <c:v>3.0844907407407401E-2</c:v>
                </c:pt>
                <c:pt idx="534">
                  <c:v>3.09027777777778E-2</c:v>
                </c:pt>
                <c:pt idx="535">
                  <c:v>3.0960648148148098E-2</c:v>
                </c:pt>
                <c:pt idx="536">
                  <c:v>3.1018518518518501E-2</c:v>
                </c:pt>
                <c:pt idx="537">
                  <c:v>3.10763888888889E-2</c:v>
                </c:pt>
                <c:pt idx="538">
                  <c:v>3.1134259259259299E-2</c:v>
                </c:pt>
                <c:pt idx="539">
                  <c:v>3.1192129629629601E-2</c:v>
                </c:pt>
                <c:pt idx="540">
                  <c:v>3.125E-2</c:v>
                </c:pt>
                <c:pt idx="541">
                  <c:v>3.1307870370370403E-2</c:v>
                </c:pt>
                <c:pt idx="542">
                  <c:v>3.1365740740740701E-2</c:v>
                </c:pt>
                <c:pt idx="543">
                  <c:v>3.1423611111111097E-2</c:v>
                </c:pt>
                <c:pt idx="544">
                  <c:v>3.1481481481481499E-2</c:v>
                </c:pt>
                <c:pt idx="545">
                  <c:v>3.1539351851851798E-2</c:v>
                </c:pt>
                <c:pt idx="546">
                  <c:v>3.15972222222222E-2</c:v>
                </c:pt>
                <c:pt idx="547">
                  <c:v>3.1655092592592603E-2</c:v>
                </c:pt>
                <c:pt idx="548">
                  <c:v>3.1712962962962998E-2</c:v>
                </c:pt>
                <c:pt idx="549">
                  <c:v>3.1770833333333297E-2</c:v>
                </c:pt>
                <c:pt idx="550">
                  <c:v>3.1828703703703699E-2</c:v>
                </c:pt>
                <c:pt idx="551">
                  <c:v>3.1886574074074102E-2</c:v>
                </c:pt>
                <c:pt idx="552">
                  <c:v>3.19444444444444E-2</c:v>
                </c:pt>
                <c:pt idx="553">
                  <c:v>3.2002314814814803E-2</c:v>
                </c:pt>
                <c:pt idx="554">
                  <c:v>3.2060185185185198E-2</c:v>
                </c:pt>
                <c:pt idx="555">
                  <c:v>3.2118055555555601E-2</c:v>
                </c:pt>
                <c:pt idx="556">
                  <c:v>3.21759259259259E-2</c:v>
                </c:pt>
                <c:pt idx="557">
                  <c:v>3.2233796296296302E-2</c:v>
                </c:pt>
                <c:pt idx="558">
                  <c:v>3.2291666666666698E-2</c:v>
                </c:pt>
                <c:pt idx="559">
                  <c:v>3.2349537037037003E-2</c:v>
                </c:pt>
                <c:pt idx="560">
                  <c:v>3.2407407407407399E-2</c:v>
                </c:pt>
                <c:pt idx="561">
                  <c:v>3.2465277777777801E-2</c:v>
                </c:pt>
                <c:pt idx="562">
                  <c:v>3.25231481481481E-2</c:v>
                </c:pt>
                <c:pt idx="563">
                  <c:v>3.2581018518518502E-2</c:v>
                </c:pt>
                <c:pt idx="564">
                  <c:v>3.2638888888888898E-2</c:v>
                </c:pt>
                <c:pt idx="565">
                  <c:v>3.26967592592593E-2</c:v>
                </c:pt>
                <c:pt idx="566">
                  <c:v>3.2754629629629599E-2</c:v>
                </c:pt>
                <c:pt idx="567">
                  <c:v>3.2812500000000001E-2</c:v>
                </c:pt>
                <c:pt idx="568">
                  <c:v>3.2870370370370397E-2</c:v>
                </c:pt>
                <c:pt idx="569">
                  <c:v>3.2928240740740702E-2</c:v>
                </c:pt>
                <c:pt idx="570">
                  <c:v>3.2986111111111098E-2</c:v>
                </c:pt>
                <c:pt idx="571">
                  <c:v>3.3043981481481501E-2</c:v>
                </c:pt>
                <c:pt idx="572">
                  <c:v>3.3101851851851799E-2</c:v>
                </c:pt>
                <c:pt idx="573">
                  <c:v>3.3159722222222202E-2</c:v>
                </c:pt>
                <c:pt idx="574">
                  <c:v>3.3217592592592597E-2</c:v>
                </c:pt>
                <c:pt idx="575">
                  <c:v>3.3275462962963E-2</c:v>
                </c:pt>
                <c:pt idx="576">
                  <c:v>3.3333333333333298E-2</c:v>
                </c:pt>
                <c:pt idx="577">
                  <c:v>3.3391203703703701E-2</c:v>
                </c:pt>
                <c:pt idx="578">
                  <c:v>3.3449074074074103E-2</c:v>
                </c:pt>
                <c:pt idx="579">
                  <c:v>3.3506944444444402E-2</c:v>
                </c:pt>
                <c:pt idx="580">
                  <c:v>3.3564814814814797E-2</c:v>
                </c:pt>
                <c:pt idx="581">
                  <c:v>3.36226851851852E-2</c:v>
                </c:pt>
                <c:pt idx="582">
                  <c:v>3.3680555555555602E-2</c:v>
                </c:pt>
                <c:pt idx="583">
                  <c:v>3.3738425925925901E-2</c:v>
                </c:pt>
                <c:pt idx="584">
                  <c:v>3.3796296296296303E-2</c:v>
                </c:pt>
                <c:pt idx="585">
                  <c:v>3.3854166666666699E-2</c:v>
                </c:pt>
                <c:pt idx="586">
                  <c:v>3.3912037037036998E-2</c:v>
                </c:pt>
                <c:pt idx="587">
                  <c:v>3.39699074074074E-2</c:v>
                </c:pt>
                <c:pt idx="588">
                  <c:v>3.4027777777777803E-2</c:v>
                </c:pt>
                <c:pt idx="589">
                  <c:v>3.4085648148148101E-2</c:v>
                </c:pt>
                <c:pt idx="590">
                  <c:v>3.4143518518518497E-2</c:v>
                </c:pt>
                <c:pt idx="591">
                  <c:v>3.4201388888888899E-2</c:v>
                </c:pt>
                <c:pt idx="592">
                  <c:v>3.4259259259259302E-2</c:v>
                </c:pt>
                <c:pt idx="593">
                  <c:v>3.43171296296296E-2</c:v>
                </c:pt>
                <c:pt idx="594">
                  <c:v>3.4375000000000003E-2</c:v>
                </c:pt>
                <c:pt idx="595">
                  <c:v>3.4432870370370398E-2</c:v>
                </c:pt>
                <c:pt idx="596">
                  <c:v>3.4490740740740697E-2</c:v>
                </c:pt>
                <c:pt idx="597">
                  <c:v>3.4548611111111099E-2</c:v>
                </c:pt>
                <c:pt idx="598">
                  <c:v>3.4606481481481502E-2</c:v>
                </c:pt>
                <c:pt idx="599">
                  <c:v>3.46643518518518E-2</c:v>
                </c:pt>
                <c:pt idx="600">
                  <c:v>3.4722222222222203E-2</c:v>
                </c:pt>
                <c:pt idx="601">
                  <c:v>3.4780092592592599E-2</c:v>
                </c:pt>
                <c:pt idx="602">
                  <c:v>3.4837962962963001E-2</c:v>
                </c:pt>
                <c:pt idx="603">
                  <c:v>3.48958333333333E-2</c:v>
                </c:pt>
                <c:pt idx="604">
                  <c:v>3.4953703703703702E-2</c:v>
                </c:pt>
                <c:pt idx="605">
                  <c:v>3.5011574074074098E-2</c:v>
                </c:pt>
                <c:pt idx="606">
                  <c:v>3.5069444444444403E-2</c:v>
                </c:pt>
                <c:pt idx="607">
                  <c:v>3.5127314814814799E-2</c:v>
                </c:pt>
                <c:pt idx="608">
                  <c:v>3.5185185185185201E-2</c:v>
                </c:pt>
                <c:pt idx="609">
                  <c:v>3.5243055555555597E-2</c:v>
                </c:pt>
                <c:pt idx="610">
                  <c:v>3.5300925925925902E-2</c:v>
                </c:pt>
                <c:pt idx="611">
                  <c:v>3.5358796296296298E-2</c:v>
                </c:pt>
                <c:pt idx="612">
                  <c:v>3.54166666666667E-2</c:v>
                </c:pt>
                <c:pt idx="613">
                  <c:v>3.5474537037036999E-2</c:v>
                </c:pt>
                <c:pt idx="614">
                  <c:v>3.5532407407407401E-2</c:v>
                </c:pt>
                <c:pt idx="615">
                  <c:v>3.5590277777777797E-2</c:v>
                </c:pt>
                <c:pt idx="616">
                  <c:v>3.5648148148148102E-2</c:v>
                </c:pt>
                <c:pt idx="617">
                  <c:v>3.5706018518518498E-2</c:v>
                </c:pt>
                <c:pt idx="618">
                  <c:v>3.5763888888888901E-2</c:v>
                </c:pt>
                <c:pt idx="619">
                  <c:v>3.5821759259259303E-2</c:v>
                </c:pt>
                <c:pt idx="620">
                  <c:v>3.5879629629629602E-2</c:v>
                </c:pt>
                <c:pt idx="621">
                  <c:v>3.5937499999999997E-2</c:v>
                </c:pt>
                <c:pt idx="622">
                  <c:v>3.59953703703704E-2</c:v>
                </c:pt>
                <c:pt idx="623">
                  <c:v>3.6053240740740698E-2</c:v>
                </c:pt>
                <c:pt idx="624">
                  <c:v>3.6111111111111101E-2</c:v>
                </c:pt>
                <c:pt idx="625">
                  <c:v>3.6168981481481503E-2</c:v>
                </c:pt>
                <c:pt idx="626">
                  <c:v>3.6226851851851899E-2</c:v>
                </c:pt>
                <c:pt idx="627">
                  <c:v>3.6284722222222197E-2</c:v>
                </c:pt>
                <c:pt idx="628">
                  <c:v>3.63425925925926E-2</c:v>
                </c:pt>
                <c:pt idx="629">
                  <c:v>3.6400462962963002E-2</c:v>
                </c:pt>
                <c:pt idx="630">
                  <c:v>3.6458333333333301E-2</c:v>
                </c:pt>
                <c:pt idx="631">
                  <c:v>3.6516203703703697E-2</c:v>
                </c:pt>
                <c:pt idx="632">
                  <c:v>3.6574074074074099E-2</c:v>
                </c:pt>
                <c:pt idx="633">
                  <c:v>3.6631944444444398E-2</c:v>
                </c:pt>
                <c:pt idx="634">
                  <c:v>3.66898148148148E-2</c:v>
                </c:pt>
                <c:pt idx="635">
                  <c:v>3.6747685185185203E-2</c:v>
                </c:pt>
                <c:pt idx="636">
                  <c:v>3.6805555555555501E-2</c:v>
                </c:pt>
                <c:pt idx="637">
                  <c:v>3.6863425925925897E-2</c:v>
                </c:pt>
                <c:pt idx="638">
                  <c:v>3.6921296296296299E-2</c:v>
                </c:pt>
                <c:pt idx="639">
                  <c:v>3.6979166666666702E-2</c:v>
                </c:pt>
                <c:pt idx="640">
                  <c:v>3.7037037037037E-2</c:v>
                </c:pt>
                <c:pt idx="641">
                  <c:v>3.7094907407407403E-2</c:v>
                </c:pt>
                <c:pt idx="642">
                  <c:v>3.7152777777777798E-2</c:v>
                </c:pt>
                <c:pt idx="643">
                  <c:v>3.7210648148148097E-2</c:v>
                </c:pt>
                <c:pt idx="644">
                  <c:v>3.7268518518518499E-2</c:v>
                </c:pt>
                <c:pt idx="645">
                  <c:v>3.7326388888888902E-2</c:v>
                </c:pt>
                <c:pt idx="646">
                  <c:v>3.7384259259259298E-2</c:v>
                </c:pt>
                <c:pt idx="647">
                  <c:v>3.7442129629629603E-2</c:v>
                </c:pt>
                <c:pt idx="648">
                  <c:v>3.7499999999999999E-2</c:v>
                </c:pt>
                <c:pt idx="649">
                  <c:v>3.7557870370370401E-2</c:v>
                </c:pt>
                <c:pt idx="650">
                  <c:v>3.76157407407407E-2</c:v>
                </c:pt>
                <c:pt idx="651">
                  <c:v>3.7673611111111102E-2</c:v>
                </c:pt>
                <c:pt idx="652">
                  <c:v>3.7731481481481498E-2</c:v>
                </c:pt>
                <c:pt idx="653">
                  <c:v>3.77893518518519E-2</c:v>
                </c:pt>
                <c:pt idx="654">
                  <c:v>3.7847222222222199E-2</c:v>
                </c:pt>
                <c:pt idx="655">
                  <c:v>3.7905092592592601E-2</c:v>
                </c:pt>
                <c:pt idx="656">
                  <c:v>3.7962962962962997E-2</c:v>
                </c:pt>
                <c:pt idx="657">
                  <c:v>3.8020833333333302E-2</c:v>
                </c:pt>
                <c:pt idx="658">
                  <c:v>3.8078703703703698E-2</c:v>
                </c:pt>
                <c:pt idx="659">
                  <c:v>3.81365740740741E-2</c:v>
                </c:pt>
                <c:pt idx="660">
                  <c:v>3.8194444444444399E-2</c:v>
                </c:pt>
                <c:pt idx="661">
                  <c:v>3.8252314814814802E-2</c:v>
                </c:pt>
                <c:pt idx="662">
                  <c:v>3.8310185185185197E-2</c:v>
                </c:pt>
                <c:pt idx="663">
                  <c:v>3.83680555555556E-2</c:v>
                </c:pt>
                <c:pt idx="664">
                  <c:v>3.8425925925925898E-2</c:v>
                </c:pt>
                <c:pt idx="665">
                  <c:v>3.8483796296296301E-2</c:v>
                </c:pt>
                <c:pt idx="666">
                  <c:v>3.8541666666666703E-2</c:v>
                </c:pt>
                <c:pt idx="667">
                  <c:v>3.8599537037037002E-2</c:v>
                </c:pt>
                <c:pt idx="668">
                  <c:v>3.8657407407407397E-2</c:v>
                </c:pt>
                <c:pt idx="669">
                  <c:v>3.87152777777778E-2</c:v>
                </c:pt>
                <c:pt idx="670">
                  <c:v>3.8773148148148098E-2</c:v>
                </c:pt>
                <c:pt idx="671">
                  <c:v>3.8831018518518501E-2</c:v>
                </c:pt>
                <c:pt idx="672">
                  <c:v>3.8888888888888903E-2</c:v>
                </c:pt>
                <c:pt idx="673">
                  <c:v>3.8946759259259299E-2</c:v>
                </c:pt>
                <c:pt idx="674">
                  <c:v>3.9004629629629597E-2</c:v>
                </c:pt>
                <c:pt idx="675">
                  <c:v>3.90625E-2</c:v>
                </c:pt>
                <c:pt idx="676">
                  <c:v>3.9120370370370403E-2</c:v>
                </c:pt>
                <c:pt idx="677">
                  <c:v>3.9178240740740701E-2</c:v>
                </c:pt>
                <c:pt idx="678">
                  <c:v>3.9236111111111097E-2</c:v>
                </c:pt>
                <c:pt idx="679">
                  <c:v>3.9293981481481499E-2</c:v>
                </c:pt>
                <c:pt idx="680">
                  <c:v>3.9351851851851798E-2</c:v>
                </c:pt>
                <c:pt idx="681">
                  <c:v>3.94097222222222E-2</c:v>
                </c:pt>
                <c:pt idx="682">
                  <c:v>3.9467592592592603E-2</c:v>
                </c:pt>
                <c:pt idx="683">
                  <c:v>3.9525462962962998E-2</c:v>
                </c:pt>
                <c:pt idx="684">
                  <c:v>3.9583333333333297E-2</c:v>
                </c:pt>
                <c:pt idx="685">
                  <c:v>3.9641203703703699E-2</c:v>
                </c:pt>
                <c:pt idx="686">
                  <c:v>3.9699074074074102E-2</c:v>
                </c:pt>
                <c:pt idx="687">
                  <c:v>3.97569444444444E-2</c:v>
                </c:pt>
                <c:pt idx="688">
                  <c:v>3.9814814814814803E-2</c:v>
                </c:pt>
                <c:pt idx="689">
                  <c:v>3.9872685185185198E-2</c:v>
                </c:pt>
                <c:pt idx="690">
                  <c:v>3.9930555555555601E-2</c:v>
                </c:pt>
                <c:pt idx="691">
                  <c:v>3.99884259259259E-2</c:v>
                </c:pt>
                <c:pt idx="692">
                  <c:v>4.0046296296296302E-2</c:v>
                </c:pt>
                <c:pt idx="693">
                  <c:v>4.0104166666666698E-2</c:v>
                </c:pt>
                <c:pt idx="694">
                  <c:v>4.0162037037037003E-2</c:v>
                </c:pt>
                <c:pt idx="695">
                  <c:v>4.0219907407407399E-2</c:v>
                </c:pt>
                <c:pt idx="696">
                  <c:v>4.0277777777777801E-2</c:v>
                </c:pt>
                <c:pt idx="697">
                  <c:v>4.03356481481481E-2</c:v>
                </c:pt>
                <c:pt idx="698">
                  <c:v>4.0393518518518502E-2</c:v>
                </c:pt>
                <c:pt idx="699">
                  <c:v>4.0451388888888898E-2</c:v>
                </c:pt>
                <c:pt idx="700">
                  <c:v>4.05092592592593E-2</c:v>
                </c:pt>
                <c:pt idx="701">
                  <c:v>4.0567129629629599E-2</c:v>
                </c:pt>
                <c:pt idx="702">
                  <c:v>4.0625000000000001E-2</c:v>
                </c:pt>
                <c:pt idx="703">
                  <c:v>4.0682870370370397E-2</c:v>
                </c:pt>
                <c:pt idx="704">
                  <c:v>4.0740740740740702E-2</c:v>
                </c:pt>
                <c:pt idx="705">
                  <c:v>4.0798611111111098E-2</c:v>
                </c:pt>
                <c:pt idx="706">
                  <c:v>4.0856481481481501E-2</c:v>
                </c:pt>
                <c:pt idx="707">
                  <c:v>4.0914351851851799E-2</c:v>
                </c:pt>
                <c:pt idx="708">
                  <c:v>4.0972222222222202E-2</c:v>
                </c:pt>
                <c:pt idx="709">
                  <c:v>4.1030092592592597E-2</c:v>
                </c:pt>
                <c:pt idx="710">
                  <c:v>4.1087962962963E-2</c:v>
                </c:pt>
                <c:pt idx="711">
                  <c:v>4.1145833333333298E-2</c:v>
                </c:pt>
                <c:pt idx="712">
                  <c:v>4.1203703703703701E-2</c:v>
                </c:pt>
                <c:pt idx="713">
                  <c:v>4.1261574074074103E-2</c:v>
                </c:pt>
                <c:pt idx="714">
                  <c:v>4.1319444444444402E-2</c:v>
                </c:pt>
                <c:pt idx="715">
                  <c:v>4.1377314814814797E-2</c:v>
                </c:pt>
                <c:pt idx="716">
                  <c:v>4.14351851851852E-2</c:v>
                </c:pt>
                <c:pt idx="717">
                  <c:v>4.1493055555555602E-2</c:v>
                </c:pt>
                <c:pt idx="718">
                  <c:v>4.1550925925925901E-2</c:v>
                </c:pt>
                <c:pt idx="719">
                  <c:v>4.1608796296296303E-2</c:v>
                </c:pt>
                <c:pt idx="720">
                  <c:v>4.1666666666666699E-2</c:v>
                </c:pt>
                <c:pt idx="721">
                  <c:v>4.1724537037036998E-2</c:v>
                </c:pt>
                <c:pt idx="722">
                  <c:v>4.17824074074074E-2</c:v>
                </c:pt>
                <c:pt idx="723">
                  <c:v>4.1840277777777803E-2</c:v>
                </c:pt>
                <c:pt idx="724">
                  <c:v>4.1898148148148101E-2</c:v>
                </c:pt>
                <c:pt idx="725">
                  <c:v>4.1956018518518497E-2</c:v>
                </c:pt>
                <c:pt idx="726">
                  <c:v>4.2013888888888899E-2</c:v>
                </c:pt>
                <c:pt idx="727">
                  <c:v>4.2071759259259302E-2</c:v>
                </c:pt>
                <c:pt idx="728">
                  <c:v>4.21296296296296E-2</c:v>
                </c:pt>
                <c:pt idx="729">
                  <c:v>4.2187500000000003E-2</c:v>
                </c:pt>
                <c:pt idx="730">
                  <c:v>4.2245370370370398E-2</c:v>
                </c:pt>
                <c:pt idx="731">
                  <c:v>4.2303240740740697E-2</c:v>
                </c:pt>
                <c:pt idx="732">
                  <c:v>4.2361111111111099E-2</c:v>
                </c:pt>
                <c:pt idx="733">
                  <c:v>4.2418981481481502E-2</c:v>
                </c:pt>
                <c:pt idx="734">
                  <c:v>4.24768518518518E-2</c:v>
                </c:pt>
                <c:pt idx="735">
                  <c:v>4.2534722222222203E-2</c:v>
                </c:pt>
                <c:pt idx="736">
                  <c:v>4.2592592592592599E-2</c:v>
                </c:pt>
                <c:pt idx="737">
                  <c:v>4.2650462962963001E-2</c:v>
                </c:pt>
                <c:pt idx="738">
                  <c:v>4.27083333333333E-2</c:v>
                </c:pt>
                <c:pt idx="739">
                  <c:v>4.2766203703703702E-2</c:v>
                </c:pt>
                <c:pt idx="740">
                  <c:v>4.2824074074074098E-2</c:v>
                </c:pt>
                <c:pt idx="741">
                  <c:v>4.2881944444444403E-2</c:v>
                </c:pt>
                <c:pt idx="742">
                  <c:v>4.2939814814814799E-2</c:v>
                </c:pt>
                <c:pt idx="743">
                  <c:v>4.2997685185185201E-2</c:v>
                </c:pt>
                <c:pt idx="744">
                  <c:v>4.3055555555555597E-2</c:v>
                </c:pt>
                <c:pt idx="745">
                  <c:v>4.3113425925925902E-2</c:v>
                </c:pt>
                <c:pt idx="746">
                  <c:v>4.3171296296296298E-2</c:v>
                </c:pt>
                <c:pt idx="747">
                  <c:v>4.32291666666667E-2</c:v>
                </c:pt>
                <c:pt idx="748">
                  <c:v>4.3287037037036999E-2</c:v>
                </c:pt>
                <c:pt idx="749">
                  <c:v>4.3344907407407401E-2</c:v>
                </c:pt>
                <c:pt idx="750">
                  <c:v>4.3402777777777797E-2</c:v>
                </c:pt>
                <c:pt idx="751">
                  <c:v>4.3460648148148102E-2</c:v>
                </c:pt>
                <c:pt idx="752">
                  <c:v>4.3518518518518498E-2</c:v>
                </c:pt>
                <c:pt idx="753">
                  <c:v>4.3576388888888901E-2</c:v>
                </c:pt>
                <c:pt idx="754">
                  <c:v>4.3634259259259303E-2</c:v>
                </c:pt>
                <c:pt idx="755">
                  <c:v>4.3692129629629602E-2</c:v>
                </c:pt>
                <c:pt idx="756">
                  <c:v>4.3749999999999997E-2</c:v>
                </c:pt>
                <c:pt idx="757">
                  <c:v>4.38078703703704E-2</c:v>
                </c:pt>
                <c:pt idx="758">
                  <c:v>4.3865740740740698E-2</c:v>
                </c:pt>
                <c:pt idx="759">
                  <c:v>4.3923611111111101E-2</c:v>
                </c:pt>
                <c:pt idx="760">
                  <c:v>4.3981481481481503E-2</c:v>
                </c:pt>
                <c:pt idx="761">
                  <c:v>4.4039351851851899E-2</c:v>
                </c:pt>
                <c:pt idx="762">
                  <c:v>4.4097222222222197E-2</c:v>
                </c:pt>
                <c:pt idx="763">
                  <c:v>4.41550925925926E-2</c:v>
                </c:pt>
                <c:pt idx="764">
                  <c:v>4.4212962962963002E-2</c:v>
                </c:pt>
                <c:pt idx="765">
                  <c:v>4.4270833333333301E-2</c:v>
                </c:pt>
                <c:pt idx="766">
                  <c:v>4.4328703703703697E-2</c:v>
                </c:pt>
                <c:pt idx="767">
                  <c:v>4.4386574074074099E-2</c:v>
                </c:pt>
                <c:pt idx="768">
                  <c:v>4.4444444444444398E-2</c:v>
                </c:pt>
                <c:pt idx="769">
                  <c:v>4.45023148148148E-2</c:v>
                </c:pt>
                <c:pt idx="770">
                  <c:v>4.4560185185185203E-2</c:v>
                </c:pt>
                <c:pt idx="771">
                  <c:v>4.4618055555555501E-2</c:v>
                </c:pt>
                <c:pt idx="772">
                  <c:v>4.4675925925925897E-2</c:v>
                </c:pt>
                <c:pt idx="773">
                  <c:v>4.4733796296296299E-2</c:v>
                </c:pt>
                <c:pt idx="774">
                  <c:v>4.4791666666666702E-2</c:v>
                </c:pt>
                <c:pt idx="775">
                  <c:v>4.4849537037037E-2</c:v>
                </c:pt>
                <c:pt idx="776">
                  <c:v>4.4907407407407403E-2</c:v>
                </c:pt>
                <c:pt idx="777">
                  <c:v>4.4965277777777798E-2</c:v>
                </c:pt>
                <c:pt idx="778">
                  <c:v>4.5023148148148097E-2</c:v>
                </c:pt>
                <c:pt idx="779">
                  <c:v>4.5081018518518499E-2</c:v>
                </c:pt>
                <c:pt idx="780">
                  <c:v>4.5138888888888902E-2</c:v>
                </c:pt>
                <c:pt idx="781">
                  <c:v>4.5196759259259298E-2</c:v>
                </c:pt>
                <c:pt idx="782">
                  <c:v>4.5254629629629603E-2</c:v>
                </c:pt>
                <c:pt idx="783">
                  <c:v>4.5312499999999999E-2</c:v>
                </c:pt>
                <c:pt idx="784">
                  <c:v>4.5370370370370401E-2</c:v>
                </c:pt>
                <c:pt idx="785">
                  <c:v>4.54282407407407E-2</c:v>
                </c:pt>
                <c:pt idx="786">
                  <c:v>4.5486111111111102E-2</c:v>
                </c:pt>
                <c:pt idx="787">
                  <c:v>4.5543981481481498E-2</c:v>
                </c:pt>
                <c:pt idx="788">
                  <c:v>4.5601851851851803E-2</c:v>
                </c:pt>
                <c:pt idx="789">
                  <c:v>4.5659722222222199E-2</c:v>
                </c:pt>
                <c:pt idx="790">
                  <c:v>4.5717592592592601E-2</c:v>
                </c:pt>
                <c:pt idx="791">
                  <c:v>4.5775462962962997E-2</c:v>
                </c:pt>
                <c:pt idx="792">
                  <c:v>4.5833333333333302E-2</c:v>
                </c:pt>
                <c:pt idx="793">
                  <c:v>4.5891203703703698E-2</c:v>
                </c:pt>
                <c:pt idx="794">
                  <c:v>4.59490740740741E-2</c:v>
                </c:pt>
                <c:pt idx="795">
                  <c:v>4.6006944444444399E-2</c:v>
                </c:pt>
                <c:pt idx="796">
                  <c:v>4.6064814814814802E-2</c:v>
                </c:pt>
                <c:pt idx="797">
                  <c:v>4.6122685185185197E-2</c:v>
                </c:pt>
                <c:pt idx="798">
                  <c:v>4.61805555555556E-2</c:v>
                </c:pt>
                <c:pt idx="799">
                  <c:v>4.6238425925925898E-2</c:v>
                </c:pt>
                <c:pt idx="800">
                  <c:v>4.6296296296296301E-2</c:v>
                </c:pt>
                <c:pt idx="801">
                  <c:v>4.6354166666666703E-2</c:v>
                </c:pt>
                <c:pt idx="802">
                  <c:v>4.6412037037037002E-2</c:v>
                </c:pt>
                <c:pt idx="803">
                  <c:v>4.6469907407407397E-2</c:v>
                </c:pt>
                <c:pt idx="804">
                  <c:v>4.65277777777778E-2</c:v>
                </c:pt>
                <c:pt idx="805">
                  <c:v>4.6585648148148098E-2</c:v>
                </c:pt>
                <c:pt idx="806">
                  <c:v>4.6643518518518501E-2</c:v>
                </c:pt>
                <c:pt idx="807">
                  <c:v>4.6701388888888903E-2</c:v>
                </c:pt>
                <c:pt idx="808">
                  <c:v>4.6759259259259299E-2</c:v>
                </c:pt>
                <c:pt idx="809">
                  <c:v>4.6817129629629597E-2</c:v>
                </c:pt>
                <c:pt idx="810">
                  <c:v>4.6875E-2</c:v>
                </c:pt>
                <c:pt idx="811">
                  <c:v>4.6932870370370403E-2</c:v>
                </c:pt>
                <c:pt idx="812">
                  <c:v>4.6990740740740701E-2</c:v>
                </c:pt>
                <c:pt idx="813">
                  <c:v>4.7048611111111097E-2</c:v>
                </c:pt>
                <c:pt idx="814">
                  <c:v>4.7106481481481499E-2</c:v>
                </c:pt>
                <c:pt idx="815">
                  <c:v>4.7164351851851798E-2</c:v>
                </c:pt>
                <c:pt idx="816">
                  <c:v>4.72222222222222E-2</c:v>
                </c:pt>
                <c:pt idx="817">
                  <c:v>4.7280092592592603E-2</c:v>
                </c:pt>
                <c:pt idx="818">
                  <c:v>4.7337962962962998E-2</c:v>
                </c:pt>
                <c:pt idx="819">
                  <c:v>4.7395833333333297E-2</c:v>
                </c:pt>
                <c:pt idx="820">
                  <c:v>4.7453703703703699E-2</c:v>
                </c:pt>
                <c:pt idx="821">
                  <c:v>4.7511574074074102E-2</c:v>
                </c:pt>
                <c:pt idx="822">
                  <c:v>4.75694444444444E-2</c:v>
                </c:pt>
                <c:pt idx="823">
                  <c:v>4.7627314814814803E-2</c:v>
                </c:pt>
                <c:pt idx="824">
                  <c:v>4.7685185185185198E-2</c:v>
                </c:pt>
                <c:pt idx="825">
                  <c:v>4.7743055555555601E-2</c:v>
                </c:pt>
                <c:pt idx="826">
                  <c:v>4.78009259259259E-2</c:v>
                </c:pt>
                <c:pt idx="827">
                  <c:v>4.7858796296296302E-2</c:v>
                </c:pt>
                <c:pt idx="828">
                  <c:v>4.7916666666666698E-2</c:v>
                </c:pt>
                <c:pt idx="829">
                  <c:v>4.7974537037037003E-2</c:v>
                </c:pt>
                <c:pt idx="830">
                  <c:v>4.8032407407407399E-2</c:v>
                </c:pt>
                <c:pt idx="831">
                  <c:v>4.8090277777777801E-2</c:v>
                </c:pt>
                <c:pt idx="832">
                  <c:v>4.81481481481481E-2</c:v>
                </c:pt>
                <c:pt idx="833">
                  <c:v>4.8206018518518502E-2</c:v>
                </c:pt>
                <c:pt idx="834">
                  <c:v>4.8263888888888898E-2</c:v>
                </c:pt>
                <c:pt idx="835">
                  <c:v>4.83217592592593E-2</c:v>
                </c:pt>
                <c:pt idx="836">
                  <c:v>4.8379629629629599E-2</c:v>
                </c:pt>
                <c:pt idx="837">
                  <c:v>4.8437500000000001E-2</c:v>
                </c:pt>
                <c:pt idx="838">
                  <c:v>4.8495370370370397E-2</c:v>
                </c:pt>
                <c:pt idx="839">
                  <c:v>4.8553240740740702E-2</c:v>
                </c:pt>
                <c:pt idx="840">
                  <c:v>4.8611111111111098E-2</c:v>
                </c:pt>
                <c:pt idx="841">
                  <c:v>4.8668981481481501E-2</c:v>
                </c:pt>
                <c:pt idx="842">
                  <c:v>4.8726851851851799E-2</c:v>
                </c:pt>
                <c:pt idx="843">
                  <c:v>4.8784722222222202E-2</c:v>
                </c:pt>
                <c:pt idx="844">
                  <c:v>4.8842592592592597E-2</c:v>
                </c:pt>
                <c:pt idx="845">
                  <c:v>4.8900462962963E-2</c:v>
                </c:pt>
                <c:pt idx="846">
                  <c:v>4.8958333333333298E-2</c:v>
                </c:pt>
                <c:pt idx="847">
                  <c:v>4.9016203703703701E-2</c:v>
                </c:pt>
                <c:pt idx="848">
                  <c:v>4.9074074074074103E-2</c:v>
                </c:pt>
                <c:pt idx="849">
                  <c:v>4.9131944444444402E-2</c:v>
                </c:pt>
                <c:pt idx="850">
                  <c:v>4.9189814814814797E-2</c:v>
                </c:pt>
                <c:pt idx="851">
                  <c:v>4.92476851851852E-2</c:v>
                </c:pt>
                <c:pt idx="852">
                  <c:v>4.9305555555555602E-2</c:v>
                </c:pt>
                <c:pt idx="853">
                  <c:v>4.9363425925925901E-2</c:v>
                </c:pt>
                <c:pt idx="854">
                  <c:v>4.9421296296296303E-2</c:v>
                </c:pt>
                <c:pt idx="855">
                  <c:v>4.9479166666666699E-2</c:v>
                </c:pt>
                <c:pt idx="856">
                  <c:v>4.9537037037036998E-2</c:v>
                </c:pt>
                <c:pt idx="857">
                  <c:v>4.95949074074074E-2</c:v>
                </c:pt>
                <c:pt idx="858">
                  <c:v>4.9652777777777803E-2</c:v>
                </c:pt>
                <c:pt idx="859">
                  <c:v>4.9710648148148101E-2</c:v>
                </c:pt>
                <c:pt idx="860">
                  <c:v>4.9768518518518497E-2</c:v>
                </c:pt>
                <c:pt idx="861">
                  <c:v>4.9826388888888899E-2</c:v>
                </c:pt>
                <c:pt idx="862">
                  <c:v>4.9884259259259302E-2</c:v>
                </c:pt>
                <c:pt idx="863">
                  <c:v>4.99421296296296E-2</c:v>
                </c:pt>
                <c:pt idx="864">
                  <c:v>0.05</c:v>
                </c:pt>
                <c:pt idx="865">
                  <c:v>5.0057870370370398E-2</c:v>
                </c:pt>
                <c:pt idx="866">
                  <c:v>5.0115740740740697E-2</c:v>
                </c:pt>
                <c:pt idx="867">
                  <c:v>5.0173611111111099E-2</c:v>
                </c:pt>
                <c:pt idx="868">
                  <c:v>5.0231481481481502E-2</c:v>
                </c:pt>
                <c:pt idx="869">
                  <c:v>5.02893518518518E-2</c:v>
                </c:pt>
                <c:pt idx="870">
                  <c:v>5.0347222222222203E-2</c:v>
                </c:pt>
                <c:pt idx="871">
                  <c:v>5.0405092592592599E-2</c:v>
                </c:pt>
                <c:pt idx="872">
                  <c:v>5.0462962962963001E-2</c:v>
                </c:pt>
                <c:pt idx="873">
                  <c:v>5.05208333333333E-2</c:v>
                </c:pt>
                <c:pt idx="874">
                  <c:v>5.0578703703703702E-2</c:v>
                </c:pt>
                <c:pt idx="875">
                  <c:v>5.0636574074074098E-2</c:v>
                </c:pt>
                <c:pt idx="876">
                  <c:v>5.0694444444444403E-2</c:v>
                </c:pt>
                <c:pt idx="877">
                  <c:v>5.0752314814814799E-2</c:v>
                </c:pt>
                <c:pt idx="878">
                  <c:v>5.0810185185185201E-2</c:v>
                </c:pt>
                <c:pt idx="879">
                  <c:v>5.08680555555555E-2</c:v>
                </c:pt>
                <c:pt idx="880">
                  <c:v>5.0925925925925902E-2</c:v>
                </c:pt>
                <c:pt idx="881">
                  <c:v>5.0983796296296298E-2</c:v>
                </c:pt>
                <c:pt idx="882">
                  <c:v>5.10416666666667E-2</c:v>
                </c:pt>
                <c:pt idx="883">
                  <c:v>5.1099537037036999E-2</c:v>
                </c:pt>
                <c:pt idx="884">
                  <c:v>5.1157407407407401E-2</c:v>
                </c:pt>
                <c:pt idx="885">
                  <c:v>5.1215277777777797E-2</c:v>
                </c:pt>
                <c:pt idx="886">
                  <c:v>5.1273148148148102E-2</c:v>
                </c:pt>
                <c:pt idx="887">
                  <c:v>5.1331018518518498E-2</c:v>
                </c:pt>
                <c:pt idx="888">
                  <c:v>5.1388888888888901E-2</c:v>
                </c:pt>
                <c:pt idx="889">
                  <c:v>5.1446759259259303E-2</c:v>
                </c:pt>
                <c:pt idx="890">
                  <c:v>5.1504629629629602E-2</c:v>
                </c:pt>
                <c:pt idx="891">
                  <c:v>5.1562499999999997E-2</c:v>
                </c:pt>
                <c:pt idx="892">
                  <c:v>5.16203703703704E-2</c:v>
                </c:pt>
                <c:pt idx="893">
                  <c:v>5.1678240740740698E-2</c:v>
                </c:pt>
                <c:pt idx="894">
                  <c:v>5.1736111111111101E-2</c:v>
                </c:pt>
                <c:pt idx="895">
                  <c:v>5.1793981481481503E-2</c:v>
                </c:pt>
                <c:pt idx="896">
                  <c:v>5.1851851851851899E-2</c:v>
                </c:pt>
                <c:pt idx="897">
                  <c:v>5.1909722222222197E-2</c:v>
                </c:pt>
                <c:pt idx="898">
                  <c:v>5.19675925925926E-2</c:v>
                </c:pt>
                <c:pt idx="899">
                  <c:v>5.2025462962963002E-2</c:v>
                </c:pt>
                <c:pt idx="900">
                  <c:v>5.2083333333333301E-2</c:v>
                </c:pt>
                <c:pt idx="901">
                  <c:v>5.2141203703703697E-2</c:v>
                </c:pt>
                <c:pt idx="902">
                  <c:v>5.2199074074074099E-2</c:v>
                </c:pt>
                <c:pt idx="903">
                  <c:v>5.2256944444444398E-2</c:v>
                </c:pt>
                <c:pt idx="904">
                  <c:v>5.23148148148148E-2</c:v>
                </c:pt>
                <c:pt idx="905">
                  <c:v>5.2372685185185203E-2</c:v>
                </c:pt>
                <c:pt idx="906">
                  <c:v>5.2430555555555501E-2</c:v>
                </c:pt>
                <c:pt idx="907">
                  <c:v>5.2488425925925897E-2</c:v>
                </c:pt>
                <c:pt idx="908">
                  <c:v>5.2546296296296299E-2</c:v>
                </c:pt>
                <c:pt idx="909">
                  <c:v>5.2604166666666702E-2</c:v>
                </c:pt>
                <c:pt idx="910">
                  <c:v>5.2662037037037E-2</c:v>
                </c:pt>
                <c:pt idx="911">
                  <c:v>5.2719907407407403E-2</c:v>
                </c:pt>
                <c:pt idx="912">
                  <c:v>5.2777777777777798E-2</c:v>
                </c:pt>
                <c:pt idx="913">
                  <c:v>5.2835648148148097E-2</c:v>
                </c:pt>
                <c:pt idx="914">
                  <c:v>5.2893518518518499E-2</c:v>
                </c:pt>
                <c:pt idx="915">
                  <c:v>5.2951388888888902E-2</c:v>
                </c:pt>
                <c:pt idx="916">
                  <c:v>5.3009259259259298E-2</c:v>
                </c:pt>
                <c:pt idx="917">
                  <c:v>5.3067129629629603E-2</c:v>
                </c:pt>
                <c:pt idx="918">
                  <c:v>5.3124999999999999E-2</c:v>
                </c:pt>
                <c:pt idx="919">
                  <c:v>5.3182870370370401E-2</c:v>
                </c:pt>
                <c:pt idx="920">
                  <c:v>5.32407407407407E-2</c:v>
                </c:pt>
                <c:pt idx="921">
                  <c:v>5.3298611111111102E-2</c:v>
                </c:pt>
                <c:pt idx="922">
                  <c:v>5.3356481481481498E-2</c:v>
                </c:pt>
                <c:pt idx="923">
                  <c:v>5.3414351851851803E-2</c:v>
                </c:pt>
                <c:pt idx="924">
                  <c:v>5.3472222222222199E-2</c:v>
                </c:pt>
                <c:pt idx="925">
                  <c:v>5.3530092592592601E-2</c:v>
                </c:pt>
                <c:pt idx="926">
                  <c:v>5.3587962962962997E-2</c:v>
                </c:pt>
                <c:pt idx="927">
                  <c:v>5.3645833333333302E-2</c:v>
                </c:pt>
                <c:pt idx="928">
                  <c:v>5.3703703703703698E-2</c:v>
                </c:pt>
                <c:pt idx="929">
                  <c:v>5.37615740740741E-2</c:v>
                </c:pt>
                <c:pt idx="930">
                  <c:v>5.3819444444444399E-2</c:v>
                </c:pt>
                <c:pt idx="931">
                  <c:v>5.3877314814814802E-2</c:v>
                </c:pt>
                <c:pt idx="932">
                  <c:v>5.3935185185185197E-2</c:v>
                </c:pt>
                <c:pt idx="933">
                  <c:v>5.39930555555556E-2</c:v>
                </c:pt>
                <c:pt idx="934">
                  <c:v>5.4050925925925898E-2</c:v>
                </c:pt>
                <c:pt idx="935">
                  <c:v>5.4108796296296301E-2</c:v>
                </c:pt>
                <c:pt idx="936">
                  <c:v>5.4166666666666703E-2</c:v>
                </c:pt>
                <c:pt idx="937">
                  <c:v>5.4224537037037002E-2</c:v>
                </c:pt>
                <c:pt idx="938">
                  <c:v>5.4282407407407397E-2</c:v>
                </c:pt>
                <c:pt idx="939">
                  <c:v>5.43402777777778E-2</c:v>
                </c:pt>
                <c:pt idx="940">
                  <c:v>5.4398148148148098E-2</c:v>
                </c:pt>
                <c:pt idx="941">
                  <c:v>5.4456018518518501E-2</c:v>
                </c:pt>
                <c:pt idx="942">
                  <c:v>5.4513888888888903E-2</c:v>
                </c:pt>
                <c:pt idx="943">
                  <c:v>5.4571759259259299E-2</c:v>
                </c:pt>
                <c:pt idx="944">
                  <c:v>5.4629629629629597E-2</c:v>
                </c:pt>
                <c:pt idx="945">
                  <c:v>5.46875E-2</c:v>
                </c:pt>
                <c:pt idx="946">
                  <c:v>5.4745370370370403E-2</c:v>
                </c:pt>
                <c:pt idx="947">
                  <c:v>5.4803240740740701E-2</c:v>
                </c:pt>
                <c:pt idx="948">
                  <c:v>5.4861111111111097E-2</c:v>
                </c:pt>
                <c:pt idx="949">
                  <c:v>5.4918981481481499E-2</c:v>
                </c:pt>
                <c:pt idx="950">
                  <c:v>5.4976851851851798E-2</c:v>
                </c:pt>
                <c:pt idx="951">
                  <c:v>5.50347222222222E-2</c:v>
                </c:pt>
                <c:pt idx="952">
                  <c:v>5.5092592592592603E-2</c:v>
                </c:pt>
                <c:pt idx="953">
                  <c:v>5.5150462962962998E-2</c:v>
                </c:pt>
                <c:pt idx="954">
                  <c:v>5.5208333333333297E-2</c:v>
                </c:pt>
                <c:pt idx="955">
                  <c:v>5.5266203703703699E-2</c:v>
                </c:pt>
                <c:pt idx="956">
                  <c:v>5.5324074074074102E-2</c:v>
                </c:pt>
                <c:pt idx="957">
                  <c:v>5.53819444444444E-2</c:v>
                </c:pt>
                <c:pt idx="958">
                  <c:v>5.5439814814814803E-2</c:v>
                </c:pt>
                <c:pt idx="959">
                  <c:v>5.5497685185185198E-2</c:v>
                </c:pt>
                <c:pt idx="960">
                  <c:v>5.5555555555555601E-2</c:v>
                </c:pt>
                <c:pt idx="961">
                  <c:v>5.56134259259259E-2</c:v>
                </c:pt>
                <c:pt idx="962">
                  <c:v>5.5671296296296302E-2</c:v>
                </c:pt>
                <c:pt idx="963">
                  <c:v>5.5729166666666698E-2</c:v>
                </c:pt>
                <c:pt idx="964">
                  <c:v>5.5787037037037003E-2</c:v>
                </c:pt>
                <c:pt idx="965">
                  <c:v>5.5844907407407399E-2</c:v>
                </c:pt>
                <c:pt idx="966">
                  <c:v>5.5902777777777801E-2</c:v>
                </c:pt>
                <c:pt idx="967">
                  <c:v>5.59606481481481E-2</c:v>
                </c:pt>
                <c:pt idx="968">
                  <c:v>5.6018518518518502E-2</c:v>
                </c:pt>
                <c:pt idx="969">
                  <c:v>5.6076388888888898E-2</c:v>
                </c:pt>
                <c:pt idx="970">
                  <c:v>5.61342592592593E-2</c:v>
                </c:pt>
                <c:pt idx="971">
                  <c:v>5.6192129629629599E-2</c:v>
                </c:pt>
                <c:pt idx="972">
                  <c:v>5.6250000000000001E-2</c:v>
                </c:pt>
                <c:pt idx="973">
                  <c:v>5.6307870370370397E-2</c:v>
                </c:pt>
                <c:pt idx="974">
                  <c:v>5.6365740740740702E-2</c:v>
                </c:pt>
                <c:pt idx="975">
                  <c:v>5.6423611111111098E-2</c:v>
                </c:pt>
                <c:pt idx="976">
                  <c:v>5.6481481481481501E-2</c:v>
                </c:pt>
                <c:pt idx="977">
                  <c:v>5.6539351851851799E-2</c:v>
                </c:pt>
                <c:pt idx="978">
                  <c:v>5.6597222222222202E-2</c:v>
                </c:pt>
                <c:pt idx="979">
                  <c:v>5.6655092592592597E-2</c:v>
                </c:pt>
                <c:pt idx="980">
                  <c:v>5.6712962962963E-2</c:v>
                </c:pt>
                <c:pt idx="981">
                  <c:v>5.6770833333333298E-2</c:v>
                </c:pt>
                <c:pt idx="982">
                  <c:v>5.6828703703703701E-2</c:v>
                </c:pt>
                <c:pt idx="983">
                  <c:v>5.6886574074074103E-2</c:v>
                </c:pt>
                <c:pt idx="984">
                  <c:v>5.6944444444444402E-2</c:v>
                </c:pt>
                <c:pt idx="985">
                  <c:v>5.7002314814814797E-2</c:v>
                </c:pt>
                <c:pt idx="986">
                  <c:v>5.70601851851852E-2</c:v>
                </c:pt>
                <c:pt idx="987">
                  <c:v>5.7118055555555602E-2</c:v>
                </c:pt>
                <c:pt idx="988">
                  <c:v>5.7175925925925901E-2</c:v>
                </c:pt>
                <c:pt idx="989">
                  <c:v>5.7233796296296303E-2</c:v>
                </c:pt>
                <c:pt idx="990">
                  <c:v>5.7291666666666699E-2</c:v>
                </c:pt>
                <c:pt idx="991">
                  <c:v>5.7349537037036998E-2</c:v>
                </c:pt>
                <c:pt idx="992">
                  <c:v>5.74074074074074E-2</c:v>
                </c:pt>
                <c:pt idx="993">
                  <c:v>5.7465277777777803E-2</c:v>
                </c:pt>
                <c:pt idx="994">
                  <c:v>5.7523148148148101E-2</c:v>
                </c:pt>
                <c:pt idx="995">
                  <c:v>5.7581018518518497E-2</c:v>
                </c:pt>
                <c:pt idx="996">
                  <c:v>5.7638888888888899E-2</c:v>
                </c:pt>
                <c:pt idx="997">
                  <c:v>5.7696759259259302E-2</c:v>
                </c:pt>
                <c:pt idx="998">
                  <c:v>5.77546296296296E-2</c:v>
                </c:pt>
                <c:pt idx="999">
                  <c:v>5.7812500000000003E-2</c:v>
                </c:pt>
                <c:pt idx="1000">
                  <c:v>5.7870370370370398E-2</c:v>
                </c:pt>
                <c:pt idx="1001">
                  <c:v>5.7928240740740697E-2</c:v>
                </c:pt>
                <c:pt idx="1002">
                  <c:v>5.7986111111111099E-2</c:v>
                </c:pt>
                <c:pt idx="1003">
                  <c:v>5.8043981481481502E-2</c:v>
                </c:pt>
                <c:pt idx="1004">
                  <c:v>5.81018518518518E-2</c:v>
                </c:pt>
                <c:pt idx="1005">
                  <c:v>5.8159722222222203E-2</c:v>
                </c:pt>
                <c:pt idx="1006">
                  <c:v>5.8217592592592599E-2</c:v>
                </c:pt>
                <c:pt idx="1007">
                  <c:v>5.8275462962963001E-2</c:v>
                </c:pt>
                <c:pt idx="1008">
                  <c:v>5.83333333333333E-2</c:v>
                </c:pt>
                <c:pt idx="1009">
                  <c:v>5.8391203703703702E-2</c:v>
                </c:pt>
                <c:pt idx="1010">
                  <c:v>5.8449074074074098E-2</c:v>
                </c:pt>
                <c:pt idx="1011">
                  <c:v>5.8506944444444403E-2</c:v>
                </c:pt>
                <c:pt idx="1012">
                  <c:v>5.8564814814814799E-2</c:v>
                </c:pt>
                <c:pt idx="1013">
                  <c:v>5.8622685185185201E-2</c:v>
                </c:pt>
                <c:pt idx="1014">
                  <c:v>5.86805555555555E-2</c:v>
                </c:pt>
                <c:pt idx="1015">
                  <c:v>5.8738425925925902E-2</c:v>
                </c:pt>
                <c:pt idx="1016">
                  <c:v>5.8796296296296298E-2</c:v>
                </c:pt>
                <c:pt idx="1017">
                  <c:v>5.88541666666667E-2</c:v>
                </c:pt>
                <c:pt idx="1018">
                  <c:v>5.8912037037036999E-2</c:v>
                </c:pt>
                <c:pt idx="1019">
                  <c:v>5.8969907407407401E-2</c:v>
                </c:pt>
                <c:pt idx="1020">
                  <c:v>5.9027777777777797E-2</c:v>
                </c:pt>
                <c:pt idx="1021">
                  <c:v>5.9085648148148102E-2</c:v>
                </c:pt>
                <c:pt idx="1022">
                  <c:v>5.9143518518518498E-2</c:v>
                </c:pt>
                <c:pt idx="1023">
                  <c:v>5.9201388888888901E-2</c:v>
                </c:pt>
                <c:pt idx="1024">
                  <c:v>5.9259259259259303E-2</c:v>
                </c:pt>
                <c:pt idx="1025">
                  <c:v>5.9317129629629602E-2</c:v>
                </c:pt>
                <c:pt idx="1026">
                  <c:v>5.9374999999999997E-2</c:v>
                </c:pt>
                <c:pt idx="1027">
                  <c:v>5.94328703703704E-2</c:v>
                </c:pt>
                <c:pt idx="1028">
                  <c:v>5.9490740740740698E-2</c:v>
                </c:pt>
                <c:pt idx="1029">
                  <c:v>5.9548611111111101E-2</c:v>
                </c:pt>
                <c:pt idx="1030">
                  <c:v>5.9606481481481503E-2</c:v>
                </c:pt>
                <c:pt idx="1031">
                  <c:v>5.9664351851851899E-2</c:v>
                </c:pt>
                <c:pt idx="1032">
                  <c:v>5.9722222222222197E-2</c:v>
                </c:pt>
                <c:pt idx="1033">
                  <c:v>5.97800925925926E-2</c:v>
                </c:pt>
                <c:pt idx="1034">
                  <c:v>5.9837962962963002E-2</c:v>
                </c:pt>
                <c:pt idx="1035">
                  <c:v>5.9895833333333301E-2</c:v>
                </c:pt>
                <c:pt idx="1036">
                  <c:v>5.9953703703703697E-2</c:v>
                </c:pt>
                <c:pt idx="1037">
                  <c:v>6.0011574074074099E-2</c:v>
                </c:pt>
                <c:pt idx="1038">
                  <c:v>6.0069444444444398E-2</c:v>
                </c:pt>
                <c:pt idx="1039">
                  <c:v>6.01273148148148E-2</c:v>
                </c:pt>
                <c:pt idx="1040">
                  <c:v>6.0185185185185203E-2</c:v>
                </c:pt>
                <c:pt idx="1041">
                  <c:v>6.0243055555555501E-2</c:v>
                </c:pt>
                <c:pt idx="1042">
                  <c:v>6.0300925925925897E-2</c:v>
                </c:pt>
                <c:pt idx="1043">
                  <c:v>6.0358796296296299E-2</c:v>
                </c:pt>
                <c:pt idx="1044">
                  <c:v>6.0416666666666702E-2</c:v>
                </c:pt>
                <c:pt idx="1045">
                  <c:v>6.0474537037037E-2</c:v>
                </c:pt>
                <c:pt idx="1046">
                  <c:v>6.0532407407407403E-2</c:v>
                </c:pt>
                <c:pt idx="1047">
                  <c:v>6.0590277777777798E-2</c:v>
                </c:pt>
                <c:pt idx="1048">
                  <c:v>6.0648148148148097E-2</c:v>
                </c:pt>
                <c:pt idx="1049">
                  <c:v>6.0706018518518499E-2</c:v>
                </c:pt>
                <c:pt idx="1050">
                  <c:v>6.0763888888888902E-2</c:v>
                </c:pt>
                <c:pt idx="1051">
                  <c:v>6.0821759259259298E-2</c:v>
                </c:pt>
                <c:pt idx="1052">
                  <c:v>6.0879629629629603E-2</c:v>
                </c:pt>
                <c:pt idx="1053">
                  <c:v>6.0937499999999999E-2</c:v>
                </c:pt>
                <c:pt idx="1054">
                  <c:v>6.0995370370370401E-2</c:v>
                </c:pt>
                <c:pt idx="1055">
                  <c:v>6.10532407407407E-2</c:v>
                </c:pt>
                <c:pt idx="1056">
                  <c:v>6.1111111111111102E-2</c:v>
                </c:pt>
                <c:pt idx="1057">
                  <c:v>6.1168981481481498E-2</c:v>
                </c:pt>
                <c:pt idx="1058">
                  <c:v>6.1226851851851803E-2</c:v>
                </c:pt>
                <c:pt idx="1059">
                  <c:v>6.1284722222222199E-2</c:v>
                </c:pt>
                <c:pt idx="1060">
                  <c:v>6.1342592592592601E-2</c:v>
                </c:pt>
                <c:pt idx="1061">
                  <c:v>6.1400462962962997E-2</c:v>
                </c:pt>
                <c:pt idx="1062">
                  <c:v>6.1458333333333302E-2</c:v>
                </c:pt>
                <c:pt idx="1063">
                  <c:v>6.1516203703703698E-2</c:v>
                </c:pt>
                <c:pt idx="1064">
                  <c:v>6.15740740740741E-2</c:v>
                </c:pt>
              </c:numCache>
            </c:numRef>
          </c:xVal>
          <c:yVal>
            <c:numRef>
              <c:f>Sheet1!$I$2:$I$1153</c:f>
              <c:numCache>
                <c:formatCode>General</c:formatCode>
                <c:ptCount val="1152"/>
                <c:pt idx="0">
                  <c:v>3.327</c:v>
                </c:pt>
                <c:pt idx="1">
                  <c:v>3.327</c:v>
                </c:pt>
                <c:pt idx="2">
                  <c:v>3.327</c:v>
                </c:pt>
                <c:pt idx="3">
                  <c:v>3.327</c:v>
                </c:pt>
                <c:pt idx="4">
                  <c:v>3.327</c:v>
                </c:pt>
                <c:pt idx="5">
                  <c:v>3.327</c:v>
                </c:pt>
                <c:pt idx="6">
                  <c:v>3.327</c:v>
                </c:pt>
                <c:pt idx="7">
                  <c:v>3.327</c:v>
                </c:pt>
                <c:pt idx="8">
                  <c:v>3.3260000000000001</c:v>
                </c:pt>
                <c:pt idx="9">
                  <c:v>3.3260000000000001</c:v>
                </c:pt>
                <c:pt idx="10">
                  <c:v>3.3260000000000001</c:v>
                </c:pt>
                <c:pt idx="11">
                  <c:v>3.327</c:v>
                </c:pt>
                <c:pt idx="12">
                  <c:v>3.327</c:v>
                </c:pt>
                <c:pt idx="13">
                  <c:v>3.327</c:v>
                </c:pt>
                <c:pt idx="14">
                  <c:v>3.327</c:v>
                </c:pt>
                <c:pt idx="15">
                  <c:v>3.327</c:v>
                </c:pt>
                <c:pt idx="16">
                  <c:v>3.327</c:v>
                </c:pt>
                <c:pt idx="17">
                  <c:v>3.327</c:v>
                </c:pt>
                <c:pt idx="18">
                  <c:v>3.327</c:v>
                </c:pt>
                <c:pt idx="19">
                  <c:v>3.327</c:v>
                </c:pt>
                <c:pt idx="20">
                  <c:v>3.327</c:v>
                </c:pt>
                <c:pt idx="21">
                  <c:v>3.327</c:v>
                </c:pt>
                <c:pt idx="22">
                  <c:v>3.3279999999999998</c:v>
                </c:pt>
                <c:pt idx="23">
                  <c:v>3.3279999999999998</c:v>
                </c:pt>
                <c:pt idx="24">
                  <c:v>3.3279999999999998</c:v>
                </c:pt>
                <c:pt idx="25">
                  <c:v>3.3279999999999998</c:v>
                </c:pt>
                <c:pt idx="26">
                  <c:v>3.3279999999999998</c:v>
                </c:pt>
                <c:pt idx="27">
                  <c:v>3.3279999999999998</c:v>
                </c:pt>
                <c:pt idx="28">
                  <c:v>3.3279999999999998</c:v>
                </c:pt>
                <c:pt idx="29">
                  <c:v>3.3279999999999998</c:v>
                </c:pt>
                <c:pt idx="30">
                  <c:v>3.3279999999999998</c:v>
                </c:pt>
                <c:pt idx="31">
                  <c:v>3.3290000000000002</c:v>
                </c:pt>
                <c:pt idx="32">
                  <c:v>3.3290000000000002</c:v>
                </c:pt>
                <c:pt idx="33">
                  <c:v>3.3290000000000002</c:v>
                </c:pt>
                <c:pt idx="34">
                  <c:v>3.3290000000000002</c:v>
                </c:pt>
                <c:pt idx="35">
                  <c:v>3.3290000000000002</c:v>
                </c:pt>
                <c:pt idx="36">
                  <c:v>3.3290000000000002</c:v>
                </c:pt>
                <c:pt idx="37">
                  <c:v>3.3290000000000002</c:v>
                </c:pt>
                <c:pt idx="38">
                  <c:v>3.3290000000000002</c:v>
                </c:pt>
                <c:pt idx="39">
                  <c:v>3.3290000000000002</c:v>
                </c:pt>
                <c:pt idx="40">
                  <c:v>3.3290000000000002</c:v>
                </c:pt>
                <c:pt idx="41">
                  <c:v>3.3290000000000002</c:v>
                </c:pt>
                <c:pt idx="42">
                  <c:v>3.33</c:v>
                </c:pt>
                <c:pt idx="43">
                  <c:v>3.33</c:v>
                </c:pt>
                <c:pt idx="44">
                  <c:v>3.33</c:v>
                </c:pt>
                <c:pt idx="45">
                  <c:v>3.33</c:v>
                </c:pt>
                <c:pt idx="46">
                  <c:v>3.33</c:v>
                </c:pt>
                <c:pt idx="47">
                  <c:v>3.33</c:v>
                </c:pt>
                <c:pt idx="48">
                  <c:v>3.33</c:v>
                </c:pt>
                <c:pt idx="49">
                  <c:v>3.33</c:v>
                </c:pt>
                <c:pt idx="50">
                  <c:v>3.33</c:v>
                </c:pt>
                <c:pt idx="51">
                  <c:v>3.33</c:v>
                </c:pt>
                <c:pt idx="52">
                  <c:v>3.33</c:v>
                </c:pt>
                <c:pt idx="53">
                  <c:v>3.33</c:v>
                </c:pt>
                <c:pt idx="54">
                  <c:v>3.33</c:v>
                </c:pt>
                <c:pt idx="55">
                  <c:v>3.33</c:v>
                </c:pt>
                <c:pt idx="56">
                  <c:v>3.33</c:v>
                </c:pt>
                <c:pt idx="57">
                  <c:v>3.33</c:v>
                </c:pt>
                <c:pt idx="58">
                  <c:v>3.331</c:v>
                </c:pt>
                <c:pt idx="59">
                  <c:v>3.331</c:v>
                </c:pt>
                <c:pt idx="60">
                  <c:v>3.331</c:v>
                </c:pt>
                <c:pt idx="61">
                  <c:v>3.331</c:v>
                </c:pt>
                <c:pt idx="62">
                  <c:v>3.331</c:v>
                </c:pt>
                <c:pt idx="63">
                  <c:v>3.331</c:v>
                </c:pt>
                <c:pt idx="64">
                  <c:v>3.331</c:v>
                </c:pt>
                <c:pt idx="65">
                  <c:v>3.331</c:v>
                </c:pt>
                <c:pt idx="66">
                  <c:v>3.331</c:v>
                </c:pt>
                <c:pt idx="67">
                  <c:v>3.331</c:v>
                </c:pt>
                <c:pt idx="68">
                  <c:v>3.331</c:v>
                </c:pt>
                <c:pt idx="69">
                  <c:v>3.331</c:v>
                </c:pt>
                <c:pt idx="70">
                  <c:v>3.331</c:v>
                </c:pt>
                <c:pt idx="71">
                  <c:v>3.331</c:v>
                </c:pt>
                <c:pt idx="72">
                  <c:v>3.331</c:v>
                </c:pt>
                <c:pt idx="73">
                  <c:v>3.331</c:v>
                </c:pt>
                <c:pt idx="74">
                  <c:v>3.331</c:v>
                </c:pt>
                <c:pt idx="75">
                  <c:v>3.331</c:v>
                </c:pt>
                <c:pt idx="76">
                  <c:v>3.331</c:v>
                </c:pt>
                <c:pt idx="77">
                  <c:v>3.3319999999999999</c:v>
                </c:pt>
                <c:pt idx="78">
                  <c:v>3.3319999999999999</c:v>
                </c:pt>
                <c:pt idx="79">
                  <c:v>3.3319999999999999</c:v>
                </c:pt>
                <c:pt idx="80">
                  <c:v>3.3319999999999999</c:v>
                </c:pt>
                <c:pt idx="81">
                  <c:v>3.3319999999999999</c:v>
                </c:pt>
                <c:pt idx="82">
                  <c:v>3.3319999999999999</c:v>
                </c:pt>
                <c:pt idx="83">
                  <c:v>3.3319999999999999</c:v>
                </c:pt>
                <c:pt idx="84">
                  <c:v>3.3319999999999999</c:v>
                </c:pt>
                <c:pt idx="85">
                  <c:v>3.3319999999999999</c:v>
                </c:pt>
                <c:pt idx="86">
                  <c:v>3.3319999999999999</c:v>
                </c:pt>
                <c:pt idx="87">
                  <c:v>3.3319999999999999</c:v>
                </c:pt>
                <c:pt idx="88">
                  <c:v>3.3319999999999999</c:v>
                </c:pt>
                <c:pt idx="89">
                  <c:v>3.3319999999999999</c:v>
                </c:pt>
                <c:pt idx="90">
                  <c:v>3.3319999999999999</c:v>
                </c:pt>
                <c:pt idx="91">
                  <c:v>3.3319999999999999</c:v>
                </c:pt>
                <c:pt idx="92">
                  <c:v>3.3319999999999999</c:v>
                </c:pt>
                <c:pt idx="93">
                  <c:v>3.3319999999999999</c:v>
                </c:pt>
                <c:pt idx="94">
                  <c:v>3.3319999999999999</c:v>
                </c:pt>
                <c:pt idx="95">
                  <c:v>3.3319999999999999</c:v>
                </c:pt>
                <c:pt idx="96">
                  <c:v>3.3319999999999999</c:v>
                </c:pt>
                <c:pt idx="97">
                  <c:v>3.3319999999999999</c:v>
                </c:pt>
                <c:pt idx="98">
                  <c:v>3.3319999999999999</c:v>
                </c:pt>
                <c:pt idx="99">
                  <c:v>3.3319999999999999</c:v>
                </c:pt>
                <c:pt idx="100">
                  <c:v>3.3319999999999999</c:v>
                </c:pt>
                <c:pt idx="101">
                  <c:v>3.3319999999999999</c:v>
                </c:pt>
                <c:pt idx="102">
                  <c:v>3.3319999999999999</c:v>
                </c:pt>
                <c:pt idx="103">
                  <c:v>3.3319999999999999</c:v>
                </c:pt>
                <c:pt idx="104">
                  <c:v>3.3319999999999999</c:v>
                </c:pt>
                <c:pt idx="105">
                  <c:v>3.3319999999999999</c:v>
                </c:pt>
                <c:pt idx="106">
                  <c:v>3.3319999999999999</c:v>
                </c:pt>
                <c:pt idx="107">
                  <c:v>3.3319999999999999</c:v>
                </c:pt>
                <c:pt idx="108">
                  <c:v>3.3319999999999999</c:v>
                </c:pt>
                <c:pt idx="109">
                  <c:v>3.3319999999999999</c:v>
                </c:pt>
                <c:pt idx="110">
                  <c:v>3.3319999999999999</c:v>
                </c:pt>
                <c:pt idx="111">
                  <c:v>3.3319999999999999</c:v>
                </c:pt>
                <c:pt idx="112">
                  <c:v>3.3319999999999999</c:v>
                </c:pt>
                <c:pt idx="113">
                  <c:v>3.3319999999999999</c:v>
                </c:pt>
                <c:pt idx="114">
                  <c:v>3.3319999999999999</c:v>
                </c:pt>
                <c:pt idx="115">
                  <c:v>3.3319999999999999</c:v>
                </c:pt>
                <c:pt idx="116">
                  <c:v>3.3319999999999999</c:v>
                </c:pt>
                <c:pt idx="117">
                  <c:v>3.3319999999999999</c:v>
                </c:pt>
                <c:pt idx="118">
                  <c:v>3.3319999999999999</c:v>
                </c:pt>
                <c:pt idx="119">
                  <c:v>3.3319999999999999</c:v>
                </c:pt>
                <c:pt idx="120">
                  <c:v>3.3319999999999999</c:v>
                </c:pt>
                <c:pt idx="121">
                  <c:v>3.3319999999999999</c:v>
                </c:pt>
                <c:pt idx="122">
                  <c:v>3.3319999999999999</c:v>
                </c:pt>
                <c:pt idx="123">
                  <c:v>3.3319999999999999</c:v>
                </c:pt>
                <c:pt idx="124">
                  <c:v>3.3319999999999999</c:v>
                </c:pt>
                <c:pt idx="125">
                  <c:v>3.3319999999999999</c:v>
                </c:pt>
                <c:pt idx="126">
                  <c:v>3.3319999999999999</c:v>
                </c:pt>
                <c:pt idx="127">
                  <c:v>3.3319999999999999</c:v>
                </c:pt>
                <c:pt idx="128">
                  <c:v>3.3319999999999999</c:v>
                </c:pt>
                <c:pt idx="129">
                  <c:v>3.3319999999999999</c:v>
                </c:pt>
                <c:pt idx="130">
                  <c:v>3.3319999999999999</c:v>
                </c:pt>
                <c:pt idx="131">
                  <c:v>3.3319999999999999</c:v>
                </c:pt>
                <c:pt idx="132">
                  <c:v>3.3319999999999999</c:v>
                </c:pt>
                <c:pt idx="133">
                  <c:v>3.3319999999999999</c:v>
                </c:pt>
                <c:pt idx="134">
                  <c:v>3.3319999999999999</c:v>
                </c:pt>
                <c:pt idx="135">
                  <c:v>3.3319999999999999</c:v>
                </c:pt>
                <c:pt idx="136">
                  <c:v>3.3319999999999999</c:v>
                </c:pt>
                <c:pt idx="137">
                  <c:v>3.3319999999999999</c:v>
                </c:pt>
                <c:pt idx="138">
                  <c:v>3.3319999999999999</c:v>
                </c:pt>
                <c:pt idx="139">
                  <c:v>3.3319999999999999</c:v>
                </c:pt>
                <c:pt idx="140">
                  <c:v>3.3319999999999999</c:v>
                </c:pt>
                <c:pt idx="141">
                  <c:v>3.331</c:v>
                </c:pt>
                <c:pt idx="142">
                  <c:v>3.3319999999999999</c:v>
                </c:pt>
                <c:pt idx="143">
                  <c:v>3.3319999999999999</c:v>
                </c:pt>
                <c:pt idx="144">
                  <c:v>3.331</c:v>
                </c:pt>
                <c:pt idx="145">
                  <c:v>3.331</c:v>
                </c:pt>
                <c:pt idx="146">
                  <c:v>3.331</c:v>
                </c:pt>
                <c:pt idx="147">
                  <c:v>3.331</c:v>
                </c:pt>
                <c:pt idx="148">
                  <c:v>3.3319999999999999</c:v>
                </c:pt>
                <c:pt idx="149">
                  <c:v>3.3319999999999999</c:v>
                </c:pt>
                <c:pt idx="150">
                  <c:v>3.3319999999999999</c:v>
                </c:pt>
                <c:pt idx="151">
                  <c:v>3.3319999999999999</c:v>
                </c:pt>
                <c:pt idx="152">
                  <c:v>3.3319999999999999</c:v>
                </c:pt>
                <c:pt idx="153">
                  <c:v>3.3319999999999999</c:v>
                </c:pt>
                <c:pt idx="154">
                  <c:v>3.3319999999999999</c:v>
                </c:pt>
                <c:pt idx="155">
                  <c:v>3.3319999999999999</c:v>
                </c:pt>
                <c:pt idx="156">
                  <c:v>3.3319999999999999</c:v>
                </c:pt>
                <c:pt idx="157">
                  <c:v>3.3319999999999999</c:v>
                </c:pt>
                <c:pt idx="158">
                  <c:v>3.3319999999999999</c:v>
                </c:pt>
                <c:pt idx="159">
                  <c:v>3.331</c:v>
                </c:pt>
                <c:pt idx="160">
                  <c:v>3.331</c:v>
                </c:pt>
                <c:pt idx="161">
                  <c:v>3.3319999999999999</c:v>
                </c:pt>
                <c:pt idx="162">
                  <c:v>3.3319999999999999</c:v>
                </c:pt>
                <c:pt idx="163">
                  <c:v>3.3319999999999999</c:v>
                </c:pt>
                <c:pt idx="164">
                  <c:v>3.331</c:v>
                </c:pt>
                <c:pt idx="165">
                  <c:v>3.331</c:v>
                </c:pt>
                <c:pt idx="166">
                  <c:v>3.3319999999999999</c:v>
                </c:pt>
                <c:pt idx="167">
                  <c:v>3.3319999999999999</c:v>
                </c:pt>
                <c:pt idx="168">
                  <c:v>3.3319999999999999</c:v>
                </c:pt>
                <c:pt idx="169">
                  <c:v>3.3319999999999999</c:v>
                </c:pt>
                <c:pt idx="170">
                  <c:v>3.331</c:v>
                </c:pt>
                <c:pt idx="171">
                  <c:v>3.331</c:v>
                </c:pt>
                <c:pt idx="172">
                  <c:v>3.331</c:v>
                </c:pt>
                <c:pt idx="173">
                  <c:v>3.331</c:v>
                </c:pt>
                <c:pt idx="174">
                  <c:v>3.331</c:v>
                </c:pt>
                <c:pt idx="175">
                  <c:v>3.331</c:v>
                </c:pt>
                <c:pt idx="176">
                  <c:v>3.331</c:v>
                </c:pt>
                <c:pt idx="177">
                  <c:v>3.331</c:v>
                </c:pt>
                <c:pt idx="178">
                  <c:v>3.331</c:v>
                </c:pt>
                <c:pt idx="179">
                  <c:v>3.331</c:v>
                </c:pt>
                <c:pt idx="180">
                  <c:v>3.331</c:v>
                </c:pt>
                <c:pt idx="181">
                  <c:v>3.331</c:v>
                </c:pt>
                <c:pt idx="182">
                  <c:v>3.331</c:v>
                </c:pt>
                <c:pt idx="183">
                  <c:v>3.331</c:v>
                </c:pt>
                <c:pt idx="184">
                  <c:v>3.331</c:v>
                </c:pt>
                <c:pt idx="185">
                  <c:v>3.331</c:v>
                </c:pt>
                <c:pt idx="186">
                  <c:v>3.331</c:v>
                </c:pt>
                <c:pt idx="187">
                  <c:v>3.331</c:v>
                </c:pt>
                <c:pt idx="188">
                  <c:v>3.331</c:v>
                </c:pt>
                <c:pt idx="189">
                  <c:v>3.331</c:v>
                </c:pt>
                <c:pt idx="190">
                  <c:v>3.331</c:v>
                </c:pt>
                <c:pt idx="191">
                  <c:v>3.331</c:v>
                </c:pt>
                <c:pt idx="192">
                  <c:v>3.331</c:v>
                </c:pt>
                <c:pt idx="193">
                  <c:v>3.331</c:v>
                </c:pt>
                <c:pt idx="194">
                  <c:v>3.331</c:v>
                </c:pt>
                <c:pt idx="195">
                  <c:v>3.331</c:v>
                </c:pt>
                <c:pt idx="196">
                  <c:v>3.331</c:v>
                </c:pt>
                <c:pt idx="197">
                  <c:v>3.331</c:v>
                </c:pt>
                <c:pt idx="198">
                  <c:v>3.331</c:v>
                </c:pt>
                <c:pt idx="199">
                  <c:v>3.331</c:v>
                </c:pt>
                <c:pt idx="200">
                  <c:v>3.331</c:v>
                </c:pt>
                <c:pt idx="201">
                  <c:v>3.331</c:v>
                </c:pt>
                <c:pt idx="202">
                  <c:v>3.331</c:v>
                </c:pt>
                <c:pt idx="203">
                  <c:v>3.331</c:v>
                </c:pt>
                <c:pt idx="204">
                  <c:v>3.331</c:v>
                </c:pt>
                <c:pt idx="205">
                  <c:v>3.331</c:v>
                </c:pt>
                <c:pt idx="206">
                  <c:v>3.331</c:v>
                </c:pt>
                <c:pt idx="207">
                  <c:v>3.331</c:v>
                </c:pt>
                <c:pt idx="208">
                  <c:v>3.331</c:v>
                </c:pt>
                <c:pt idx="209">
                  <c:v>3.331</c:v>
                </c:pt>
                <c:pt idx="210">
                  <c:v>3.331</c:v>
                </c:pt>
                <c:pt idx="211">
                  <c:v>3.331</c:v>
                </c:pt>
                <c:pt idx="212">
                  <c:v>3.331</c:v>
                </c:pt>
                <c:pt idx="213">
                  <c:v>3.331</c:v>
                </c:pt>
                <c:pt idx="214">
                  <c:v>3.331</c:v>
                </c:pt>
                <c:pt idx="215">
                  <c:v>3.331</c:v>
                </c:pt>
                <c:pt idx="216">
                  <c:v>3.331</c:v>
                </c:pt>
                <c:pt idx="217">
                  <c:v>3.331</c:v>
                </c:pt>
                <c:pt idx="218">
                  <c:v>3.331</c:v>
                </c:pt>
                <c:pt idx="219">
                  <c:v>3.331</c:v>
                </c:pt>
                <c:pt idx="220">
                  <c:v>3.331</c:v>
                </c:pt>
                <c:pt idx="221">
                  <c:v>3.331</c:v>
                </c:pt>
                <c:pt idx="222">
                  <c:v>3.331</c:v>
                </c:pt>
                <c:pt idx="223">
                  <c:v>3.331</c:v>
                </c:pt>
                <c:pt idx="224">
                  <c:v>3.331</c:v>
                </c:pt>
                <c:pt idx="225">
                  <c:v>3.331</c:v>
                </c:pt>
                <c:pt idx="226">
                  <c:v>3.33</c:v>
                </c:pt>
                <c:pt idx="227">
                  <c:v>3.33</c:v>
                </c:pt>
                <c:pt idx="228">
                  <c:v>3.331</c:v>
                </c:pt>
                <c:pt idx="229">
                  <c:v>3.331</c:v>
                </c:pt>
                <c:pt idx="230">
                  <c:v>3.33</c:v>
                </c:pt>
                <c:pt idx="231">
                  <c:v>3.33</c:v>
                </c:pt>
                <c:pt idx="232">
                  <c:v>3.33</c:v>
                </c:pt>
                <c:pt idx="233">
                  <c:v>3.33</c:v>
                </c:pt>
                <c:pt idx="234">
                  <c:v>3.33</c:v>
                </c:pt>
                <c:pt idx="235">
                  <c:v>3.33</c:v>
                </c:pt>
                <c:pt idx="236">
                  <c:v>3.33</c:v>
                </c:pt>
                <c:pt idx="237">
                  <c:v>3.33</c:v>
                </c:pt>
                <c:pt idx="238">
                  <c:v>3.33</c:v>
                </c:pt>
                <c:pt idx="239">
                  <c:v>3.33</c:v>
                </c:pt>
                <c:pt idx="240">
                  <c:v>3.33</c:v>
                </c:pt>
                <c:pt idx="241">
                  <c:v>3.33</c:v>
                </c:pt>
                <c:pt idx="242">
                  <c:v>3.33</c:v>
                </c:pt>
                <c:pt idx="243">
                  <c:v>3.33</c:v>
                </c:pt>
                <c:pt idx="244">
                  <c:v>3.33</c:v>
                </c:pt>
                <c:pt idx="245">
                  <c:v>3.33</c:v>
                </c:pt>
                <c:pt idx="246">
                  <c:v>3.33</c:v>
                </c:pt>
                <c:pt idx="247">
                  <c:v>3.33</c:v>
                </c:pt>
                <c:pt idx="248">
                  <c:v>3.33</c:v>
                </c:pt>
                <c:pt idx="249">
                  <c:v>3.33</c:v>
                </c:pt>
                <c:pt idx="250">
                  <c:v>3.33</c:v>
                </c:pt>
                <c:pt idx="251">
                  <c:v>3.33</c:v>
                </c:pt>
                <c:pt idx="252">
                  <c:v>3.33</c:v>
                </c:pt>
                <c:pt idx="253">
                  <c:v>3.33</c:v>
                </c:pt>
                <c:pt idx="254">
                  <c:v>3.33</c:v>
                </c:pt>
                <c:pt idx="255">
                  <c:v>3.33</c:v>
                </c:pt>
                <c:pt idx="256">
                  <c:v>3.33</c:v>
                </c:pt>
                <c:pt idx="257">
                  <c:v>3.33</c:v>
                </c:pt>
                <c:pt idx="258">
                  <c:v>3.33</c:v>
                </c:pt>
                <c:pt idx="259">
                  <c:v>3.33</c:v>
                </c:pt>
                <c:pt idx="260">
                  <c:v>3.33</c:v>
                </c:pt>
                <c:pt idx="261">
                  <c:v>3.33</c:v>
                </c:pt>
                <c:pt idx="262">
                  <c:v>3.33</c:v>
                </c:pt>
                <c:pt idx="263">
                  <c:v>3.33</c:v>
                </c:pt>
                <c:pt idx="264">
                  <c:v>3.33</c:v>
                </c:pt>
                <c:pt idx="265">
                  <c:v>3.33</c:v>
                </c:pt>
                <c:pt idx="266">
                  <c:v>3.33</c:v>
                </c:pt>
                <c:pt idx="267">
                  <c:v>3.33</c:v>
                </c:pt>
                <c:pt idx="268">
                  <c:v>3.33</c:v>
                </c:pt>
                <c:pt idx="269">
                  <c:v>3.33</c:v>
                </c:pt>
                <c:pt idx="270">
                  <c:v>3.33</c:v>
                </c:pt>
                <c:pt idx="271">
                  <c:v>3.33</c:v>
                </c:pt>
                <c:pt idx="272">
                  <c:v>3.33</c:v>
                </c:pt>
                <c:pt idx="273">
                  <c:v>3.33</c:v>
                </c:pt>
                <c:pt idx="274">
                  <c:v>3.33</c:v>
                </c:pt>
                <c:pt idx="275">
                  <c:v>3.33</c:v>
                </c:pt>
                <c:pt idx="276">
                  <c:v>3.33</c:v>
                </c:pt>
                <c:pt idx="277">
                  <c:v>3.33</c:v>
                </c:pt>
                <c:pt idx="278">
                  <c:v>3.33</c:v>
                </c:pt>
                <c:pt idx="279">
                  <c:v>3.33</c:v>
                </c:pt>
                <c:pt idx="280">
                  <c:v>3.33</c:v>
                </c:pt>
                <c:pt idx="281">
                  <c:v>3.33</c:v>
                </c:pt>
                <c:pt idx="282">
                  <c:v>3.33</c:v>
                </c:pt>
                <c:pt idx="283">
                  <c:v>3.33</c:v>
                </c:pt>
                <c:pt idx="284">
                  <c:v>3.33</c:v>
                </c:pt>
                <c:pt idx="285">
                  <c:v>3.33</c:v>
                </c:pt>
                <c:pt idx="286">
                  <c:v>3.33</c:v>
                </c:pt>
                <c:pt idx="287">
                  <c:v>3.33</c:v>
                </c:pt>
                <c:pt idx="288">
                  <c:v>3.33</c:v>
                </c:pt>
                <c:pt idx="289">
                  <c:v>3.33</c:v>
                </c:pt>
                <c:pt idx="290">
                  <c:v>3.33</c:v>
                </c:pt>
                <c:pt idx="291">
                  <c:v>3.33</c:v>
                </c:pt>
                <c:pt idx="292">
                  <c:v>3.33</c:v>
                </c:pt>
                <c:pt idx="293">
                  <c:v>3.33</c:v>
                </c:pt>
                <c:pt idx="294">
                  <c:v>3.33</c:v>
                </c:pt>
                <c:pt idx="295">
                  <c:v>3.33</c:v>
                </c:pt>
                <c:pt idx="296">
                  <c:v>3.3290000000000002</c:v>
                </c:pt>
                <c:pt idx="297">
                  <c:v>3.3290000000000002</c:v>
                </c:pt>
                <c:pt idx="298">
                  <c:v>3.3290000000000002</c:v>
                </c:pt>
                <c:pt idx="299">
                  <c:v>3.3290000000000002</c:v>
                </c:pt>
                <c:pt idx="300">
                  <c:v>3.3290000000000002</c:v>
                </c:pt>
                <c:pt idx="301">
                  <c:v>3.3290000000000002</c:v>
                </c:pt>
                <c:pt idx="302">
                  <c:v>3.3290000000000002</c:v>
                </c:pt>
                <c:pt idx="303">
                  <c:v>3.3290000000000002</c:v>
                </c:pt>
                <c:pt idx="304">
                  <c:v>3.3290000000000002</c:v>
                </c:pt>
                <c:pt idx="305">
                  <c:v>3.3290000000000002</c:v>
                </c:pt>
                <c:pt idx="306">
                  <c:v>3.3290000000000002</c:v>
                </c:pt>
                <c:pt idx="307">
                  <c:v>3.3290000000000002</c:v>
                </c:pt>
                <c:pt idx="308">
                  <c:v>3.3290000000000002</c:v>
                </c:pt>
                <c:pt idx="309">
                  <c:v>3.3290000000000002</c:v>
                </c:pt>
                <c:pt idx="310">
                  <c:v>3.3290000000000002</c:v>
                </c:pt>
                <c:pt idx="311">
                  <c:v>3.3290000000000002</c:v>
                </c:pt>
                <c:pt idx="312">
                  <c:v>3.3290000000000002</c:v>
                </c:pt>
                <c:pt idx="313">
                  <c:v>3.3290000000000002</c:v>
                </c:pt>
                <c:pt idx="314">
                  <c:v>3.3290000000000002</c:v>
                </c:pt>
                <c:pt idx="315">
                  <c:v>3.3290000000000002</c:v>
                </c:pt>
                <c:pt idx="316">
                  <c:v>3.3290000000000002</c:v>
                </c:pt>
                <c:pt idx="317">
                  <c:v>3.3290000000000002</c:v>
                </c:pt>
                <c:pt idx="318">
                  <c:v>3.3290000000000002</c:v>
                </c:pt>
                <c:pt idx="319">
                  <c:v>3.3290000000000002</c:v>
                </c:pt>
                <c:pt idx="320">
                  <c:v>3.3290000000000002</c:v>
                </c:pt>
                <c:pt idx="321">
                  <c:v>3.3290000000000002</c:v>
                </c:pt>
                <c:pt idx="322">
                  <c:v>3.3290000000000002</c:v>
                </c:pt>
                <c:pt idx="323">
                  <c:v>3.3290000000000002</c:v>
                </c:pt>
                <c:pt idx="324">
                  <c:v>3.3290000000000002</c:v>
                </c:pt>
                <c:pt idx="325">
                  <c:v>3.3290000000000002</c:v>
                </c:pt>
                <c:pt idx="326">
                  <c:v>3.3290000000000002</c:v>
                </c:pt>
                <c:pt idx="327">
                  <c:v>3.3290000000000002</c:v>
                </c:pt>
                <c:pt idx="328">
                  <c:v>3.3290000000000002</c:v>
                </c:pt>
                <c:pt idx="329">
                  <c:v>3.3290000000000002</c:v>
                </c:pt>
                <c:pt idx="330">
                  <c:v>3.3290000000000002</c:v>
                </c:pt>
                <c:pt idx="331">
                  <c:v>3.3279999999999998</c:v>
                </c:pt>
                <c:pt idx="332">
                  <c:v>3.3290000000000002</c:v>
                </c:pt>
                <c:pt idx="333">
                  <c:v>3.3290000000000002</c:v>
                </c:pt>
                <c:pt idx="334">
                  <c:v>3.3290000000000002</c:v>
                </c:pt>
                <c:pt idx="335">
                  <c:v>3.3279999999999998</c:v>
                </c:pt>
                <c:pt idx="336">
                  <c:v>3.3279999999999998</c:v>
                </c:pt>
                <c:pt idx="337">
                  <c:v>3.3279999999999998</c:v>
                </c:pt>
                <c:pt idx="338">
                  <c:v>3.3279999999999998</c:v>
                </c:pt>
                <c:pt idx="339">
                  <c:v>3.3279999999999998</c:v>
                </c:pt>
                <c:pt idx="340">
                  <c:v>3.3279999999999998</c:v>
                </c:pt>
                <c:pt idx="341">
                  <c:v>3.3279999999999998</c:v>
                </c:pt>
                <c:pt idx="342">
                  <c:v>3.3279999999999998</c:v>
                </c:pt>
                <c:pt idx="343">
                  <c:v>3.3279999999999998</c:v>
                </c:pt>
                <c:pt idx="344">
                  <c:v>3.3279999999999998</c:v>
                </c:pt>
                <c:pt idx="345">
                  <c:v>3.3279999999999998</c:v>
                </c:pt>
                <c:pt idx="346">
                  <c:v>3.3279999999999998</c:v>
                </c:pt>
                <c:pt idx="347">
                  <c:v>3.3279999999999998</c:v>
                </c:pt>
                <c:pt idx="348">
                  <c:v>3.3279999999999998</c:v>
                </c:pt>
                <c:pt idx="349">
                  <c:v>3.3279999999999998</c:v>
                </c:pt>
                <c:pt idx="350">
                  <c:v>3.3279999999999998</c:v>
                </c:pt>
                <c:pt idx="351">
                  <c:v>3.3279999999999998</c:v>
                </c:pt>
                <c:pt idx="352">
                  <c:v>3.3279999999999998</c:v>
                </c:pt>
                <c:pt idx="353">
                  <c:v>3.3279999999999998</c:v>
                </c:pt>
                <c:pt idx="354">
                  <c:v>3.3279999999999998</c:v>
                </c:pt>
                <c:pt idx="355">
                  <c:v>3.3279999999999998</c:v>
                </c:pt>
                <c:pt idx="356">
                  <c:v>3.3279999999999998</c:v>
                </c:pt>
                <c:pt idx="357">
                  <c:v>3.3279999999999998</c:v>
                </c:pt>
                <c:pt idx="358">
                  <c:v>3.3279999999999998</c:v>
                </c:pt>
                <c:pt idx="359">
                  <c:v>3.3279999999999998</c:v>
                </c:pt>
                <c:pt idx="360">
                  <c:v>3.3279999999999998</c:v>
                </c:pt>
                <c:pt idx="361">
                  <c:v>3.3279999999999998</c:v>
                </c:pt>
                <c:pt idx="362">
                  <c:v>3.3279999999999998</c:v>
                </c:pt>
                <c:pt idx="363">
                  <c:v>3.3279999999999998</c:v>
                </c:pt>
                <c:pt idx="364">
                  <c:v>3.3279999999999998</c:v>
                </c:pt>
                <c:pt idx="365">
                  <c:v>3.3279999999999998</c:v>
                </c:pt>
                <c:pt idx="366">
                  <c:v>3.3279999999999998</c:v>
                </c:pt>
                <c:pt idx="367">
                  <c:v>3.3279999999999998</c:v>
                </c:pt>
                <c:pt idx="368">
                  <c:v>3.327</c:v>
                </c:pt>
                <c:pt idx="369">
                  <c:v>3.3279999999999998</c:v>
                </c:pt>
                <c:pt idx="370">
                  <c:v>3.3279999999999998</c:v>
                </c:pt>
                <c:pt idx="371">
                  <c:v>3.327</c:v>
                </c:pt>
                <c:pt idx="372">
                  <c:v>3.327</c:v>
                </c:pt>
                <c:pt idx="373">
                  <c:v>3.327</c:v>
                </c:pt>
                <c:pt idx="374">
                  <c:v>3.327</c:v>
                </c:pt>
                <c:pt idx="375">
                  <c:v>3.327</c:v>
                </c:pt>
                <c:pt idx="376">
                  <c:v>3.327</c:v>
                </c:pt>
                <c:pt idx="377">
                  <c:v>3.327</c:v>
                </c:pt>
                <c:pt idx="378">
                  <c:v>3.327</c:v>
                </c:pt>
                <c:pt idx="379">
                  <c:v>3.327</c:v>
                </c:pt>
                <c:pt idx="380">
                  <c:v>3.327</c:v>
                </c:pt>
                <c:pt idx="381">
                  <c:v>3.327</c:v>
                </c:pt>
                <c:pt idx="382">
                  <c:v>3.327</c:v>
                </c:pt>
                <c:pt idx="383">
                  <c:v>3.327</c:v>
                </c:pt>
                <c:pt idx="384">
                  <c:v>3.327</c:v>
                </c:pt>
                <c:pt idx="385">
                  <c:v>3.327</c:v>
                </c:pt>
                <c:pt idx="386">
                  <c:v>3.327</c:v>
                </c:pt>
                <c:pt idx="387">
                  <c:v>3.327</c:v>
                </c:pt>
                <c:pt idx="388">
                  <c:v>3.327</c:v>
                </c:pt>
                <c:pt idx="389">
                  <c:v>3.327</c:v>
                </c:pt>
                <c:pt idx="390">
                  <c:v>3.327</c:v>
                </c:pt>
                <c:pt idx="391">
                  <c:v>3.327</c:v>
                </c:pt>
                <c:pt idx="392">
                  <c:v>3.327</c:v>
                </c:pt>
                <c:pt idx="393">
                  <c:v>3.327</c:v>
                </c:pt>
                <c:pt idx="394">
                  <c:v>3.327</c:v>
                </c:pt>
                <c:pt idx="395">
                  <c:v>3.327</c:v>
                </c:pt>
                <c:pt idx="396">
                  <c:v>3.327</c:v>
                </c:pt>
                <c:pt idx="397">
                  <c:v>3.327</c:v>
                </c:pt>
                <c:pt idx="398">
                  <c:v>3.327</c:v>
                </c:pt>
                <c:pt idx="399">
                  <c:v>3.327</c:v>
                </c:pt>
                <c:pt idx="400">
                  <c:v>3.327</c:v>
                </c:pt>
                <c:pt idx="401">
                  <c:v>3.327</c:v>
                </c:pt>
                <c:pt idx="402">
                  <c:v>3.327</c:v>
                </c:pt>
                <c:pt idx="403">
                  <c:v>3.327</c:v>
                </c:pt>
                <c:pt idx="404">
                  <c:v>3.327</c:v>
                </c:pt>
                <c:pt idx="405">
                  <c:v>3.327</c:v>
                </c:pt>
                <c:pt idx="406">
                  <c:v>3.327</c:v>
                </c:pt>
                <c:pt idx="407">
                  <c:v>3.327</c:v>
                </c:pt>
                <c:pt idx="408">
                  <c:v>3.327</c:v>
                </c:pt>
                <c:pt idx="409">
                  <c:v>3.327</c:v>
                </c:pt>
                <c:pt idx="410">
                  <c:v>3.327</c:v>
                </c:pt>
                <c:pt idx="411">
                  <c:v>3.327</c:v>
                </c:pt>
                <c:pt idx="412">
                  <c:v>3.3260000000000001</c:v>
                </c:pt>
                <c:pt idx="413">
                  <c:v>3.3260000000000001</c:v>
                </c:pt>
                <c:pt idx="414">
                  <c:v>3.327</c:v>
                </c:pt>
                <c:pt idx="415">
                  <c:v>3.327</c:v>
                </c:pt>
                <c:pt idx="416">
                  <c:v>3.3260000000000001</c:v>
                </c:pt>
                <c:pt idx="417">
                  <c:v>3.3260000000000001</c:v>
                </c:pt>
                <c:pt idx="418">
                  <c:v>3.3260000000000001</c:v>
                </c:pt>
                <c:pt idx="419">
                  <c:v>3.3260000000000001</c:v>
                </c:pt>
                <c:pt idx="420">
                  <c:v>3.3260000000000001</c:v>
                </c:pt>
                <c:pt idx="421">
                  <c:v>3.3260000000000001</c:v>
                </c:pt>
                <c:pt idx="422">
                  <c:v>3.3260000000000001</c:v>
                </c:pt>
                <c:pt idx="423">
                  <c:v>3.3260000000000001</c:v>
                </c:pt>
                <c:pt idx="424">
                  <c:v>3.3260000000000001</c:v>
                </c:pt>
                <c:pt idx="425">
                  <c:v>3.3260000000000001</c:v>
                </c:pt>
                <c:pt idx="426">
                  <c:v>3.3260000000000001</c:v>
                </c:pt>
                <c:pt idx="427">
                  <c:v>3.3260000000000001</c:v>
                </c:pt>
                <c:pt idx="428">
                  <c:v>3.3260000000000001</c:v>
                </c:pt>
                <c:pt idx="429">
                  <c:v>3.3260000000000001</c:v>
                </c:pt>
                <c:pt idx="430">
                  <c:v>3.3260000000000001</c:v>
                </c:pt>
                <c:pt idx="431">
                  <c:v>3.3260000000000001</c:v>
                </c:pt>
                <c:pt idx="432">
                  <c:v>3.3260000000000001</c:v>
                </c:pt>
                <c:pt idx="433">
                  <c:v>3.3260000000000001</c:v>
                </c:pt>
                <c:pt idx="434">
                  <c:v>3.3260000000000001</c:v>
                </c:pt>
                <c:pt idx="435">
                  <c:v>3.3260000000000001</c:v>
                </c:pt>
                <c:pt idx="436">
                  <c:v>3.3260000000000001</c:v>
                </c:pt>
                <c:pt idx="437">
                  <c:v>3.3260000000000001</c:v>
                </c:pt>
                <c:pt idx="438">
                  <c:v>3.3260000000000001</c:v>
                </c:pt>
                <c:pt idx="439">
                  <c:v>3.3260000000000001</c:v>
                </c:pt>
                <c:pt idx="440">
                  <c:v>3.3260000000000001</c:v>
                </c:pt>
                <c:pt idx="441">
                  <c:v>3.3260000000000001</c:v>
                </c:pt>
                <c:pt idx="442">
                  <c:v>3.3260000000000001</c:v>
                </c:pt>
                <c:pt idx="443">
                  <c:v>3.3260000000000001</c:v>
                </c:pt>
                <c:pt idx="444">
                  <c:v>3.3260000000000001</c:v>
                </c:pt>
                <c:pt idx="445">
                  <c:v>3.3260000000000001</c:v>
                </c:pt>
                <c:pt idx="446">
                  <c:v>3.3260000000000001</c:v>
                </c:pt>
                <c:pt idx="447">
                  <c:v>3.3260000000000001</c:v>
                </c:pt>
                <c:pt idx="448">
                  <c:v>3.3260000000000001</c:v>
                </c:pt>
                <c:pt idx="449">
                  <c:v>3.3250000000000002</c:v>
                </c:pt>
                <c:pt idx="450">
                  <c:v>3.3250000000000002</c:v>
                </c:pt>
                <c:pt idx="451">
                  <c:v>3.3250000000000002</c:v>
                </c:pt>
                <c:pt idx="452">
                  <c:v>3.3250000000000002</c:v>
                </c:pt>
                <c:pt idx="453">
                  <c:v>3.3250000000000002</c:v>
                </c:pt>
                <c:pt idx="454">
                  <c:v>3.3250000000000002</c:v>
                </c:pt>
                <c:pt idx="455">
                  <c:v>3.3250000000000002</c:v>
                </c:pt>
                <c:pt idx="456">
                  <c:v>3.3250000000000002</c:v>
                </c:pt>
                <c:pt idx="457">
                  <c:v>3.3250000000000002</c:v>
                </c:pt>
                <c:pt idx="458">
                  <c:v>3.3250000000000002</c:v>
                </c:pt>
                <c:pt idx="459">
                  <c:v>3.3250000000000002</c:v>
                </c:pt>
                <c:pt idx="460">
                  <c:v>3.3250000000000002</c:v>
                </c:pt>
                <c:pt idx="461">
                  <c:v>3.3250000000000002</c:v>
                </c:pt>
                <c:pt idx="462">
                  <c:v>3.3250000000000002</c:v>
                </c:pt>
                <c:pt idx="463">
                  <c:v>3.3250000000000002</c:v>
                </c:pt>
                <c:pt idx="464">
                  <c:v>3.3250000000000002</c:v>
                </c:pt>
                <c:pt idx="465">
                  <c:v>3.3250000000000002</c:v>
                </c:pt>
                <c:pt idx="466">
                  <c:v>3.3250000000000002</c:v>
                </c:pt>
                <c:pt idx="467">
                  <c:v>3.3250000000000002</c:v>
                </c:pt>
                <c:pt idx="468">
                  <c:v>3.3250000000000002</c:v>
                </c:pt>
                <c:pt idx="469">
                  <c:v>3.3250000000000002</c:v>
                </c:pt>
                <c:pt idx="470">
                  <c:v>3.3250000000000002</c:v>
                </c:pt>
                <c:pt idx="471">
                  <c:v>3.3250000000000002</c:v>
                </c:pt>
                <c:pt idx="472">
                  <c:v>3.3250000000000002</c:v>
                </c:pt>
                <c:pt idx="473">
                  <c:v>3.3250000000000002</c:v>
                </c:pt>
                <c:pt idx="474">
                  <c:v>3.3250000000000002</c:v>
                </c:pt>
                <c:pt idx="475">
                  <c:v>3.3250000000000002</c:v>
                </c:pt>
                <c:pt idx="476">
                  <c:v>3.3250000000000002</c:v>
                </c:pt>
                <c:pt idx="477">
                  <c:v>3.3250000000000002</c:v>
                </c:pt>
                <c:pt idx="478">
                  <c:v>3.3239999999999998</c:v>
                </c:pt>
                <c:pt idx="479">
                  <c:v>3.3239999999999998</c:v>
                </c:pt>
                <c:pt idx="480">
                  <c:v>3.3239999999999998</c:v>
                </c:pt>
                <c:pt idx="481">
                  <c:v>3.3250000000000002</c:v>
                </c:pt>
                <c:pt idx="482">
                  <c:v>3.3239999999999998</c:v>
                </c:pt>
                <c:pt idx="483">
                  <c:v>3.3239999999999998</c:v>
                </c:pt>
                <c:pt idx="484">
                  <c:v>3.3239999999999998</c:v>
                </c:pt>
                <c:pt idx="485">
                  <c:v>3.3239999999999998</c:v>
                </c:pt>
                <c:pt idx="486">
                  <c:v>3.3239999999999998</c:v>
                </c:pt>
                <c:pt idx="487">
                  <c:v>3.3239999999999998</c:v>
                </c:pt>
                <c:pt idx="488">
                  <c:v>3.3239999999999998</c:v>
                </c:pt>
                <c:pt idx="489">
                  <c:v>3.3239999999999998</c:v>
                </c:pt>
                <c:pt idx="490">
                  <c:v>3.3239999999999998</c:v>
                </c:pt>
                <c:pt idx="491">
                  <c:v>3.3239999999999998</c:v>
                </c:pt>
                <c:pt idx="492">
                  <c:v>3.3239999999999998</c:v>
                </c:pt>
                <c:pt idx="493">
                  <c:v>3.3239999999999998</c:v>
                </c:pt>
                <c:pt idx="494">
                  <c:v>3.3239999999999998</c:v>
                </c:pt>
                <c:pt idx="495">
                  <c:v>3.3239999999999998</c:v>
                </c:pt>
                <c:pt idx="496">
                  <c:v>3.3239999999999998</c:v>
                </c:pt>
                <c:pt idx="497">
                  <c:v>3.3239999999999998</c:v>
                </c:pt>
                <c:pt idx="498">
                  <c:v>3.3239999999999998</c:v>
                </c:pt>
                <c:pt idx="499">
                  <c:v>3.3239999999999998</c:v>
                </c:pt>
                <c:pt idx="500">
                  <c:v>3.3239999999999998</c:v>
                </c:pt>
                <c:pt idx="501">
                  <c:v>3.3239999999999998</c:v>
                </c:pt>
                <c:pt idx="502">
                  <c:v>3.3239999999999998</c:v>
                </c:pt>
                <c:pt idx="503">
                  <c:v>3.3239999999999998</c:v>
                </c:pt>
                <c:pt idx="504">
                  <c:v>3.3239999999999998</c:v>
                </c:pt>
                <c:pt idx="505">
                  <c:v>3.3239999999999998</c:v>
                </c:pt>
                <c:pt idx="506">
                  <c:v>3.3239999999999998</c:v>
                </c:pt>
                <c:pt idx="507">
                  <c:v>3.3239999999999998</c:v>
                </c:pt>
                <c:pt idx="508">
                  <c:v>3.3239999999999998</c:v>
                </c:pt>
                <c:pt idx="509">
                  <c:v>3.323</c:v>
                </c:pt>
                <c:pt idx="510">
                  <c:v>3.3239999999999998</c:v>
                </c:pt>
                <c:pt idx="511">
                  <c:v>3.3239999999999998</c:v>
                </c:pt>
                <c:pt idx="512">
                  <c:v>3.323</c:v>
                </c:pt>
                <c:pt idx="513">
                  <c:v>3.323</c:v>
                </c:pt>
                <c:pt idx="514">
                  <c:v>3.323</c:v>
                </c:pt>
                <c:pt idx="515">
                  <c:v>3.323</c:v>
                </c:pt>
                <c:pt idx="516">
                  <c:v>3.323</c:v>
                </c:pt>
                <c:pt idx="517">
                  <c:v>3.323</c:v>
                </c:pt>
                <c:pt idx="518">
                  <c:v>3.323</c:v>
                </c:pt>
                <c:pt idx="519">
                  <c:v>3.323</c:v>
                </c:pt>
                <c:pt idx="520">
                  <c:v>3.323</c:v>
                </c:pt>
                <c:pt idx="521">
                  <c:v>3.323</c:v>
                </c:pt>
                <c:pt idx="522">
                  <c:v>3.323</c:v>
                </c:pt>
                <c:pt idx="523">
                  <c:v>3.323</c:v>
                </c:pt>
                <c:pt idx="524">
                  <c:v>3.323</c:v>
                </c:pt>
                <c:pt idx="525">
                  <c:v>3.323</c:v>
                </c:pt>
                <c:pt idx="526">
                  <c:v>3.323</c:v>
                </c:pt>
                <c:pt idx="527">
                  <c:v>3.323</c:v>
                </c:pt>
                <c:pt idx="528">
                  <c:v>3.323</c:v>
                </c:pt>
                <c:pt idx="529">
                  <c:v>3.323</c:v>
                </c:pt>
                <c:pt idx="530">
                  <c:v>3.323</c:v>
                </c:pt>
                <c:pt idx="531">
                  <c:v>3.323</c:v>
                </c:pt>
                <c:pt idx="532">
                  <c:v>3.323</c:v>
                </c:pt>
                <c:pt idx="533">
                  <c:v>3.323</c:v>
                </c:pt>
                <c:pt idx="534">
                  <c:v>3.323</c:v>
                </c:pt>
                <c:pt idx="535">
                  <c:v>3.323</c:v>
                </c:pt>
                <c:pt idx="536">
                  <c:v>3.323</c:v>
                </c:pt>
                <c:pt idx="537">
                  <c:v>3.323</c:v>
                </c:pt>
                <c:pt idx="538">
                  <c:v>3.323</c:v>
                </c:pt>
                <c:pt idx="539">
                  <c:v>3.323</c:v>
                </c:pt>
                <c:pt idx="540">
                  <c:v>3.323</c:v>
                </c:pt>
                <c:pt idx="541">
                  <c:v>3.323</c:v>
                </c:pt>
                <c:pt idx="542">
                  <c:v>3.323</c:v>
                </c:pt>
                <c:pt idx="543">
                  <c:v>3.323</c:v>
                </c:pt>
                <c:pt idx="544">
                  <c:v>3.323</c:v>
                </c:pt>
                <c:pt idx="545">
                  <c:v>3.323</c:v>
                </c:pt>
                <c:pt idx="546">
                  <c:v>3.323</c:v>
                </c:pt>
                <c:pt idx="547">
                  <c:v>3.323</c:v>
                </c:pt>
                <c:pt idx="548">
                  <c:v>3.323</c:v>
                </c:pt>
                <c:pt idx="549">
                  <c:v>3.323</c:v>
                </c:pt>
                <c:pt idx="550">
                  <c:v>3.3220000000000001</c:v>
                </c:pt>
                <c:pt idx="551">
                  <c:v>3.3220000000000001</c:v>
                </c:pt>
                <c:pt idx="552">
                  <c:v>3.3220000000000001</c:v>
                </c:pt>
                <c:pt idx="553">
                  <c:v>3.3220000000000001</c:v>
                </c:pt>
                <c:pt idx="554">
                  <c:v>3.3220000000000001</c:v>
                </c:pt>
                <c:pt idx="555">
                  <c:v>3.3220000000000001</c:v>
                </c:pt>
                <c:pt idx="556">
                  <c:v>3.3220000000000001</c:v>
                </c:pt>
                <c:pt idx="557">
                  <c:v>3.3220000000000001</c:v>
                </c:pt>
                <c:pt idx="558">
                  <c:v>3.3220000000000001</c:v>
                </c:pt>
                <c:pt idx="559">
                  <c:v>3.3220000000000001</c:v>
                </c:pt>
                <c:pt idx="560">
                  <c:v>3.3220000000000001</c:v>
                </c:pt>
                <c:pt idx="561">
                  <c:v>3.3220000000000001</c:v>
                </c:pt>
                <c:pt idx="562">
                  <c:v>3.3220000000000001</c:v>
                </c:pt>
                <c:pt idx="563">
                  <c:v>3.3220000000000001</c:v>
                </c:pt>
                <c:pt idx="564">
                  <c:v>3.3220000000000001</c:v>
                </c:pt>
                <c:pt idx="565">
                  <c:v>3.3220000000000001</c:v>
                </c:pt>
                <c:pt idx="566">
                  <c:v>3.3220000000000001</c:v>
                </c:pt>
                <c:pt idx="567">
                  <c:v>3.3220000000000001</c:v>
                </c:pt>
                <c:pt idx="568">
                  <c:v>3.3220000000000001</c:v>
                </c:pt>
                <c:pt idx="569">
                  <c:v>3.3220000000000001</c:v>
                </c:pt>
                <c:pt idx="570">
                  <c:v>3.3220000000000001</c:v>
                </c:pt>
                <c:pt idx="571">
                  <c:v>3.3220000000000001</c:v>
                </c:pt>
                <c:pt idx="572">
                  <c:v>3.3220000000000001</c:v>
                </c:pt>
                <c:pt idx="573">
                  <c:v>3.3220000000000001</c:v>
                </c:pt>
                <c:pt idx="574">
                  <c:v>3.3220000000000001</c:v>
                </c:pt>
                <c:pt idx="575">
                  <c:v>3.3220000000000001</c:v>
                </c:pt>
                <c:pt idx="576">
                  <c:v>3.3220000000000001</c:v>
                </c:pt>
                <c:pt idx="577">
                  <c:v>3.3220000000000001</c:v>
                </c:pt>
                <c:pt idx="578">
                  <c:v>3.3210000000000002</c:v>
                </c:pt>
                <c:pt idx="579">
                  <c:v>3.3210000000000002</c:v>
                </c:pt>
                <c:pt idx="580">
                  <c:v>3.3220000000000001</c:v>
                </c:pt>
                <c:pt idx="581">
                  <c:v>3.3220000000000001</c:v>
                </c:pt>
                <c:pt idx="582">
                  <c:v>3.3220000000000001</c:v>
                </c:pt>
                <c:pt idx="583">
                  <c:v>3.3220000000000001</c:v>
                </c:pt>
                <c:pt idx="584">
                  <c:v>3.3210000000000002</c:v>
                </c:pt>
                <c:pt idx="585">
                  <c:v>3.3210000000000002</c:v>
                </c:pt>
                <c:pt idx="586">
                  <c:v>3.3210000000000002</c:v>
                </c:pt>
                <c:pt idx="587">
                  <c:v>3.3210000000000002</c:v>
                </c:pt>
                <c:pt idx="588">
                  <c:v>3.3210000000000002</c:v>
                </c:pt>
                <c:pt idx="589">
                  <c:v>3.3210000000000002</c:v>
                </c:pt>
                <c:pt idx="590">
                  <c:v>3.3210000000000002</c:v>
                </c:pt>
                <c:pt idx="591">
                  <c:v>3.3210000000000002</c:v>
                </c:pt>
                <c:pt idx="592">
                  <c:v>3.3210000000000002</c:v>
                </c:pt>
                <c:pt idx="593">
                  <c:v>3.3210000000000002</c:v>
                </c:pt>
                <c:pt idx="594">
                  <c:v>3.3210000000000002</c:v>
                </c:pt>
                <c:pt idx="595">
                  <c:v>3.3210000000000002</c:v>
                </c:pt>
                <c:pt idx="596">
                  <c:v>3.3210000000000002</c:v>
                </c:pt>
                <c:pt idx="597">
                  <c:v>3.3210000000000002</c:v>
                </c:pt>
                <c:pt idx="598">
                  <c:v>3.3210000000000002</c:v>
                </c:pt>
                <c:pt idx="599">
                  <c:v>3.3210000000000002</c:v>
                </c:pt>
                <c:pt idx="600">
                  <c:v>3.3210000000000002</c:v>
                </c:pt>
                <c:pt idx="601">
                  <c:v>3.3210000000000002</c:v>
                </c:pt>
                <c:pt idx="602">
                  <c:v>3.3210000000000002</c:v>
                </c:pt>
                <c:pt idx="603">
                  <c:v>3.3210000000000002</c:v>
                </c:pt>
                <c:pt idx="604">
                  <c:v>3.3210000000000002</c:v>
                </c:pt>
                <c:pt idx="605">
                  <c:v>3.3210000000000002</c:v>
                </c:pt>
                <c:pt idx="606">
                  <c:v>3.3210000000000002</c:v>
                </c:pt>
                <c:pt idx="607">
                  <c:v>3.3210000000000002</c:v>
                </c:pt>
                <c:pt idx="608">
                  <c:v>3.3210000000000002</c:v>
                </c:pt>
                <c:pt idx="609">
                  <c:v>3.3210000000000002</c:v>
                </c:pt>
                <c:pt idx="610">
                  <c:v>3.3210000000000002</c:v>
                </c:pt>
                <c:pt idx="611">
                  <c:v>3.3210000000000002</c:v>
                </c:pt>
                <c:pt idx="612">
                  <c:v>3.3210000000000002</c:v>
                </c:pt>
                <c:pt idx="613">
                  <c:v>3.3210000000000002</c:v>
                </c:pt>
                <c:pt idx="614">
                  <c:v>3.3210000000000002</c:v>
                </c:pt>
                <c:pt idx="615">
                  <c:v>3.3210000000000002</c:v>
                </c:pt>
                <c:pt idx="616">
                  <c:v>3.3210000000000002</c:v>
                </c:pt>
                <c:pt idx="617">
                  <c:v>3.3210000000000002</c:v>
                </c:pt>
                <c:pt idx="618">
                  <c:v>3.3210000000000002</c:v>
                </c:pt>
                <c:pt idx="619">
                  <c:v>3.3210000000000002</c:v>
                </c:pt>
                <c:pt idx="620">
                  <c:v>3.32</c:v>
                </c:pt>
                <c:pt idx="621">
                  <c:v>3.32</c:v>
                </c:pt>
                <c:pt idx="622">
                  <c:v>3.32</c:v>
                </c:pt>
                <c:pt idx="623">
                  <c:v>3.32</c:v>
                </c:pt>
                <c:pt idx="624">
                  <c:v>3.32</c:v>
                </c:pt>
                <c:pt idx="625">
                  <c:v>3.32</c:v>
                </c:pt>
                <c:pt idx="626">
                  <c:v>3.32</c:v>
                </c:pt>
                <c:pt idx="627">
                  <c:v>3.32</c:v>
                </c:pt>
                <c:pt idx="628">
                  <c:v>3.32</c:v>
                </c:pt>
                <c:pt idx="629">
                  <c:v>3.32</c:v>
                </c:pt>
                <c:pt idx="630">
                  <c:v>3.32</c:v>
                </c:pt>
                <c:pt idx="631">
                  <c:v>3.32</c:v>
                </c:pt>
                <c:pt idx="632">
                  <c:v>3.32</c:v>
                </c:pt>
                <c:pt idx="633">
                  <c:v>3.32</c:v>
                </c:pt>
                <c:pt idx="634">
                  <c:v>3.32</c:v>
                </c:pt>
                <c:pt idx="635">
                  <c:v>3.32</c:v>
                </c:pt>
                <c:pt idx="636">
                  <c:v>3.32</c:v>
                </c:pt>
                <c:pt idx="637">
                  <c:v>3.32</c:v>
                </c:pt>
                <c:pt idx="638">
                  <c:v>3.32</c:v>
                </c:pt>
                <c:pt idx="639">
                  <c:v>3.32</c:v>
                </c:pt>
                <c:pt idx="640">
                  <c:v>3.32</c:v>
                </c:pt>
                <c:pt idx="641">
                  <c:v>3.32</c:v>
                </c:pt>
                <c:pt idx="642">
                  <c:v>3.32</c:v>
                </c:pt>
                <c:pt idx="643">
                  <c:v>3.32</c:v>
                </c:pt>
                <c:pt idx="644">
                  <c:v>3.32</c:v>
                </c:pt>
                <c:pt idx="645">
                  <c:v>3.32</c:v>
                </c:pt>
                <c:pt idx="646">
                  <c:v>3.32</c:v>
                </c:pt>
                <c:pt idx="647">
                  <c:v>3.32</c:v>
                </c:pt>
                <c:pt idx="648">
                  <c:v>3.32</c:v>
                </c:pt>
                <c:pt idx="649">
                  <c:v>3.32</c:v>
                </c:pt>
                <c:pt idx="650">
                  <c:v>3.32</c:v>
                </c:pt>
                <c:pt idx="651">
                  <c:v>3.32</c:v>
                </c:pt>
                <c:pt idx="652">
                  <c:v>3.32</c:v>
                </c:pt>
                <c:pt idx="653">
                  <c:v>3.32</c:v>
                </c:pt>
                <c:pt idx="654">
                  <c:v>3.32</c:v>
                </c:pt>
                <c:pt idx="655">
                  <c:v>3.32</c:v>
                </c:pt>
                <c:pt idx="656">
                  <c:v>3.32</c:v>
                </c:pt>
                <c:pt idx="657">
                  <c:v>3.32</c:v>
                </c:pt>
                <c:pt idx="658">
                  <c:v>3.32</c:v>
                </c:pt>
                <c:pt idx="659">
                  <c:v>3.32</c:v>
                </c:pt>
                <c:pt idx="660">
                  <c:v>3.32</c:v>
                </c:pt>
                <c:pt idx="661">
                  <c:v>3.32</c:v>
                </c:pt>
                <c:pt idx="662">
                  <c:v>3.32</c:v>
                </c:pt>
                <c:pt idx="663">
                  <c:v>3.319</c:v>
                </c:pt>
                <c:pt idx="664">
                  <c:v>3.319</c:v>
                </c:pt>
                <c:pt idx="665">
                  <c:v>3.319</c:v>
                </c:pt>
                <c:pt idx="666">
                  <c:v>3.32</c:v>
                </c:pt>
                <c:pt idx="667">
                  <c:v>3.32</c:v>
                </c:pt>
                <c:pt idx="668">
                  <c:v>3.32</c:v>
                </c:pt>
                <c:pt idx="669">
                  <c:v>3.32</c:v>
                </c:pt>
                <c:pt idx="670">
                  <c:v>3.32</c:v>
                </c:pt>
                <c:pt idx="671">
                  <c:v>3.32</c:v>
                </c:pt>
                <c:pt idx="672">
                  <c:v>3.32</c:v>
                </c:pt>
                <c:pt idx="673">
                  <c:v>3.32</c:v>
                </c:pt>
                <c:pt idx="674">
                  <c:v>3.32</c:v>
                </c:pt>
                <c:pt idx="675">
                  <c:v>3.32</c:v>
                </c:pt>
                <c:pt idx="676">
                  <c:v>3.319</c:v>
                </c:pt>
                <c:pt idx="677">
                  <c:v>3.319</c:v>
                </c:pt>
                <c:pt idx="678">
                  <c:v>3.319</c:v>
                </c:pt>
                <c:pt idx="679">
                  <c:v>3.319</c:v>
                </c:pt>
                <c:pt idx="680">
                  <c:v>3.319</c:v>
                </c:pt>
                <c:pt idx="681">
                  <c:v>3.319</c:v>
                </c:pt>
                <c:pt idx="682">
                  <c:v>3.319</c:v>
                </c:pt>
                <c:pt idx="683">
                  <c:v>3.319</c:v>
                </c:pt>
                <c:pt idx="684">
                  <c:v>3.319</c:v>
                </c:pt>
                <c:pt idx="685">
                  <c:v>3.319</c:v>
                </c:pt>
                <c:pt idx="686">
                  <c:v>3.319</c:v>
                </c:pt>
                <c:pt idx="687">
                  <c:v>3.319</c:v>
                </c:pt>
                <c:pt idx="688">
                  <c:v>3.319</c:v>
                </c:pt>
                <c:pt idx="689">
                  <c:v>3.32</c:v>
                </c:pt>
                <c:pt idx="690">
                  <c:v>3.32</c:v>
                </c:pt>
                <c:pt idx="691">
                  <c:v>3.32</c:v>
                </c:pt>
                <c:pt idx="692">
                  <c:v>3.32</c:v>
                </c:pt>
                <c:pt idx="693">
                  <c:v>3.32</c:v>
                </c:pt>
                <c:pt idx="694">
                  <c:v>3.319</c:v>
                </c:pt>
                <c:pt idx="695">
                  <c:v>3.319</c:v>
                </c:pt>
                <c:pt idx="696">
                  <c:v>3.319</c:v>
                </c:pt>
                <c:pt idx="697">
                  <c:v>3.319</c:v>
                </c:pt>
                <c:pt idx="698">
                  <c:v>3.319</c:v>
                </c:pt>
                <c:pt idx="699">
                  <c:v>3.319</c:v>
                </c:pt>
                <c:pt idx="700">
                  <c:v>3.319</c:v>
                </c:pt>
                <c:pt idx="701">
                  <c:v>3.319</c:v>
                </c:pt>
                <c:pt idx="702">
                  <c:v>3.319</c:v>
                </c:pt>
                <c:pt idx="703">
                  <c:v>3.319</c:v>
                </c:pt>
                <c:pt idx="704">
                  <c:v>3.319</c:v>
                </c:pt>
                <c:pt idx="705">
                  <c:v>3.319</c:v>
                </c:pt>
                <c:pt idx="706">
                  <c:v>3.319</c:v>
                </c:pt>
                <c:pt idx="707">
                  <c:v>3.319</c:v>
                </c:pt>
                <c:pt idx="708">
                  <c:v>3.319</c:v>
                </c:pt>
                <c:pt idx="709">
                  <c:v>3.319</c:v>
                </c:pt>
                <c:pt idx="710">
                  <c:v>3.319</c:v>
                </c:pt>
                <c:pt idx="711">
                  <c:v>3.319</c:v>
                </c:pt>
                <c:pt idx="712">
                  <c:v>3.319</c:v>
                </c:pt>
                <c:pt idx="713">
                  <c:v>3.319</c:v>
                </c:pt>
                <c:pt idx="714">
                  <c:v>3.319</c:v>
                </c:pt>
                <c:pt idx="715">
                  <c:v>3.319</c:v>
                </c:pt>
                <c:pt idx="716">
                  <c:v>3.319</c:v>
                </c:pt>
                <c:pt idx="717">
                  <c:v>3.319</c:v>
                </c:pt>
                <c:pt idx="718">
                  <c:v>3.319</c:v>
                </c:pt>
                <c:pt idx="719">
                  <c:v>3.319</c:v>
                </c:pt>
                <c:pt idx="720">
                  <c:v>3.3180000000000001</c:v>
                </c:pt>
                <c:pt idx="721">
                  <c:v>3.319</c:v>
                </c:pt>
                <c:pt idx="722">
                  <c:v>3.319</c:v>
                </c:pt>
                <c:pt idx="723">
                  <c:v>3.319</c:v>
                </c:pt>
                <c:pt idx="724">
                  <c:v>3.319</c:v>
                </c:pt>
                <c:pt idx="725">
                  <c:v>3.319</c:v>
                </c:pt>
                <c:pt idx="726">
                  <c:v>3.319</c:v>
                </c:pt>
                <c:pt idx="727">
                  <c:v>3.319</c:v>
                </c:pt>
                <c:pt idx="728">
                  <c:v>3.3180000000000001</c:v>
                </c:pt>
                <c:pt idx="729">
                  <c:v>3.319</c:v>
                </c:pt>
                <c:pt idx="730">
                  <c:v>3.319</c:v>
                </c:pt>
                <c:pt idx="731">
                  <c:v>3.319</c:v>
                </c:pt>
                <c:pt idx="732">
                  <c:v>3.319</c:v>
                </c:pt>
                <c:pt idx="733">
                  <c:v>3.319</c:v>
                </c:pt>
                <c:pt idx="734">
                  <c:v>3.319</c:v>
                </c:pt>
                <c:pt idx="735">
                  <c:v>3.319</c:v>
                </c:pt>
                <c:pt idx="736">
                  <c:v>3.319</c:v>
                </c:pt>
                <c:pt idx="737">
                  <c:v>3.319</c:v>
                </c:pt>
                <c:pt idx="738">
                  <c:v>3.319</c:v>
                </c:pt>
                <c:pt idx="739">
                  <c:v>3.319</c:v>
                </c:pt>
                <c:pt idx="740">
                  <c:v>3.319</c:v>
                </c:pt>
                <c:pt idx="741">
                  <c:v>3.3180000000000001</c:v>
                </c:pt>
                <c:pt idx="742">
                  <c:v>3.3180000000000001</c:v>
                </c:pt>
                <c:pt idx="743">
                  <c:v>3.3180000000000001</c:v>
                </c:pt>
                <c:pt idx="744">
                  <c:v>3.3180000000000001</c:v>
                </c:pt>
                <c:pt idx="745">
                  <c:v>3.3180000000000001</c:v>
                </c:pt>
                <c:pt idx="746">
                  <c:v>3.3180000000000001</c:v>
                </c:pt>
                <c:pt idx="747">
                  <c:v>3.319</c:v>
                </c:pt>
                <c:pt idx="748">
                  <c:v>3.319</c:v>
                </c:pt>
                <c:pt idx="749">
                  <c:v>3.3180000000000001</c:v>
                </c:pt>
                <c:pt idx="750">
                  <c:v>3.3180000000000001</c:v>
                </c:pt>
                <c:pt idx="751">
                  <c:v>3.3180000000000001</c:v>
                </c:pt>
                <c:pt idx="752">
                  <c:v>3.3180000000000001</c:v>
                </c:pt>
                <c:pt idx="753">
                  <c:v>3.3180000000000001</c:v>
                </c:pt>
                <c:pt idx="754">
                  <c:v>3.3180000000000001</c:v>
                </c:pt>
                <c:pt idx="755">
                  <c:v>3.3180000000000001</c:v>
                </c:pt>
                <c:pt idx="756">
                  <c:v>3.3180000000000001</c:v>
                </c:pt>
                <c:pt idx="757">
                  <c:v>3.3180000000000001</c:v>
                </c:pt>
                <c:pt idx="758">
                  <c:v>3.3180000000000001</c:v>
                </c:pt>
                <c:pt idx="759">
                  <c:v>3.3180000000000001</c:v>
                </c:pt>
                <c:pt idx="760">
                  <c:v>3.3180000000000001</c:v>
                </c:pt>
                <c:pt idx="761">
                  <c:v>3.3180000000000001</c:v>
                </c:pt>
                <c:pt idx="762">
                  <c:v>3.3180000000000001</c:v>
                </c:pt>
                <c:pt idx="763">
                  <c:v>3.3180000000000001</c:v>
                </c:pt>
                <c:pt idx="764">
                  <c:v>3.3180000000000001</c:v>
                </c:pt>
                <c:pt idx="765">
                  <c:v>3.3180000000000001</c:v>
                </c:pt>
                <c:pt idx="766">
                  <c:v>3.3180000000000001</c:v>
                </c:pt>
                <c:pt idx="767">
                  <c:v>3.3180000000000001</c:v>
                </c:pt>
                <c:pt idx="768">
                  <c:v>3.3180000000000001</c:v>
                </c:pt>
                <c:pt idx="769">
                  <c:v>3.3180000000000001</c:v>
                </c:pt>
                <c:pt idx="770">
                  <c:v>3.3180000000000001</c:v>
                </c:pt>
                <c:pt idx="771">
                  <c:v>3.3180000000000001</c:v>
                </c:pt>
                <c:pt idx="772">
                  <c:v>3.3180000000000001</c:v>
                </c:pt>
                <c:pt idx="773">
                  <c:v>3.3180000000000001</c:v>
                </c:pt>
                <c:pt idx="774">
                  <c:v>3.3180000000000001</c:v>
                </c:pt>
                <c:pt idx="775">
                  <c:v>3.3180000000000001</c:v>
                </c:pt>
                <c:pt idx="776">
                  <c:v>3.3180000000000001</c:v>
                </c:pt>
                <c:pt idx="777">
                  <c:v>3.3180000000000001</c:v>
                </c:pt>
                <c:pt idx="778">
                  <c:v>3.3180000000000001</c:v>
                </c:pt>
                <c:pt idx="779">
                  <c:v>3.3180000000000001</c:v>
                </c:pt>
                <c:pt idx="780">
                  <c:v>3.3180000000000001</c:v>
                </c:pt>
                <c:pt idx="781">
                  <c:v>3.3180000000000001</c:v>
                </c:pt>
                <c:pt idx="782">
                  <c:v>3.3180000000000001</c:v>
                </c:pt>
                <c:pt idx="783">
                  <c:v>3.3180000000000001</c:v>
                </c:pt>
                <c:pt idx="784">
                  <c:v>3.3180000000000001</c:v>
                </c:pt>
                <c:pt idx="785">
                  <c:v>3.3180000000000001</c:v>
                </c:pt>
                <c:pt idx="786">
                  <c:v>3.3180000000000001</c:v>
                </c:pt>
                <c:pt idx="787">
                  <c:v>3.3180000000000001</c:v>
                </c:pt>
                <c:pt idx="788">
                  <c:v>3.3180000000000001</c:v>
                </c:pt>
                <c:pt idx="789">
                  <c:v>3.3180000000000001</c:v>
                </c:pt>
                <c:pt idx="790">
                  <c:v>3.3180000000000001</c:v>
                </c:pt>
                <c:pt idx="791">
                  <c:v>3.3180000000000001</c:v>
                </c:pt>
                <c:pt idx="792">
                  <c:v>3.3180000000000001</c:v>
                </c:pt>
                <c:pt idx="793">
                  <c:v>3.3180000000000001</c:v>
                </c:pt>
                <c:pt idx="794">
                  <c:v>3.3180000000000001</c:v>
                </c:pt>
                <c:pt idx="795">
                  <c:v>3.3170000000000002</c:v>
                </c:pt>
                <c:pt idx="796">
                  <c:v>3.3180000000000001</c:v>
                </c:pt>
                <c:pt idx="797">
                  <c:v>3.3180000000000001</c:v>
                </c:pt>
                <c:pt idx="798">
                  <c:v>3.3170000000000002</c:v>
                </c:pt>
                <c:pt idx="799">
                  <c:v>3.3180000000000001</c:v>
                </c:pt>
                <c:pt idx="800">
                  <c:v>3.3180000000000001</c:v>
                </c:pt>
                <c:pt idx="801">
                  <c:v>3.3170000000000002</c:v>
                </c:pt>
                <c:pt idx="802">
                  <c:v>3.3170000000000002</c:v>
                </c:pt>
                <c:pt idx="803">
                  <c:v>3.3170000000000002</c:v>
                </c:pt>
                <c:pt idx="804">
                  <c:v>3.3170000000000002</c:v>
                </c:pt>
                <c:pt idx="805">
                  <c:v>3.3170000000000002</c:v>
                </c:pt>
                <c:pt idx="806">
                  <c:v>3.3170000000000002</c:v>
                </c:pt>
                <c:pt idx="807">
                  <c:v>3.3180000000000001</c:v>
                </c:pt>
                <c:pt idx="808">
                  <c:v>3.3180000000000001</c:v>
                </c:pt>
                <c:pt idx="809">
                  <c:v>3.3180000000000001</c:v>
                </c:pt>
                <c:pt idx="810">
                  <c:v>3.3180000000000001</c:v>
                </c:pt>
                <c:pt idx="811">
                  <c:v>3.3180000000000001</c:v>
                </c:pt>
                <c:pt idx="812">
                  <c:v>3.3180000000000001</c:v>
                </c:pt>
                <c:pt idx="813">
                  <c:v>3.3180000000000001</c:v>
                </c:pt>
                <c:pt idx="814">
                  <c:v>3.3180000000000001</c:v>
                </c:pt>
                <c:pt idx="815">
                  <c:v>3.3170000000000002</c:v>
                </c:pt>
                <c:pt idx="816">
                  <c:v>3.3170000000000002</c:v>
                </c:pt>
                <c:pt idx="817">
                  <c:v>3.3170000000000002</c:v>
                </c:pt>
                <c:pt idx="818">
                  <c:v>3.3170000000000002</c:v>
                </c:pt>
                <c:pt idx="819">
                  <c:v>3.3170000000000002</c:v>
                </c:pt>
                <c:pt idx="820">
                  <c:v>3.3170000000000002</c:v>
                </c:pt>
                <c:pt idx="821">
                  <c:v>3.3170000000000002</c:v>
                </c:pt>
                <c:pt idx="822">
                  <c:v>3.3170000000000002</c:v>
                </c:pt>
                <c:pt idx="823">
                  <c:v>3.3170000000000002</c:v>
                </c:pt>
                <c:pt idx="824">
                  <c:v>3.3170000000000002</c:v>
                </c:pt>
                <c:pt idx="825">
                  <c:v>3.3170000000000002</c:v>
                </c:pt>
                <c:pt idx="826">
                  <c:v>3.3170000000000002</c:v>
                </c:pt>
                <c:pt idx="827">
                  <c:v>3.3170000000000002</c:v>
                </c:pt>
                <c:pt idx="828">
                  <c:v>3.3170000000000002</c:v>
                </c:pt>
                <c:pt idx="829">
                  <c:v>3.3170000000000002</c:v>
                </c:pt>
                <c:pt idx="830">
                  <c:v>3.3170000000000002</c:v>
                </c:pt>
                <c:pt idx="831">
                  <c:v>3.3170000000000002</c:v>
                </c:pt>
                <c:pt idx="832">
                  <c:v>3.3170000000000002</c:v>
                </c:pt>
                <c:pt idx="833">
                  <c:v>3.3170000000000002</c:v>
                </c:pt>
                <c:pt idx="834">
                  <c:v>3.3170000000000002</c:v>
                </c:pt>
                <c:pt idx="835">
                  <c:v>3.3170000000000002</c:v>
                </c:pt>
                <c:pt idx="836">
                  <c:v>3.3170000000000002</c:v>
                </c:pt>
                <c:pt idx="837">
                  <c:v>3.3170000000000002</c:v>
                </c:pt>
                <c:pt idx="838">
                  <c:v>3.3170000000000002</c:v>
                </c:pt>
                <c:pt idx="839">
                  <c:v>3.3170000000000002</c:v>
                </c:pt>
                <c:pt idx="840">
                  <c:v>3.3170000000000002</c:v>
                </c:pt>
                <c:pt idx="841">
                  <c:v>3.3170000000000002</c:v>
                </c:pt>
                <c:pt idx="842">
                  <c:v>3.3170000000000002</c:v>
                </c:pt>
                <c:pt idx="843">
                  <c:v>3.3170000000000002</c:v>
                </c:pt>
                <c:pt idx="844">
                  <c:v>3.3170000000000002</c:v>
                </c:pt>
                <c:pt idx="845">
                  <c:v>3.3170000000000002</c:v>
                </c:pt>
                <c:pt idx="846">
                  <c:v>3.3170000000000002</c:v>
                </c:pt>
                <c:pt idx="847">
                  <c:v>3.3170000000000002</c:v>
                </c:pt>
                <c:pt idx="848">
                  <c:v>3.3159999999999998</c:v>
                </c:pt>
                <c:pt idx="849">
                  <c:v>3.3159999999999998</c:v>
                </c:pt>
                <c:pt idx="850">
                  <c:v>3.3170000000000002</c:v>
                </c:pt>
                <c:pt idx="851">
                  <c:v>3.3170000000000002</c:v>
                </c:pt>
                <c:pt idx="852">
                  <c:v>3.3170000000000002</c:v>
                </c:pt>
                <c:pt idx="853">
                  <c:v>3.3170000000000002</c:v>
                </c:pt>
                <c:pt idx="854">
                  <c:v>3.3159999999999998</c:v>
                </c:pt>
                <c:pt idx="855">
                  <c:v>3.3170000000000002</c:v>
                </c:pt>
                <c:pt idx="856">
                  <c:v>3.3170000000000002</c:v>
                </c:pt>
                <c:pt idx="857">
                  <c:v>3.3170000000000002</c:v>
                </c:pt>
                <c:pt idx="858">
                  <c:v>3.3159999999999998</c:v>
                </c:pt>
                <c:pt idx="859">
                  <c:v>3.3159999999999998</c:v>
                </c:pt>
                <c:pt idx="860">
                  <c:v>3.3159999999999998</c:v>
                </c:pt>
                <c:pt idx="861">
                  <c:v>3.3170000000000002</c:v>
                </c:pt>
                <c:pt idx="862">
                  <c:v>3.3170000000000002</c:v>
                </c:pt>
                <c:pt idx="863">
                  <c:v>3.3170000000000002</c:v>
                </c:pt>
                <c:pt idx="864">
                  <c:v>3.3159999999999998</c:v>
                </c:pt>
                <c:pt idx="865">
                  <c:v>3.3159999999999998</c:v>
                </c:pt>
                <c:pt idx="866">
                  <c:v>3.3159999999999998</c:v>
                </c:pt>
                <c:pt idx="867">
                  <c:v>3.3159999999999998</c:v>
                </c:pt>
                <c:pt idx="868">
                  <c:v>3.3170000000000002</c:v>
                </c:pt>
                <c:pt idx="869">
                  <c:v>3.3170000000000002</c:v>
                </c:pt>
                <c:pt idx="870">
                  <c:v>3.3159999999999998</c:v>
                </c:pt>
                <c:pt idx="871">
                  <c:v>3.3159999999999998</c:v>
                </c:pt>
                <c:pt idx="872">
                  <c:v>3.3159999999999998</c:v>
                </c:pt>
                <c:pt idx="873">
                  <c:v>3.3159999999999998</c:v>
                </c:pt>
                <c:pt idx="874">
                  <c:v>3.3159999999999998</c:v>
                </c:pt>
                <c:pt idx="875">
                  <c:v>3.3159999999999998</c:v>
                </c:pt>
                <c:pt idx="876">
                  <c:v>3.3170000000000002</c:v>
                </c:pt>
                <c:pt idx="877">
                  <c:v>3.3159999999999998</c:v>
                </c:pt>
                <c:pt idx="878">
                  <c:v>3.3159999999999998</c:v>
                </c:pt>
                <c:pt idx="879">
                  <c:v>3.3159999999999998</c:v>
                </c:pt>
                <c:pt idx="880">
                  <c:v>3.3159999999999998</c:v>
                </c:pt>
                <c:pt idx="881">
                  <c:v>3.3159999999999998</c:v>
                </c:pt>
                <c:pt idx="882">
                  <c:v>3.3159999999999998</c:v>
                </c:pt>
                <c:pt idx="883">
                  <c:v>3.3159999999999998</c:v>
                </c:pt>
                <c:pt idx="884">
                  <c:v>3.3159999999999998</c:v>
                </c:pt>
                <c:pt idx="885">
                  <c:v>3.3159999999999998</c:v>
                </c:pt>
                <c:pt idx="886">
                  <c:v>3.3159999999999998</c:v>
                </c:pt>
                <c:pt idx="887">
                  <c:v>3.3159999999999998</c:v>
                </c:pt>
                <c:pt idx="888">
                  <c:v>3.3159999999999998</c:v>
                </c:pt>
                <c:pt idx="889">
                  <c:v>3.3159999999999998</c:v>
                </c:pt>
                <c:pt idx="890">
                  <c:v>3.3159999999999998</c:v>
                </c:pt>
                <c:pt idx="891">
                  <c:v>3.3159999999999998</c:v>
                </c:pt>
                <c:pt idx="892">
                  <c:v>3.3159999999999998</c:v>
                </c:pt>
                <c:pt idx="893">
                  <c:v>3.3159999999999998</c:v>
                </c:pt>
                <c:pt idx="894">
                  <c:v>3.3159999999999998</c:v>
                </c:pt>
                <c:pt idx="895">
                  <c:v>3.3159999999999998</c:v>
                </c:pt>
                <c:pt idx="896">
                  <c:v>3.3159999999999998</c:v>
                </c:pt>
                <c:pt idx="897">
                  <c:v>3.3159999999999998</c:v>
                </c:pt>
                <c:pt idx="898">
                  <c:v>3.3159999999999998</c:v>
                </c:pt>
                <c:pt idx="899">
                  <c:v>3.3159999999999998</c:v>
                </c:pt>
                <c:pt idx="900">
                  <c:v>3.3159999999999998</c:v>
                </c:pt>
                <c:pt idx="901">
                  <c:v>3.3159999999999998</c:v>
                </c:pt>
                <c:pt idx="902">
                  <c:v>3.3159999999999998</c:v>
                </c:pt>
                <c:pt idx="903">
                  <c:v>3.3159999999999998</c:v>
                </c:pt>
                <c:pt idx="904">
                  <c:v>3.3159999999999998</c:v>
                </c:pt>
                <c:pt idx="905">
                  <c:v>3.3159999999999998</c:v>
                </c:pt>
                <c:pt idx="906">
                  <c:v>3.3159999999999998</c:v>
                </c:pt>
                <c:pt idx="907">
                  <c:v>3.3159999999999998</c:v>
                </c:pt>
                <c:pt idx="908">
                  <c:v>3.3159999999999998</c:v>
                </c:pt>
                <c:pt idx="909">
                  <c:v>3.3159999999999998</c:v>
                </c:pt>
                <c:pt idx="910">
                  <c:v>3.3159999999999998</c:v>
                </c:pt>
                <c:pt idx="911">
                  <c:v>3.3159999999999998</c:v>
                </c:pt>
                <c:pt idx="912">
                  <c:v>3.3159999999999998</c:v>
                </c:pt>
                <c:pt idx="913">
                  <c:v>3.3159999999999998</c:v>
                </c:pt>
                <c:pt idx="914">
                  <c:v>3.3159999999999998</c:v>
                </c:pt>
                <c:pt idx="915">
                  <c:v>3.3159999999999998</c:v>
                </c:pt>
                <c:pt idx="916">
                  <c:v>3.3159999999999998</c:v>
                </c:pt>
                <c:pt idx="917">
                  <c:v>3.3159999999999998</c:v>
                </c:pt>
                <c:pt idx="918">
                  <c:v>3.3159999999999998</c:v>
                </c:pt>
                <c:pt idx="919">
                  <c:v>3.3159999999999998</c:v>
                </c:pt>
                <c:pt idx="920">
                  <c:v>3.3159999999999998</c:v>
                </c:pt>
                <c:pt idx="921">
                  <c:v>3.3159999999999998</c:v>
                </c:pt>
                <c:pt idx="922">
                  <c:v>3.3159999999999998</c:v>
                </c:pt>
                <c:pt idx="923">
                  <c:v>3.3159999999999998</c:v>
                </c:pt>
                <c:pt idx="924">
                  <c:v>3.3159999999999998</c:v>
                </c:pt>
                <c:pt idx="925">
                  <c:v>3.3159999999999998</c:v>
                </c:pt>
                <c:pt idx="926">
                  <c:v>3.3149999999999999</c:v>
                </c:pt>
                <c:pt idx="927">
                  <c:v>3.3159999999999998</c:v>
                </c:pt>
                <c:pt idx="928">
                  <c:v>3.3159999999999998</c:v>
                </c:pt>
                <c:pt idx="929">
                  <c:v>3.3159999999999998</c:v>
                </c:pt>
                <c:pt idx="930">
                  <c:v>3.3159999999999998</c:v>
                </c:pt>
                <c:pt idx="931">
                  <c:v>3.3159999999999998</c:v>
                </c:pt>
                <c:pt idx="932">
                  <c:v>3.3159999999999998</c:v>
                </c:pt>
                <c:pt idx="933">
                  <c:v>3.3159999999999998</c:v>
                </c:pt>
                <c:pt idx="934">
                  <c:v>3.3159999999999998</c:v>
                </c:pt>
                <c:pt idx="935">
                  <c:v>3.3159999999999998</c:v>
                </c:pt>
                <c:pt idx="936">
                  <c:v>3.3159999999999998</c:v>
                </c:pt>
                <c:pt idx="937">
                  <c:v>3.3149999999999999</c:v>
                </c:pt>
                <c:pt idx="938">
                  <c:v>3.3149999999999999</c:v>
                </c:pt>
                <c:pt idx="939">
                  <c:v>3.3149999999999999</c:v>
                </c:pt>
                <c:pt idx="940">
                  <c:v>3.3149999999999999</c:v>
                </c:pt>
                <c:pt idx="941">
                  <c:v>3.3149999999999999</c:v>
                </c:pt>
                <c:pt idx="942">
                  <c:v>3.3149999999999999</c:v>
                </c:pt>
                <c:pt idx="943">
                  <c:v>3.3149999999999999</c:v>
                </c:pt>
                <c:pt idx="944">
                  <c:v>3.3149999999999999</c:v>
                </c:pt>
                <c:pt idx="945">
                  <c:v>3.3149999999999999</c:v>
                </c:pt>
                <c:pt idx="946">
                  <c:v>3.3149999999999999</c:v>
                </c:pt>
                <c:pt idx="947">
                  <c:v>3.3149999999999999</c:v>
                </c:pt>
                <c:pt idx="948">
                  <c:v>3.3149999999999999</c:v>
                </c:pt>
                <c:pt idx="949">
                  <c:v>3.3149999999999999</c:v>
                </c:pt>
                <c:pt idx="950">
                  <c:v>3.3149999999999999</c:v>
                </c:pt>
                <c:pt idx="951">
                  <c:v>3.3149999999999999</c:v>
                </c:pt>
                <c:pt idx="952">
                  <c:v>3.3149999999999999</c:v>
                </c:pt>
                <c:pt idx="953">
                  <c:v>3.3149999999999999</c:v>
                </c:pt>
                <c:pt idx="954">
                  <c:v>3.3149999999999999</c:v>
                </c:pt>
                <c:pt idx="955">
                  <c:v>3.3149999999999999</c:v>
                </c:pt>
                <c:pt idx="956">
                  <c:v>3.3149999999999999</c:v>
                </c:pt>
                <c:pt idx="957">
                  <c:v>3.3149999999999999</c:v>
                </c:pt>
                <c:pt idx="958">
                  <c:v>3.3149999999999999</c:v>
                </c:pt>
                <c:pt idx="959">
                  <c:v>3.3149999999999999</c:v>
                </c:pt>
                <c:pt idx="960">
                  <c:v>3.3149999999999999</c:v>
                </c:pt>
                <c:pt idx="961">
                  <c:v>3.3149999999999999</c:v>
                </c:pt>
                <c:pt idx="962">
                  <c:v>3.3149999999999999</c:v>
                </c:pt>
                <c:pt idx="963">
                  <c:v>3.3149999999999999</c:v>
                </c:pt>
                <c:pt idx="964">
                  <c:v>3.3149999999999999</c:v>
                </c:pt>
                <c:pt idx="965">
                  <c:v>3.3149999999999999</c:v>
                </c:pt>
                <c:pt idx="966">
                  <c:v>3.3149999999999999</c:v>
                </c:pt>
                <c:pt idx="967">
                  <c:v>3.3149999999999999</c:v>
                </c:pt>
                <c:pt idx="968">
                  <c:v>3.3149999999999999</c:v>
                </c:pt>
                <c:pt idx="969">
                  <c:v>3.3149999999999999</c:v>
                </c:pt>
                <c:pt idx="970">
                  <c:v>3.3149999999999999</c:v>
                </c:pt>
                <c:pt idx="971">
                  <c:v>3.3149999999999999</c:v>
                </c:pt>
                <c:pt idx="972">
                  <c:v>3.3149999999999999</c:v>
                </c:pt>
                <c:pt idx="973">
                  <c:v>3.3149999999999999</c:v>
                </c:pt>
                <c:pt idx="974">
                  <c:v>3.3149999999999999</c:v>
                </c:pt>
                <c:pt idx="975">
                  <c:v>3.3149999999999999</c:v>
                </c:pt>
                <c:pt idx="976">
                  <c:v>3.3149999999999999</c:v>
                </c:pt>
                <c:pt idx="977">
                  <c:v>3.3149999999999999</c:v>
                </c:pt>
                <c:pt idx="978">
                  <c:v>3.3149999999999999</c:v>
                </c:pt>
                <c:pt idx="979">
                  <c:v>3.3149999999999999</c:v>
                </c:pt>
                <c:pt idx="980">
                  <c:v>3.3149999999999999</c:v>
                </c:pt>
                <c:pt idx="981">
                  <c:v>3.3149999999999999</c:v>
                </c:pt>
                <c:pt idx="982">
                  <c:v>3.3149999999999999</c:v>
                </c:pt>
                <c:pt idx="983">
                  <c:v>3.3149999999999999</c:v>
                </c:pt>
                <c:pt idx="984">
                  <c:v>3.3149999999999999</c:v>
                </c:pt>
                <c:pt idx="985">
                  <c:v>3.3149999999999999</c:v>
                </c:pt>
                <c:pt idx="986">
                  <c:v>3.3149999999999999</c:v>
                </c:pt>
                <c:pt idx="987">
                  <c:v>3.3149999999999999</c:v>
                </c:pt>
                <c:pt idx="988">
                  <c:v>3.3149999999999999</c:v>
                </c:pt>
                <c:pt idx="989">
                  <c:v>3.3149999999999999</c:v>
                </c:pt>
                <c:pt idx="990">
                  <c:v>3.3149999999999999</c:v>
                </c:pt>
                <c:pt idx="991">
                  <c:v>3.3149999999999999</c:v>
                </c:pt>
                <c:pt idx="992">
                  <c:v>3.3149999999999999</c:v>
                </c:pt>
                <c:pt idx="993">
                  <c:v>3.3149999999999999</c:v>
                </c:pt>
                <c:pt idx="994">
                  <c:v>3.3149999999999999</c:v>
                </c:pt>
                <c:pt idx="995">
                  <c:v>3.3149999999999999</c:v>
                </c:pt>
                <c:pt idx="996">
                  <c:v>3.3149999999999999</c:v>
                </c:pt>
                <c:pt idx="997">
                  <c:v>3.3149999999999999</c:v>
                </c:pt>
                <c:pt idx="998">
                  <c:v>3.3149999999999999</c:v>
                </c:pt>
                <c:pt idx="999">
                  <c:v>3.3149999999999999</c:v>
                </c:pt>
                <c:pt idx="1000">
                  <c:v>3.3149999999999999</c:v>
                </c:pt>
                <c:pt idx="1001">
                  <c:v>3.3149999999999999</c:v>
                </c:pt>
                <c:pt idx="1002">
                  <c:v>3.3149999999999999</c:v>
                </c:pt>
                <c:pt idx="1003">
                  <c:v>3.3149999999999999</c:v>
                </c:pt>
                <c:pt idx="1004">
                  <c:v>3.3149999999999999</c:v>
                </c:pt>
                <c:pt idx="1005">
                  <c:v>3.3149999999999999</c:v>
                </c:pt>
                <c:pt idx="1006">
                  <c:v>3.3159999999999998</c:v>
                </c:pt>
                <c:pt idx="1007">
                  <c:v>3.3159999999999998</c:v>
                </c:pt>
                <c:pt idx="1008">
                  <c:v>3.3159999999999998</c:v>
                </c:pt>
                <c:pt idx="1009">
                  <c:v>3.3159999999999998</c:v>
                </c:pt>
                <c:pt idx="1010">
                  <c:v>3.3159999999999998</c:v>
                </c:pt>
                <c:pt idx="1011">
                  <c:v>3.3159999999999998</c:v>
                </c:pt>
                <c:pt idx="1012">
                  <c:v>3.3149999999999999</c:v>
                </c:pt>
                <c:pt idx="1013">
                  <c:v>3.3149999999999999</c:v>
                </c:pt>
                <c:pt idx="1014">
                  <c:v>3.3149999999999999</c:v>
                </c:pt>
                <c:pt idx="1015">
                  <c:v>3.3149999999999999</c:v>
                </c:pt>
                <c:pt idx="1016">
                  <c:v>3.3149999999999999</c:v>
                </c:pt>
                <c:pt idx="1017">
                  <c:v>3.3159999999999998</c:v>
                </c:pt>
                <c:pt idx="1018">
                  <c:v>3.3159999999999998</c:v>
                </c:pt>
                <c:pt idx="1019">
                  <c:v>3.3159999999999998</c:v>
                </c:pt>
                <c:pt idx="1020">
                  <c:v>3.3149999999999999</c:v>
                </c:pt>
                <c:pt idx="1021">
                  <c:v>3.3149999999999999</c:v>
                </c:pt>
                <c:pt idx="1022">
                  <c:v>3.3159999999999998</c:v>
                </c:pt>
                <c:pt idx="1023">
                  <c:v>3.3159999999999998</c:v>
                </c:pt>
                <c:pt idx="1024">
                  <c:v>3.3159999999999998</c:v>
                </c:pt>
                <c:pt idx="1025">
                  <c:v>3.3159999999999998</c:v>
                </c:pt>
                <c:pt idx="1026">
                  <c:v>3.3149999999999999</c:v>
                </c:pt>
                <c:pt idx="1027">
                  <c:v>3.3149999999999999</c:v>
                </c:pt>
                <c:pt idx="1028">
                  <c:v>3.3149999999999999</c:v>
                </c:pt>
                <c:pt idx="1029">
                  <c:v>3.3149999999999999</c:v>
                </c:pt>
                <c:pt idx="1030">
                  <c:v>3.3149999999999999</c:v>
                </c:pt>
                <c:pt idx="1031">
                  <c:v>3.3149999999999999</c:v>
                </c:pt>
                <c:pt idx="1032">
                  <c:v>3.3159999999999998</c:v>
                </c:pt>
                <c:pt idx="1033">
                  <c:v>3.3159999999999998</c:v>
                </c:pt>
                <c:pt idx="1034">
                  <c:v>3.3159999999999998</c:v>
                </c:pt>
                <c:pt idx="1035">
                  <c:v>3.3159999999999998</c:v>
                </c:pt>
                <c:pt idx="1036">
                  <c:v>3.3159999999999998</c:v>
                </c:pt>
                <c:pt idx="1037">
                  <c:v>3.3149999999999999</c:v>
                </c:pt>
                <c:pt idx="1038">
                  <c:v>3.3149999999999999</c:v>
                </c:pt>
                <c:pt idx="1039">
                  <c:v>3.3149999999999999</c:v>
                </c:pt>
                <c:pt idx="1040">
                  <c:v>3.3149999999999999</c:v>
                </c:pt>
                <c:pt idx="1041">
                  <c:v>3.3149999999999999</c:v>
                </c:pt>
                <c:pt idx="1042">
                  <c:v>3.3149999999999999</c:v>
                </c:pt>
                <c:pt idx="1043">
                  <c:v>3.3159999999999998</c:v>
                </c:pt>
                <c:pt idx="1044">
                  <c:v>3.3159999999999998</c:v>
                </c:pt>
                <c:pt idx="1045">
                  <c:v>3.3159999999999998</c:v>
                </c:pt>
                <c:pt idx="1046">
                  <c:v>3.3159999999999998</c:v>
                </c:pt>
                <c:pt idx="1047">
                  <c:v>3.3149999999999999</c:v>
                </c:pt>
                <c:pt idx="1048">
                  <c:v>3.3149999999999999</c:v>
                </c:pt>
                <c:pt idx="1049">
                  <c:v>3.3149999999999999</c:v>
                </c:pt>
                <c:pt idx="1050">
                  <c:v>3.3149999999999999</c:v>
                </c:pt>
                <c:pt idx="1051">
                  <c:v>3.3159999999999998</c:v>
                </c:pt>
                <c:pt idx="1052">
                  <c:v>3.3159999999999998</c:v>
                </c:pt>
                <c:pt idx="1053">
                  <c:v>3.3159999999999998</c:v>
                </c:pt>
                <c:pt idx="1054">
                  <c:v>3.3159999999999998</c:v>
                </c:pt>
                <c:pt idx="1055">
                  <c:v>3.3159999999999998</c:v>
                </c:pt>
                <c:pt idx="1056">
                  <c:v>3.3159999999999998</c:v>
                </c:pt>
                <c:pt idx="1057">
                  <c:v>3.3149999999999999</c:v>
                </c:pt>
                <c:pt idx="1058">
                  <c:v>3.3149999999999999</c:v>
                </c:pt>
                <c:pt idx="1059">
                  <c:v>3.3149999999999999</c:v>
                </c:pt>
                <c:pt idx="1060">
                  <c:v>3.3149999999999999</c:v>
                </c:pt>
                <c:pt idx="1061">
                  <c:v>3.3149999999999999</c:v>
                </c:pt>
                <c:pt idx="1062">
                  <c:v>3.3149999999999999</c:v>
                </c:pt>
                <c:pt idx="1063">
                  <c:v>3.3149999999999999</c:v>
                </c:pt>
                <c:pt idx="1064">
                  <c:v>3.3149999999999999</c:v>
                </c:pt>
              </c:numCache>
            </c:numRef>
          </c:yVal>
          <c:smooth val="0"/>
          <c:extLst>
            <c:ext xmlns:c16="http://schemas.microsoft.com/office/drawing/2014/chart" uri="{C3380CC4-5D6E-409C-BE32-E72D297353CC}">
              <c16:uniqueId val="{00000003-661C-4A96-AF5C-2528C028F2F0}"/>
            </c:ext>
          </c:extLst>
        </c:ser>
        <c:dLbls>
          <c:showLegendKey val="0"/>
          <c:showVal val="0"/>
          <c:showCatName val="0"/>
          <c:showSerName val="0"/>
          <c:showPercent val="0"/>
          <c:showBubbleSize val="0"/>
        </c:dLbls>
        <c:axId val="332107624"/>
        <c:axId val="332106448"/>
      </c:scatterChart>
      <c:valAx>
        <c:axId val="332107624"/>
        <c:scaling>
          <c:orientation val="minMax"/>
        </c:scaling>
        <c:delete val="0"/>
        <c:axPos val="b"/>
        <c:majorGridlines>
          <c:spPr>
            <a:ln w="9525" cap="flat" cmpd="sng" algn="ctr">
              <a:solidFill>
                <a:schemeClr val="tx1">
                  <a:lumMod val="15000"/>
                  <a:lumOff val="85000"/>
                </a:schemeClr>
              </a:solidFill>
              <a:round/>
            </a:ln>
            <a:effectLst/>
          </c:spPr>
        </c:majorGridlines>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06448"/>
        <c:crosses val="autoZero"/>
        <c:crossBetween val="midCat"/>
      </c:valAx>
      <c:valAx>
        <c:axId val="33210644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076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PP Voltage</c:v>
          </c:tx>
          <c:spPr>
            <a:ln w="19050" cap="rnd">
              <a:solidFill>
                <a:schemeClr val="accent1"/>
              </a:solidFill>
              <a:round/>
            </a:ln>
            <a:effectLst/>
          </c:spPr>
          <c:marker>
            <c:symbol val="none"/>
          </c:marker>
          <c:xVal>
            <c:numRef>
              <c:f>Sheet1!$A$3:$A$456</c:f>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f>Sheet1!$C$3:$C$456</c:f>
              <c:numCache>
                <c:formatCode>General</c:formatCode>
                <c:ptCount val="454"/>
                <c:pt idx="0">
                  <c:v>3.34</c:v>
                </c:pt>
                <c:pt idx="1">
                  <c:v>3.34</c:v>
                </c:pt>
                <c:pt idx="2">
                  <c:v>3.34</c:v>
                </c:pt>
                <c:pt idx="3">
                  <c:v>1.4550000000000001</c:v>
                </c:pt>
                <c:pt idx="4">
                  <c:v>0</c:v>
                </c:pt>
              </c:numCache>
            </c:numRef>
          </c:yVal>
          <c:smooth val="0"/>
          <c:extLst>
            <c:ext xmlns:c16="http://schemas.microsoft.com/office/drawing/2014/chart" uri="{C3380CC4-5D6E-409C-BE32-E72D297353CC}">
              <c16:uniqueId val="{00000000-5716-41F4-9263-41021018760C}"/>
            </c:ext>
          </c:extLst>
        </c:ser>
        <c:ser>
          <c:idx val="1"/>
          <c:order val="1"/>
          <c:tx>
            <c:v>Ceramic PE Voltage</c:v>
          </c:tx>
          <c:spPr>
            <a:ln w="19050" cap="rnd">
              <a:solidFill>
                <a:schemeClr val="accent2"/>
              </a:solidFill>
              <a:round/>
            </a:ln>
            <a:effectLst/>
          </c:spPr>
          <c:marker>
            <c:symbol val="none"/>
          </c:marker>
          <c:xVal>
            <c:numRef>
              <c:f>Sheet1!$A$3:$A$456</c:f>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f>Sheet1!$E$3:$E$456</c:f>
              <c:numCache>
                <c:formatCode>General</c:formatCode>
                <c:ptCount val="454"/>
                <c:pt idx="0">
                  <c:v>3.3439999999999999</c:v>
                </c:pt>
                <c:pt idx="1">
                  <c:v>3.3439999999999999</c:v>
                </c:pt>
                <c:pt idx="2">
                  <c:v>3.3439999999999999</c:v>
                </c:pt>
                <c:pt idx="3">
                  <c:v>3.3439999999999999</c:v>
                </c:pt>
                <c:pt idx="4">
                  <c:v>3.3439999999999999</c:v>
                </c:pt>
                <c:pt idx="5">
                  <c:v>3.3439999999999999</c:v>
                </c:pt>
                <c:pt idx="6">
                  <c:v>3.3439999999999999</c:v>
                </c:pt>
                <c:pt idx="7">
                  <c:v>3.3439999999999999</c:v>
                </c:pt>
                <c:pt idx="8">
                  <c:v>3.3439999999999999</c:v>
                </c:pt>
                <c:pt idx="9">
                  <c:v>0</c:v>
                </c:pt>
              </c:numCache>
            </c:numRef>
          </c:yVal>
          <c:smooth val="0"/>
          <c:extLst>
            <c:ext xmlns:c16="http://schemas.microsoft.com/office/drawing/2014/chart" uri="{C3380CC4-5D6E-409C-BE32-E72D297353CC}">
              <c16:uniqueId val="{00000001-5716-41F4-9263-41021018760C}"/>
            </c:ext>
          </c:extLst>
        </c:ser>
        <c:ser>
          <c:idx val="2"/>
          <c:order val="2"/>
          <c:tx>
            <c:v>DWI Silver Voltage</c:v>
          </c:tx>
          <c:spPr>
            <a:ln w="19050" cap="rnd">
              <a:solidFill>
                <a:schemeClr val="accent3"/>
              </a:solidFill>
              <a:round/>
            </a:ln>
            <a:effectLst/>
          </c:spPr>
          <c:marker>
            <c:symbol val="none"/>
          </c:marker>
          <c:xVal>
            <c:numRef>
              <c:f>Sheet1!$A$3:$A$456</c:f>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f>Sheet1!$G$3:$G$456</c:f>
              <c:numCache>
                <c:formatCode>General</c:formatCode>
                <c:ptCount val="454"/>
                <c:pt idx="0">
                  <c:v>3.347</c:v>
                </c:pt>
                <c:pt idx="1">
                  <c:v>3.347</c:v>
                </c:pt>
                <c:pt idx="2">
                  <c:v>3.2490000000000001</c:v>
                </c:pt>
                <c:pt idx="3">
                  <c:v>3.1749999999999998</c:v>
                </c:pt>
                <c:pt idx="4">
                  <c:v>3.17</c:v>
                </c:pt>
                <c:pt idx="5">
                  <c:v>3.173</c:v>
                </c:pt>
                <c:pt idx="6">
                  <c:v>3.1760000000000002</c:v>
                </c:pt>
                <c:pt idx="7">
                  <c:v>3.1819999999999999</c:v>
                </c:pt>
                <c:pt idx="8">
                  <c:v>3.1869999999999998</c:v>
                </c:pt>
                <c:pt idx="9">
                  <c:v>3.19</c:v>
                </c:pt>
                <c:pt idx="10">
                  <c:v>3.1909999999999998</c:v>
                </c:pt>
                <c:pt idx="11">
                  <c:v>3.1920000000000002</c:v>
                </c:pt>
                <c:pt idx="12">
                  <c:v>3.1920000000000002</c:v>
                </c:pt>
                <c:pt idx="13">
                  <c:v>3.1890000000000001</c:v>
                </c:pt>
                <c:pt idx="14">
                  <c:v>3.1920000000000002</c:v>
                </c:pt>
                <c:pt idx="15">
                  <c:v>3.1949999999999998</c:v>
                </c:pt>
                <c:pt idx="16">
                  <c:v>3.198</c:v>
                </c:pt>
                <c:pt idx="17">
                  <c:v>3.2010000000000001</c:v>
                </c:pt>
                <c:pt idx="18">
                  <c:v>3.2029999999999998</c:v>
                </c:pt>
                <c:pt idx="19">
                  <c:v>3.2050000000000001</c:v>
                </c:pt>
                <c:pt idx="20">
                  <c:v>3.2080000000000002</c:v>
                </c:pt>
                <c:pt idx="21">
                  <c:v>3.21</c:v>
                </c:pt>
                <c:pt idx="22">
                  <c:v>3.2120000000000002</c:v>
                </c:pt>
                <c:pt idx="23">
                  <c:v>3.214</c:v>
                </c:pt>
                <c:pt idx="24">
                  <c:v>3.2160000000000002</c:v>
                </c:pt>
                <c:pt idx="25">
                  <c:v>3.22</c:v>
                </c:pt>
                <c:pt idx="26">
                  <c:v>3.222</c:v>
                </c:pt>
                <c:pt idx="27">
                  <c:v>3.2229999999999999</c:v>
                </c:pt>
                <c:pt idx="28">
                  <c:v>3.2240000000000002</c:v>
                </c:pt>
                <c:pt idx="29">
                  <c:v>3.2250000000000001</c:v>
                </c:pt>
                <c:pt idx="30">
                  <c:v>3.2250000000000001</c:v>
                </c:pt>
                <c:pt idx="31">
                  <c:v>3.2280000000000002</c:v>
                </c:pt>
                <c:pt idx="32">
                  <c:v>3.2290000000000001</c:v>
                </c:pt>
                <c:pt idx="33">
                  <c:v>3.2309999999999999</c:v>
                </c:pt>
                <c:pt idx="34">
                  <c:v>3.2320000000000002</c:v>
                </c:pt>
                <c:pt idx="35">
                  <c:v>3.2330000000000001</c:v>
                </c:pt>
                <c:pt idx="36">
                  <c:v>3.234</c:v>
                </c:pt>
                <c:pt idx="37">
                  <c:v>3.2349999999999999</c:v>
                </c:pt>
                <c:pt idx="38">
                  <c:v>3.2360000000000002</c:v>
                </c:pt>
                <c:pt idx="39">
                  <c:v>3.238</c:v>
                </c:pt>
                <c:pt idx="40">
                  <c:v>3.2389999999999999</c:v>
                </c:pt>
                <c:pt idx="41">
                  <c:v>3.24</c:v>
                </c:pt>
                <c:pt idx="42">
                  <c:v>3.242</c:v>
                </c:pt>
                <c:pt idx="43">
                  <c:v>3.242</c:v>
                </c:pt>
                <c:pt idx="44">
                  <c:v>3.2429999999999999</c:v>
                </c:pt>
                <c:pt idx="45">
                  <c:v>3.242</c:v>
                </c:pt>
                <c:pt idx="46">
                  <c:v>3.2429999999999999</c:v>
                </c:pt>
                <c:pt idx="47">
                  <c:v>3.2429999999999999</c:v>
                </c:pt>
                <c:pt idx="48">
                  <c:v>3.2410000000000001</c:v>
                </c:pt>
                <c:pt idx="49">
                  <c:v>3.242</c:v>
                </c:pt>
                <c:pt idx="50">
                  <c:v>3.2440000000000002</c:v>
                </c:pt>
                <c:pt idx="51">
                  <c:v>3.2450000000000001</c:v>
                </c:pt>
                <c:pt idx="52">
                  <c:v>3.2450000000000001</c:v>
                </c:pt>
                <c:pt idx="53">
                  <c:v>3.246</c:v>
                </c:pt>
                <c:pt idx="54">
                  <c:v>3.246</c:v>
                </c:pt>
                <c:pt idx="55">
                  <c:v>3.2469999999999999</c:v>
                </c:pt>
                <c:pt idx="56">
                  <c:v>3.2469999999999999</c:v>
                </c:pt>
                <c:pt idx="57">
                  <c:v>3.2480000000000002</c:v>
                </c:pt>
                <c:pt idx="58">
                  <c:v>3.2480000000000002</c:v>
                </c:pt>
                <c:pt idx="59">
                  <c:v>3.2490000000000001</c:v>
                </c:pt>
                <c:pt idx="60">
                  <c:v>3.2509999999999999</c:v>
                </c:pt>
                <c:pt idx="61">
                  <c:v>3.2530000000000001</c:v>
                </c:pt>
                <c:pt idx="62">
                  <c:v>3.254</c:v>
                </c:pt>
                <c:pt idx="63">
                  <c:v>3.254</c:v>
                </c:pt>
                <c:pt idx="64">
                  <c:v>3.2549999999999999</c:v>
                </c:pt>
                <c:pt idx="65">
                  <c:v>3.2549999999999999</c:v>
                </c:pt>
                <c:pt idx="66">
                  <c:v>3.2549999999999999</c:v>
                </c:pt>
                <c:pt idx="67">
                  <c:v>3.2549999999999999</c:v>
                </c:pt>
                <c:pt idx="68">
                  <c:v>3.2559999999999998</c:v>
                </c:pt>
                <c:pt idx="69">
                  <c:v>3.2559999999999998</c:v>
                </c:pt>
                <c:pt idx="70">
                  <c:v>3.2559999999999998</c:v>
                </c:pt>
                <c:pt idx="71">
                  <c:v>3.2570000000000001</c:v>
                </c:pt>
                <c:pt idx="72">
                  <c:v>3.2570000000000001</c:v>
                </c:pt>
                <c:pt idx="73">
                  <c:v>3.2570000000000001</c:v>
                </c:pt>
                <c:pt idx="74">
                  <c:v>3.258</c:v>
                </c:pt>
                <c:pt idx="75">
                  <c:v>3.258</c:v>
                </c:pt>
                <c:pt idx="76">
                  <c:v>3.258</c:v>
                </c:pt>
                <c:pt idx="77">
                  <c:v>3.258</c:v>
                </c:pt>
                <c:pt idx="78">
                  <c:v>3.258</c:v>
                </c:pt>
                <c:pt idx="79">
                  <c:v>3.258</c:v>
                </c:pt>
                <c:pt idx="80">
                  <c:v>3.258</c:v>
                </c:pt>
                <c:pt idx="81">
                  <c:v>3.2589999999999999</c:v>
                </c:pt>
                <c:pt idx="82">
                  <c:v>3.2589999999999999</c:v>
                </c:pt>
                <c:pt idx="83">
                  <c:v>3.26</c:v>
                </c:pt>
                <c:pt idx="84">
                  <c:v>3.26</c:v>
                </c:pt>
                <c:pt idx="85">
                  <c:v>3.26</c:v>
                </c:pt>
                <c:pt idx="86">
                  <c:v>3.2610000000000001</c:v>
                </c:pt>
                <c:pt idx="87">
                  <c:v>3.2610000000000001</c:v>
                </c:pt>
                <c:pt idx="88">
                  <c:v>3.2610000000000001</c:v>
                </c:pt>
                <c:pt idx="89">
                  <c:v>3.2610000000000001</c:v>
                </c:pt>
                <c:pt idx="90">
                  <c:v>3.2610000000000001</c:v>
                </c:pt>
                <c:pt idx="91">
                  <c:v>3.2610000000000001</c:v>
                </c:pt>
                <c:pt idx="92">
                  <c:v>3.262</c:v>
                </c:pt>
                <c:pt idx="93">
                  <c:v>3.262</c:v>
                </c:pt>
                <c:pt idx="94">
                  <c:v>3.262</c:v>
                </c:pt>
                <c:pt idx="95">
                  <c:v>3.262</c:v>
                </c:pt>
                <c:pt idx="96">
                  <c:v>3.262</c:v>
                </c:pt>
                <c:pt idx="97">
                  <c:v>3.262</c:v>
                </c:pt>
                <c:pt idx="98">
                  <c:v>3.262</c:v>
                </c:pt>
                <c:pt idx="99">
                  <c:v>3.262</c:v>
                </c:pt>
                <c:pt idx="100">
                  <c:v>3.2629999999999999</c:v>
                </c:pt>
                <c:pt idx="101">
                  <c:v>3.2629999999999999</c:v>
                </c:pt>
                <c:pt idx="102">
                  <c:v>3.2629999999999999</c:v>
                </c:pt>
                <c:pt idx="103">
                  <c:v>3.2629999999999999</c:v>
                </c:pt>
                <c:pt idx="104">
                  <c:v>3.2629999999999999</c:v>
                </c:pt>
                <c:pt idx="105">
                  <c:v>3.2629999999999999</c:v>
                </c:pt>
                <c:pt idx="106">
                  <c:v>3.2629999999999999</c:v>
                </c:pt>
                <c:pt idx="107">
                  <c:v>3.2629999999999999</c:v>
                </c:pt>
                <c:pt idx="108">
                  <c:v>3.2629999999999999</c:v>
                </c:pt>
                <c:pt idx="109">
                  <c:v>3.2629999999999999</c:v>
                </c:pt>
                <c:pt idx="110">
                  <c:v>3.2629999999999999</c:v>
                </c:pt>
                <c:pt idx="111">
                  <c:v>3.2629999999999999</c:v>
                </c:pt>
                <c:pt idx="112">
                  <c:v>3.2629999999999999</c:v>
                </c:pt>
                <c:pt idx="113">
                  <c:v>3.262</c:v>
                </c:pt>
                <c:pt idx="114">
                  <c:v>3.2610000000000001</c:v>
                </c:pt>
                <c:pt idx="115">
                  <c:v>3.2610000000000001</c:v>
                </c:pt>
                <c:pt idx="116">
                  <c:v>3.2610000000000001</c:v>
                </c:pt>
                <c:pt idx="117">
                  <c:v>3.2610000000000001</c:v>
                </c:pt>
                <c:pt idx="118">
                  <c:v>3.26</c:v>
                </c:pt>
                <c:pt idx="119">
                  <c:v>3.2589999999999999</c:v>
                </c:pt>
                <c:pt idx="120">
                  <c:v>3.258</c:v>
                </c:pt>
                <c:pt idx="121">
                  <c:v>3.258</c:v>
                </c:pt>
                <c:pt idx="122">
                  <c:v>3.258</c:v>
                </c:pt>
                <c:pt idx="123">
                  <c:v>3.258</c:v>
                </c:pt>
                <c:pt idx="124">
                  <c:v>3.258</c:v>
                </c:pt>
                <c:pt idx="125">
                  <c:v>3.258</c:v>
                </c:pt>
                <c:pt idx="126">
                  <c:v>3.258</c:v>
                </c:pt>
                <c:pt idx="127">
                  <c:v>3.258</c:v>
                </c:pt>
                <c:pt idx="128">
                  <c:v>3.258</c:v>
                </c:pt>
                <c:pt idx="129">
                  <c:v>3.2589999999999999</c:v>
                </c:pt>
                <c:pt idx="130">
                  <c:v>3.2589999999999999</c:v>
                </c:pt>
                <c:pt idx="131">
                  <c:v>3.2589999999999999</c:v>
                </c:pt>
                <c:pt idx="132">
                  <c:v>3.2589999999999999</c:v>
                </c:pt>
                <c:pt idx="133">
                  <c:v>3.2589999999999999</c:v>
                </c:pt>
                <c:pt idx="134">
                  <c:v>3.258</c:v>
                </c:pt>
                <c:pt idx="135">
                  <c:v>3.258</c:v>
                </c:pt>
                <c:pt idx="136">
                  <c:v>3.258</c:v>
                </c:pt>
                <c:pt idx="137">
                  <c:v>3.2589999999999999</c:v>
                </c:pt>
                <c:pt idx="138">
                  <c:v>3.2589999999999999</c:v>
                </c:pt>
                <c:pt idx="139">
                  <c:v>3.2589999999999999</c:v>
                </c:pt>
                <c:pt idx="140">
                  <c:v>3.2589999999999999</c:v>
                </c:pt>
                <c:pt idx="141">
                  <c:v>3.2589999999999999</c:v>
                </c:pt>
                <c:pt idx="142">
                  <c:v>3.26</c:v>
                </c:pt>
                <c:pt idx="143">
                  <c:v>3.26</c:v>
                </c:pt>
                <c:pt idx="144">
                  <c:v>3.26</c:v>
                </c:pt>
                <c:pt idx="145">
                  <c:v>3.26</c:v>
                </c:pt>
                <c:pt idx="146">
                  <c:v>3.26</c:v>
                </c:pt>
                <c:pt idx="147">
                  <c:v>3.26</c:v>
                </c:pt>
                <c:pt idx="148">
                  <c:v>3.26</c:v>
                </c:pt>
                <c:pt idx="149">
                  <c:v>3.2639999999999998</c:v>
                </c:pt>
                <c:pt idx="150">
                  <c:v>3.274</c:v>
                </c:pt>
                <c:pt idx="151">
                  <c:v>3.2850000000000001</c:v>
                </c:pt>
                <c:pt idx="152">
                  <c:v>3.29</c:v>
                </c:pt>
                <c:pt idx="153">
                  <c:v>3.2930000000000001</c:v>
                </c:pt>
                <c:pt idx="154">
                  <c:v>3.2949999999999999</c:v>
                </c:pt>
                <c:pt idx="155">
                  <c:v>3.2970000000000002</c:v>
                </c:pt>
              </c:numCache>
            </c:numRef>
          </c:yVal>
          <c:smooth val="0"/>
          <c:extLst>
            <c:ext xmlns:c16="http://schemas.microsoft.com/office/drawing/2014/chart" uri="{C3380CC4-5D6E-409C-BE32-E72D297353CC}">
              <c16:uniqueId val="{00000002-5716-41F4-9263-41021018760C}"/>
            </c:ext>
          </c:extLst>
        </c:ser>
        <c:ser>
          <c:idx val="3"/>
          <c:order val="3"/>
          <c:tx>
            <c:v>DWI Gold Voltage</c:v>
          </c:tx>
          <c:spPr>
            <a:ln w="19050" cap="rnd">
              <a:solidFill>
                <a:schemeClr val="accent4"/>
              </a:solidFill>
              <a:round/>
            </a:ln>
            <a:effectLst/>
          </c:spPr>
          <c:marker>
            <c:symbol val="none"/>
          </c:marker>
          <c:xVal>
            <c:numRef>
              <c:f>Sheet1!$A$3:$A$456</c:f>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f>Sheet1!$I$3:$I$456</c:f>
              <c:numCache>
                <c:formatCode>General</c:formatCode>
                <c:ptCount val="454"/>
                <c:pt idx="0">
                  <c:v>3.343</c:v>
                </c:pt>
                <c:pt idx="1">
                  <c:v>3.343</c:v>
                </c:pt>
                <c:pt idx="2">
                  <c:v>3.343</c:v>
                </c:pt>
                <c:pt idx="3">
                  <c:v>3.343</c:v>
                </c:pt>
                <c:pt idx="4">
                  <c:v>3.343</c:v>
                </c:pt>
                <c:pt idx="5">
                  <c:v>3.343</c:v>
                </c:pt>
                <c:pt idx="6">
                  <c:v>3.343</c:v>
                </c:pt>
                <c:pt idx="7">
                  <c:v>3.2810000000000001</c:v>
                </c:pt>
                <c:pt idx="8">
                  <c:v>3.21</c:v>
                </c:pt>
                <c:pt idx="9">
                  <c:v>3.2</c:v>
                </c:pt>
                <c:pt idx="10">
                  <c:v>3.2</c:v>
                </c:pt>
                <c:pt idx="11">
                  <c:v>3.202</c:v>
                </c:pt>
                <c:pt idx="12">
                  <c:v>3.2029999999999998</c:v>
                </c:pt>
                <c:pt idx="13">
                  <c:v>3.2050000000000001</c:v>
                </c:pt>
                <c:pt idx="14">
                  <c:v>3.206</c:v>
                </c:pt>
                <c:pt idx="15">
                  <c:v>3.2080000000000002</c:v>
                </c:pt>
                <c:pt idx="16">
                  <c:v>3.2080000000000002</c:v>
                </c:pt>
                <c:pt idx="17">
                  <c:v>3.2090000000000001</c:v>
                </c:pt>
                <c:pt idx="18">
                  <c:v>3.21</c:v>
                </c:pt>
                <c:pt idx="19">
                  <c:v>3.2109999999999999</c:v>
                </c:pt>
                <c:pt idx="20">
                  <c:v>3.2120000000000002</c:v>
                </c:pt>
                <c:pt idx="21">
                  <c:v>3.2130000000000001</c:v>
                </c:pt>
                <c:pt idx="22">
                  <c:v>3.2130000000000001</c:v>
                </c:pt>
                <c:pt idx="23">
                  <c:v>3.214</c:v>
                </c:pt>
                <c:pt idx="24">
                  <c:v>3.2149999999999999</c:v>
                </c:pt>
                <c:pt idx="25">
                  <c:v>3.2160000000000002</c:v>
                </c:pt>
                <c:pt idx="26">
                  <c:v>3.2170000000000001</c:v>
                </c:pt>
                <c:pt idx="27">
                  <c:v>3.218</c:v>
                </c:pt>
                <c:pt idx="28">
                  <c:v>3.218</c:v>
                </c:pt>
                <c:pt idx="29">
                  <c:v>3.2189999999999999</c:v>
                </c:pt>
                <c:pt idx="30">
                  <c:v>3.2189999999999999</c:v>
                </c:pt>
                <c:pt idx="31">
                  <c:v>3.22</c:v>
                </c:pt>
                <c:pt idx="32">
                  <c:v>3.22</c:v>
                </c:pt>
                <c:pt idx="33">
                  <c:v>3.2210000000000001</c:v>
                </c:pt>
                <c:pt idx="34">
                  <c:v>3.222</c:v>
                </c:pt>
                <c:pt idx="35">
                  <c:v>3.2229999999999999</c:v>
                </c:pt>
                <c:pt idx="36">
                  <c:v>3.2240000000000002</c:v>
                </c:pt>
                <c:pt idx="37">
                  <c:v>3.2250000000000001</c:v>
                </c:pt>
                <c:pt idx="38">
                  <c:v>3.226</c:v>
                </c:pt>
                <c:pt idx="39">
                  <c:v>3.2269999999999999</c:v>
                </c:pt>
                <c:pt idx="40">
                  <c:v>3.2269999999999999</c:v>
                </c:pt>
                <c:pt idx="41">
                  <c:v>3.2280000000000002</c:v>
                </c:pt>
                <c:pt idx="42">
                  <c:v>3.2290000000000001</c:v>
                </c:pt>
                <c:pt idx="43">
                  <c:v>3.23</c:v>
                </c:pt>
                <c:pt idx="44">
                  <c:v>3.23</c:v>
                </c:pt>
                <c:pt idx="45">
                  <c:v>3.23</c:v>
                </c:pt>
                <c:pt idx="46">
                  <c:v>3.2309999999999999</c:v>
                </c:pt>
                <c:pt idx="47">
                  <c:v>3.2309999999999999</c:v>
                </c:pt>
                <c:pt idx="48">
                  <c:v>3.2320000000000002</c:v>
                </c:pt>
                <c:pt idx="49">
                  <c:v>3.2330000000000001</c:v>
                </c:pt>
                <c:pt idx="50">
                  <c:v>3.2330000000000001</c:v>
                </c:pt>
                <c:pt idx="51">
                  <c:v>3.2320000000000002</c:v>
                </c:pt>
                <c:pt idx="52">
                  <c:v>3.2320000000000002</c:v>
                </c:pt>
                <c:pt idx="53">
                  <c:v>3.2330000000000001</c:v>
                </c:pt>
                <c:pt idx="54">
                  <c:v>3.234</c:v>
                </c:pt>
                <c:pt idx="55">
                  <c:v>3.2349999999999999</c:v>
                </c:pt>
                <c:pt idx="56">
                  <c:v>3.2349999999999999</c:v>
                </c:pt>
                <c:pt idx="57">
                  <c:v>3.2360000000000002</c:v>
                </c:pt>
                <c:pt idx="58">
                  <c:v>3.2360000000000002</c:v>
                </c:pt>
                <c:pt idx="59">
                  <c:v>3.2370000000000001</c:v>
                </c:pt>
                <c:pt idx="60">
                  <c:v>3.238</c:v>
                </c:pt>
                <c:pt idx="61">
                  <c:v>3.238</c:v>
                </c:pt>
                <c:pt idx="62">
                  <c:v>3.2389999999999999</c:v>
                </c:pt>
                <c:pt idx="63">
                  <c:v>3.24</c:v>
                </c:pt>
                <c:pt idx="64">
                  <c:v>3.24</c:v>
                </c:pt>
                <c:pt idx="65">
                  <c:v>3.2410000000000001</c:v>
                </c:pt>
                <c:pt idx="66">
                  <c:v>3.242</c:v>
                </c:pt>
                <c:pt idx="67">
                  <c:v>3.242</c:v>
                </c:pt>
                <c:pt idx="68">
                  <c:v>3.2429999999999999</c:v>
                </c:pt>
                <c:pt idx="69">
                  <c:v>3.2429999999999999</c:v>
                </c:pt>
                <c:pt idx="70">
                  <c:v>3.2440000000000002</c:v>
                </c:pt>
                <c:pt idx="71">
                  <c:v>3.2440000000000002</c:v>
                </c:pt>
                <c:pt idx="72">
                  <c:v>3.2450000000000001</c:v>
                </c:pt>
                <c:pt idx="73">
                  <c:v>3.246</c:v>
                </c:pt>
                <c:pt idx="74">
                  <c:v>3.246</c:v>
                </c:pt>
                <c:pt idx="75">
                  <c:v>3.2469999999999999</c:v>
                </c:pt>
                <c:pt idx="76">
                  <c:v>3.2469999999999999</c:v>
                </c:pt>
                <c:pt idx="77">
                  <c:v>3.2480000000000002</c:v>
                </c:pt>
                <c:pt idx="78">
                  <c:v>3.2480000000000002</c:v>
                </c:pt>
                <c:pt idx="79">
                  <c:v>3.2490000000000001</c:v>
                </c:pt>
                <c:pt idx="80">
                  <c:v>3.2490000000000001</c:v>
                </c:pt>
                <c:pt idx="81">
                  <c:v>3.25</c:v>
                </c:pt>
                <c:pt idx="82">
                  <c:v>3.25</c:v>
                </c:pt>
                <c:pt idx="83">
                  <c:v>3.25</c:v>
                </c:pt>
                <c:pt idx="84">
                  <c:v>3.25</c:v>
                </c:pt>
                <c:pt idx="85">
                  <c:v>3.2509999999999999</c:v>
                </c:pt>
                <c:pt idx="86">
                  <c:v>3.2509999999999999</c:v>
                </c:pt>
                <c:pt idx="87">
                  <c:v>3.2519999999999998</c:v>
                </c:pt>
                <c:pt idx="88">
                  <c:v>3.2519999999999998</c:v>
                </c:pt>
                <c:pt idx="89">
                  <c:v>3.2519999999999998</c:v>
                </c:pt>
                <c:pt idx="90">
                  <c:v>3.2530000000000001</c:v>
                </c:pt>
                <c:pt idx="91">
                  <c:v>3.2530000000000001</c:v>
                </c:pt>
                <c:pt idx="92">
                  <c:v>3.2530000000000001</c:v>
                </c:pt>
                <c:pt idx="93">
                  <c:v>3.2530000000000001</c:v>
                </c:pt>
                <c:pt idx="94">
                  <c:v>3.254</c:v>
                </c:pt>
                <c:pt idx="95">
                  <c:v>3.254</c:v>
                </c:pt>
                <c:pt idx="96">
                  <c:v>3.254</c:v>
                </c:pt>
                <c:pt idx="97">
                  <c:v>3.2549999999999999</c:v>
                </c:pt>
                <c:pt idx="98">
                  <c:v>3.2549999999999999</c:v>
                </c:pt>
                <c:pt idx="99">
                  <c:v>3.2549999999999999</c:v>
                </c:pt>
                <c:pt idx="100">
                  <c:v>3.2549999999999999</c:v>
                </c:pt>
                <c:pt idx="101">
                  <c:v>3.2559999999999998</c:v>
                </c:pt>
                <c:pt idx="102">
                  <c:v>3.2559999999999998</c:v>
                </c:pt>
                <c:pt idx="103">
                  <c:v>3.2559999999999998</c:v>
                </c:pt>
                <c:pt idx="104">
                  <c:v>3.2549999999999999</c:v>
                </c:pt>
                <c:pt idx="105">
                  <c:v>3.2549999999999999</c:v>
                </c:pt>
                <c:pt idx="106">
                  <c:v>3.2549999999999999</c:v>
                </c:pt>
                <c:pt idx="107">
                  <c:v>3.2549999999999999</c:v>
                </c:pt>
                <c:pt idx="108">
                  <c:v>3.2549999999999999</c:v>
                </c:pt>
                <c:pt idx="109">
                  <c:v>3.2559999999999998</c:v>
                </c:pt>
                <c:pt idx="110">
                  <c:v>3.2559999999999998</c:v>
                </c:pt>
                <c:pt idx="111">
                  <c:v>3.2559999999999998</c:v>
                </c:pt>
                <c:pt idx="112">
                  <c:v>3.2559999999999998</c:v>
                </c:pt>
                <c:pt idx="113">
                  <c:v>3.2559999999999998</c:v>
                </c:pt>
                <c:pt idx="114">
                  <c:v>3.2559999999999998</c:v>
                </c:pt>
                <c:pt idx="115">
                  <c:v>3.2570000000000001</c:v>
                </c:pt>
                <c:pt idx="116">
                  <c:v>3.258</c:v>
                </c:pt>
                <c:pt idx="117">
                  <c:v>3.258</c:v>
                </c:pt>
                <c:pt idx="118">
                  <c:v>3.258</c:v>
                </c:pt>
                <c:pt idx="119">
                  <c:v>3.258</c:v>
                </c:pt>
                <c:pt idx="120">
                  <c:v>3.2589999999999999</c:v>
                </c:pt>
                <c:pt idx="121">
                  <c:v>3.2589999999999999</c:v>
                </c:pt>
                <c:pt idx="122">
                  <c:v>3.2589999999999999</c:v>
                </c:pt>
                <c:pt idx="123">
                  <c:v>3.2589999999999999</c:v>
                </c:pt>
                <c:pt idx="124">
                  <c:v>3.2589999999999999</c:v>
                </c:pt>
                <c:pt idx="125">
                  <c:v>3.2589999999999999</c:v>
                </c:pt>
                <c:pt idx="126">
                  <c:v>3.2589999999999999</c:v>
                </c:pt>
                <c:pt idx="127">
                  <c:v>3.2589999999999999</c:v>
                </c:pt>
                <c:pt idx="128">
                  <c:v>3.26</c:v>
                </c:pt>
                <c:pt idx="129">
                  <c:v>3.26</c:v>
                </c:pt>
                <c:pt idx="130">
                  <c:v>3.26</c:v>
                </c:pt>
                <c:pt idx="131">
                  <c:v>3.26</c:v>
                </c:pt>
                <c:pt idx="132">
                  <c:v>3.26</c:v>
                </c:pt>
                <c:pt idx="133">
                  <c:v>3.26</c:v>
                </c:pt>
                <c:pt idx="134">
                  <c:v>3.2610000000000001</c:v>
                </c:pt>
                <c:pt idx="135">
                  <c:v>3.2610000000000001</c:v>
                </c:pt>
                <c:pt idx="136">
                  <c:v>3.2610000000000001</c:v>
                </c:pt>
                <c:pt idx="137">
                  <c:v>3.2610000000000001</c:v>
                </c:pt>
                <c:pt idx="138">
                  <c:v>3.2610000000000001</c:v>
                </c:pt>
                <c:pt idx="139">
                  <c:v>3.2610000000000001</c:v>
                </c:pt>
                <c:pt idx="140">
                  <c:v>3.262</c:v>
                </c:pt>
                <c:pt idx="141">
                  <c:v>3.262</c:v>
                </c:pt>
                <c:pt idx="142">
                  <c:v>3.262</c:v>
                </c:pt>
                <c:pt idx="143">
                  <c:v>3.262</c:v>
                </c:pt>
                <c:pt idx="144">
                  <c:v>3.262</c:v>
                </c:pt>
                <c:pt idx="145">
                  <c:v>3.262</c:v>
                </c:pt>
                <c:pt idx="146">
                  <c:v>3.262</c:v>
                </c:pt>
                <c:pt idx="147">
                  <c:v>3.2629999999999999</c:v>
                </c:pt>
                <c:pt idx="148">
                  <c:v>3.2629999999999999</c:v>
                </c:pt>
                <c:pt idx="149">
                  <c:v>3.2629999999999999</c:v>
                </c:pt>
                <c:pt idx="150">
                  <c:v>3.2629999999999999</c:v>
                </c:pt>
                <c:pt idx="151">
                  <c:v>3.2629999999999999</c:v>
                </c:pt>
                <c:pt idx="152">
                  <c:v>3.2629999999999999</c:v>
                </c:pt>
                <c:pt idx="153">
                  <c:v>3.2629999999999999</c:v>
                </c:pt>
                <c:pt idx="154">
                  <c:v>3.2629999999999999</c:v>
                </c:pt>
                <c:pt idx="155">
                  <c:v>3.2639999999999998</c:v>
                </c:pt>
                <c:pt idx="156">
                  <c:v>3.2639999999999998</c:v>
                </c:pt>
                <c:pt idx="157">
                  <c:v>3.2639999999999998</c:v>
                </c:pt>
                <c:pt idx="158">
                  <c:v>3.2639999999999998</c:v>
                </c:pt>
                <c:pt idx="159">
                  <c:v>3.2639999999999998</c:v>
                </c:pt>
                <c:pt idx="160">
                  <c:v>3.2639999999999998</c:v>
                </c:pt>
                <c:pt idx="161">
                  <c:v>3.2639999999999998</c:v>
                </c:pt>
                <c:pt idx="162">
                  <c:v>3.2650000000000001</c:v>
                </c:pt>
                <c:pt idx="163">
                  <c:v>3.2650000000000001</c:v>
                </c:pt>
                <c:pt idx="164">
                  <c:v>3.2650000000000001</c:v>
                </c:pt>
                <c:pt idx="165">
                  <c:v>3.2639999999999998</c:v>
                </c:pt>
                <c:pt idx="166">
                  <c:v>3.2650000000000001</c:v>
                </c:pt>
                <c:pt idx="167">
                  <c:v>3.2650000000000001</c:v>
                </c:pt>
                <c:pt idx="168">
                  <c:v>3.2650000000000001</c:v>
                </c:pt>
                <c:pt idx="169">
                  <c:v>3.2650000000000001</c:v>
                </c:pt>
                <c:pt idx="170">
                  <c:v>3.2650000000000001</c:v>
                </c:pt>
                <c:pt idx="171">
                  <c:v>3.2650000000000001</c:v>
                </c:pt>
                <c:pt idx="172">
                  <c:v>3.2650000000000001</c:v>
                </c:pt>
                <c:pt idx="173">
                  <c:v>3.2650000000000001</c:v>
                </c:pt>
                <c:pt idx="174">
                  <c:v>3.2650000000000001</c:v>
                </c:pt>
                <c:pt idx="175">
                  <c:v>3.2650000000000001</c:v>
                </c:pt>
                <c:pt idx="176">
                  <c:v>3.266</c:v>
                </c:pt>
                <c:pt idx="177">
                  <c:v>3.266</c:v>
                </c:pt>
                <c:pt idx="178">
                  <c:v>3.266</c:v>
                </c:pt>
                <c:pt idx="179">
                  <c:v>3.266</c:v>
                </c:pt>
                <c:pt idx="180">
                  <c:v>3.266</c:v>
                </c:pt>
                <c:pt idx="181">
                  <c:v>3.266</c:v>
                </c:pt>
                <c:pt idx="182">
                  <c:v>3.266</c:v>
                </c:pt>
                <c:pt idx="183">
                  <c:v>3.266</c:v>
                </c:pt>
                <c:pt idx="184">
                  <c:v>3.266</c:v>
                </c:pt>
                <c:pt idx="185">
                  <c:v>3.266</c:v>
                </c:pt>
                <c:pt idx="186">
                  <c:v>3.266</c:v>
                </c:pt>
                <c:pt idx="187">
                  <c:v>3.266</c:v>
                </c:pt>
                <c:pt idx="188">
                  <c:v>3.266</c:v>
                </c:pt>
                <c:pt idx="189">
                  <c:v>3.266</c:v>
                </c:pt>
                <c:pt idx="190">
                  <c:v>3.266</c:v>
                </c:pt>
                <c:pt idx="191">
                  <c:v>3.266</c:v>
                </c:pt>
                <c:pt idx="192">
                  <c:v>3.266</c:v>
                </c:pt>
                <c:pt idx="193">
                  <c:v>3.266</c:v>
                </c:pt>
                <c:pt idx="194">
                  <c:v>3.266</c:v>
                </c:pt>
                <c:pt idx="195">
                  <c:v>3.266</c:v>
                </c:pt>
                <c:pt idx="196">
                  <c:v>3.266</c:v>
                </c:pt>
                <c:pt idx="197">
                  <c:v>3.266</c:v>
                </c:pt>
                <c:pt idx="198">
                  <c:v>3.266</c:v>
                </c:pt>
                <c:pt idx="199">
                  <c:v>3.266</c:v>
                </c:pt>
                <c:pt idx="200">
                  <c:v>3.266</c:v>
                </c:pt>
                <c:pt idx="201">
                  <c:v>3.266</c:v>
                </c:pt>
                <c:pt idx="202">
                  <c:v>3.266</c:v>
                </c:pt>
                <c:pt idx="203">
                  <c:v>3.266</c:v>
                </c:pt>
                <c:pt idx="204">
                  <c:v>3.266</c:v>
                </c:pt>
                <c:pt idx="205">
                  <c:v>3.266</c:v>
                </c:pt>
                <c:pt idx="206">
                  <c:v>3.266</c:v>
                </c:pt>
                <c:pt idx="207">
                  <c:v>3.266</c:v>
                </c:pt>
                <c:pt idx="208">
                  <c:v>3.266</c:v>
                </c:pt>
                <c:pt idx="209">
                  <c:v>3.266</c:v>
                </c:pt>
                <c:pt idx="210">
                  <c:v>3.266</c:v>
                </c:pt>
                <c:pt idx="211">
                  <c:v>3.266</c:v>
                </c:pt>
                <c:pt idx="212">
                  <c:v>3.266</c:v>
                </c:pt>
                <c:pt idx="213">
                  <c:v>3.266</c:v>
                </c:pt>
                <c:pt idx="214">
                  <c:v>3.266</c:v>
                </c:pt>
                <c:pt idx="215">
                  <c:v>3.266</c:v>
                </c:pt>
              </c:numCache>
            </c:numRef>
          </c:yVal>
          <c:smooth val="0"/>
          <c:extLst>
            <c:ext xmlns:c16="http://schemas.microsoft.com/office/drawing/2014/chart" uri="{C3380CC4-5D6E-409C-BE32-E72D297353CC}">
              <c16:uniqueId val="{00000003-5716-41F4-9263-41021018760C}"/>
            </c:ext>
          </c:extLst>
        </c:ser>
        <c:dLbls>
          <c:showLegendKey val="0"/>
          <c:showVal val="0"/>
          <c:showCatName val="0"/>
          <c:showSerName val="0"/>
          <c:showPercent val="0"/>
          <c:showBubbleSize val="0"/>
        </c:dLbls>
        <c:axId val="332106840"/>
        <c:axId val="245391256"/>
      </c:scatterChart>
      <c:scatterChart>
        <c:scatterStyle val="lineMarker"/>
        <c:varyColors val="0"/>
        <c:dLbls>
          <c:showLegendKey val="0"/>
          <c:showVal val="0"/>
          <c:showCatName val="0"/>
          <c:showSerName val="0"/>
          <c:showPercent val="0"/>
          <c:showBubbleSize val="0"/>
        </c:dLbls>
        <c:axId val="245390080"/>
        <c:axId val="245386944"/>
        <c:extLst>
          <c:ext xmlns:c15="http://schemas.microsoft.com/office/drawing/2012/chart" uri="{02D57815-91ED-43cb-92C2-25804820EDAC}">
            <c15:filteredScatterSeries>
              <c15:ser>
                <c:idx val="4"/>
                <c:order val="4"/>
                <c:tx>
                  <c:v>PP Temp</c:v>
                </c:tx>
                <c:spPr>
                  <a:ln w="19050" cap="rnd">
                    <a:solidFill>
                      <a:schemeClr val="accent5"/>
                    </a:solidFill>
                    <a:round/>
                  </a:ln>
                  <a:effectLst/>
                </c:spPr>
                <c:marker>
                  <c:symbol val="none"/>
                </c:marker>
                <c:xVal>
                  <c:numRef>
                    <c:extLst>
                      <c:ext uri="{02D57815-91ED-43cb-92C2-25804820EDAC}">
                        <c15:formulaRef>
                          <c15:sqref>Sheet1!$A$3:$A$252</c15:sqref>
                        </c15:formulaRef>
                      </c:ext>
                    </c:extLst>
                    <c:numCache>
                      <c:formatCode>h:mm:ss</c:formatCode>
                      <c:ptCount val="250"/>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numCache>
                  </c:numRef>
                </c:xVal>
                <c:yVal>
                  <c:numRef>
                    <c:extLst>
                      <c:ext uri="{02D57815-91ED-43cb-92C2-25804820EDAC}">
                        <c15:formulaRef>
                          <c15:sqref>Sheet1!$B$3:$B$252</c15:sqref>
                        </c15:formulaRef>
                      </c:ext>
                    </c:extLst>
                    <c:numCache>
                      <c:formatCode>General</c:formatCode>
                      <c:ptCount val="250"/>
                      <c:pt idx="0">
                        <c:v>18.899999999999999</c:v>
                      </c:pt>
                      <c:pt idx="1">
                        <c:v>18.8</c:v>
                      </c:pt>
                      <c:pt idx="2">
                        <c:v>18.8</c:v>
                      </c:pt>
                      <c:pt idx="3">
                        <c:v>19.2</c:v>
                      </c:pt>
                      <c:pt idx="4">
                        <c:v>22.7</c:v>
                      </c:pt>
                      <c:pt idx="5">
                        <c:v>27.1</c:v>
                      </c:pt>
                      <c:pt idx="6">
                        <c:v>31.3</c:v>
                      </c:pt>
                      <c:pt idx="7">
                        <c:v>34.799999999999997</c:v>
                      </c:pt>
                      <c:pt idx="8">
                        <c:v>37.6</c:v>
                      </c:pt>
                      <c:pt idx="9">
                        <c:v>39.9</c:v>
                      </c:pt>
                      <c:pt idx="10">
                        <c:v>41.9</c:v>
                      </c:pt>
                      <c:pt idx="11">
                        <c:v>43.9</c:v>
                      </c:pt>
                      <c:pt idx="12">
                        <c:v>45.7</c:v>
                      </c:pt>
                      <c:pt idx="13">
                        <c:v>47.1</c:v>
                      </c:pt>
                      <c:pt idx="14">
                        <c:v>48.1</c:v>
                      </c:pt>
                      <c:pt idx="15">
                        <c:v>49.2</c:v>
                      </c:pt>
                      <c:pt idx="16">
                        <c:v>50.5</c:v>
                      </c:pt>
                      <c:pt idx="17">
                        <c:v>51.8</c:v>
                      </c:pt>
                      <c:pt idx="18">
                        <c:v>52.8</c:v>
                      </c:pt>
                      <c:pt idx="19">
                        <c:v>53.3</c:v>
                      </c:pt>
                      <c:pt idx="20">
                        <c:v>53.8</c:v>
                      </c:pt>
                      <c:pt idx="21">
                        <c:v>54.5</c:v>
                      </c:pt>
                      <c:pt idx="22">
                        <c:v>55.1</c:v>
                      </c:pt>
                      <c:pt idx="23">
                        <c:v>56</c:v>
                      </c:pt>
                      <c:pt idx="24">
                        <c:v>56.7</c:v>
                      </c:pt>
                      <c:pt idx="25">
                        <c:v>57.1</c:v>
                      </c:pt>
                      <c:pt idx="26">
                        <c:v>57.6</c:v>
                      </c:pt>
                      <c:pt idx="27">
                        <c:v>58.2</c:v>
                      </c:pt>
                      <c:pt idx="28">
                        <c:v>58.6</c:v>
                      </c:pt>
                      <c:pt idx="29">
                        <c:v>59.5</c:v>
                      </c:pt>
                      <c:pt idx="30">
                        <c:v>60.1</c:v>
                      </c:pt>
                      <c:pt idx="31">
                        <c:v>60.5</c:v>
                      </c:pt>
                      <c:pt idx="32">
                        <c:v>61.1</c:v>
                      </c:pt>
                      <c:pt idx="33">
                        <c:v>61.2</c:v>
                      </c:pt>
                      <c:pt idx="34">
                        <c:v>61.5</c:v>
                      </c:pt>
                      <c:pt idx="35">
                        <c:v>61.9</c:v>
                      </c:pt>
                      <c:pt idx="36">
                        <c:v>62.6</c:v>
                      </c:pt>
                      <c:pt idx="37">
                        <c:v>63.1</c:v>
                      </c:pt>
                      <c:pt idx="38">
                        <c:v>63.3</c:v>
                      </c:pt>
                      <c:pt idx="39">
                        <c:v>63.2</c:v>
                      </c:pt>
                      <c:pt idx="40">
                        <c:v>63</c:v>
                      </c:pt>
                      <c:pt idx="41">
                        <c:v>63.6</c:v>
                      </c:pt>
                      <c:pt idx="42">
                        <c:v>64.099999999999994</c:v>
                      </c:pt>
                      <c:pt idx="43">
                        <c:v>64.099999999999994</c:v>
                      </c:pt>
                      <c:pt idx="44">
                        <c:v>64.7</c:v>
                      </c:pt>
                      <c:pt idx="45">
                        <c:v>65.400000000000006</c:v>
                      </c:pt>
                      <c:pt idx="46">
                        <c:v>66.2</c:v>
                      </c:pt>
                      <c:pt idx="47">
                        <c:v>66.599999999999994</c:v>
                      </c:pt>
                      <c:pt idx="48">
                        <c:v>66.7</c:v>
                      </c:pt>
                      <c:pt idx="49">
                        <c:v>66.7</c:v>
                      </c:pt>
                      <c:pt idx="50">
                        <c:v>66.5</c:v>
                      </c:pt>
                      <c:pt idx="51">
                        <c:v>66.3</c:v>
                      </c:pt>
                      <c:pt idx="52">
                        <c:v>66.8</c:v>
                      </c:pt>
                      <c:pt idx="53">
                        <c:v>67</c:v>
                      </c:pt>
                      <c:pt idx="54">
                        <c:v>67.099999999999994</c:v>
                      </c:pt>
                      <c:pt idx="55">
                        <c:v>67.2</c:v>
                      </c:pt>
                      <c:pt idx="56">
                        <c:v>67.099999999999994</c:v>
                      </c:pt>
                      <c:pt idx="57">
                        <c:v>67.3</c:v>
                      </c:pt>
                      <c:pt idx="58">
                        <c:v>67.5</c:v>
                      </c:pt>
                      <c:pt idx="59">
                        <c:v>67.7</c:v>
                      </c:pt>
                      <c:pt idx="60">
                        <c:v>68</c:v>
                      </c:pt>
                      <c:pt idx="61">
                        <c:v>68.3</c:v>
                      </c:pt>
                      <c:pt idx="62">
                        <c:v>68.3</c:v>
                      </c:pt>
                      <c:pt idx="63">
                        <c:v>68.099999999999994</c:v>
                      </c:pt>
                      <c:pt idx="64">
                        <c:v>67.5</c:v>
                      </c:pt>
                      <c:pt idx="65">
                        <c:v>67.5</c:v>
                      </c:pt>
                      <c:pt idx="66">
                        <c:v>67.900000000000006</c:v>
                      </c:pt>
                      <c:pt idx="67">
                        <c:v>68.400000000000006</c:v>
                      </c:pt>
                      <c:pt idx="68">
                        <c:v>69</c:v>
                      </c:pt>
                      <c:pt idx="69">
                        <c:v>69.099999999999994</c:v>
                      </c:pt>
                      <c:pt idx="70">
                        <c:v>69.3</c:v>
                      </c:pt>
                      <c:pt idx="71">
                        <c:v>69.7</c:v>
                      </c:pt>
                      <c:pt idx="72">
                        <c:v>70</c:v>
                      </c:pt>
                      <c:pt idx="73">
                        <c:v>70</c:v>
                      </c:pt>
                      <c:pt idx="74">
                        <c:v>69.900000000000006</c:v>
                      </c:pt>
                      <c:pt idx="75">
                        <c:v>69.2</c:v>
                      </c:pt>
                      <c:pt idx="76">
                        <c:v>68.599999999999994</c:v>
                      </c:pt>
                      <c:pt idx="77">
                        <c:v>68.900000000000006</c:v>
                      </c:pt>
                      <c:pt idx="78">
                        <c:v>69.599999999999994</c:v>
                      </c:pt>
                      <c:pt idx="79">
                        <c:v>70.3</c:v>
                      </c:pt>
                      <c:pt idx="80">
                        <c:v>70.5</c:v>
                      </c:pt>
                      <c:pt idx="81">
                        <c:v>70.5</c:v>
                      </c:pt>
                      <c:pt idx="82">
                        <c:v>70</c:v>
                      </c:pt>
                      <c:pt idx="83">
                        <c:v>69.900000000000006</c:v>
                      </c:pt>
                      <c:pt idx="84">
                        <c:v>69.8</c:v>
                      </c:pt>
                      <c:pt idx="85">
                        <c:v>70.2</c:v>
                      </c:pt>
                      <c:pt idx="86">
                        <c:v>70.8</c:v>
                      </c:pt>
                      <c:pt idx="87">
                        <c:v>71.099999999999994</c:v>
                      </c:pt>
                      <c:pt idx="88">
                        <c:v>71.3</c:v>
                      </c:pt>
                      <c:pt idx="89">
                        <c:v>71.400000000000006</c:v>
                      </c:pt>
                      <c:pt idx="90">
                        <c:v>71.099999999999994</c:v>
                      </c:pt>
                      <c:pt idx="91">
                        <c:v>70.900000000000006</c:v>
                      </c:pt>
                      <c:pt idx="92">
                        <c:v>70.900000000000006</c:v>
                      </c:pt>
                      <c:pt idx="93">
                        <c:v>71.400000000000006</c:v>
                      </c:pt>
                      <c:pt idx="94">
                        <c:v>71.400000000000006</c:v>
                      </c:pt>
                      <c:pt idx="95">
                        <c:v>71.599999999999994</c:v>
                      </c:pt>
                      <c:pt idx="96">
                        <c:v>71.8</c:v>
                      </c:pt>
                      <c:pt idx="97">
                        <c:v>71.7</c:v>
                      </c:pt>
                      <c:pt idx="98">
                        <c:v>71.5</c:v>
                      </c:pt>
                      <c:pt idx="99">
                        <c:v>72.400000000000006</c:v>
                      </c:pt>
                      <c:pt idx="100">
                        <c:v>72.599999999999994</c:v>
                      </c:pt>
                      <c:pt idx="101">
                        <c:v>72.8</c:v>
                      </c:pt>
                      <c:pt idx="102">
                        <c:v>72.900000000000006</c:v>
                      </c:pt>
                      <c:pt idx="103">
                        <c:v>72.900000000000006</c:v>
                      </c:pt>
                      <c:pt idx="104">
                        <c:v>72.400000000000006</c:v>
                      </c:pt>
                      <c:pt idx="105">
                        <c:v>72.7</c:v>
                      </c:pt>
                      <c:pt idx="106">
                        <c:v>73.5</c:v>
                      </c:pt>
                      <c:pt idx="107">
                        <c:v>73.8</c:v>
                      </c:pt>
                      <c:pt idx="108">
                        <c:v>73.8</c:v>
                      </c:pt>
                      <c:pt idx="109">
                        <c:v>73.7</c:v>
                      </c:pt>
                      <c:pt idx="110">
                        <c:v>73.7</c:v>
                      </c:pt>
                      <c:pt idx="111">
                        <c:v>73</c:v>
                      </c:pt>
                      <c:pt idx="112">
                        <c:v>72.5</c:v>
                      </c:pt>
                      <c:pt idx="113">
                        <c:v>72.2</c:v>
                      </c:pt>
                      <c:pt idx="114">
                        <c:v>72.599999999999994</c:v>
                      </c:pt>
                      <c:pt idx="115">
                        <c:v>72.599999999999994</c:v>
                      </c:pt>
                      <c:pt idx="116">
                        <c:v>72.5</c:v>
                      </c:pt>
                      <c:pt idx="117">
                        <c:v>72.5</c:v>
                      </c:pt>
                      <c:pt idx="118">
                        <c:v>72.7</c:v>
                      </c:pt>
                      <c:pt idx="119">
                        <c:v>72.7</c:v>
                      </c:pt>
                      <c:pt idx="120">
                        <c:v>72.400000000000006</c:v>
                      </c:pt>
                      <c:pt idx="121">
                        <c:v>72.3</c:v>
                      </c:pt>
                      <c:pt idx="122">
                        <c:v>72.599999999999994</c:v>
                      </c:pt>
                      <c:pt idx="123">
                        <c:v>72.599999999999994</c:v>
                      </c:pt>
                      <c:pt idx="124">
                        <c:v>72.599999999999994</c:v>
                      </c:pt>
                      <c:pt idx="125">
                        <c:v>71.8</c:v>
                      </c:pt>
                      <c:pt idx="126">
                        <c:v>72.5</c:v>
                      </c:pt>
                      <c:pt idx="127">
                        <c:v>72.900000000000006</c:v>
                      </c:pt>
                      <c:pt idx="128">
                        <c:v>73.3</c:v>
                      </c:pt>
                      <c:pt idx="129">
                        <c:v>73.400000000000006</c:v>
                      </c:pt>
                      <c:pt idx="130">
                        <c:v>73.3</c:v>
                      </c:pt>
                      <c:pt idx="131">
                        <c:v>73.2</c:v>
                      </c:pt>
                      <c:pt idx="132">
                        <c:v>73</c:v>
                      </c:pt>
                      <c:pt idx="133">
                        <c:v>72.900000000000006</c:v>
                      </c:pt>
                      <c:pt idx="134">
                        <c:v>72.400000000000006</c:v>
                      </c:pt>
                      <c:pt idx="135">
                        <c:v>71.3</c:v>
                      </c:pt>
                      <c:pt idx="136">
                        <c:v>70.599999999999994</c:v>
                      </c:pt>
                      <c:pt idx="137">
                        <c:v>70.7</c:v>
                      </c:pt>
                      <c:pt idx="138">
                        <c:v>71</c:v>
                      </c:pt>
                      <c:pt idx="139">
                        <c:v>71.3</c:v>
                      </c:pt>
                      <c:pt idx="140">
                        <c:v>71.5</c:v>
                      </c:pt>
                      <c:pt idx="141">
                        <c:v>71.5</c:v>
                      </c:pt>
                      <c:pt idx="142">
                        <c:v>71</c:v>
                      </c:pt>
                      <c:pt idx="143">
                        <c:v>70.2</c:v>
                      </c:pt>
                      <c:pt idx="144">
                        <c:v>69.7</c:v>
                      </c:pt>
                      <c:pt idx="145">
                        <c:v>69.400000000000006</c:v>
                      </c:pt>
                      <c:pt idx="146">
                        <c:v>69.400000000000006</c:v>
                      </c:pt>
                      <c:pt idx="147">
                        <c:v>69.8</c:v>
                      </c:pt>
                      <c:pt idx="148">
                        <c:v>69.900000000000006</c:v>
                      </c:pt>
                      <c:pt idx="149">
                        <c:v>70</c:v>
                      </c:pt>
                      <c:pt idx="150">
                        <c:v>70.2</c:v>
                      </c:pt>
                      <c:pt idx="151">
                        <c:v>70.2</c:v>
                      </c:pt>
                      <c:pt idx="152">
                        <c:v>70.099999999999994</c:v>
                      </c:pt>
                      <c:pt idx="153">
                        <c:v>70.099999999999994</c:v>
                      </c:pt>
                      <c:pt idx="154">
                        <c:v>69.8</c:v>
                      </c:pt>
                      <c:pt idx="155">
                        <c:v>69.5</c:v>
                      </c:pt>
                      <c:pt idx="156">
                        <c:v>69.2</c:v>
                      </c:pt>
                      <c:pt idx="157">
                        <c:v>69</c:v>
                      </c:pt>
                      <c:pt idx="158">
                        <c:v>68.900000000000006</c:v>
                      </c:pt>
                      <c:pt idx="159">
                        <c:v>68.7</c:v>
                      </c:pt>
                      <c:pt idx="160">
                        <c:v>68.3</c:v>
                      </c:pt>
                      <c:pt idx="161">
                        <c:v>68</c:v>
                      </c:pt>
                      <c:pt idx="162">
                        <c:v>67.599999999999994</c:v>
                      </c:pt>
                      <c:pt idx="163">
                        <c:v>67.099999999999994</c:v>
                      </c:pt>
                      <c:pt idx="164">
                        <c:v>66.2</c:v>
                      </c:pt>
                      <c:pt idx="165">
                        <c:v>64.900000000000006</c:v>
                      </c:pt>
                      <c:pt idx="166">
                        <c:v>64.400000000000006</c:v>
                      </c:pt>
                      <c:pt idx="167">
                        <c:v>64.8</c:v>
                      </c:pt>
                      <c:pt idx="168">
                        <c:v>65.099999999999994</c:v>
                      </c:pt>
                      <c:pt idx="169">
                        <c:v>65.3</c:v>
                      </c:pt>
                      <c:pt idx="170">
                        <c:v>65.400000000000006</c:v>
                      </c:pt>
                      <c:pt idx="171">
                        <c:v>65.400000000000006</c:v>
                      </c:pt>
                      <c:pt idx="172">
                        <c:v>65.400000000000006</c:v>
                      </c:pt>
                      <c:pt idx="173">
                        <c:v>65.099999999999994</c:v>
                      </c:pt>
                      <c:pt idx="174">
                        <c:v>65.2</c:v>
                      </c:pt>
                      <c:pt idx="175">
                        <c:v>65</c:v>
                      </c:pt>
                      <c:pt idx="176">
                        <c:v>64.8</c:v>
                      </c:pt>
                      <c:pt idx="177">
                        <c:v>64.400000000000006</c:v>
                      </c:pt>
                      <c:pt idx="178">
                        <c:v>64.2</c:v>
                      </c:pt>
                      <c:pt idx="179">
                        <c:v>64</c:v>
                      </c:pt>
                      <c:pt idx="180">
                        <c:v>63.8</c:v>
                      </c:pt>
                      <c:pt idx="181">
                        <c:v>63.6</c:v>
                      </c:pt>
                      <c:pt idx="182">
                        <c:v>63.4</c:v>
                      </c:pt>
                      <c:pt idx="183">
                        <c:v>63.3</c:v>
                      </c:pt>
                      <c:pt idx="184">
                        <c:v>63.2</c:v>
                      </c:pt>
                      <c:pt idx="185">
                        <c:v>63.1</c:v>
                      </c:pt>
                      <c:pt idx="186">
                        <c:v>62.7</c:v>
                      </c:pt>
                      <c:pt idx="187">
                        <c:v>62.9</c:v>
                      </c:pt>
                      <c:pt idx="188">
                        <c:v>62.8</c:v>
                      </c:pt>
                      <c:pt idx="189">
                        <c:v>62.6</c:v>
                      </c:pt>
                      <c:pt idx="190">
                        <c:v>62.5</c:v>
                      </c:pt>
                      <c:pt idx="191">
                        <c:v>62.3</c:v>
                      </c:pt>
                      <c:pt idx="192">
                        <c:v>61.6</c:v>
                      </c:pt>
                      <c:pt idx="193">
                        <c:v>60.7</c:v>
                      </c:pt>
                      <c:pt idx="194">
                        <c:v>60.2</c:v>
                      </c:pt>
                      <c:pt idx="195">
                        <c:v>59.9</c:v>
                      </c:pt>
                    </c:numCache>
                  </c:numRef>
                </c:yVal>
                <c:smooth val="0"/>
                <c:extLst>
                  <c:ext xmlns:c16="http://schemas.microsoft.com/office/drawing/2014/chart" uri="{C3380CC4-5D6E-409C-BE32-E72D297353CC}">
                    <c16:uniqueId val="{00000004-5716-41F4-9263-41021018760C}"/>
                  </c:ext>
                </c:extLst>
              </c15:ser>
            </c15:filteredScatterSeries>
            <c15:filteredScatterSeries>
              <c15:ser>
                <c:idx val="5"/>
                <c:order val="5"/>
                <c:tx>
                  <c:v>Ceramic PE Temp</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Sheet1!$A$3:$A$218</c15:sqref>
                        </c15:formulaRef>
                      </c:ext>
                    </c:extLst>
                    <c:numCache>
                      <c:formatCode>h:mm:ss</c:formatCode>
                      <c:ptCount val="216"/>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numCache>
                  </c:numRef>
                </c:xVal>
                <c:yVal>
                  <c:numRef>
                    <c:extLst xmlns:c15="http://schemas.microsoft.com/office/drawing/2012/chart">
                      <c:ext xmlns:c15="http://schemas.microsoft.com/office/drawing/2012/chart" uri="{02D57815-91ED-43cb-92C2-25804820EDAC}">
                        <c15:formulaRef>
                          <c15:sqref>Sheet1!$D$3:$D$218</c15:sqref>
                        </c15:formulaRef>
                      </c:ext>
                    </c:extLst>
                    <c:numCache>
                      <c:formatCode>General</c:formatCode>
                      <c:ptCount val="216"/>
                      <c:pt idx="0">
                        <c:v>20.3</c:v>
                      </c:pt>
                      <c:pt idx="1">
                        <c:v>20.3</c:v>
                      </c:pt>
                      <c:pt idx="2">
                        <c:v>20.2</c:v>
                      </c:pt>
                      <c:pt idx="3">
                        <c:v>20.2</c:v>
                      </c:pt>
                      <c:pt idx="4">
                        <c:v>20.2</c:v>
                      </c:pt>
                      <c:pt idx="5">
                        <c:v>20.2</c:v>
                      </c:pt>
                      <c:pt idx="6">
                        <c:v>20.2</c:v>
                      </c:pt>
                      <c:pt idx="7">
                        <c:v>20</c:v>
                      </c:pt>
                      <c:pt idx="8">
                        <c:v>25.2</c:v>
                      </c:pt>
                      <c:pt idx="9">
                        <c:v>36.1</c:v>
                      </c:pt>
                      <c:pt idx="10">
                        <c:v>45.4</c:v>
                      </c:pt>
                      <c:pt idx="11">
                        <c:v>53.1</c:v>
                      </c:pt>
                      <c:pt idx="12">
                        <c:v>60</c:v>
                      </c:pt>
                      <c:pt idx="13">
                        <c:v>66.7</c:v>
                      </c:pt>
                      <c:pt idx="14">
                        <c:v>72.599999999999994</c:v>
                      </c:pt>
                      <c:pt idx="15">
                        <c:v>78.8</c:v>
                      </c:pt>
                      <c:pt idx="16">
                        <c:v>85.4</c:v>
                      </c:pt>
                      <c:pt idx="17">
                        <c:v>92.9</c:v>
                      </c:pt>
                      <c:pt idx="18">
                        <c:v>100.9</c:v>
                      </c:pt>
                      <c:pt idx="19">
                        <c:v>107.7</c:v>
                      </c:pt>
                      <c:pt idx="20">
                        <c:v>112.2</c:v>
                      </c:pt>
                      <c:pt idx="21">
                        <c:v>113.5</c:v>
                      </c:pt>
                      <c:pt idx="22">
                        <c:v>114</c:v>
                      </c:pt>
                      <c:pt idx="23">
                        <c:v>114.7</c:v>
                      </c:pt>
                      <c:pt idx="24">
                        <c:v>115</c:v>
                      </c:pt>
                      <c:pt idx="25">
                        <c:v>115</c:v>
                      </c:pt>
                      <c:pt idx="26">
                        <c:v>115.5</c:v>
                      </c:pt>
                      <c:pt idx="27">
                        <c:v>115.6</c:v>
                      </c:pt>
                      <c:pt idx="28">
                        <c:v>115.3</c:v>
                      </c:pt>
                      <c:pt idx="29">
                        <c:v>114.4</c:v>
                      </c:pt>
                      <c:pt idx="30">
                        <c:v>113.5</c:v>
                      </c:pt>
                      <c:pt idx="31">
                        <c:v>112.5</c:v>
                      </c:pt>
                      <c:pt idx="32">
                        <c:v>111.8</c:v>
                      </c:pt>
                      <c:pt idx="33">
                        <c:v>112.5</c:v>
                      </c:pt>
                      <c:pt idx="34">
                        <c:v>112.9</c:v>
                      </c:pt>
                      <c:pt idx="35">
                        <c:v>112.9</c:v>
                      </c:pt>
                      <c:pt idx="36">
                        <c:v>112.8</c:v>
                      </c:pt>
                      <c:pt idx="37">
                        <c:v>113.3</c:v>
                      </c:pt>
                      <c:pt idx="38">
                        <c:v>113.5</c:v>
                      </c:pt>
                      <c:pt idx="39">
                        <c:v>113.6</c:v>
                      </c:pt>
                      <c:pt idx="40">
                        <c:v>113.5</c:v>
                      </c:pt>
                      <c:pt idx="41">
                        <c:v>113.1</c:v>
                      </c:pt>
                      <c:pt idx="42">
                        <c:v>112.9</c:v>
                      </c:pt>
                      <c:pt idx="43">
                        <c:v>112.2</c:v>
                      </c:pt>
                      <c:pt idx="44">
                        <c:v>111.8</c:v>
                      </c:pt>
                      <c:pt idx="45">
                        <c:v>111.8</c:v>
                      </c:pt>
                      <c:pt idx="46">
                        <c:v>111.9</c:v>
                      </c:pt>
                      <c:pt idx="47">
                        <c:v>111.9</c:v>
                      </c:pt>
                      <c:pt idx="48">
                        <c:v>111.3</c:v>
                      </c:pt>
                      <c:pt idx="49">
                        <c:v>110.6</c:v>
                      </c:pt>
                      <c:pt idx="50">
                        <c:v>109.8</c:v>
                      </c:pt>
                      <c:pt idx="51">
                        <c:v>109.5</c:v>
                      </c:pt>
                      <c:pt idx="52">
                        <c:v>109.2</c:v>
                      </c:pt>
                      <c:pt idx="53">
                        <c:v>109.1</c:v>
                      </c:pt>
                      <c:pt idx="54">
                        <c:v>108.8</c:v>
                      </c:pt>
                      <c:pt idx="55">
                        <c:v>108.4</c:v>
                      </c:pt>
                      <c:pt idx="56">
                        <c:v>107.2</c:v>
                      </c:pt>
                      <c:pt idx="57">
                        <c:v>106.1</c:v>
                      </c:pt>
                      <c:pt idx="58">
                        <c:v>105.2</c:v>
                      </c:pt>
                      <c:pt idx="59">
                        <c:v>103.8</c:v>
                      </c:pt>
                      <c:pt idx="60">
                        <c:v>103.1</c:v>
                      </c:pt>
                      <c:pt idx="61">
                        <c:v>102.8</c:v>
                      </c:pt>
                      <c:pt idx="62">
                        <c:v>102.1</c:v>
                      </c:pt>
                      <c:pt idx="63">
                        <c:v>101.6</c:v>
                      </c:pt>
                      <c:pt idx="64">
                        <c:v>101.5</c:v>
                      </c:pt>
                      <c:pt idx="65">
                        <c:v>101.2</c:v>
                      </c:pt>
                      <c:pt idx="66">
                        <c:v>100.6</c:v>
                      </c:pt>
                      <c:pt idx="67">
                        <c:v>99.8</c:v>
                      </c:pt>
                      <c:pt idx="68">
                        <c:v>99</c:v>
                      </c:pt>
                      <c:pt idx="69">
                        <c:v>98.5</c:v>
                      </c:pt>
                      <c:pt idx="70">
                        <c:v>97.8</c:v>
                      </c:pt>
                      <c:pt idx="71">
                        <c:v>96.9</c:v>
                      </c:pt>
                      <c:pt idx="72">
                        <c:v>96</c:v>
                      </c:pt>
                      <c:pt idx="73">
                        <c:v>95.1</c:v>
                      </c:pt>
                      <c:pt idx="74">
                        <c:v>94.3</c:v>
                      </c:pt>
                      <c:pt idx="75">
                        <c:v>94</c:v>
                      </c:pt>
                      <c:pt idx="76">
                        <c:v>93.1</c:v>
                      </c:pt>
                      <c:pt idx="77">
                        <c:v>92.7</c:v>
                      </c:pt>
                      <c:pt idx="78">
                        <c:v>92</c:v>
                      </c:pt>
                      <c:pt idx="79">
                        <c:v>91.3</c:v>
                      </c:pt>
                      <c:pt idx="80">
                        <c:v>90.5</c:v>
                      </c:pt>
                      <c:pt idx="81">
                        <c:v>89.4</c:v>
                      </c:pt>
                      <c:pt idx="82">
                        <c:v>88.1</c:v>
                      </c:pt>
                      <c:pt idx="83">
                        <c:v>87.3</c:v>
                      </c:pt>
                      <c:pt idx="84">
                        <c:v>86.7</c:v>
                      </c:pt>
                      <c:pt idx="85">
                        <c:v>86</c:v>
                      </c:pt>
                      <c:pt idx="86">
                        <c:v>85.3</c:v>
                      </c:pt>
                      <c:pt idx="87">
                        <c:v>84.7</c:v>
                      </c:pt>
                      <c:pt idx="88">
                        <c:v>84.7</c:v>
                      </c:pt>
                      <c:pt idx="89">
                        <c:v>84.3</c:v>
                      </c:pt>
                      <c:pt idx="90">
                        <c:v>83.7</c:v>
                      </c:pt>
                      <c:pt idx="91">
                        <c:v>83</c:v>
                      </c:pt>
                      <c:pt idx="92">
                        <c:v>81.900000000000006</c:v>
                      </c:pt>
                      <c:pt idx="93">
                        <c:v>80.900000000000006</c:v>
                      </c:pt>
                      <c:pt idx="94">
                        <c:v>80</c:v>
                      </c:pt>
                      <c:pt idx="95">
                        <c:v>79.099999999999994</c:v>
                      </c:pt>
                      <c:pt idx="96">
                        <c:v>78.5</c:v>
                      </c:pt>
                      <c:pt idx="97">
                        <c:v>77.900000000000006</c:v>
                      </c:pt>
                      <c:pt idx="98">
                        <c:v>77.8</c:v>
                      </c:pt>
                      <c:pt idx="99">
                        <c:v>77.5</c:v>
                      </c:pt>
                      <c:pt idx="100">
                        <c:v>76.599999999999994</c:v>
                      </c:pt>
                      <c:pt idx="101">
                        <c:v>75.900000000000006</c:v>
                      </c:pt>
                      <c:pt idx="102">
                        <c:v>75.5</c:v>
                      </c:pt>
                      <c:pt idx="103">
                        <c:v>75.099999999999994</c:v>
                      </c:pt>
                      <c:pt idx="104">
                        <c:v>74.599999999999994</c:v>
                      </c:pt>
                      <c:pt idx="105">
                        <c:v>73.099999999999994</c:v>
                      </c:pt>
                      <c:pt idx="106">
                        <c:v>71.3</c:v>
                      </c:pt>
                      <c:pt idx="107">
                        <c:v>69.900000000000006</c:v>
                      </c:pt>
                      <c:pt idx="108">
                        <c:v>68.5</c:v>
                      </c:pt>
                      <c:pt idx="109">
                        <c:v>67.8</c:v>
                      </c:pt>
                      <c:pt idx="110">
                        <c:v>67.599999999999994</c:v>
                      </c:pt>
                      <c:pt idx="111">
                        <c:v>68</c:v>
                      </c:pt>
                      <c:pt idx="112">
                        <c:v>68.099999999999994</c:v>
                      </c:pt>
                      <c:pt idx="113">
                        <c:v>67.900000000000006</c:v>
                      </c:pt>
                      <c:pt idx="114">
                        <c:v>67.2</c:v>
                      </c:pt>
                    </c:numCache>
                  </c:numRef>
                </c:yVal>
                <c:smooth val="0"/>
                <c:extLst xmlns:c15="http://schemas.microsoft.com/office/drawing/2012/chart">
                  <c:ext xmlns:c16="http://schemas.microsoft.com/office/drawing/2014/chart" uri="{C3380CC4-5D6E-409C-BE32-E72D297353CC}">
                    <c16:uniqueId val="{00000005-5716-41F4-9263-41021018760C}"/>
                  </c:ext>
                </c:extLst>
              </c15:ser>
            </c15:filteredScatterSeries>
            <c15:filteredScatterSeries>
              <c15:ser>
                <c:idx val="6"/>
                <c:order val="6"/>
                <c:tx>
                  <c:v>DWI Silver Temp</c:v>
                </c:tx>
                <c:spPr>
                  <a:ln w="19050" cap="rnd">
                    <a:solidFill>
                      <a:schemeClr val="accent1">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Sheet1!$A$3:$A$154</c15:sqref>
                        </c15:formulaRef>
                      </c:ext>
                    </c:extLst>
                    <c:numCache>
                      <c:formatCode>h:mm:ss</c:formatCode>
                      <c:ptCount val="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numCache>
                  </c:numRef>
                </c:xVal>
                <c:yVal>
                  <c:numRef>
                    <c:extLst xmlns:c15="http://schemas.microsoft.com/office/drawing/2012/chart">
                      <c:ext xmlns:c15="http://schemas.microsoft.com/office/drawing/2012/chart" uri="{02D57815-91ED-43cb-92C2-25804820EDAC}">
                        <c15:formulaRef>
                          <c15:sqref>Sheet1!$F$3:$F$154</c15:sqref>
                        </c15:formulaRef>
                      </c:ext>
                    </c:extLst>
                    <c:numCache>
                      <c:formatCode>General</c:formatCode>
                      <c:ptCount val="152"/>
                      <c:pt idx="0">
                        <c:v>21.4</c:v>
                      </c:pt>
                      <c:pt idx="1">
                        <c:v>21.4</c:v>
                      </c:pt>
                      <c:pt idx="2">
                        <c:v>25.8</c:v>
                      </c:pt>
                      <c:pt idx="3">
                        <c:v>32</c:v>
                      </c:pt>
                      <c:pt idx="4">
                        <c:v>36.5</c:v>
                      </c:pt>
                      <c:pt idx="5">
                        <c:v>39.4</c:v>
                      </c:pt>
                      <c:pt idx="6">
                        <c:v>41.7</c:v>
                      </c:pt>
                      <c:pt idx="7">
                        <c:v>43.4</c:v>
                      </c:pt>
                      <c:pt idx="8">
                        <c:v>44.7</c:v>
                      </c:pt>
                      <c:pt idx="9">
                        <c:v>45.8</c:v>
                      </c:pt>
                      <c:pt idx="10">
                        <c:v>46.5</c:v>
                      </c:pt>
                      <c:pt idx="11">
                        <c:v>47.3</c:v>
                      </c:pt>
                      <c:pt idx="12">
                        <c:v>48.1</c:v>
                      </c:pt>
                      <c:pt idx="13">
                        <c:v>49.1</c:v>
                      </c:pt>
                      <c:pt idx="14">
                        <c:v>50</c:v>
                      </c:pt>
                      <c:pt idx="15">
                        <c:v>50.8</c:v>
                      </c:pt>
                      <c:pt idx="16">
                        <c:v>51.5</c:v>
                      </c:pt>
                      <c:pt idx="17">
                        <c:v>52.1</c:v>
                      </c:pt>
                      <c:pt idx="18">
                        <c:v>52.7</c:v>
                      </c:pt>
                      <c:pt idx="19">
                        <c:v>53.3</c:v>
                      </c:pt>
                      <c:pt idx="20">
                        <c:v>53.8</c:v>
                      </c:pt>
                      <c:pt idx="21">
                        <c:v>54.1</c:v>
                      </c:pt>
                      <c:pt idx="22">
                        <c:v>54.7</c:v>
                      </c:pt>
                      <c:pt idx="23">
                        <c:v>55</c:v>
                      </c:pt>
                      <c:pt idx="24">
                        <c:v>55</c:v>
                      </c:pt>
                      <c:pt idx="25">
                        <c:v>55.3</c:v>
                      </c:pt>
                      <c:pt idx="26">
                        <c:v>55.4</c:v>
                      </c:pt>
                      <c:pt idx="27">
                        <c:v>55.4</c:v>
                      </c:pt>
                      <c:pt idx="28">
                        <c:v>55.3</c:v>
                      </c:pt>
                      <c:pt idx="29">
                        <c:v>55.7</c:v>
                      </c:pt>
                      <c:pt idx="30">
                        <c:v>56.2</c:v>
                      </c:pt>
                      <c:pt idx="31">
                        <c:v>56.7</c:v>
                      </c:pt>
                      <c:pt idx="32">
                        <c:v>56.9</c:v>
                      </c:pt>
                      <c:pt idx="33">
                        <c:v>56.7</c:v>
                      </c:pt>
                      <c:pt idx="34">
                        <c:v>55.6</c:v>
                      </c:pt>
                      <c:pt idx="35">
                        <c:v>56.1</c:v>
                      </c:pt>
                      <c:pt idx="36">
                        <c:v>56.6</c:v>
                      </c:pt>
                      <c:pt idx="37">
                        <c:v>57</c:v>
                      </c:pt>
                      <c:pt idx="38">
                        <c:v>57.5</c:v>
                      </c:pt>
                      <c:pt idx="39">
                        <c:v>58</c:v>
                      </c:pt>
                      <c:pt idx="40">
                        <c:v>58.4</c:v>
                      </c:pt>
                      <c:pt idx="41">
                        <c:v>58.6</c:v>
                      </c:pt>
                      <c:pt idx="42">
                        <c:v>58.6</c:v>
                      </c:pt>
                      <c:pt idx="43">
                        <c:v>58.6</c:v>
                      </c:pt>
                      <c:pt idx="44">
                        <c:v>58.8</c:v>
                      </c:pt>
                      <c:pt idx="45">
                        <c:v>59.2</c:v>
                      </c:pt>
                      <c:pt idx="46">
                        <c:v>59.4</c:v>
                      </c:pt>
                      <c:pt idx="47">
                        <c:v>59.7</c:v>
                      </c:pt>
                      <c:pt idx="48">
                        <c:v>60.3</c:v>
                      </c:pt>
                      <c:pt idx="49">
                        <c:v>60.7</c:v>
                      </c:pt>
                      <c:pt idx="50">
                        <c:v>60.9</c:v>
                      </c:pt>
                      <c:pt idx="51">
                        <c:v>61</c:v>
                      </c:pt>
                      <c:pt idx="52">
                        <c:v>61.4</c:v>
                      </c:pt>
                      <c:pt idx="53">
                        <c:v>61.6</c:v>
                      </c:pt>
                      <c:pt idx="54">
                        <c:v>61.8</c:v>
                      </c:pt>
                      <c:pt idx="55">
                        <c:v>61.9</c:v>
                      </c:pt>
                      <c:pt idx="56">
                        <c:v>61.9</c:v>
                      </c:pt>
                      <c:pt idx="57">
                        <c:v>61.7</c:v>
                      </c:pt>
                      <c:pt idx="58">
                        <c:v>61.8</c:v>
                      </c:pt>
                      <c:pt idx="59">
                        <c:v>61.9</c:v>
                      </c:pt>
                      <c:pt idx="60">
                        <c:v>62.3</c:v>
                      </c:pt>
                      <c:pt idx="61">
                        <c:v>62.3</c:v>
                      </c:pt>
                      <c:pt idx="62">
                        <c:v>62.3</c:v>
                      </c:pt>
                      <c:pt idx="63">
                        <c:v>62</c:v>
                      </c:pt>
                      <c:pt idx="64">
                        <c:v>62.1</c:v>
                      </c:pt>
                      <c:pt idx="65">
                        <c:v>62</c:v>
                      </c:pt>
                      <c:pt idx="66">
                        <c:v>61.4</c:v>
                      </c:pt>
                      <c:pt idx="67">
                        <c:v>61.6</c:v>
                      </c:pt>
                      <c:pt idx="68">
                        <c:v>62</c:v>
                      </c:pt>
                      <c:pt idx="69">
                        <c:v>62.2</c:v>
                      </c:pt>
                      <c:pt idx="70">
                        <c:v>62.3</c:v>
                      </c:pt>
                      <c:pt idx="71">
                        <c:v>62.3</c:v>
                      </c:pt>
                      <c:pt idx="72">
                        <c:v>62.2</c:v>
                      </c:pt>
                      <c:pt idx="73">
                        <c:v>62.2</c:v>
                      </c:pt>
                      <c:pt idx="74">
                        <c:v>62.3</c:v>
                      </c:pt>
                      <c:pt idx="75">
                        <c:v>62.3</c:v>
                      </c:pt>
                      <c:pt idx="76">
                        <c:v>62.4</c:v>
                      </c:pt>
                      <c:pt idx="77">
                        <c:v>62.6</c:v>
                      </c:pt>
                      <c:pt idx="78">
                        <c:v>62.7</c:v>
                      </c:pt>
                      <c:pt idx="79">
                        <c:v>62.7</c:v>
                      </c:pt>
                      <c:pt idx="80">
                        <c:v>63</c:v>
                      </c:pt>
                      <c:pt idx="81">
                        <c:v>63.3</c:v>
                      </c:pt>
                      <c:pt idx="82">
                        <c:v>63.3</c:v>
                      </c:pt>
                      <c:pt idx="83">
                        <c:v>63.4</c:v>
                      </c:pt>
                      <c:pt idx="84">
                        <c:v>63.3</c:v>
                      </c:pt>
                      <c:pt idx="85">
                        <c:v>62.9</c:v>
                      </c:pt>
                      <c:pt idx="86">
                        <c:v>62.9</c:v>
                      </c:pt>
                      <c:pt idx="87">
                        <c:v>62.9</c:v>
                      </c:pt>
                      <c:pt idx="88">
                        <c:v>62.9</c:v>
                      </c:pt>
                      <c:pt idx="89">
                        <c:v>63</c:v>
                      </c:pt>
                      <c:pt idx="90">
                        <c:v>63</c:v>
                      </c:pt>
                      <c:pt idx="91">
                        <c:v>63.2</c:v>
                      </c:pt>
                      <c:pt idx="92">
                        <c:v>63.2</c:v>
                      </c:pt>
                      <c:pt idx="93">
                        <c:v>63.2</c:v>
                      </c:pt>
                      <c:pt idx="94">
                        <c:v>63.2</c:v>
                      </c:pt>
                      <c:pt idx="95">
                        <c:v>63.1</c:v>
                      </c:pt>
                      <c:pt idx="96">
                        <c:v>63.1</c:v>
                      </c:pt>
                      <c:pt idx="97">
                        <c:v>63.1</c:v>
                      </c:pt>
                      <c:pt idx="98">
                        <c:v>63.1</c:v>
                      </c:pt>
                      <c:pt idx="99">
                        <c:v>63.1</c:v>
                      </c:pt>
                      <c:pt idx="100">
                        <c:v>63.1</c:v>
                      </c:pt>
                      <c:pt idx="101">
                        <c:v>63.1</c:v>
                      </c:pt>
                      <c:pt idx="102">
                        <c:v>63.2</c:v>
                      </c:pt>
                      <c:pt idx="103">
                        <c:v>63.3</c:v>
                      </c:pt>
                      <c:pt idx="104">
                        <c:v>63.2</c:v>
                      </c:pt>
                      <c:pt idx="105">
                        <c:v>63.2</c:v>
                      </c:pt>
                      <c:pt idx="106">
                        <c:v>63.1</c:v>
                      </c:pt>
                      <c:pt idx="107">
                        <c:v>63.2</c:v>
                      </c:pt>
                      <c:pt idx="108">
                        <c:v>63.2</c:v>
                      </c:pt>
                      <c:pt idx="109">
                        <c:v>62.9</c:v>
                      </c:pt>
                      <c:pt idx="110">
                        <c:v>62.7</c:v>
                      </c:pt>
                      <c:pt idx="111">
                        <c:v>62.4</c:v>
                      </c:pt>
                      <c:pt idx="112">
                        <c:v>61.2</c:v>
                      </c:pt>
                      <c:pt idx="113">
                        <c:v>61.6</c:v>
                      </c:pt>
                      <c:pt idx="114">
                        <c:v>61.9</c:v>
                      </c:pt>
                      <c:pt idx="115">
                        <c:v>62.4</c:v>
                      </c:pt>
                      <c:pt idx="116">
                        <c:v>62.5</c:v>
                      </c:pt>
                      <c:pt idx="117">
                        <c:v>62.7</c:v>
                      </c:pt>
                      <c:pt idx="118">
                        <c:v>62.7</c:v>
                      </c:pt>
                      <c:pt idx="119">
                        <c:v>62.5</c:v>
                      </c:pt>
                      <c:pt idx="120">
                        <c:v>62.7</c:v>
                      </c:pt>
                      <c:pt idx="121">
                        <c:v>62.8</c:v>
                      </c:pt>
                      <c:pt idx="122">
                        <c:v>62.8</c:v>
                      </c:pt>
                      <c:pt idx="123">
                        <c:v>62.9</c:v>
                      </c:pt>
                      <c:pt idx="124">
                        <c:v>63</c:v>
                      </c:pt>
                      <c:pt idx="125">
                        <c:v>63.1</c:v>
                      </c:pt>
                      <c:pt idx="126">
                        <c:v>63.1</c:v>
                      </c:pt>
                      <c:pt idx="127">
                        <c:v>62.8</c:v>
                      </c:pt>
                      <c:pt idx="128">
                        <c:v>62.8</c:v>
                      </c:pt>
                      <c:pt idx="129">
                        <c:v>62.9</c:v>
                      </c:pt>
                      <c:pt idx="130">
                        <c:v>62.9</c:v>
                      </c:pt>
                      <c:pt idx="131">
                        <c:v>62.8</c:v>
                      </c:pt>
                      <c:pt idx="132">
                        <c:v>62.7</c:v>
                      </c:pt>
                      <c:pt idx="133">
                        <c:v>62.7</c:v>
                      </c:pt>
                      <c:pt idx="134">
                        <c:v>62.7</c:v>
                      </c:pt>
                      <c:pt idx="135">
                        <c:v>62.8</c:v>
                      </c:pt>
                      <c:pt idx="136">
                        <c:v>62.8</c:v>
                      </c:pt>
                      <c:pt idx="137">
                        <c:v>62.9</c:v>
                      </c:pt>
                      <c:pt idx="138">
                        <c:v>62.9</c:v>
                      </c:pt>
                      <c:pt idx="139">
                        <c:v>62.9</c:v>
                      </c:pt>
                      <c:pt idx="140">
                        <c:v>62.8</c:v>
                      </c:pt>
                      <c:pt idx="141">
                        <c:v>62.9</c:v>
                      </c:pt>
                      <c:pt idx="142">
                        <c:v>62.9</c:v>
                      </c:pt>
                      <c:pt idx="143">
                        <c:v>62.7</c:v>
                      </c:pt>
                      <c:pt idx="144">
                        <c:v>62.5</c:v>
                      </c:pt>
                      <c:pt idx="145">
                        <c:v>62.5</c:v>
                      </c:pt>
                      <c:pt idx="146">
                        <c:v>62.4</c:v>
                      </c:pt>
                      <c:pt idx="147">
                        <c:v>62.4</c:v>
                      </c:pt>
                      <c:pt idx="148">
                        <c:v>62.2</c:v>
                      </c:pt>
                      <c:pt idx="149">
                        <c:v>62.6</c:v>
                      </c:pt>
                      <c:pt idx="150">
                        <c:v>63</c:v>
                      </c:pt>
                      <c:pt idx="151">
                        <c:v>62.3</c:v>
                      </c:pt>
                    </c:numCache>
                  </c:numRef>
                </c:yVal>
                <c:smooth val="0"/>
                <c:extLst xmlns:c15="http://schemas.microsoft.com/office/drawing/2012/chart">
                  <c:ext xmlns:c16="http://schemas.microsoft.com/office/drawing/2014/chart" uri="{C3380CC4-5D6E-409C-BE32-E72D297353CC}">
                    <c16:uniqueId val="{00000006-5716-41F4-9263-41021018760C}"/>
                  </c:ext>
                </c:extLst>
              </c15:ser>
            </c15:filteredScatterSeries>
            <c15:filteredScatterSeries>
              <c15:ser>
                <c:idx val="7"/>
                <c:order val="7"/>
                <c:tx>
                  <c:v>DWI Gold Temp</c:v>
                </c:tx>
                <c:spPr>
                  <a:ln w="19050" cap="rnd">
                    <a:solidFill>
                      <a:schemeClr val="accent2">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Sheet1!$A$3:$A$218</c15:sqref>
                        </c15:formulaRef>
                      </c:ext>
                    </c:extLst>
                    <c:numCache>
                      <c:formatCode>h:mm:ss</c:formatCode>
                      <c:ptCount val="216"/>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numCache>
                  </c:numRef>
                </c:xVal>
                <c:yVal>
                  <c:numRef>
                    <c:extLst xmlns:c15="http://schemas.microsoft.com/office/drawing/2012/chart">
                      <c:ext xmlns:c15="http://schemas.microsoft.com/office/drawing/2012/chart" uri="{02D57815-91ED-43cb-92C2-25804820EDAC}">
                        <c15:formulaRef>
                          <c15:sqref>Sheet1!$H$3:$H$218</c15:sqref>
                        </c15:formulaRef>
                      </c:ext>
                    </c:extLst>
                    <c:numCache>
                      <c:formatCode>General</c:formatCode>
                      <c:ptCount val="216"/>
                      <c:pt idx="0">
                        <c:v>16.8</c:v>
                      </c:pt>
                      <c:pt idx="1">
                        <c:v>16.8</c:v>
                      </c:pt>
                      <c:pt idx="2">
                        <c:v>16.8</c:v>
                      </c:pt>
                      <c:pt idx="3">
                        <c:v>16.7</c:v>
                      </c:pt>
                      <c:pt idx="4">
                        <c:v>16.600000000000001</c:v>
                      </c:pt>
                      <c:pt idx="5">
                        <c:v>16.600000000000001</c:v>
                      </c:pt>
                      <c:pt idx="6">
                        <c:v>16.5</c:v>
                      </c:pt>
                      <c:pt idx="7">
                        <c:v>17.100000000000001</c:v>
                      </c:pt>
                      <c:pt idx="8">
                        <c:v>18.3</c:v>
                      </c:pt>
                      <c:pt idx="9">
                        <c:v>19.5</c:v>
                      </c:pt>
                      <c:pt idx="10">
                        <c:v>20.5</c:v>
                      </c:pt>
                      <c:pt idx="11">
                        <c:v>21.4</c:v>
                      </c:pt>
                      <c:pt idx="12">
                        <c:v>22.1</c:v>
                      </c:pt>
                      <c:pt idx="13">
                        <c:v>22.7</c:v>
                      </c:pt>
                      <c:pt idx="14">
                        <c:v>23.2</c:v>
                      </c:pt>
                      <c:pt idx="15">
                        <c:v>23.6</c:v>
                      </c:pt>
                      <c:pt idx="16">
                        <c:v>24.1</c:v>
                      </c:pt>
                      <c:pt idx="17">
                        <c:v>24.6</c:v>
                      </c:pt>
                      <c:pt idx="18">
                        <c:v>25</c:v>
                      </c:pt>
                      <c:pt idx="19">
                        <c:v>25.3</c:v>
                      </c:pt>
                      <c:pt idx="20">
                        <c:v>25.7</c:v>
                      </c:pt>
                      <c:pt idx="21">
                        <c:v>26.2</c:v>
                      </c:pt>
                      <c:pt idx="22">
                        <c:v>26.5</c:v>
                      </c:pt>
                      <c:pt idx="23">
                        <c:v>26.8</c:v>
                      </c:pt>
                      <c:pt idx="24">
                        <c:v>27.1</c:v>
                      </c:pt>
                      <c:pt idx="25">
                        <c:v>27.3</c:v>
                      </c:pt>
                      <c:pt idx="26">
                        <c:v>27.5</c:v>
                      </c:pt>
                      <c:pt idx="27">
                        <c:v>27.9</c:v>
                      </c:pt>
                      <c:pt idx="28">
                        <c:v>28.2</c:v>
                      </c:pt>
                      <c:pt idx="29">
                        <c:v>28.4</c:v>
                      </c:pt>
                      <c:pt idx="30">
                        <c:v>28.5</c:v>
                      </c:pt>
                      <c:pt idx="31">
                        <c:v>28.7</c:v>
                      </c:pt>
                      <c:pt idx="32">
                        <c:v>29.1</c:v>
                      </c:pt>
                      <c:pt idx="33">
                        <c:v>29.2</c:v>
                      </c:pt>
                      <c:pt idx="34">
                        <c:v>29.5</c:v>
                      </c:pt>
                      <c:pt idx="35">
                        <c:v>29.9</c:v>
                      </c:pt>
                      <c:pt idx="36">
                        <c:v>30.2</c:v>
                      </c:pt>
                      <c:pt idx="37">
                        <c:v>30.4</c:v>
                      </c:pt>
                      <c:pt idx="38">
                        <c:v>30.8</c:v>
                      </c:pt>
                      <c:pt idx="39">
                        <c:v>31</c:v>
                      </c:pt>
                      <c:pt idx="40">
                        <c:v>31.2</c:v>
                      </c:pt>
                      <c:pt idx="41">
                        <c:v>31.4</c:v>
                      </c:pt>
                      <c:pt idx="42">
                        <c:v>31.6</c:v>
                      </c:pt>
                      <c:pt idx="43">
                        <c:v>31.8</c:v>
                      </c:pt>
                      <c:pt idx="44">
                        <c:v>31.9</c:v>
                      </c:pt>
                      <c:pt idx="45">
                        <c:v>32.200000000000003</c:v>
                      </c:pt>
                      <c:pt idx="46">
                        <c:v>32.4</c:v>
                      </c:pt>
                      <c:pt idx="47">
                        <c:v>32.6</c:v>
                      </c:pt>
                      <c:pt idx="48">
                        <c:v>32.799999999999997</c:v>
                      </c:pt>
                      <c:pt idx="49">
                        <c:v>33</c:v>
                      </c:pt>
                      <c:pt idx="50">
                        <c:v>33.200000000000003</c:v>
                      </c:pt>
                      <c:pt idx="51">
                        <c:v>33.4</c:v>
                      </c:pt>
                      <c:pt idx="52">
                        <c:v>33.5</c:v>
                      </c:pt>
                      <c:pt idx="53">
                        <c:v>33.700000000000003</c:v>
                      </c:pt>
                      <c:pt idx="54">
                        <c:v>34</c:v>
                      </c:pt>
                      <c:pt idx="55">
                        <c:v>34.1</c:v>
                      </c:pt>
                      <c:pt idx="56">
                        <c:v>34.1</c:v>
                      </c:pt>
                      <c:pt idx="57">
                        <c:v>34</c:v>
                      </c:pt>
                      <c:pt idx="58">
                        <c:v>34.299999999999997</c:v>
                      </c:pt>
                      <c:pt idx="59">
                        <c:v>34.6</c:v>
                      </c:pt>
                      <c:pt idx="60">
                        <c:v>34.9</c:v>
                      </c:pt>
                      <c:pt idx="61">
                        <c:v>35.1</c:v>
                      </c:pt>
                      <c:pt idx="62">
                        <c:v>35.4</c:v>
                      </c:pt>
                      <c:pt idx="63">
                        <c:v>35.6</c:v>
                      </c:pt>
                      <c:pt idx="64">
                        <c:v>35.799999999999997</c:v>
                      </c:pt>
                      <c:pt idx="65">
                        <c:v>36</c:v>
                      </c:pt>
                      <c:pt idx="66">
                        <c:v>36.200000000000003</c:v>
                      </c:pt>
                      <c:pt idx="67">
                        <c:v>36.299999999999997</c:v>
                      </c:pt>
                      <c:pt idx="68">
                        <c:v>36.299999999999997</c:v>
                      </c:pt>
                      <c:pt idx="69">
                        <c:v>36.4</c:v>
                      </c:pt>
                      <c:pt idx="70">
                        <c:v>36.6</c:v>
                      </c:pt>
                      <c:pt idx="71">
                        <c:v>36.799999999999997</c:v>
                      </c:pt>
                      <c:pt idx="72">
                        <c:v>36.9</c:v>
                      </c:pt>
                      <c:pt idx="73">
                        <c:v>36.9</c:v>
                      </c:pt>
                      <c:pt idx="74">
                        <c:v>36.9</c:v>
                      </c:pt>
                      <c:pt idx="75">
                        <c:v>36.799999999999997</c:v>
                      </c:pt>
                      <c:pt idx="76">
                        <c:v>36.9</c:v>
                      </c:pt>
                      <c:pt idx="77">
                        <c:v>37.1</c:v>
                      </c:pt>
                      <c:pt idx="78">
                        <c:v>37.299999999999997</c:v>
                      </c:pt>
                      <c:pt idx="79">
                        <c:v>37.5</c:v>
                      </c:pt>
                      <c:pt idx="80">
                        <c:v>37.6</c:v>
                      </c:pt>
                      <c:pt idx="81">
                        <c:v>37.6</c:v>
                      </c:pt>
                      <c:pt idx="82">
                        <c:v>37.6</c:v>
                      </c:pt>
                      <c:pt idx="83">
                        <c:v>37.6</c:v>
                      </c:pt>
                      <c:pt idx="84">
                        <c:v>37.5</c:v>
                      </c:pt>
                      <c:pt idx="85">
                        <c:v>37.5</c:v>
                      </c:pt>
                      <c:pt idx="86">
                        <c:v>37.700000000000003</c:v>
                      </c:pt>
                      <c:pt idx="87">
                        <c:v>37.9</c:v>
                      </c:pt>
                      <c:pt idx="88">
                        <c:v>38.1</c:v>
                      </c:pt>
                      <c:pt idx="89">
                        <c:v>38.1</c:v>
                      </c:pt>
                      <c:pt idx="90">
                        <c:v>38.299999999999997</c:v>
                      </c:pt>
                      <c:pt idx="91">
                        <c:v>38.299999999999997</c:v>
                      </c:pt>
                      <c:pt idx="92">
                        <c:v>38.4</c:v>
                      </c:pt>
                      <c:pt idx="93">
                        <c:v>38.4</c:v>
                      </c:pt>
                      <c:pt idx="94">
                        <c:v>38.4</c:v>
                      </c:pt>
                      <c:pt idx="95">
                        <c:v>38.4</c:v>
                      </c:pt>
                      <c:pt idx="96">
                        <c:v>38.299999999999997</c:v>
                      </c:pt>
                      <c:pt idx="97">
                        <c:v>38.299999999999997</c:v>
                      </c:pt>
                      <c:pt idx="98">
                        <c:v>38.5</c:v>
                      </c:pt>
                      <c:pt idx="99">
                        <c:v>38.700000000000003</c:v>
                      </c:pt>
                      <c:pt idx="100">
                        <c:v>39</c:v>
                      </c:pt>
                      <c:pt idx="101">
                        <c:v>39.200000000000003</c:v>
                      </c:pt>
                      <c:pt idx="102">
                        <c:v>39.200000000000003</c:v>
                      </c:pt>
                      <c:pt idx="103">
                        <c:v>39.200000000000003</c:v>
                      </c:pt>
                      <c:pt idx="104">
                        <c:v>39.200000000000003</c:v>
                      </c:pt>
                      <c:pt idx="105">
                        <c:v>39.1</c:v>
                      </c:pt>
                      <c:pt idx="106">
                        <c:v>39.1</c:v>
                      </c:pt>
                      <c:pt idx="107">
                        <c:v>39.299999999999997</c:v>
                      </c:pt>
                      <c:pt idx="108">
                        <c:v>39.5</c:v>
                      </c:pt>
                      <c:pt idx="109">
                        <c:v>39.700000000000003</c:v>
                      </c:pt>
                      <c:pt idx="110">
                        <c:v>39.700000000000003</c:v>
                      </c:pt>
                      <c:pt idx="111">
                        <c:v>39.700000000000003</c:v>
                      </c:pt>
                      <c:pt idx="112">
                        <c:v>39.700000000000003</c:v>
                      </c:pt>
                      <c:pt idx="113">
                        <c:v>39.9</c:v>
                      </c:pt>
                      <c:pt idx="114">
                        <c:v>39.9</c:v>
                      </c:pt>
                      <c:pt idx="115">
                        <c:v>39.9</c:v>
                      </c:pt>
                      <c:pt idx="116">
                        <c:v>39.9</c:v>
                      </c:pt>
                      <c:pt idx="117">
                        <c:v>39.9</c:v>
                      </c:pt>
                      <c:pt idx="118">
                        <c:v>39.9</c:v>
                      </c:pt>
                      <c:pt idx="119">
                        <c:v>40</c:v>
                      </c:pt>
                      <c:pt idx="120">
                        <c:v>40</c:v>
                      </c:pt>
                      <c:pt idx="121">
                        <c:v>40</c:v>
                      </c:pt>
                      <c:pt idx="122">
                        <c:v>39.9</c:v>
                      </c:pt>
                      <c:pt idx="123">
                        <c:v>39.9</c:v>
                      </c:pt>
                      <c:pt idx="124">
                        <c:v>39.799999999999997</c:v>
                      </c:pt>
                      <c:pt idx="125">
                        <c:v>39.799999999999997</c:v>
                      </c:pt>
                      <c:pt idx="126">
                        <c:v>39.6</c:v>
                      </c:pt>
                      <c:pt idx="127">
                        <c:v>39.700000000000003</c:v>
                      </c:pt>
                      <c:pt idx="128">
                        <c:v>40</c:v>
                      </c:pt>
                      <c:pt idx="129">
                        <c:v>40.200000000000003</c:v>
                      </c:pt>
                      <c:pt idx="130">
                        <c:v>40.4</c:v>
                      </c:pt>
                      <c:pt idx="131">
                        <c:v>40.4</c:v>
                      </c:pt>
                      <c:pt idx="132">
                        <c:v>40.4</c:v>
                      </c:pt>
                      <c:pt idx="133">
                        <c:v>40.299999999999997</c:v>
                      </c:pt>
                      <c:pt idx="134">
                        <c:v>40.4</c:v>
                      </c:pt>
                      <c:pt idx="135">
                        <c:v>40.4</c:v>
                      </c:pt>
                      <c:pt idx="136">
                        <c:v>40.299999999999997</c:v>
                      </c:pt>
                      <c:pt idx="137">
                        <c:v>40.299999999999997</c:v>
                      </c:pt>
                      <c:pt idx="138">
                        <c:v>40.4</c:v>
                      </c:pt>
                      <c:pt idx="139">
                        <c:v>40.5</c:v>
                      </c:pt>
                      <c:pt idx="140">
                        <c:v>40.6</c:v>
                      </c:pt>
                      <c:pt idx="141">
                        <c:v>40.6</c:v>
                      </c:pt>
                      <c:pt idx="142">
                        <c:v>40.6</c:v>
                      </c:pt>
                      <c:pt idx="143">
                        <c:v>40.6</c:v>
                      </c:pt>
                      <c:pt idx="144">
                        <c:v>40.6</c:v>
                      </c:pt>
                      <c:pt idx="145">
                        <c:v>40.6</c:v>
                      </c:pt>
                      <c:pt idx="146">
                        <c:v>40.799999999999997</c:v>
                      </c:pt>
                      <c:pt idx="147">
                        <c:v>40.799999999999997</c:v>
                      </c:pt>
                      <c:pt idx="148">
                        <c:v>40.799999999999997</c:v>
                      </c:pt>
                      <c:pt idx="149">
                        <c:v>40.700000000000003</c:v>
                      </c:pt>
                      <c:pt idx="150">
                        <c:v>40.6</c:v>
                      </c:pt>
                      <c:pt idx="151">
                        <c:v>40.5</c:v>
                      </c:pt>
                      <c:pt idx="152">
                        <c:v>40.5</c:v>
                      </c:pt>
                      <c:pt idx="153">
                        <c:v>40.299999999999997</c:v>
                      </c:pt>
                      <c:pt idx="154">
                        <c:v>40.299999999999997</c:v>
                      </c:pt>
                      <c:pt idx="155">
                        <c:v>40.299999999999997</c:v>
                      </c:pt>
                      <c:pt idx="156">
                        <c:v>40.299999999999997</c:v>
                      </c:pt>
                      <c:pt idx="157">
                        <c:v>40.200000000000003</c:v>
                      </c:pt>
                      <c:pt idx="158">
                        <c:v>40.299999999999997</c:v>
                      </c:pt>
                      <c:pt idx="159">
                        <c:v>40.4</c:v>
                      </c:pt>
                      <c:pt idx="160">
                        <c:v>40.6</c:v>
                      </c:pt>
                      <c:pt idx="161">
                        <c:v>40.6</c:v>
                      </c:pt>
                      <c:pt idx="162">
                        <c:v>40.5</c:v>
                      </c:pt>
                      <c:pt idx="163">
                        <c:v>40.5</c:v>
                      </c:pt>
                      <c:pt idx="164">
                        <c:v>40.4</c:v>
                      </c:pt>
                      <c:pt idx="165">
                        <c:v>40.299999999999997</c:v>
                      </c:pt>
                      <c:pt idx="166">
                        <c:v>40.299999999999997</c:v>
                      </c:pt>
                      <c:pt idx="167">
                        <c:v>40.299999999999997</c:v>
                      </c:pt>
                      <c:pt idx="168">
                        <c:v>40.4</c:v>
                      </c:pt>
                      <c:pt idx="169">
                        <c:v>40.4</c:v>
                      </c:pt>
                      <c:pt idx="170">
                        <c:v>40.5</c:v>
                      </c:pt>
                      <c:pt idx="171">
                        <c:v>40.5</c:v>
                      </c:pt>
                      <c:pt idx="172">
                        <c:v>40.5</c:v>
                      </c:pt>
                      <c:pt idx="173">
                        <c:v>40.6</c:v>
                      </c:pt>
                      <c:pt idx="174">
                        <c:v>40.700000000000003</c:v>
                      </c:pt>
                      <c:pt idx="175">
                        <c:v>40.700000000000003</c:v>
                      </c:pt>
                      <c:pt idx="176">
                        <c:v>40.799999999999997</c:v>
                      </c:pt>
                      <c:pt idx="177">
                        <c:v>40.799999999999997</c:v>
                      </c:pt>
                      <c:pt idx="178">
                        <c:v>40.6</c:v>
                      </c:pt>
                      <c:pt idx="179">
                        <c:v>40.5</c:v>
                      </c:pt>
                      <c:pt idx="180">
                        <c:v>40.5</c:v>
                      </c:pt>
                      <c:pt idx="181">
                        <c:v>40.4</c:v>
                      </c:pt>
                      <c:pt idx="182">
                        <c:v>40.299999999999997</c:v>
                      </c:pt>
                      <c:pt idx="183">
                        <c:v>40.5</c:v>
                      </c:pt>
                      <c:pt idx="184">
                        <c:v>40.5</c:v>
                      </c:pt>
                      <c:pt idx="185">
                        <c:v>40.6</c:v>
                      </c:pt>
                      <c:pt idx="186">
                        <c:v>40.6</c:v>
                      </c:pt>
                      <c:pt idx="187">
                        <c:v>40.6</c:v>
                      </c:pt>
                      <c:pt idx="188">
                        <c:v>40.6</c:v>
                      </c:pt>
                      <c:pt idx="189">
                        <c:v>40.5</c:v>
                      </c:pt>
                      <c:pt idx="190">
                        <c:v>40.5</c:v>
                      </c:pt>
                      <c:pt idx="191">
                        <c:v>40.5</c:v>
                      </c:pt>
                      <c:pt idx="192">
                        <c:v>40.299999999999997</c:v>
                      </c:pt>
                      <c:pt idx="193">
                        <c:v>40.299999999999997</c:v>
                      </c:pt>
                      <c:pt idx="194">
                        <c:v>40.1</c:v>
                      </c:pt>
                      <c:pt idx="195">
                        <c:v>40.1</c:v>
                      </c:pt>
                      <c:pt idx="196">
                        <c:v>40.1</c:v>
                      </c:pt>
                      <c:pt idx="197">
                        <c:v>40.1</c:v>
                      </c:pt>
                      <c:pt idx="198">
                        <c:v>40.200000000000003</c:v>
                      </c:pt>
                      <c:pt idx="199">
                        <c:v>40.5</c:v>
                      </c:pt>
                      <c:pt idx="200">
                        <c:v>40.5</c:v>
                      </c:pt>
                      <c:pt idx="201">
                        <c:v>40.5</c:v>
                      </c:pt>
                      <c:pt idx="202">
                        <c:v>40.4</c:v>
                      </c:pt>
                      <c:pt idx="203">
                        <c:v>40.299999999999997</c:v>
                      </c:pt>
                      <c:pt idx="204">
                        <c:v>40</c:v>
                      </c:pt>
                      <c:pt idx="205">
                        <c:v>39.799999999999997</c:v>
                      </c:pt>
                      <c:pt idx="206">
                        <c:v>39.4</c:v>
                      </c:pt>
                      <c:pt idx="207">
                        <c:v>39.6</c:v>
                      </c:pt>
                      <c:pt idx="208">
                        <c:v>39.700000000000003</c:v>
                      </c:pt>
                      <c:pt idx="209">
                        <c:v>39.9</c:v>
                      </c:pt>
                      <c:pt idx="210">
                        <c:v>39.9</c:v>
                      </c:pt>
                      <c:pt idx="211">
                        <c:v>40</c:v>
                      </c:pt>
                      <c:pt idx="212">
                        <c:v>40.1</c:v>
                      </c:pt>
                      <c:pt idx="213">
                        <c:v>40.1</c:v>
                      </c:pt>
                      <c:pt idx="214">
                        <c:v>40.1</c:v>
                      </c:pt>
                      <c:pt idx="215">
                        <c:v>40</c:v>
                      </c:pt>
                    </c:numCache>
                  </c:numRef>
                </c:yVal>
                <c:smooth val="0"/>
                <c:extLst xmlns:c15="http://schemas.microsoft.com/office/drawing/2012/chart">
                  <c:ext xmlns:c16="http://schemas.microsoft.com/office/drawing/2014/chart" uri="{C3380CC4-5D6E-409C-BE32-E72D297353CC}">
                    <c16:uniqueId val="{00000007-5716-41F4-9263-41021018760C}"/>
                  </c:ext>
                </c:extLst>
              </c15:ser>
            </c15:filteredScatterSeries>
          </c:ext>
        </c:extLst>
      </c:scatterChart>
      <c:valAx>
        <c:axId val="332106840"/>
        <c:scaling>
          <c:orientation val="minMax"/>
          <c:max val="1.5000000000000003E-2"/>
          <c:min val="0"/>
        </c:scaling>
        <c:delete val="0"/>
        <c:axPos val="b"/>
        <c:majorGridlines>
          <c:spPr>
            <a:ln w="9525" cap="flat" cmpd="sng" algn="ctr">
              <a:solidFill>
                <a:schemeClr val="tx1">
                  <a:lumMod val="15000"/>
                  <a:lumOff val="85000"/>
                </a:schemeClr>
              </a:solidFill>
              <a:round/>
            </a:ln>
            <a:effectLst/>
          </c:spPr>
        </c:majorGridlines>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391256"/>
        <c:crossesAt val="-4"/>
        <c:crossBetween val="midCat"/>
      </c:valAx>
      <c:valAx>
        <c:axId val="245391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Voltage (V)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06840"/>
        <c:crosses val="autoZero"/>
        <c:crossBetween val="midCat"/>
      </c:valAx>
      <c:valAx>
        <c:axId val="245386944"/>
        <c:scaling>
          <c:orientation val="minMax"/>
          <c:max val="200"/>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390080"/>
        <c:crosses val="max"/>
        <c:crossBetween val="midCat"/>
        <c:majorUnit val="25"/>
      </c:valAx>
      <c:valAx>
        <c:axId val="245390080"/>
        <c:scaling>
          <c:orientation val="minMax"/>
        </c:scaling>
        <c:delete val="1"/>
        <c:axPos val="b"/>
        <c:numFmt formatCode="h:mm:ss" sourceLinked="1"/>
        <c:majorTickMark val="out"/>
        <c:minorTickMark val="none"/>
        <c:tickLblPos val="nextTo"/>
        <c:crossAx val="2453869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4"/>
          <c:order val="4"/>
          <c:tx>
            <c:v>PP Temp</c:v>
          </c:tx>
          <c:spPr>
            <a:ln w="19050" cap="rnd">
              <a:solidFill>
                <a:schemeClr val="accent5"/>
              </a:solidFill>
              <a:round/>
            </a:ln>
            <a:effectLst/>
          </c:spPr>
          <c:marker>
            <c:symbol val="none"/>
          </c:marker>
          <c:xVal>
            <c:numRef>
              <c:f>Sheet1!$A$3:$A$252</c:f>
              <c:numCache>
                <c:formatCode>h:mm:ss</c:formatCode>
                <c:ptCount val="250"/>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numCache>
            </c:numRef>
          </c:xVal>
          <c:yVal>
            <c:numRef>
              <c:f>Sheet1!$B$3:$B$252</c:f>
              <c:numCache>
                <c:formatCode>General</c:formatCode>
                <c:ptCount val="250"/>
                <c:pt idx="0">
                  <c:v>18.899999999999999</c:v>
                </c:pt>
                <c:pt idx="1">
                  <c:v>18.8</c:v>
                </c:pt>
                <c:pt idx="2">
                  <c:v>18.8</c:v>
                </c:pt>
                <c:pt idx="3">
                  <c:v>19.2</c:v>
                </c:pt>
                <c:pt idx="4">
                  <c:v>22.7</c:v>
                </c:pt>
                <c:pt idx="5">
                  <c:v>27.1</c:v>
                </c:pt>
                <c:pt idx="6">
                  <c:v>31.3</c:v>
                </c:pt>
                <c:pt idx="7">
                  <c:v>34.799999999999997</c:v>
                </c:pt>
                <c:pt idx="8">
                  <c:v>37.6</c:v>
                </c:pt>
                <c:pt idx="9">
                  <c:v>39.9</c:v>
                </c:pt>
                <c:pt idx="10">
                  <c:v>41.9</c:v>
                </c:pt>
                <c:pt idx="11">
                  <c:v>43.9</c:v>
                </c:pt>
                <c:pt idx="12">
                  <c:v>45.7</c:v>
                </c:pt>
                <c:pt idx="13">
                  <c:v>47.1</c:v>
                </c:pt>
                <c:pt idx="14">
                  <c:v>48.1</c:v>
                </c:pt>
                <c:pt idx="15">
                  <c:v>49.2</c:v>
                </c:pt>
                <c:pt idx="16">
                  <c:v>50.5</c:v>
                </c:pt>
                <c:pt idx="17">
                  <c:v>51.8</c:v>
                </c:pt>
                <c:pt idx="18">
                  <c:v>52.8</c:v>
                </c:pt>
                <c:pt idx="19">
                  <c:v>53.3</c:v>
                </c:pt>
                <c:pt idx="20">
                  <c:v>53.8</c:v>
                </c:pt>
                <c:pt idx="21">
                  <c:v>54.5</c:v>
                </c:pt>
                <c:pt idx="22">
                  <c:v>55.1</c:v>
                </c:pt>
                <c:pt idx="23">
                  <c:v>56</c:v>
                </c:pt>
                <c:pt idx="24">
                  <c:v>56.7</c:v>
                </c:pt>
                <c:pt idx="25">
                  <c:v>57.1</c:v>
                </c:pt>
                <c:pt idx="26">
                  <c:v>57.6</c:v>
                </c:pt>
                <c:pt idx="27">
                  <c:v>58.2</c:v>
                </c:pt>
                <c:pt idx="28">
                  <c:v>58.6</c:v>
                </c:pt>
                <c:pt idx="29">
                  <c:v>59.5</c:v>
                </c:pt>
                <c:pt idx="30">
                  <c:v>60.1</c:v>
                </c:pt>
                <c:pt idx="31">
                  <c:v>60.5</c:v>
                </c:pt>
                <c:pt idx="32">
                  <c:v>61.1</c:v>
                </c:pt>
                <c:pt idx="33">
                  <c:v>61.2</c:v>
                </c:pt>
                <c:pt idx="34">
                  <c:v>61.5</c:v>
                </c:pt>
                <c:pt idx="35">
                  <c:v>61.9</c:v>
                </c:pt>
                <c:pt idx="36">
                  <c:v>62.6</c:v>
                </c:pt>
                <c:pt idx="37">
                  <c:v>63.1</c:v>
                </c:pt>
                <c:pt idx="38">
                  <c:v>63.3</c:v>
                </c:pt>
                <c:pt idx="39">
                  <c:v>63.2</c:v>
                </c:pt>
                <c:pt idx="40">
                  <c:v>63</c:v>
                </c:pt>
                <c:pt idx="41">
                  <c:v>63.6</c:v>
                </c:pt>
                <c:pt idx="42">
                  <c:v>64.099999999999994</c:v>
                </c:pt>
                <c:pt idx="43">
                  <c:v>64.099999999999994</c:v>
                </c:pt>
                <c:pt idx="44">
                  <c:v>64.7</c:v>
                </c:pt>
                <c:pt idx="45">
                  <c:v>65.400000000000006</c:v>
                </c:pt>
                <c:pt idx="46">
                  <c:v>66.2</c:v>
                </c:pt>
                <c:pt idx="47">
                  <c:v>66.599999999999994</c:v>
                </c:pt>
                <c:pt idx="48">
                  <c:v>66.7</c:v>
                </c:pt>
                <c:pt idx="49">
                  <c:v>66.7</c:v>
                </c:pt>
                <c:pt idx="50">
                  <c:v>66.5</c:v>
                </c:pt>
                <c:pt idx="51">
                  <c:v>66.3</c:v>
                </c:pt>
                <c:pt idx="52">
                  <c:v>66.8</c:v>
                </c:pt>
                <c:pt idx="53">
                  <c:v>67</c:v>
                </c:pt>
                <c:pt idx="54">
                  <c:v>67.099999999999994</c:v>
                </c:pt>
                <c:pt idx="55">
                  <c:v>67.2</c:v>
                </c:pt>
                <c:pt idx="56">
                  <c:v>67.099999999999994</c:v>
                </c:pt>
                <c:pt idx="57">
                  <c:v>67.3</c:v>
                </c:pt>
                <c:pt idx="58">
                  <c:v>67.5</c:v>
                </c:pt>
                <c:pt idx="59">
                  <c:v>67.7</c:v>
                </c:pt>
                <c:pt idx="60">
                  <c:v>68</c:v>
                </c:pt>
                <c:pt idx="61">
                  <c:v>68.3</c:v>
                </c:pt>
                <c:pt idx="62">
                  <c:v>68.3</c:v>
                </c:pt>
                <c:pt idx="63">
                  <c:v>68.099999999999994</c:v>
                </c:pt>
                <c:pt idx="64">
                  <c:v>67.5</c:v>
                </c:pt>
                <c:pt idx="65">
                  <c:v>67.5</c:v>
                </c:pt>
                <c:pt idx="66">
                  <c:v>67.900000000000006</c:v>
                </c:pt>
                <c:pt idx="67">
                  <c:v>68.400000000000006</c:v>
                </c:pt>
                <c:pt idx="68">
                  <c:v>69</c:v>
                </c:pt>
                <c:pt idx="69">
                  <c:v>69.099999999999994</c:v>
                </c:pt>
                <c:pt idx="70">
                  <c:v>69.3</c:v>
                </c:pt>
                <c:pt idx="71">
                  <c:v>69.7</c:v>
                </c:pt>
                <c:pt idx="72">
                  <c:v>70</c:v>
                </c:pt>
                <c:pt idx="73">
                  <c:v>70</c:v>
                </c:pt>
                <c:pt idx="74">
                  <c:v>69.900000000000006</c:v>
                </c:pt>
                <c:pt idx="75">
                  <c:v>69.2</c:v>
                </c:pt>
                <c:pt idx="76">
                  <c:v>68.599999999999994</c:v>
                </c:pt>
                <c:pt idx="77">
                  <c:v>68.900000000000006</c:v>
                </c:pt>
                <c:pt idx="78">
                  <c:v>69.599999999999994</c:v>
                </c:pt>
                <c:pt idx="79">
                  <c:v>70.3</c:v>
                </c:pt>
                <c:pt idx="80">
                  <c:v>70.5</c:v>
                </c:pt>
                <c:pt idx="81">
                  <c:v>70.5</c:v>
                </c:pt>
                <c:pt idx="82">
                  <c:v>70</c:v>
                </c:pt>
                <c:pt idx="83">
                  <c:v>69.900000000000006</c:v>
                </c:pt>
                <c:pt idx="84">
                  <c:v>69.8</c:v>
                </c:pt>
                <c:pt idx="85">
                  <c:v>70.2</c:v>
                </c:pt>
                <c:pt idx="86">
                  <c:v>70.8</c:v>
                </c:pt>
                <c:pt idx="87">
                  <c:v>71.099999999999994</c:v>
                </c:pt>
                <c:pt idx="88">
                  <c:v>71.3</c:v>
                </c:pt>
                <c:pt idx="89">
                  <c:v>71.400000000000006</c:v>
                </c:pt>
                <c:pt idx="90">
                  <c:v>71.099999999999994</c:v>
                </c:pt>
                <c:pt idx="91">
                  <c:v>70.900000000000006</c:v>
                </c:pt>
                <c:pt idx="92">
                  <c:v>70.900000000000006</c:v>
                </c:pt>
                <c:pt idx="93">
                  <c:v>71.400000000000006</c:v>
                </c:pt>
                <c:pt idx="94">
                  <c:v>71.400000000000006</c:v>
                </c:pt>
                <c:pt idx="95">
                  <c:v>71.599999999999994</c:v>
                </c:pt>
                <c:pt idx="96">
                  <c:v>71.8</c:v>
                </c:pt>
                <c:pt idx="97">
                  <c:v>71.7</c:v>
                </c:pt>
                <c:pt idx="98">
                  <c:v>71.5</c:v>
                </c:pt>
                <c:pt idx="99">
                  <c:v>72.400000000000006</c:v>
                </c:pt>
                <c:pt idx="100">
                  <c:v>72.599999999999994</c:v>
                </c:pt>
                <c:pt idx="101">
                  <c:v>72.8</c:v>
                </c:pt>
                <c:pt idx="102">
                  <c:v>72.900000000000006</c:v>
                </c:pt>
                <c:pt idx="103">
                  <c:v>72.900000000000006</c:v>
                </c:pt>
                <c:pt idx="104">
                  <c:v>72.400000000000006</c:v>
                </c:pt>
                <c:pt idx="105">
                  <c:v>72.7</c:v>
                </c:pt>
                <c:pt idx="106">
                  <c:v>73.5</c:v>
                </c:pt>
                <c:pt idx="107">
                  <c:v>73.8</c:v>
                </c:pt>
                <c:pt idx="108">
                  <c:v>73.8</c:v>
                </c:pt>
                <c:pt idx="109">
                  <c:v>73.7</c:v>
                </c:pt>
                <c:pt idx="110">
                  <c:v>73.7</c:v>
                </c:pt>
                <c:pt idx="111">
                  <c:v>73</c:v>
                </c:pt>
                <c:pt idx="112">
                  <c:v>72.5</c:v>
                </c:pt>
                <c:pt idx="113">
                  <c:v>72.2</c:v>
                </c:pt>
                <c:pt idx="114">
                  <c:v>72.599999999999994</c:v>
                </c:pt>
                <c:pt idx="115">
                  <c:v>72.599999999999994</c:v>
                </c:pt>
                <c:pt idx="116">
                  <c:v>72.5</c:v>
                </c:pt>
                <c:pt idx="117">
                  <c:v>72.5</c:v>
                </c:pt>
                <c:pt idx="118">
                  <c:v>72.7</c:v>
                </c:pt>
                <c:pt idx="119">
                  <c:v>72.7</c:v>
                </c:pt>
                <c:pt idx="120">
                  <c:v>72.400000000000006</c:v>
                </c:pt>
                <c:pt idx="121">
                  <c:v>72.3</c:v>
                </c:pt>
                <c:pt idx="122">
                  <c:v>72.599999999999994</c:v>
                </c:pt>
                <c:pt idx="123">
                  <c:v>72.599999999999994</c:v>
                </c:pt>
                <c:pt idx="124">
                  <c:v>72.599999999999994</c:v>
                </c:pt>
                <c:pt idx="125">
                  <c:v>71.8</c:v>
                </c:pt>
                <c:pt idx="126">
                  <c:v>72.5</c:v>
                </c:pt>
                <c:pt idx="127">
                  <c:v>72.900000000000006</c:v>
                </c:pt>
                <c:pt idx="128">
                  <c:v>73.3</c:v>
                </c:pt>
                <c:pt idx="129">
                  <c:v>73.400000000000006</c:v>
                </c:pt>
                <c:pt idx="130">
                  <c:v>73.3</c:v>
                </c:pt>
                <c:pt idx="131">
                  <c:v>73.2</c:v>
                </c:pt>
                <c:pt idx="132">
                  <c:v>73</c:v>
                </c:pt>
                <c:pt idx="133">
                  <c:v>72.900000000000006</c:v>
                </c:pt>
                <c:pt idx="134">
                  <c:v>72.400000000000006</c:v>
                </c:pt>
                <c:pt idx="135">
                  <c:v>71.3</c:v>
                </c:pt>
                <c:pt idx="136">
                  <c:v>70.599999999999994</c:v>
                </c:pt>
                <c:pt idx="137">
                  <c:v>70.7</c:v>
                </c:pt>
                <c:pt idx="138">
                  <c:v>71</c:v>
                </c:pt>
                <c:pt idx="139">
                  <c:v>71.3</c:v>
                </c:pt>
                <c:pt idx="140">
                  <c:v>71.5</c:v>
                </c:pt>
                <c:pt idx="141">
                  <c:v>71.5</c:v>
                </c:pt>
                <c:pt idx="142">
                  <c:v>71</c:v>
                </c:pt>
                <c:pt idx="143">
                  <c:v>70.2</c:v>
                </c:pt>
                <c:pt idx="144">
                  <c:v>69.7</c:v>
                </c:pt>
                <c:pt idx="145">
                  <c:v>69.400000000000006</c:v>
                </c:pt>
                <c:pt idx="146">
                  <c:v>69.400000000000006</c:v>
                </c:pt>
                <c:pt idx="147">
                  <c:v>69.8</c:v>
                </c:pt>
                <c:pt idx="148">
                  <c:v>69.900000000000006</c:v>
                </c:pt>
                <c:pt idx="149">
                  <c:v>70</c:v>
                </c:pt>
                <c:pt idx="150">
                  <c:v>70.2</c:v>
                </c:pt>
                <c:pt idx="151">
                  <c:v>70.2</c:v>
                </c:pt>
                <c:pt idx="152">
                  <c:v>70.099999999999994</c:v>
                </c:pt>
                <c:pt idx="153">
                  <c:v>70.099999999999994</c:v>
                </c:pt>
                <c:pt idx="154">
                  <c:v>69.8</c:v>
                </c:pt>
                <c:pt idx="155">
                  <c:v>69.5</c:v>
                </c:pt>
                <c:pt idx="156">
                  <c:v>69.2</c:v>
                </c:pt>
                <c:pt idx="157">
                  <c:v>69</c:v>
                </c:pt>
                <c:pt idx="158">
                  <c:v>68.900000000000006</c:v>
                </c:pt>
                <c:pt idx="159">
                  <c:v>68.7</c:v>
                </c:pt>
                <c:pt idx="160">
                  <c:v>68.3</c:v>
                </c:pt>
                <c:pt idx="161">
                  <c:v>68</c:v>
                </c:pt>
                <c:pt idx="162">
                  <c:v>67.599999999999994</c:v>
                </c:pt>
                <c:pt idx="163">
                  <c:v>67.099999999999994</c:v>
                </c:pt>
                <c:pt idx="164">
                  <c:v>66.2</c:v>
                </c:pt>
                <c:pt idx="165">
                  <c:v>64.900000000000006</c:v>
                </c:pt>
                <c:pt idx="166">
                  <c:v>64.400000000000006</c:v>
                </c:pt>
                <c:pt idx="167">
                  <c:v>64.8</c:v>
                </c:pt>
                <c:pt idx="168">
                  <c:v>65.099999999999994</c:v>
                </c:pt>
                <c:pt idx="169">
                  <c:v>65.3</c:v>
                </c:pt>
                <c:pt idx="170">
                  <c:v>65.400000000000006</c:v>
                </c:pt>
                <c:pt idx="171">
                  <c:v>65.400000000000006</c:v>
                </c:pt>
                <c:pt idx="172">
                  <c:v>65.400000000000006</c:v>
                </c:pt>
                <c:pt idx="173">
                  <c:v>65.099999999999994</c:v>
                </c:pt>
                <c:pt idx="174">
                  <c:v>65.2</c:v>
                </c:pt>
                <c:pt idx="175">
                  <c:v>65</c:v>
                </c:pt>
                <c:pt idx="176">
                  <c:v>64.8</c:v>
                </c:pt>
                <c:pt idx="177">
                  <c:v>64.400000000000006</c:v>
                </c:pt>
                <c:pt idx="178">
                  <c:v>64.2</c:v>
                </c:pt>
                <c:pt idx="179">
                  <c:v>64</c:v>
                </c:pt>
                <c:pt idx="180">
                  <c:v>63.8</c:v>
                </c:pt>
                <c:pt idx="181">
                  <c:v>63.6</c:v>
                </c:pt>
                <c:pt idx="182">
                  <c:v>63.4</c:v>
                </c:pt>
                <c:pt idx="183">
                  <c:v>63.3</c:v>
                </c:pt>
                <c:pt idx="184">
                  <c:v>63.2</c:v>
                </c:pt>
                <c:pt idx="185">
                  <c:v>63.1</c:v>
                </c:pt>
                <c:pt idx="186">
                  <c:v>62.7</c:v>
                </c:pt>
                <c:pt idx="187">
                  <c:v>62.9</c:v>
                </c:pt>
                <c:pt idx="188">
                  <c:v>62.8</c:v>
                </c:pt>
                <c:pt idx="189">
                  <c:v>62.6</c:v>
                </c:pt>
                <c:pt idx="190">
                  <c:v>62.5</c:v>
                </c:pt>
                <c:pt idx="191">
                  <c:v>62.3</c:v>
                </c:pt>
                <c:pt idx="192">
                  <c:v>61.6</c:v>
                </c:pt>
                <c:pt idx="193">
                  <c:v>60.7</c:v>
                </c:pt>
                <c:pt idx="194">
                  <c:v>60.2</c:v>
                </c:pt>
                <c:pt idx="195">
                  <c:v>59.9</c:v>
                </c:pt>
              </c:numCache>
            </c:numRef>
          </c:yVal>
          <c:smooth val="0"/>
          <c:extLst>
            <c:ext xmlns:c16="http://schemas.microsoft.com/office/drawing/2014/chart" uri="{C3380CC4-5D6E-409C-BE32-E72D297353CC}">
              <c16:uniqueId val="{00000000-A68B-4C68-ADD3-072539DA3713}"/>
            </c:ext>
          </c:extLst>
        </c:ser>
        <c:ser>
          <c:idx val="5"/>
          <c:order val="5"/>
          <c:tx>
            <c:v>Ceramic PE Temp</c:v>
          </c:tx>
          <c:spPr>
            <a:ln w="19050" cap="rnd">
              <a:solidFill>
                <a:schemeClr val="accent6"/>
              </a:solidFill>
              <a:round/>
            </a:ln>
            <a:effectLst/>
          </c:spPr>
          <c:marker>
            <c:symbol val="none"/>
          </c:marker>
          <c:xVal>
            <c:numRef>
              <c:f>Sheet1!$A$3:$A$218</c:f>
              <c:numCache>
                <c:formatCode>h:mm:ss</c:formatCode>
                <c:ptCount val="216"/>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numCache>
            </c:numRef>
          </c:xVal>
          <c:yVal>
            <c:numRef>
              <c:f>Sheet1!$D$3:$D$218</c:f>
              <c:numCache>
                <c:formatCode>General</c:formatCode>
                <c:ptCount val="216"/>
                <c:pt idx="0">
                  <c:v>20.3</c:v>
                </c:pt>
                <c:pt idx="1">
                  <c:v>20.3</c:v>
                </c:pt>
                <c:pt idx="2">
                  <c:v>20.2</c:v>
                </c:pt>
                <c:pt idx="3">
                  <c:v>20.2</c:v>
                </c:pt>
                <c:pt idx="4">
                  <c:v>20.2</c:v>
                </c:pt>
                <c:pt idx="5">
                  <c:v>20.2</c:v>
                </c:pt>
                <c:pt idx="6">
                  <c:v>20.2</c:v>
                </c:pt>
                <c:pt idx="7">
                  <c:v>20</c:v>
                </c:pt>
                <c:pt idx="8">
                  <c:v>25.2</c:v>
                </c:pt>
                <c:pt idx="9">
                  <c:v>36.1</c:v>
                </c:pt>
                <c:pt idx="10">
                  <c:v>45.4</c:v>
                </c:pt>
                <c:pt idx="11">
                  <c:v>53.1</c:v>
                </c:pt>
                <c:pt idx="12">
                  <c:v>60</c:v>
                </c:pt>
                <c:pt idx="13">
                  <c:v>66.7</c:v>
                </c:pt>
                <c:pt idx="14">
                  <c:v>72.599999999999994</c:v>
                </c:pt>
                <c:pt idx="15">
                  <c:v>78.8</c:v>
                </c:pt>
                <c:pt idx="16">
                  <c:v>85.4</c:v>
                </c:pt>
                <c:pt idx="17">
                  <c:v>92.9</c:v>
                </c:pt>
                <c:pt idx="18">
                  <c:v>100.9</c:v>
                </c:pt>
                <c:pt idx="19">
                  <c:v>107.7</c:v>
                </c:pt>
                <c:pt idx="20">
                  <c:v>112.2</c:v>
                </c:pt>
                <c:pt idx="21">
                  <c:v>113.5</c:v>
                </c:pt>
                <c:pt idx="22">
                  <c:v>114</c:v>
                </c:pt>
                <c:pt idx="23">
                  <c:v>114.7</c:v>
                </c:pt>
                <c:pt idx="24">
                  <c:v>115</c:v>
                </c:pt>
                <c:pt idx="25">
                  <c:v>115</c:v>
                </c:pt>
                <c:pt idx="26">
                  <c:v>115.5</c:v>
                </c:pt>
                <c:pt idx="27">
                  <c:v>115.6</c:v>
                </c:pt>
                <c:pt idx="28">
                  <c:v>115.3</c:v>
                </c:pt>
                <c:pt idx="29">
                  <c:v>114.4</c:v>
                </c:pt>
                <c:pt idx="30">
                  <c:v>113.5</c:v>
                </c:pt>
                <c:pt idx="31">
                  <c:v>112.5</c:v>
                </c:pt>
                <c:pt idx="32">
                  <c:v>111.8</c:v>
                </c:pt>
                <c:pt idx="33">
                  <c:v>112.5</c:v>
                </c:pt>
                <c:pt idx="34">
                  <c:v>112.9</c:v>
                </c:pt>
                <c:pt idx="35">
                  <c:v>112.9</c:v>
                </c:pt>
                <c:pt idx="36">
                  <c:v>112.8</c:v>
                </c:pt>
                <c:pt idx="37">
                  <c:v>113.3</c:v>
                </c:pt>
                <c:pt idx="38">
                  <c:v>113.5</c:v>
                </c:pt>
                <c:pt idx="39">
                  <c:v>113.6</c:v>
                </c:pt>
                <c:pt idx="40">
                  <c:v>113.5</c:v>
                </c:pt>
                <c:pt idx="41">
                  <c:v>113.1</c:v>
                </c:pt>
                <c:pt idx="42">
                  <c:v>112.9</c:v>
                </c:pt>
                <c:pt idx="43">
                  <c:v>112.2</c:v>
                </c:pt>
                <c:pt idx="44">
                  <c:v>111.8</c:v>
                </c:pt>
                <c:pt idx="45">
                  <c:v>111.8</c:v>
                </c:pt>
                <c:pt idx="46">
                  <c:v>111.9</c:v>
                </c:pt>
                <c:pt idx="47">
                  <c:v>111.9</c:v>
                </c:pt>
                <c:pt idx="48">
                  <c:v>111.3</c:v>
                </c:pt>
                <c:pt idx="49">
                  <c:v>110.6</c:v>
                </c:pt>
                <c:pt idx="50">
                  <c:v>109.8</c:v>
                </c:pt>
                <c:pt idx="51">
                  <c:v>109.5</c:v>
                </c:pt>
                <c:pt idx="52">
                  <c:v>109.2</c:v>
                </c:pt>
                <c:pt idx="53">
                  <c:v>109.1</c:v>
                </c:pt>
                <c:pt idx="54">
                  <c:v>108.8</c:v>
                </c:pt>
                <c:pt idx="55">
                  <c:v>108.4</c:v>
                </c:pt>
                <c:pt idx="56">
                  <c:v>107.2</c:v>
                </c:pt>
                <c:pt idx="57">
                  <c:v>106.1</c:v>
                </c:pt>
                <c:pt idx="58">
                  <c:v>105.2</c:v>
                </c:pt>
                <c:pt idx="59">
                  <c:v>103.8</c:v>
                </c:pt>
                <c:pt idx="60">
                  <c:v>103.1</c:v>
                </c:pt>
                <c:pt idx="61">
                  <c:v>102.8</c:v>
                </c:pt>
                <c:pt idx="62">
                  <c:v>102.1</c:v>
                </c:pt>
                <c:pt idx="63">
                  <c:v>101.6</c:v>
                </c:pt>
                <c:pt idx="64">
                  <c:v>101.5</c:v>
                </c:pt>
                <c:pt idx="65">
                  <c:v>101.2</c:v>
                </c:pt>
                <c:pt idx="66">
                  <c:v>100.6</c:v>
                </c:pt>
                <c:pt idx="67">
                  <c:v>99.8</c:v>
                </c:pt>
                <c:pt idx="68">
                  <c:v>99</c:v>
                </c:pt>
                <c:pt idx="69">
                  <c:v>98.5</c:v>
                </c:pt>
                <c:pt idx="70">
                  <c:v>97.8</c:v>
                </c:pt>
                <c:pt idx="71">
                  <c:v>96.9</c:v>
                </c:pt>
                <c:pt idx="72">
                  <c:v>96</c:v>
                </c:pt>
                <c:pt idx="73">
                  <c:v>95.1</c:v>
                </c:pt>
                <c:pt idx="74">
                  <c:v>94.3</c:v>
                </c:pt>
                <c:pt idx="75">
                  <c:v>94</c:v>
                </c:pt>
                <c:pt idx="76">
                  <c:v>93.1</c:v>
                </c:pt>
                <c:pt idx="77">
                  <c:v>92.7</c:v>
                </c:pt>
                <c:pt idx="78">
                  <c:v>92</c:v>
                </c:pt>
                <c:pt idx="79">
                  <c:v>91.3</c:v>
                </c:pt>
                <c:pt idx="80">
                  <c:v>90.5</c:v>
                </c:pt>
                <c:pt idx="81">
                  <c:v>89.4</c:v>
                </c:pt>
                <c:pt idx="82">
                  <c:v>88.1</c:v>
                </c:pt>
                <c:pt idx="83">
                  <c:v>87.3</c:v>
                </c:pt>
                <c:pt idx="84">
                  <c:v>86.7</c:v>
                </c:pt>
                <c:pt idx="85">
                  <c:v>86</c:v>
                </c:pt>
                <c:pt idx="86">
                  <c:v>85.3</c:v>
                </c:pt>
                <c:pt idx="87">
                  <c:v>84.7</c:v>
                </c:pt>
                <c:pt idx="88">
                  <c:v>84.7</c:v>
                </c:pt>
                <c:pt idx="89">
                  <c:v>84.3</c:v>
                </c:pt>
                <c:pt idx="90">
                  <c:v>83.7</c:v>
                </c:pt>
                <c:pt idx="91">
                  <c:v>83</c:v>
                </c:pt>
                <c:pt idx="92">
                  <c:v>81.900000000000006</c:v>
                </c:pt>
                <c:pt idx="93">
                  <c:v>80.900000000000006</c:v>
                </c:pt>
                <c:pt idx="94">
                  <c:v>80</c:v>
                </c:pt>
                <c:pt idx="95">
                  <c:v>79.099999999999994</c:v>
                </c:pt>
                <c:pt idx="96">
                  <c:v>78.5</c:v>
                </c:pt>
                <c:pt idx="97">
                  <c:v>77.900000000000006</c:v>
                </c:pt>
                <c:pt idx="98">
                  <c:v>77.8</c:v>
                </c:pt>
                <c:pt idx="99">
                  <c:v>77.5</c:v>
                </c:pt>
                <c:pt idx="100">
                  <c:v>76.599999999999994</c:v>
                </c:pt>
                <c:pt idx="101">
                  <c:v>75.900000000000006</c:v>
                </c:pt>
                <c:pt idx="102">
                  <c:v>75.5</c:v>
                </c:pt>
                <c:pt idx="103">
                  <c:v>75.099999999999994</c:v>
                </c:pt>
                <c:pt idx="104">
                  <c:v>74.599999999999994</c:v>
                </c:pt>
                <c:pt idx="105">
                  <c:v>73.099999999999994</c:v>
                </c:pt>
                <c:pt idx="106">
                  <c:v>71.3</c:v>
                </c:pt>
                <c:pt idx="107">
                  <c:v>69.900000000000006</c:v>
                </c:pt>
                <c:pt idx="108">
                  <c:v>68.5</c:v>
                </c:pt>
                <c:pt idx="109">
                  <c:v>67.8</c:v>
                </c:pt>
                <c:pt idx="110">
                  <c:v>67.599999999999994</c:v>
                </c:pt>
                <c:pt idx="111">
                  <c:v>68</c:v>
                </c:pt>
                <c:pt idx="112">
                  <c:v>68.099999999999994</c:v>
                </c:pt>
                <c:pt idx="113">
                  <c:v>67.900000000000006</c:v>
                </c:pt>
                <c:pt idx="114">
                  <c:v>67.2</c:v>
                </c:pt>
              </c:numCache>
            </c:numRef>
          </c:yVal>
          <c:smooth val="0"/>
          <c:extLst>
            <c:ext xmlns:c16="http://schemas.microsoft.com/office/drawing/2014/chart" uri="{C3380CC4-5D6E-409C-BE32-E72D297353CC}">
              <c16:uniqueId val="{00000001-A68B-4C68-ADD3-072539DA3713}"/>
            </c:ext>
          </c:extLst>
        </c:ser>
        <c:ser>
          <c:idx val="6"/>
          <c:order val="6"/>
          <c:tx>
            <c:v>DWI Silver Temp</c:v>
          </c:tx>
          <c:spPr>
            <a:ln w="19050" cap="rnd">
              <a:solidFill>
                <a:schemeClr val="accent1">
                  <a:lumMod val="60000"/>
                </a:schemeClr>
              </a:solidFill>
              <a:round/>
            </a:ln>
            <a:effectLst/>
          </c:spPr>
          <c:marker>
            <c:symbol val="none"/>
          </c:marker>
          <c:xVal>
            <c:numRef>
              <c:f>Sheet1!$A$3:$A$154</c:f>
              <c:numCache>
                <c:formatCode>h:mm:ss</c:formatCode>
                <c:ptCount val="152"/>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numCache>
            </c:numRef>
          </c:xVal>
          <c:yVal>
            <c:numRef>
              <c:f>Sheet1!$F$3:$F$154</c:f>
              <c:numCache>
                <c:formatCode>General</c:formatCode>
                <c:ptCount val="152"/>
                <c:pt idx="0">
                  <c:v>21.4</c:v>
                </c:pt>
                <c:pt idx="1">
                  <c:v>21.4</c:v>
                </c:pt>
                <c:pt idx="2">
                  <c:v>25.8</c:v>
                </c:pt>
                <c:pt idx="3">
                  <c:v>32</c:v>
                </c:pt>
                <c:pt idx="4">
                  <c:v>36.5</c:v>
                </c:pt>
                <c:pt idx="5">
                  <c:v>39.4</c:v>
                </c:pt>
                <c:pt idx="6">
                  <c:v>41.7</c:v>
                </c:pt>
                <c:pt idx="7">
                  <c:v>43.4</c:v>
                </c:pt>
                <c:pt idx="8">
                  <c:v>44.7</c:v>
                </c:pt>
                <c:pt idx="9">
                  <c:v>45.8</c:v>
                </c:pt>
                <c:pt idx="10">
                  <c:v>46.5</c:v>
                </c:pt>
                <c:pt idx="11">
                  <c:v>47.3</c:v>
                </c:pt>
                <c:pt idx="12">
                  <c:v>48.1</c:v>
                </c:pt>
                <c:pt idx="13">
                  <c:v>49.1</c:v>
                </c:pt>
                <c:pt idx="14">
                  <c:v>50</c:v>
                </c:pt>
                <c:pt idx="15">
                  <c:v>50.8</c:v>
                </c:pt>
                <c:pt idx="16">
                  <c:v>51.5</c:v>
                </c:pt>
                <c:pt idx="17">
                  <c:v>52.1</c:v>
                </c:pt>
                <c:pt idx="18">
                  <c:v>52.7</c:v>
                </c:pt>
                <c:pt idx="19">
                  <c:v>53.3</c:v>
                </c:pt>
                <c:pt idx="20">
                  <c:v>53.8</c:v>
                </c:pt>
                <c:pt idx="21">
                  <c:v>54.1</c:v>
                </c:pt>
                <c:pt idx="22">
                  <c:v>54.7</c:v>
                </c:pt>
                <c:pt idx="23">
                  <c:v>55</c:v>
                </c:pt>
                <c:pt idx="24">
                  <c:v>55</c:v>
                </c:pt>
                <c:pt idx="25">
                  <c:v>55.3</c:v>
                </c:pt>
                <c:pt idx="26">
                  <c:v>55.4</c:v>
                </c:pt>
                <c:pt idx="27">
                  <c:v>55.4</c:v>
                </c:pt>
                <c:pt idx="28">
                  <c:v>55.3</c:v>
                </c:pt>
                <c:pt idx="29">
                  <c:v>55.7</c:v>
                </c:pt>
                <c:pt idx="30">
                  <c:v>56.2</c:v>
                </c:pt>
                <c:pt idx="31">
                  <c:v>56.7</c:v>
                </c:pt>
                <c:pt idx="32">
                  <c:v>56.9</c:v>
                </c:pt>
                <c:pt idx="33">
                  <c:v>56.7</c:v>
                </c:pt>
                <c:pt idx="34">
                  <c:v>55.6</c:v>
                </c:pt>
                <c:pt idx="35">
                  <c:v>56.1</c:v>
                </c:pt>
                <c:pt idx="36">
                  <c:v>56.6</c:v>
                </c:pt>
                <c:pt idx="37">
                  <c:v>57</c:v>
                </c:pt>
                <c:pt idx="38">
                  <c:v>57.5</c:v>
                </c:pt>
                <c:pt idx="39">
                  <c:v>58</c:v>
                </c:pt>
                <c:pt idx="40">
                  <c:v>58.4</c:v>
                </c:pt>
                <c:pt idx="41">
                  <c:v>58.6</c:v>
                </c:pt>
                <c:pt idx="42">
                  <c:v>58.6</c:v>
                </c:pt>
                <c:pt idx="43">
                  <c:v>58.6</c:v>
                </c:pt>
                <c:pt idx="44">
                  <c:v>58.8</c:v>
                </c:pt>
                <c:pt idx="45">
                  <c:v>59.2</c:v>
                </c:pt>
                <c:pt idx="46">
                  <c:v>59.4</c:v>
                </c:pt>
                <c:pt idx="47">
                  <c:v>59.7</c:v>
                </c:pt>
                <c:pt idx="48">
                  <c:v>60.3</c:v>
                </c:pt>
                <c:pt idx="49">
                  <c:v>60.7</c:v>
                </c:pt>
                <c:pt idx="50">
                  <c:v>60.9</c:v>
                </c:pt>
                <c:pt idx="51">
                  <c:v>61</c:v>
                </c:pt>
                <c:pt idx="52">
                  <c:v>61.4</c:v>
                </c:pt>
                <c:pt idx="53">
                  <c:v>61.6</c:v>
                </c:pt>
                <c:pt idx="54">
                  <c:v>61.8</c:v>
                </c:pt>
                <c:pt idx="55">
                  <c:v>61.9</c:v>
                </c:pt>
                <c:pt idx="56">
                  <c:v>61.9</c:v>
                </c:pt>
                <c:pt idx="57">
                  <c:v>61.7</c:v>
                </c:pt>
                <c:pt idx="58">
                  <c:v>61.8</c:v>
                </c:pt>
                <c:pt idx="59">
                  <c:v>61.9</c:v>
                </c:pt>
                <c:pt idx="60">
                  <c:v>62.3</c:v>
                </c:pt>
                <c:pt idx="61">
                  <c:v>62.3</c:v>
                </c:pt>
                <c:pt idx="62">
                  <c:v>62.3</c:v>
                </c:pt>
                <c:pt idx="63">
                  <c:v>62</c:v>
                </c:pt>
                <c:pt idx="64">
                  <c:v>62.1</c:v>
                </c:pt>
                <c:pt idx="65">
                  <c:v>62</c:v>
                </c:pt>
                <c:pt idx="66">
                  <c:v>61.4</c:v>
                </c:pt>
                <c:pt idx="67">
                  <c:v>61.6</c:v>
                </c:pt>
                <c:pt idx="68">
                  <c:v>62</c:v>
                </c:pt>
                <c:pt idx="69">
                  <c:v>62.2</c:v>
                </c:pt>
                <c:pt idx="70">
                  <c:v>62.3</c:v>
                </c:pt>
                <c:pt idx="71">
                  <c:v>62.3</c:v>
                </c:pt>
                <c:pt idx="72">
                  <c:v>62.2</c:v>
                </c:pt>
                <c:pt idx="73">
                  <c:v>62.2</c:v>
                </c:pt>
                <c:pt idx="74">
                  <c:v>62.3</c:v>
                </c:pt>
                <c:pt idx="75">
                  <c:v>62.3</c:v>
                </c:pt>
                <c:pt idx="76">
                  <c:v>62.4</c:v>
                </c:pt>
                <c:pt idx="77">
                  <c:v>62.6</c:v>
                </c:pt>
                <c:pt idx="78">
                  <c:v>62.7</c:v>
                </c:pt>
                <c:pt idx="79">
                  <c:v>62.7</c:v>
                </c:pt>
                <c:pt idx="80">
                  <c:v>63</c:v>
                </c:pt>
                <c:pt idx="81">
                  <c:v>63.3</c:v>
                </c:pt>
                <c:pt idx="82">
                  <c:v>63.3</c:v>
                </c:pt>
                <c:pt idx="83">
                  <c:v>63.4</c:v>
                </c:pt>
                <c:pt idx="84">
                  <c:v>63.3</c:v>
                </c:pt>
                <c:pt idx="85">
                  <c:v>62.9</c:v>
                </c:pt>
                <c:pt idx="86">
                  <c:v>62.9</c:v>
                </c:pt>
                <c:pt idx="87">
                  <c:v>62.9</c:v>
                </c:pt>
                <c:pt idx="88">
                  <c:v>62.9</c:v>
                </c:pt>
                <c:pt idx="89">
                  <c:v>63</c:v>
                </c:pt>
                <c:pt idx="90">
                  <c:v>63</c:v>
                </c:pt>
                <c:pt idx="91">
                  <c:v>63.2</c:v>
                </c:pt>
                <c:pt idx="92">
                  <c:v>63.2</c:v>
                </c:pt>
                <c:pt idx="93">
                  <c:v>63.2</c:v>
                </c:pt>
                <c:pt idx="94">
                  <c:v>63.2</c:v>
                </c:pt>
                <c:pt idx="95">
                  <c:v>63.1</c:v>
                </c:pt>
                <c:pt idx="96">
                  <c:v>63.1</c:v>
                </c:pt>
                <c:pt idx="97">
                  <c:v>63.1</c:v>
                </c:pt>
                <c:pt idx="98">
                  <c:v>63.1</c:v>
                </c:pt>
                <c:pt idx="99">
                  <c:v>63.1</c:v>
                </c:pt>
                <c:pt idx="100">
                  <c:v>63.1</c:v>
                </c:pt>
                <c:pt idx="101">
                  <c:v>63.1</c:v>
                </c:pt>
                <c:pt idx="102">
                  <c:v>63.2</c:v>
                </c:pt>
                <c:pt idx="103">
                  <c:v>63.3</c:v>
                </c:pt>
                <c:pt idx="104">
                  <c:v>63.2</c:v>
                </c:pt>
                <c:pt idx="105">
                  <c:v>63.2</c:v>
                </c:pt>
                <c:pt idx="106">
                  <c:v>63.1</c:v>
                </c:pt>
                <c:pt idx="107">
                  <c:v>63.2</c:v>
                </c:pt>
                <c:pt idx="108">
                  <c:v>63.2</c:v>
                </c:pt>
                <c:pt idx="109">
                  <c:v>62.9</c:v>
                </c:pt>
                <c:pt idx="110">
                  <c:v>62.7</c:v>
                </c:pt>
                <c:pt idx="111">
                  <c:v>62.4</c:v>
                </c:pt>
                <c:pt idx="112">
                  <c:v>61.2</c:v>
                </c:pt>
                <c:pt idx="113">
                  <c:v>61.6</c:v>
                </c:pt>
                <c:pt idx="114">
                  <c:v>61.9</c:v>
                </c:pt>
                <c:pt idx="115">
                  <c:v>62.4</c:v>
                </c:pt>
                <c:pt idx="116">
                  <c:v>62.5</c:v>
                </c:pt>
                <c:pt idx="117">
                  <c:v>62.7</c:v>
                </c:pt>
                <c:pt idx="118">
                  <c:v>62.7</c:v>
                </c:pt>
                <c:pt idx="119">
                  <c:v>62.5</c:v>
                </c:pt>
                <c:pt idx="120">
                  <c:v>62.7</c:v>
                </c:pt>
                <c:pt idx="121">
                  <c:v>62.8</c:v>
                </c:pt>
                <c:pt idx="122">
                  <c:v>62.8</c:v>
                </c:pt>
                <c:pt idx="123">
                  <c:v>62.9</c:v>
                </c:pt>
                <c:pt idx="124">
                  <c:v>63</c:v>
                </c:pt>
                <c:pt idx="125">
                  <c:v>63.1</c:v>
                </c:pt>
                <c:pt idx="126">
                  <c:v>63.1</c:v>
                </c:pt>
                <c:pt idx="127">
                  <c:v>62.8</c:v>
                </c:pt>
                <c:pt idx="128">
                  <c:v>62.8</c:v>
                </c:pt>
                <c:pt idx="129">
                  <c:v>62.9</c:v>
                </c:pt>
                <c:pt idx="130">
                  <c:v>62.9</c:v>
                </c:pt>
                <c:pt idx="131">
                  <c:v>62.8</c:v>
                </c:pt>
                <c:pt idx="132">
                  <c:v>62.7</c:v>
                </c:pt>
                <c:pt idx="133">
                  <c:v>62.7</c:v>
                </c:pt>
                <c:pt idx="134">
                  <c:v>62.7</c:v>
                </c:pt>
                <c:pt idx="135">
                  <c:v>62.8</c:v>
                </c:pt>
                <c:pt idx="136">
                  <c:v>62.8</c:v>
                </c:pt>
                <c:pt idx="137">
                  <c:v>62.9</c:v>
                </c:pt>
                <c:pt idx="138">
                  <c:v>62.9</c:v>
                </c:pt>
                <c:pt idx="139">
                  <c:v>62.9</c:v>
                </c:pt>
                <c:pt idx="140">
                  <c:v>62.8</c:v>
                </c:pt>
                <c:pt idx="141">
                  <c:v>62.9</c:v>
                </c:pt>
                <c:pt idx="142">
                  <c:v>62.9</c:v>
                </c:pt>
                <c:pt idx="143">
                  <c:v>62.7</c:v>
                </c:pt>
                <c:pt idx="144">
                  <c:v>62.5</c:v>
                </c:pt>
                <c:pt idx="145">
                  <c:v>62.5</c:v>
                </c:pt>
                <c:pt idx="146">
                  <c:v>62.4</c:v>
                </c:pt>
                <c:pt idx="147">
                  <c:v>62.4</c:v>
                </c:pt>
                <c:pt idx="148">
                  <c:v>62.2</c:v>
                </c:pt>
                <c:pt idx="149">
                  <c:v>62.6</c:v>
                </c:pt>
                <c:pt idx="150">
                  <c:v>63</c:v>
                </c:pt>
                <c:pt idx="151">
                  <c:v>62.3</c:v>
                </c:pt>
              </c:numCache>
            </c:numRef>
          </c:yVal>
          <c:smooth val="0"/>
          <c:extLst>
            <c:ext xmlns:c16="http://schemas.microsoft.com/office/drawing/2014/chart" uri="{C3380CC4-5D6E-409C-BE32-E72D297353CC}">
              <c16:uniqueId val="{00000002-A68B-4C68-ADD3-072539DA3713}"/>
            </c:ext>
          </c:extLst>
        </c:ser>
        <c:ser>
          <c:idx val="7"/>
          <c:order val="7"/>
          <c:tx>
            <c:v>DWI Gold Temp</c:v>
          </c:tx>
          <c:spPr>
            <a:ln w="19050" cap="rnd">
              <a:solidFill>
                <a:schemeClr val="accent2">
                  <a:lumMod val="60000"/>
                </a:schemeClr>
              </a:solidFill>
              <a:round/>
            </a:ln>
            <a:effectLst/>
          </c:spPr>
          <c:marker>
            <c:symbol val="none"/>
          </c:marker>
          <c:xVal>
            <c:numRef>
              <c:f>Sheet1!$A$3:$A$218</c:f>
              <c:numCache>
                <c:formatCode>h:mm:ss</c:formatCode>
                <c:ptCount val="216"/>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numCache>
            </c:numRef>
          </c:xVal>
          <c:yVal>
            <c:numRef>
              <c:f>Sheet1!$H$3:$H$218</c:f>
              <c:numCache>
                <c:formatCode>General</c:formatCode>
                <c:ptCount val="216"/>
                <c:pt idx="0">
                  <c:v>16.8</c:v>
                </c:pt>
                <c:pt idx="1">
                  <c:v>16.8</c:v>
                </c:pt>
                <c:pt idx="2">
                  <c:v>16.8</c:v>
                </c:pt>
                <c:pt idx="3">
                  <c:v>16.7</c:v>
                </c:pt>
                <c:pt idx="4">
                  <c:v>16.600000000000001</c:v>
                </c:pt>
                <c:pt idx="5">
                  <c:v>16.600000000000001</c:v>
                </c:pt>
                <c:pt idx="6">
                  <c:v>16.5</c:v>
                </c:pt>
                <c:pt idx="7">
                  <c:v>17.100000000000001</c:v>
                </c:pt>
                <c:pt idx="8">
                  <c:v>18.3</c:v>
                </c:pt>
                <c:pt idx="9">
                  <c:v>19.5</c:v>
                </c:pt>
                <c:pt idx="10">
                  <c:v>20.5</c:v>
                </c:pt>
                <c:pt idx="11">
                  <c:v>21.4</c:v>
                </c:pt>
                <c:pt idx="12">
                  <c:v>22.1</c:v>
                </c:pt>
                <c:pt idx="13">
                  <c:v>22.7</c:v>
                </c:pt>
                <c:pt idx="14">
                  <c:v>23.2</c:v>
                </c:pt>
                <c:pt idx="15">
                  <c:v>23.6</c:v>
                </c:pt>
                <c:pt idx="16">
                  <c:v>24.1</c:v>
                </c:pt>
                <c:pt idx="17">
                  <c:v>24.6</c:v>
                </c:pt>
                <c:pt idx="18">
                  <c:v>25</c:v>
                </c:pt>
                <c:pt idx="19">
                  <c:v>25.3</c:v>
                </c:pt>
                <c:pt idx="20">
                  <c:v>25.7</c:v>
                </c:pt>
                <c:pt idx="21">
                  <c:v>26.2</c:v>
                </c:pt>
                <c:pt idx="22">
                  <c:v>26.5</c:v>
                </c:pt>
                <c:pt idx="23">
                  <c:v>26.8</c:v>
                </c:pt>
                <c:pt idx="24">
                  <c:v>27.1</c:v>
                </c:pt>
                <c:pt idx="25">
                  <c:v>27.3</c:v>
                </c:pt>
                <c:pt idx="26">
                  <c:v>27.5</c:v>
                </c:pt>
                <c:pt idx="27">
                  <c:v>27.9</c:v>
                </c:pt>
                <c:pt idx="28">
                  <c:v>28.2</c:v>
                </c:pt>
                <c:pt idx="29">
                  <c:v>28.4</c:v>
                </c:pt>
                <c:pt idx="30">
                  <c:v>28.5</c:v>
                </c:pt>
                <c:pt idx="31">
                  <c:v>28.7</c:v>
                </c:pt>
                <c:pt idx="32">
                  <c:v>29.1</c:v>
                </c:pt>
                <c:pt idx="33">
                  <c:v>29.2</c:v>
                </c:pt>
                <c:pt idx="34">
                  <c:v>29.5</c:v>
                </c:pt>
                <c:pt idx="35">
                  <c:v>29.9</c:v>
                </c:pt>
                <c:pt idx="36">
                  <c:v>30.2</c:v>
                </c:pt>
                <c:pt idx="37">
                  <c:v>30.4</c:v>
                </c:pt>
                <c:pt idx="38">
                  <c:v>30.8</c:v>
                </c:pt>
                <c:pt idx="39">
                  <c:v>31</c:v>
                </c:pt>
                <c:pt idx="40">
                  <c:v>31.2</c:v>
                </c:pt>
                <c:pt idx="41">
                  <c:v>31.4</c:v>
                </c:pt>
                <c:pt idx="42">
                  <c:v>31.6</c:v>
                </c:pt>
                <c:pt idx="43">
                  <c:v>31.8</c:v>
                </c:pt>
                <c:pt idx="44">
                  <c:v>31.9</c:v>
                </c:pt>
                <c:pt idx="45">
                  <c:v>32.200000000000003</c:v>
                </c:pt>
                <c:pt idx="46">
                  <c:v>32.4</c:v>
                </c:pt>
                <c:pt idx="47">
                  <c:v>32.6</c:v>
                </c:pt>
                <c:pt idx="48">
                  <c:v>32.799999999999997</c:v>
                </c:pt>
                <c:pt idx="49">
                  <c:v>33</c:v>
                </c:pt>
                <c:pt idx="50">
                  <c:v>33.200000000000003</c:v>
                </c:pt>
                <c:pt idx="51">
                  <c:v>33.4</c:v>
                </c:pt>
                <c:pt idx="52">
                  <c:v>33.5</c:v>
                </c:pt>
                <c:pt idx="53">
                  <c:v>33.700000000000003</c:v>
                </c:pt>
                <c:pt idx="54">
                  <c:v>34</c:v>
                </c:pt>
                <c:pt idx="55">
                  <c:v>34.1</c:v>
                </c:pt>
                <c:pt idx="56">
                  <c:v>34.1</c:v>
                </c:pt>
                <c:pt idx="57">
                  <c:v>34</c:v>
                </c:pt>
                <c:pt idx="58">
                  <c:v>34.299999999999997</c:v>
                </c:pt>
                <c:pt idx="59">
                  <c:v>34.6</c:v>
                </c:pt>
                <c:pt idx="60">
                  <c:v>34.9</c:v>
                </c:pt>
                <c:pt idx="61">
                  <c:v>35.1</c:v>
                </c:pt>
                <c:pt idx="62">
                  <c:v>35.4</c:v>
                </c:pt>
                <c:pt idx="63">
                  <c:v>35.6</c:v>
                </c:pt>
                <c:pt idx="64">
                  <c:v>35.799999999999997</c:v>
                </c:pt>
                <c:pt idx="65">
                  <c:v>36</c:v>
                </c:pt>
                <c:pt idx="66">
                  <c:v>36.200000000000003</c:v>
                </c:pt>
                <c:pt idx="67">
                  <c:v>36.299999999999997</c:v>
                </c:pt>
                <c:pt idx="68">
                  <c:v>36.299999999999997</c:v>
                </c:pt>
                <c:pt idx="69">
                  <c:v>36.4</c:v>
                </c:pt>
                <c:pt idx="70">
                  <c:v>36.6</c:v>
                </c:pt>
                <c:pt idx="71">
                  <c:v>36.799999999999997</c:v>
                </c:pt>
                <c:pt idx="72">
                  <c:v>36.9</c:v>
                </c:pt>
                <c:pt idx="73">
                  <c:v>36.9</c:v>
                </c:pt>
                <c:pt idx="74">
                  <c:v>36.9</c:v>
                </c:pt>
                <c:pt idx="75">
                  <c:v>36.799999999999997</c:v>
                </c:pt>
                <c:pt idx="76">
                  <c:v>36.9</c:v>
                </c:pt>
                <c:pt idx="77">
                  <c:v>37.1</c:v>
                </c:pt>
                <c:pt idx="78">
                  <c:v>37.299999999999997</c:v>
                </c:pt>
                <c:pt idx="79">
                  <c:v>37.5</c:v>
                </c:pt>
                <c:pt idx="80">
                  <c:v>37.6</c:v>
                </c:pt>
                <c:pt idx="81">
                  <c:v>37.6</c:v>
                </c:pt>
                <c:pt idx="82">
                  <c:v>37.6</c:v>
                </c:pt>
                <c:pt idx="83">
                  <c:v>37.6</c:v>
                </c:pt>
                <c:pt idx="84">
                  <c:v>37.5</c:v>
                </c:pt>
                <c:pt idx="85">
                  <c:v>37.5</c:v>
                </c:pt>
                <c:pt idx="86">
                  <c:v>37.700000000000003</c:v>
                </c:pt>
                <c:pt idx="87">
                  <c:v>37.9</c:v>
                </c:pt>
                <c:pt idx="88">
                  <c:v>38.1</c:v>
                </c:pt>
                <c:pt idx="89">
                  <c:v>38.1</c:v>
                </c:pt>
                <c:pt idx="90">
                  <c:v>38.299999999999997</c:v>
                </c:pt>
                <c:pt idx="91">
                  <c:v>38.299999999999997</c:v>
                </c:pt>
                <c:pt idx="92">
                  <c:v>38.4</c:v>
                </c:pt>
                <c:pt idx="93">
                  <c:v>38.4</c:v>
                </c:pt>
                <c:pt idx="94">
                  <c:v>38.4</c:v>
                </c:pt>
                <c:pt idx="95">
                  <c:v>38.4</c:v>
                </c:pt>
                <c:pt idx="96">
                  <c:v>38.299999999999997</c:v>
                </c:pt>
                <c:pt idx="97">
                  <c:v>38.299999999999997</c:v>
                </c:pt>
                <c:pt idx="98">
                  <c:v>38.5</c:v>
                </c:pt>
                <c:pt idx="99">
                  <c:v>38.700000000000003</c:v>
                </c:pt>
                <c:pt idx="100">
                  <c:v>39</c:v>
                </c:pt>
                <c:pt idx="101">
                  <c:v>39.200000000000003</c:v>
                </c:pt>
                <c:pt idx="102">
                  <c:v>39.200000000000003</c:v>
                </c:pt>
                <c:pt idx="103">
                  <c:v>39.200000000000003</c:v>
                </c:pt>
                <c:pt idx="104">
                  <c:v>39.200000000000003</c:v>
                </c:pt>
                <c:pt idx="105">
                  <c:v>39.1</c:v>
                </c:pt>
                <c:pt idx="106">
                  <c:v>39.1</c:v>
                </c:pt>
                <c:pt idx="107">
                  <c:v>39.299999999999997</c:v>
                </c:pt>
                <c:pt idx="108">
                  <c:v>39.5</c:v>
                </c:pt>
                <c:pt idx="109">
                  <c:v>39.700000000000003</c:v>
                </c:pt>
                <c:pt idx="110">
                  <c:v>39.700000000000003</c:v>
                </c:pt>
                <c:pt idx="111">
                  <c:v>39.700000000000003</c:v>
                </c:pt>
                <c:pt idx="112">
                  <c:v>39.700000000000003</c:v>
                </c:pt>
                <c:pt idx="113">
                  <c:v>39.9</c:v>
                </c:pt>
                <c:pt idx="114">
                  <c:v>39.9</c:v>
                </c:pt>
                <c:pt idx="115">
                  <c:v>39.9</c:v>
                </c:pt>
                <c:pt idx="116">
                  <c:v>39.9</c:v>
                </c:pt>
                <c:pt idx="117">
                  <c:v>39.9</c:v>
                </c:pt>
                <c:pt idx="118">
                  <c:v>39.9</c:v>
                </c:pt>
                <c:pt idx="119">
                  <c:v>40</c:v>
                </c:pt>
                <c:pt idx="120">
                  <c:v>40</c:v>
                </c:pt>
                <c:pt idx="121">
                  <c:v>40</c:v>
                </c:pt>
                <c:pt idx="122">
                  <c:v>39.9</c:v>
                </c:pt>
                <c:pt idx="123">
                  <c:v>39.9</c:v>
                </c:pt>
                <c:pt idx="124">
                  <c:v>39.799999999999997</c:v>
                </c:pt>
                <c:pt idx="125">
                  <c:v>39.799999999999997</c:v>
                </c:pt>
                <c:pt idx="126">
                  <c:v>39.6</c:v>
                </c:pt>
                <c:pt idx="127">
                  <c:v>39.700000000000003</c:v>
                </c:pt>
                <c:pt idx="128">
                  <c:v>40</c:v>
                </c:pt>
                <c:pt idx="129">
                  <c:v>40.200000000000003</c:v>
                </c:pt>
                <c:pt idx="130">
                  <c:v>40.4</c:v>
                </c:pt>
                <c:pt idx="131">
                  <c:v>40.4</c:v>
                </c:pt>
                <c:pt idx="132">
                  <c:v>40.4</c:v>
                </c:pt>
                <c:pt idx="133">
                  <c:v>40.299999999999997</c:v>
                </c:pt>
                <c:pt idx="134">
                  <c:v>40.4</c:v>
                </c:pt>
                <c:pt idx="135">
                  <c:v>40.4</c:v>
                </c:pt>
                <c:pt idx="136">
                  <c:v>40.299999999999997</c:v>
                </c:pt>
                <c:pt idx="137">
                  <c:v>40.299999999999997</c:v>
                </c:pt>
                <c:pt idx="138">
                  <c:v>40.4</c:v>
                </c:pt>
                <c:pt idx="139">
                  <c:v>40.5</c:v>
                </c:pt>
                <c:pt idx="140">
                  <c:v>40.6</c:v>
                </c:pt>
                <c:pt idx="141">
                  <c:v>40.6</c:v>
                </c:pt>
                <c:pt idx="142">
                  <c:v>40.6</c:v>
                </c:pt>
                <c:pt idx="143">
                  <c:v>40.6</c:v>
                </c:pt>
                <c:pt idx="144">
                  <c:v>40.6</c:v>
                </c:pt>
                <c:pt idx="145">
                  <c:v>40.6</c:v>
                </c:pt>
                <c:pt idx="146">
                  <c:v>40.799999999999997</c:v>
                </c:pt>
                <c:pt idx="147">
                  <c:v>40.799999999999997</c:v>
                </c:pt>
                <c:pt idx="148">
                  <c:v>40.799999999999997</c:v>
                </c:pt>
                <c:pt idx="149">
                  <c:v>40.700000000000003</c:v>
                </c:pt>
                <c:pt idx="150">
                  <c:v>40.6</c:v>
                </c:pt>
                <c:pt idx="151">
                  <c:v>40.5</c:v>
                </c:pt>
                <c:pt idx="152">
                  <c:v>40.5</c:v>
                </c:pt>
                <c:pt idx="153">
                  <c:v>40.299999999999997</c:v>
                </c:pt>
                <c:pt idx="154">
                  <c:v>40.299999999999997</c:v>
                </c:pt>
                <c:pt idx="155">
                  <c:v>40.299999999999997</c:v>
                </c:pt>
                <c:pt idx="156">
                  <c:v>40.299999999999997</c:v>
                </c:pt>
                <c:pt idx="157">
                  <c:v>40.200000000000003</c:v>
                </c:pt>
                <c:pt idx="158">
                  <c:v>40.299999999999997</c:v>
                </c:pt>
                <c:pt idx="159">
                  <c:v>40.4</c:v>
                </c:pt>
                <c:pt idx="160">
                  <c:v>40.6</c:v>
                </c:pt>
                <c:pt idx="161">
                  <c:v>40.6</c:v>
                </c:pt>
                <c:pt idx="162">
                  <c:v>40.5</c:v>
                </c:pt>
                <c:pt idx="163">
                  <c:v>40.5</c:v>
                </c:pt>
                <c:pt idx="164">
                  <c:v>40.4</c:v>
                </c:pt>
                <c:pt idx="165">
                  <c:v>40.299999999999997</c:v>
                </c:pt>
                <c:pt idx="166">
                  <c:v>40.299999999999997</c:v>
                </c:pt>
                <c:pt idx="167">
                  <c:v>40.299999999999997</c:v>
                </c:pt>
                <c:pt idx="168">
                  <c:v>40.4</c:v>
                </c:pt>
                <c:pt idx="169">
                  <c:v>40.4</c:v>
                </c:pt>
                <c:pt idx="170">
                  <c:v>40.5</c:v>
                </c:pt>
                <c:pt idx="171">
                  <c:v>40.5</c:v>
                </c:pt>
                <c:pt idx="172">
                  <c:v>40.5</c:v>
                </c:pt>
                <c:pt idx="173">
                  <c:v>40.6</c:v>
                </c:pt>
                <c:pt idx="174">
                  <c:v>40.700000000000003</c:v>
                </c:pt>
                <c:pt idx="175">
                  <c:v>40.700000000000003</c:v>
                </c:pt>
                <c:pt idx="176">
                  <c:v>40.799999999999997</c:v>
                </c:pt>
                <c:pt idx="177">
                  <c:v>40.799999999999997</c:v>
                </c:pt>
                <c:pt idx="178">
                  <c:v>40.6</c:v>
                </c:pt>
                <c:pt idx="179">
                  <c:v>40.5</c:v>
                </c:pt>
                <c:pt idx="180">
                  <c:v>40.5</c:v>
                </c:pt>
                <c:pt idx="181">
                  <c:v>40.4</c:v>
                </c:pt>
                <c:pt idx="182">
                  <c:v>40.299999999999997</c:v>
                </c:pt>
                <c:pt idx="183">
                  <c:v>40.5</c:v>
                </c:pt>
                <c:pt idx="184">
                  <c:v>40.5</c:v>
                </c:pt>
                <c:pt idx="185">
                  <c:v>40.6</c:v>
                </c:pt>
                <c:pt idx="186">
                  <c:v>40.6</c:v>
                </c:pt>
                <c:pt idx="187">
                  <c:v>40.6</c:v>
                </c:pt>
                <c:pt idx="188">
                  <c:v>40.6</c:v>
                </c:pt>
                <c:pt idx="189">
                  <c:v>40.5</c:v>
                </c:pt>
                <c:pt idx="190">
                  <c:v>40.5</c:v>
                </c:pt>
                <c:pt idx="191">
                  <c:v>40.5</c:v>
                </c:pt>
                <c:pt idx="192">
                  <c:v>40.299999999999997</c:v>
                </c:pt>
                <c:pt idx="193">
                  <c:v>40.299999999999997</c:v>
                </c:pt>
                <c:pt idx="194">
                  <c:v>40.1</c:v>
                </c:pt>
                <c:pt idx="195">
                  <c:v>40.1</c:v>
                </c:pt>
                <c:pt idx="196">
                  <c:v>40.1</c:v>
                </c:pt>
                <c:pt idx="197">
                  <c:v>40.1</c:v>
                </c:pt>
                <c:pt idx="198">
                  <c:v>40.200000000000003</c:v>
                </c:pt>
                <c:pt idx="199">
                  <c:v>40.5</c:v>
                </c:pt>
                <c:pt idx="200">
                  <c:v>40.5</c:v>
                </c:pt>
                <c:pt idx="201">
                  <c:v>40.5</c:v>
                </c:pt>
                <c:pt idx="202">
                  <c:v>40.4</c:v>
                </c:pt>
                <c:pt idx="203">
                  <c:v>40.299999999999997</c:v>
                </c:pt>
                <c:pt idx="204">
                  <c:v>40</c:v>
                </c:pt>
                <c:pt idx="205">
                  <c:v>39.799999999999997</c:v>
                </c:pt>
                <c:pt idx="206">
                  <c:v>39.4</c:v>
                </c:pt>
                <c:pt idx="207">
                  <c:v>39.6</c:v>
                </c:pt>
                <c:pt idx="208">
                  <c:v>39.700000000000003</c:v>
                </c:pt>
                <c:pt idx="209">
                  <c:v>39.9</c:v>
                </c:pt>
                <c:pt idx="210">
                  <c:v>39.9</c:v>
                </c:pt>
                <c:pt idx="211">
                  <c:v>40</c:v>
                </c:pt>
                <c:pt idx="212">
                  <c:v>40.1</c:v>
                </c:pt>
                <c:pt idx="213">
                  <c:v>40.1</c:v>
                </c:pt>
                <c:pt idx="214">
                  <c:v>40.1</c:v>
                </c:pt>
                <c:pt idx="215">
                  <c:v>40</c:v>
                </c:pt>
              </c:numCache>
            </c:numRef>
          </c:yVal>
          <c:smooth val="0"/>
          <c:extLst>
            <c:ext xmlns:c16="http://schemas.microsoft.com/office/drawing/2014/chart" uri="{C3380CC4-5D6E-409C-BE32-E72D297353CC}">
              <c16:uniqueId val="{00000003-A68B-4C68-ADD3-072539DA3713}"/>
            </c:ext>
          </c:extLst>
        </c:ser>
        <c:dLbls>
          <c:showLegendKey val="0"/>
          <c:showVal val="0"/>
          <c:showCatName val="0"/>
          <c:showSerName val="0"/>
          <c:showPercent val="0"/>
          <c:showBubbleSize val="0"/>
        </c:dLbls>
        <c:axId val="245384592"/>
        <c:axId val="245387336"/>
        <c:extLst>
          <c:ext xmlns:c15="http://schemas.microsoft.com/office/drawing/2012/chart" uri="{02D57815-91ED-43cb-92C2-25804820EDAC}">
            <c15:filteredScatterSeries>
              <c15:ser>
                <c:idx val="0"/>
                <c:order val="0"/>
                <c:tx>
                  <c:v>PP Voltage</c:v>
                </c:tx>
                <c:spPr>
                  <a:ln w="19050" cap="rnd">
                    <a:solidFill>
                      <a:schemeClr val="accent1"/>
                    </a:solidFill>
                    <a:round/>
                  </a:ln>
                  <a:effectLst/>
                </c:spPr>
                <c:marker>
                  <c:symbol val="none"/>
                </c:marker>
                <c:xVal>
                  <c:numRef>
                    <c:extLst>
                      <c:ext uri="{02D57815-91ED-43cb-92C2-25804820EDAC}">
                        <c15:formulaRef>
                          <c15:sqref>Sheet1!$A$3:$A$456</c15:sqref>
                        </c15:formulaRef>
                      </c:ext>
                    </c:extLst>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extLst>
                      <c:ext uri="{02D57815-91ED-43cb-92C2-25804820EDAC}">
                        <c15:formulaRef>
                          <c15:sqref>Sheet1!$C$3:$C$456</c15:sqref>
                        </c15:formulaRef>
                      </c:ext>
                    </c:extLst>
                    <c:numCache>
                      <c:formatCode>General</c:formatCode>
                      <c:ptCount val="454"/>
                      <c:pt idx="0">
                        <c:v>3.34</c:v>
                      </c:pt>
                      <c:pt idx="1">
                        <c:v>3.34</c:v>
                      </c:pt>
                      <c:pt idx="2">
                        <c:v>3.34</c:v>
                      </c:pt>
                      <c:pt idx="3">
                        <c:v>1.4550000000000001</c:v>
                      </c:pt>
                      <c:pt idx="4">
                        <c:v>0</c:v>
                      </c:pt>
                    </c:numCache>
                  </c:numRef>
                </c:yVal>
                <c:smooth val="0"/>
                <c:extLst>
                  <c:ext xmlns:c16="http://schemas.microsoft.com/office/drawing/2014/chart" uri="{C3380CC4-5D6E-409C-BE32-E72D297353CC}">
                    <c16:uniqueId val="{00000004-A68B-4C68-ADD3-072539DA3713}"/>
                  </c:ext>
                </c:extLst>
              </c15:ser>
            </c15:filteredScatterSeries>
            <c15:filteredScatterSeries>
              <c15:ser>
                <c:idx val="1"/>
                <c:order val="1"/>
                <c:tx>
                  <c:v>Ceramic PE Voltage</c:v>
                </c:tx>
                <c:spPr>
                  <a:ln w="1905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Sheet1!$A$3:$A$456</c15:sqref>
                        </c15:formulaRef>
                      </c:ext>
                    </c:extLst>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extLst xmlns:c15="http://schemas.microsoft.com/office/drawing/2012/chart">
                      <c:ext xmlns:c15="http://schemas.microsoft.com/office/drawing/2012/chart" uri="{02D57815-91ED-43cb-92C2-25804820EDAC}">
                        <c15:formulaRef>
                          <c15:sqref>Sheet1!$E$3:$E$456</c15:sqref>
                        </c15:formulaRef>
                      </c:ext>
                    </c:extLst>
                    <c:numCache>
                      <c:formatCode>General</c:formatCode>
                      <c:ptCount val="454"/>
                      <c:pt idx="0">
                        <c:v>3.3439999999999999</c:v>
                      </c:pt>
                      <c:pt idx="1">
                        <c:v>3.3439999999999999</c:v>
                      </c:pt>
                      <c:pt idx="2">
                        <c:v>3.3439999999999999</c:v>
                      </c:pt>
                      <c:pt idx="3">
                        <c:v>3.3439999999999999</c:v>
                      </c:pt>
                      <c:pt idx="4">
                        <c:v>3.3439999999999999</c:v>
                      </c:pt>
                      <c:pt idx="5">
                        <c:v>3.3439999999999999</c:v>
                      </c:pt>
                      <c:pt idx="6">
                        <c:v>3.3439999999999999</c:v>
                      </c:pt>
                      <c:pt idx="7">
                        <c:v>3.3439999999999999</c:v>
                      </c:pt>
                      <c:pt idx="8">
                        <c:v>3.3439999999999999</c:v>
                      </c:pt>
                      <c:pt idx="9">
                        <c:v>0</c:v>
                      </c:pt>
                    </c:numCache>
                  </c:numRef>
                </c:yVal>
                <c:smooth val="0"/>
                <c:extLst xmlns:c15="http://schemas.microsoft.com/office/drawing/2012/chart">
                  <c:ext xmlns:c16="http://schemas.microsoft.com/office/drawing/2014/chart" uri="{C3380CC4-5D6E-409C-BE32-E72D297353CC}">
                    <c16:uniqueId val="{00000005-A68B-4C68-ADD3-072539DA3713}"/>
                  </c:ext>
                </c:extLst>
              </c15:ser>
            </c15:filteredScatterSeries>
            <c15:filteredScatterSeries>
              <c15:ser>
                <c:idx val="2"/>
                <c:order val="2"/>
                <c:tx>
                  <c:v>DWI Silver Voltage</c:v>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Sheet1!$A$3:$A$456</c15:sqref>
                        </c15:formulaRef>
                      </c:ext>
                    </c:extLst>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extLst xmlns:c15="http://schemas.microsoft.com/office/drawing/2012/chart">
                      <c:ext xmlns:c15="http://schemas.microsoft.com/office/drawing/2012/chart" uri="{02D57815-91ED-43cb-92C2-25804820EDAC}">
                        <c15:formulaRef>
                          <c15:sqref>Sheet1!$G$3:$G$456</c15:sqref>
                        </c15:formulaRef>
                      </c:ext>
                    </c:extLst>
                    <c:numCache>
                      <c:formatCode>General</c:formatCode>
                      <c:ptCount val="454"/>
                      <c:pt idx="0">
                        <c:v>3.347</c:v>
                      </c:pt>
                      <c:pt idx="1">
                        <c:v>3.347</c:v>
                      </c:pt>
                      <c:pt idx="2">
                        <c:v>3.2490000000000001</c:v>
                      </c:pt>
                      <c:pt idx="3">
                        <c:v>3.1749999999999998</c:v>
                      </c:pt>
                      <c:pt idx="4">
                        <c:v>3.17</c:v>
                      </c:pt>
                      <c:pt idx="5">
                        <c:v>3.173</c:v>
                      </c:pt>
                      <c:pt idx="6">
                        <c:v>3.1760000000000002</c:v>
                      </c:pt>
                      <c:pt idx="7">
                        <c:v>3.1819999999999999</c:v>
                      </c:pt>
                      <c:pt idx="8">
                        <c:v>3.1869999999999998</c:v>
                      </c:pt>
                      <c:pt idx="9">
                        <c:v>3.19</c:v>
                      </c:pt>
                      <c:pt idx="10">
                        <c:v>3.1909999999999998</c:v>
                      </c:pt>
                      <c:pt idx="11">
                        <c:v>3.1920000000000002</c:v>
                      </c:pt>
                      <c:pt idx="12">
                        <c:v>3.1920000000000002</c:v>
                      </c:pt>
                      <c:pt idx="13">
                        <c:v>3.1890000000000001</c:v>
                      </c:pt>
                      <c:pt idx="14">
                        <c:v>3.1920000000000002</c:v>
                      </c:pt>
                      <c:pt idx="15">
                        <c:v>3.1949999999999998</c:v>
                      </c:pt>
                      <c:pt idx="16">
                        <c:v>3.198</c:v>
                      </c:pt>
                      <c:pt idx="17">
                        <c:v>3.2010000000000001</c:v>
                      </c:pt>
                      <c:pt idx="18">
                        <c:v>3.2029999999999998</c:v>
                      </c:pt>
                      <c:pt idx="19">
                        <c:v>3.2050000000000001</c:v>
                      </c:pt>
                      <c:pt idx="20">
                        <c:v>3.2080000000000002</c:v>
                      </c:pt>
                      <c:pt idx="21">
                        <c:v>3.21</c:v>
                      </c:pt>
                      <c:pt idx="22">
                        <c:v>3.2120000000000002</c:v>
                      </c:pt>
                      <c:pt idx="23">
                        <c:v>3.214</c:v>
                      </c:pt>
                      <c:pt idx="24">
                        <c:v>3.2160000000000002</c:v>
                      </c:pt>
                      <c:pt idx="25">
                        <c:v>3.22</c:v>
                      </c:pt>
                      <c:pt idx="26">
                        <c:v>3.222</c:v>
                      </c:pt>
                      <c:pt idx="27">
                        <c:v>3.2229999999999999</c:v>
                      </c:pt>
                      <c:pt idx="28">
                        <c:v>3.2240000000000002</c:v>
                      </c:pt>
                      <c:pt idx="29">
                        <c:v>3.2250000000000001</c:v>
                      </c:pt>
                      <c:pt idx="30">
                        <c:v>3.2250000000000001</c:v>
                      </c:pt>
                      <c:pt idx="31">
                        <c:v>3.2280000000000002</c:v>
                      </c:pt>
                      <c:pt idx="32">
                        <c:v>3.2290000000000001</c:v>
                      </c:pt>
                      <c:pt idx="33">
                        <c:v>3.2309999999999999</c:v>
                      </c:pt>
                      <c:pt idx="34">
                        <c:v>3.2320000000000002</c:v>
                      </c:pt>
                      <c:pt idx="35">
                        <c:v>3.2330000000000001</c:v>
                      </c:pt>
                      <c:pt idx="36">
                        <c:v>3.234</c:v>
                      </c:pt>
                      <c:pt idx="37">
                        <c:v>3.2349999999999999</c:v>
                      </c:pt>
                      <c:pt idx="38">
                        <c:v>3.2360000000000002</c:v>
                      </c:pt>
                      <c:pt idx="39">
                        <c:v>3.238</c:v>
                      </c:pt>
                      <c:pt idx="40">
                        <c:v>3.2389999999999999</c:v>
                      </c:pt>
                      <c:pt idx="41">
                        <c:v>3.24</c:v>
                      </c:pt>
                      <c:pt idx="42">
                        <c:v>3.242</c:v>
                      </c:pt>
                      <c:pt idx="43">
                        <c:v>3.242</c:v>
                      </c:pt>
                      <c:pt idx="44">
                        <c:v>3.2429999999999999</c:v>
                      </c:pt>
                      <c:pt idx="45">
                        <c:v>3.242</c:v>
                      </c:pt>
                      <c:pt idx="46">
                        <c:v>3.2429999999999999</c:v>
                      </c:pt>
                      <c:pt idx="47">
                        <c:v>3.2429999999999999</c:v>
                      </c:pt>
                      <c:pt idx="48">
                        <c:v>3.2410000000000001</c:v>
                      </c:pt>
                      <c:pt idx="49">
                        <c:v>3.242</c:v>
                      </c:pt>
                      <c:pt idx="50">
                        <c:v>3.2440000000000002</c:v>
                      </c:pt>
                      <c:pt idx="51">
                        <c:v>3.2450000000000001</c:v>
                      </c:pt>
                      <c:pt idx="52">
                        <c:v>3.2450000000000001</c:v>
                      </c:pt>
                      <c:pt idx="53">
                        <c:v>3.246</c:v>
                      </c:pt>
                      <c:pt idx="54">
                        <c:v>3.246</c:v>
                      </c:pt>
                      <c:pt idx="55">
                        <c:v>3.2469999999999999</c:v>
                      </c:pt>
                      <c:pt idx="56">
                        <c:v>3.2469999999999999</c:v>
                      </c:pt>
                      <c:pt idx="57">
                        <c:v>3.2480000000000002</c:v>
                      </c:pt>
                      <c:pt idx="58">
                        <c:v>3.2480000000000002</c:v>
                      </c:pt>
                      <c:pt idx="59">
                        <c:v>3.2490000000000001</c:v>
                      </c:pt>
                      <c:pt idx="60">
                        <c:v>3.2509999999999999</c:v>
                      </c:pt>
                      <c:pt idx="61">
                        <c:v>3.2530000000000001</c:v>
                      </c:pt>
                      <c:pt idx="62">
                        <c:v>3.254</c:v>
                      </c:pt>
                      <c:pt idx="63">
                        <c:v>3.254</c:v>
                      </c:pt>
                      <c:pt idx="64">
                        <c:v>3.2549999999999999</c:v>
                      </c:pt>
                      <c:pt idx="65">
                        <c:v>3.2549999999999999</c:v>
                      </c:pt>
                      <c:pt idx="66">
                        <c:v>3.2549999999999999</c:v>
                      </c:pt>
                      <c:pt idx="67">
                        <c:v>3.2549999999999999</c:v>
                      </c:pt>
                      <c:pt idx="68">
                        <c:v>3.2559999999999998</c:v>
                      </c:pt>
                      <c:pt idx="69">
                        <c:v>3.2559999999999998</c:v>
                      </c:pt>
                      <c:pt idx="70">
                        <c:v>3.2559999999999998</c:v>
                      </c:pt>
                      <c:pt idx="71">
                        <c:v>3.2570000000000001</c:v>
                      </c:pt>
                      <c:pt idx="72">
                        <c:v>3.2570000000000001</c:v>
                      </c:pt>
                      <c:pt idx="73">
                        <c:v>3.2570000000000001</c:v>
                      </c:pt>
                      <c:pt idx="74">
                        <c:v>3.258</c:v>
                      </c:pt>
                      <c:pt idx="75">
                        <c:v>3.258</c:v>
                      </c:pt>
                      <c:pt idx="76">
                        <c:v>3.258</c:v>
                      </c:pt>
                      <c:pt idx="77">
                        <c:v>3.258</c:v>
                      </c:pt>
                      <c:pt idx="78">
                        <c:v>3.258</c:v>
                      </c:pt>
                      <c:pt idx="79">
                        <c:v>3.258</c:v>
                      </c:pt>
                      <c:pt idx="80">
                        <c:v>3.258</c:v>
                      </c:pt>
                      <c:pt idx="81">
                        <c:v>3.2589999999999999</c:v>
                      </c:pt>
                      <c:pt idx="82">
                        <c:v>3.2589999999999999</c:v>
                      </c:pt>
                      <c:pt idx="83">
                        <c:v>3.26</c:v>
                      </c:pt>
                      <c:pt idx="84">
                        <c:v>3.26</c:v>
                      </c:pt>
                      <c:pt idx="85">
                        <c:v>3.26</c:v>
                      </c:pt>
                      <c:pt idx="86">
                        <c:v>3.2610000000000001</c:v>
                      </c:pt>
                      <c:pt idx="87">
                        <c:v>3.2610000000000001</c:v>
                      </c:pt>
                      <c:pt idx="88">
                        <c:v>3.2610000000000001</c:v>
                      </c:pt>
                      <c:pt idx="89">
                        <c:v>3.2610000000000001</c:v>
                      </c:pt>
                      <c:pt idx="90">
                        <c:v>3.2610000000000001</c:v>
                      </c:pt>
                      <c:pt idx="91">
                        <c:v>3.2610000000000001</c:v>
                      </c:pt>
                      <c:pt idx="92">
                        <c:v>3.262</c:v>
                      </c:pt>
                      <c:pt idx="93">
                        <c:v>3.262</c:v>
                      </c:pt>
                      <c:pt idx="94">
                        <c:v>3.262</c:v>
                      </c:pt>
                      <c:pt idx="95">
                        <c:v>3.262</c:v>
                      </c:pt>
                      <c:pt idx="96">
                        <c:v>3.262</c:v>
                      </c:pt>
                      <c:pt idx="97">
                        <c:v>3.262</c:v>
                      </c:pt>
                      <c:pt idx="98">
                        <c:v>3.262</c:v>
                      </c:pt>
                      <c:pt idx="99">
                        <c:v>3.262</c:v>
                      </c:pt>
                      <c:pt idx="100">
                        <c:v>3.2629999999999999</c:v>
                      </c:pt>
                      <c:pt idx="101">
                        <c:v>3.2629999999999999</c:v>
                      </c:pt>
                      <c:pt idx="102">
                        <c:v>3.2629999999999999</c:v>
                      </c:pt>
                      <c:pt idx="103">
                        <c:v>3.2629999999999999</c:v>
                      </c:pt>
                      <c:pt idx="104">
                        <c:v>3.2629999999999999</c:v>
                      </c:pt>
                      <c:pt idx="105">
                        <c:v>3.2629999999999999</c:v>
                      </c:pt>
                      <c:pt idx="106">
                        <c:v>3.2629999999999999</c:v>
                      </c:pt>
                      <c:pt idx="107">
                        <c:v>3.2629999999999999</c:v>
                      </c:pt>
                      <c:pt idx="108">
                        <c:v>3.2629999999999999</c:v>
                      </c:pt>
                      <c:pt idx="109">
                        <c:v>3.2629999999999999</c:v>
                      </c:pt>
                      <c:pt idx="110">
                        <c:v>3.2629999999999999</c:v>
                      </c:pt>
                      <c:pt idx="111">
                        <c:v>3.2629999999999999</c:v>
                      </c:pt>
                      <c:pt idx="112">
                        <c:v>3.2629999999999999</c:v>
                      </c:pt>
                      <c:pt idx="113">
                        <c:v>3.262</c:v>
                      </c:pt>
                      <c:pt idx="114">
                        <c:v>3.2610000000000001</c:v>
                      </c:pt>
                      <c:pt idx="115">
                        <c:v>3.2610000000000001</c:v>
                      </c:pt>
                      <c:pt idx="116">
                        <c:v>3.2610000000000001</c:v>
                      </c:pt>
                      <c:pt idx="117">
                        <c:v>3.2610000000000001</c:v>
                      </c:pt>
                      <c:pt idx="118">
                        <c:v>3.26</c:v>
                      </c:pt>
                      <c:pt idx="119">
                        <c:v>3.2589999999999999</c:v>
                      </c:pt>
                      <c:pt idx="120">
                        <c:v>3.258</c:v>
                      </c:pt>
                      <c:pt idx="121">
                        <c:v>3.258</c:v>
                      </c:pt>
                      <c:pt idx="122">
                        <c:v>3.258</c:v>
                      </c:pt>
                      <c:pt idx="123">
                        <c:v>3.258</c:v>
                      </c:pt>
                      <c:pt idx="124">
                        <c:v>3.258</c:v>
                      </c:pt>
                      <c:pt idx="125">
                        <c:v>3.258</c:v>
                      </c:pt>
                      <c:pt idx="126">
                        <c:v>3.258</c:v>
                      </c:pt>
                      <c:pt idx="127">
                        <c:v>3.258</c:v>
                      </c:pt>
                      <c:pt idx="128">
                        <c:v>3.258</c:v>
                      </c:pt>
                      <c:pt idx="129">
                        <c:v>3.2589999999999999</c:v>
                      </c:pt>
                      <c:pt idx="130">
                        <c:v>3.2589999999999999</c:v>
                      </c:pt>
                      <c:pt idx="131">
                        <c:v>3.2589999999999999</c:v>
                      </c:pt>
                      <c:pt idx="132">
                        <c:v>3.2589999999999999</c:v>
                      </c:pt>
                      <c:pt idx="133">
                        <c:v>3.2589999999999999</c:v>
                      </c:pt>
                      <c:pt idx="134">
                        <c:v>3.258</c:v>
                      </c:pt>
                      <c:pt idx="135">
                        <c:v>3.258</c:v>
                      </c:pt>
                      <c:pt idx="136">
                        <c:v>3.258</c:v>
                      </c:pt>
                      <c:pt idx="137">
                        <c:v>3.2589999999999999</c:v>
                      </c:pt>
                      <c:pt idx="138">
                        <c:v>3.2589999999999999</c:v>
                      </c:pt>
                      <c:pt idx="139">
                        <c:v>3.2589999999999999</c:v>
                      </c:pt>
                      <c:pt idx="140">
                        <c:v>3.2589999999999999</c:v>
                      </c:pt>
                      <c:pt idx="141">
                        <c:v>3.2589999999999999</c:v>
                      </c:pt>
                      <c:pt idx="142">
                        <c:v>3.26</c:v>
                      </c:pt>
                      <c:pt idx="143">
                        <c:v>3.26</c:v>
                      </c:pt>
                      <c:pt idx="144">
                        <c:v>3.26</c:v>
                      </c:pt>
                      <c:pt idx="145">
                        <c:v>3.26</c:v>
                      </c:pt>
                      <c:pt idx="146">
                        <c:v>3.26</c:v>
                      </c:pt>
                      <c:pt idx="147">
                        <c:v>3.26</c:v>
                      </c:pt>
                      <c:pt idx="148">
                        <c:v>3.26</c:v>
                      </c:pt>
                      <c:pt idx="149">
                        <c:v>3.2639999999999998</c:v>
                      </c:pt>
                      <c:pt idx="150">
                        <c:v>3.274</c:v>
                      </c:pt>
                      <c:pt idx="151">
                        <c:v>3.2850000000000001</c:v>
                      </c:pt>
                      <c:pt idx="152">
                        <c:v>3.29</c:v>
                      </c:pt>
                      <c:pt idx="153">
                        <c:v>3.2930000000000001</c:v>
                      </c:pt>
                      <c:pt idx="154">
                        <c:v>3.2949999999999999</c:v>
                      </c:pt>
                      <c:pt idx="155">
                        <c:v>3.2970000000000002</c:v>
                      </c:pt>
                    </c:numCache>
                  </c:numRef>
                </c:yVal>
                <c:smooth val="0"/>
                <c:extLst xmlns:c15="http://schemas.microsoft.com/office/drawing/2012/chart">
                  <c:ext xmlns:c16="http://schemas.microsoft.com/office/drawing/2014/chart" uri="{C3380CC4-5D6E-409C-BE32-E72D297353CC}">
                    <c16:uniqueId val="{00000006-A68B-4C68-ADD3-072539DA3713}"/>
                  </c:ext>
                </c:extLst>
              </c15:ser>
            </c15:filteredScatterSeries>
            <c15:filteredScatterSeries>
              <c15:ser>
                <c:idx val="3"/>
                <c:order val="3"/>
                <c:tx>
                  <c:v>DWI Gold Voltage</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Sheet1!$A$3:$A$456</c15:sqref>
                        </c15:formulaRef>
                      </c:ext>
                    </c:extLst>
                    <c:numCache>
                      <c:formatCode>h:mm:ss</c:formatCode>
                      <c:ptCount val="454"/>
                      <c:pt idx="0">
                        <c:v>0</c:v>
                      </c:pt>
                      <c:pt idx="1">
                        <c:v>5.7870370370370366E-5</c:v>
                      </c:pt>
                      <c:pt idx="2">
                        <c:v>1.15740740740741E-4</c:v>
                      </c:pt>
                      <c:pt idx="3">
                        <c:v>1.7361111111111101E-4</c:v>
                      </c:pt>
                      <c:pt idx="4">
                        <c:v>2.31481481481481E-4</c:v>
                      </c:pt>
                      <c:pt idx="5">
                        <c:v>2.89351851851852E-4</c:v>
                      </c:pt>
                      <c:pt idx="6">
                        <c:v>3.4722222222222202E-4</c:v>
                      </c:pt>
                      <c:pt idx="7">
                        <c:v>4.0509259259259301E-4</c:v>
                      </c:pt>
                      <c:pt idx="8">
                        <c:v>4.6296296296296298E-4</c:v>
                      </c:pt>
                      <c:pt idx="9">
                        <c:v>5.20833333333333E-4</c:v>
                      </c:pt>
                      <c:pt idx="10">
                        <c:v>5.78703703703704E-4</c:v>
                      </c:pt>
                      <c:pt idx="11">
                        <c:v>6.3657407407407402E-4</c:v>
                      </c:pt>
                      <c:pt idx="12">
                        <c:v>6.9444444444444404E-4</c:v>
                      </c:pt>
                      <c:pt idx="13">
                        <c:v>7.5231481481481503E-4</c:v>
                      </c:pt>
                      <c:pt idx="14">
                        <c:v>8.1018518518518505E-4</c:v>
                      </c:pt>
                      <c:pt idx="15">
                        <c:v>8.6805555555555605E-4</c:v>
                      </c:pt>
                      <c:pt idx="16">
                        <c:v>9.2592592592592596E-4</c:v>
                      </c:pt>
                      <c:pt idx="17">
                        <c:v>9.8379629629629598E-4</c:v>
                      </c:pt>
                      <c:pt idx="18">
                        <c:v>1.0416666666666699E-3</c:v>
                      </c:pt>
                      <c:pt idx="19">
                        <c:v>1.0995370370370399E-3</c:v>
                      </c:pt>
                      <c:pt idx="20">
                        <c:v>1.1574074074074099E-3</c:v>
                      </c:pt>
                      <c:pt idx="21">
                        <c:v>1.21527777777778E-3</c:v>
                      </c:pt>
                      <c:pt idx="22">
                        <c:v>1.27314814814815E-3</c:v>
                      </c:pt>
                      <c:pt idx="23">
                        <c:v>1.33101851851852E-3</c:v>
                      </c:pt>
                      <c:pt idx="24">
                        <c:v>1.38888888888889E-3</c:v>
                      </c:pt>
                      <c:pt idx="25">
                        <c:v>1.44675925925926E-3</c:v>
                      </c:pt>
                      <c:pt idx="26">
                        <c:v>1.5046296296296301E-3</c:v>
                      </c:pt>
                      <c:pt idx="27">
                        <c:v>1.5625000000000001E-3</c:v>
                      </c:pt>
                      <c:pt idx="28">
                        <c:v>1.6203703703703701E-3</c:v>
                      </c:pt>
                      <c:pt idx="29">
                        <c:v>1.6782407407407399E-3</c:v>
                      </c:pt>
                      <c:pt idx="30">
                        <c:v>1.7361111111111099E-3</c:v>
                      </c:pt>
                      <c:pt idx="31">
                        <c:v>1.79398148148148E-3</c:v>
                      </c:pt>
                      <c:pt idx="32">
                        <c:v>1.85185185185185E-3</c:v>
                      </c:pt>
                      <c:pt idx="33">
                        <c:v>1.90972222222222E-3</c:v>
                      </c:pt>
                      <c:pt idx="34">
                        <c:v>1.9675925925925898E-3</c:v>
                      </c:pt>
                      <c:pt idx="35">
                        <c:v>2.0254629629629598E-3</c:v>
                      </c:pt>
                      <c:pt idx="36">
                        <c:v>2.0833333333333298E-3</c:v>
                      </c:pt>
                      <c:pt idx="37">
                        <c:v>2.1412037037036999E-3</c:v>
                      </c:pt>
                      <c:pt idx="38">
                        <c:v>2.1990740740740699E-3</c:v>
                      </c:pt>
                      <c:pt idx="39">
                        <c:v>2.2569444444444399E-3</c:v>
                      </c:pt>
                      <c:pt idx="40">
                        <c:v>2.3148148148148099E-3</c:v>
                      </c:pt>
                      <c:pt idx="41">
                        <c:v>2.3726851851851899E-3</c:v>
                      </c:pt>
                      <c:pt idx="42">
                        <c:v>2.4305555555555599E-3</c:v>
                      </c:pt>
                      <c:pt idx="43">
                        <c:v>2.48842592592593E-3</c:v>
                      </c:pt>
                      <c:pt idx="44">
                        <c:v>2.5462962962963E-3</c:v>
                      </c:pt>
                      <c:pt idx="45">
                        <c:v>2.60416666666667E-3</c:v>
                      </c:pt>
                      <c:pt idx="46">
                        <c:v>2.66203703703704E-3</c:v>
                      </c:pt>
                      <c:pt idx="47">
                        <c:v>2.71990740740741E-3</c:v>
                      </c:pt>
                      <c:pt idx="48">
                        <c:v>2.7777777777777801E-3</c:v>
                      </c:pt>
                      <c:pt idx="49">
                        <c:v>2.8356481481481501E-3</c:v>
                      </c:pt>
                      <c:pt idx="50">
                        <c:v>2.8935185185185201E-3</c:v>
                      </c:pt>
                      <c:pt idx="51">
                        <c:v>2.9513888888888901E-3</c:v>
                      </c:pt>
                      <c:pt idx="52">
                        <c:v>3.0092592592592601E-3</c:v>
                      </c:pt>
                      <c:pt idx="53">
                        <c:v>3.0671296296296302E-3</c:v>
                      </c:pt>
                      <c:pt idx="54">
                        <c:v>3.1250000000000002E-3</c:v>
                      </c:pt>
                      <c:pt idx="55">
                        <c:v>3.1828703703703702E-3</c:v>
                      </c:pt>
                      <c:pt idx="56">
                        <c:v>3.2407407407407402E-3</c:v>
                      </c:pt>
                      <c:pt idx="57">
                        <c:v>3.2986111111111098E-3</c:v>
                      </c:pt>
                      <c:pt idx="58">
                        <c:v>3.3564814814814798E-3</c:v>
                      </c:pt>
                      <c:pt idx="59">
                        <c:v>3.4143518518518498E-3</c:v>
                      </c:pt>
                      <c:pt idx="60">
                        <c:v>3.4722222222222199E-3</c:v>
                      </c:pt>
                      <c:pt idx="61">
                        <c:v>3.5300925925925899E-3</c:v>
                      </c:pt>
                      <c:pt idx="62">
                        <c:v>3.5879629629629599E-3</c:v>
                      </c:pt>
                      <c:pt idx="63">
                        <c:v>3.6458333333333299E-3</c:v>
                      </c:pt>
                      <c:pt idx="64">
                        <c:v>3.7037037037036999E-3</c:v>
                      </c:pt>
                      <c:pt idx="65">
                        <c:v>3.76157407407407E-3</c:v>
                      </c:pt>
                      <c:pt idx="66">
                        <c:v>3.81944444444444E-3</c:v>
                      </c:pt>
                      <c:pt idx="67">
                        <c:v>3.87731481481481E-3</c:v>
                      </c:pt>
                      <c:pt idx="68">
                        <c:v>3.9351851851851796E-3</c:v>
                      </c:pt>
                      <c:pt idx="69">
                        <c:v>3.9930555555555596E-3</c:v>
                      </c:pt>
                      <c:pt idx="70">
                        <c:v>4.05092592592593E-3</c:v>
                      </c:pt>
                      <c:pt idx="71">
                        <c:v>4.1087962962962996E-3</c:v>
                      </c:pt>
                      <c:pt idx="72">
                        <c:v>4.1666666666666701E-3</c:v>
                      </c:pt>
                      <c:pt idx="73">
                        <c:v>4.2245370370370397E-3</c:v>
                      </c:pt>
                      <c:pt idx="74">
                        <c:v>4.2824074074074101E-3</c:v>
                      </c:pt>
                      <c:pt idx="75">
                        <c:v>4.3402777777777797E-3</c:v>
                      </c:pt>
                      <c:pt idx="76">
                        <c:v>4.3981481481481502E-3</c:v>
                      </c:pt>
                      <c:pt idx="77">
                        <c:v>4.4560185185185197E-3</c:v>
                      </c:pt>
                      <c:pt idx="78">
                        <c:v>4.5138888888888902E-3</c:v>
                      </c:pt>
                      <c:pt idx="79">
                        <c:v>4.5717592592592598E-3</c:v>
                      </c:pt>
                      <c:pt idx="80">
                        <c:v>4.6296296296296302E-3</c:v>
                      </c:pt>
                      <c:pt idx="81">
                        <c:v>4.6874999999999998E-3</c:v>
                      </c:pt>
                      <c:pt idx="82">
                        <c:v>4.7453703703703703E-3</c:v>
                      </c:pt>
                      <c:pt idx="83">
                        <c:v>4.8032407407407399E-3</c:v>
                      </c:pt>
                      <c:pt idx="84">
                        <c:v>4.8611111111111103E-3</c:v>
                      </c:pt>
                      <c:pt idx="85">
                        <c:v>4.9189814814814799E-3</c:v>
                      </c:pt>
                      <c:pt idx="86">
                        <c:v>4.9768518518518504E-3</c:v>
                      </c:pt>
                      <c:pt idx="87">
                        <c:v>5.0347222222222199E-3</c:v>
                      </c:pt>
                      <c:pt idx="88">
                        <c:v>5.0925925925925904E-3</c:v>
                      </c:pt>
                      <c:pt idx="89">
                        <c:v>5.15046296296296E-3</c:v>
                      </c:pt>
                      <c:pt idx="90">
                        <c:v>5.2083333333333296E-3</c:v>
                      </c:pt>
                      <c:pt idx="91">
                        <c:v>5.2662037037037E-3</c:v>
                      </c:pt>
                      <c:pt idx="92">
                        <c:v>5.3240740740740696E-3</c:v>
                      </c:pt>
                      <c:pt idx="93">
                        <c:v>5.3819444444444401E-3</c:v>
                      </c:pt>
                      <c:pt idx="94">
                        <c:v>5.4398148148148097E-3</c:v>
                      </c:pt>
                      <c:pt idx="95">
                        <c:v>5.4976851851851801E-3</c:v>
                      </c:pt>
                      <c:pt idx="96">
                        <c:v>5.5555555555555497E-3</c:v>
                      </c:pt>
                      <c:pt idx="97">
                        <c:v>5.6134259259259297E-3</c:v>
                      </c:pt>
                      <c:pt idx="98">
                        <c:v>5.6712962962963001E-3</c:v>
                      </c:pt>
                      <c:pt idx="99">
                        <c:v>5.7291666666666697E-3</c:v>
                      </c:pt>
                      <c:pt idx="100">
                        <c:v>5.7870370370370402E-3</c:v>
                      </c:pt>
                      <c:pt idx="101">
                        <c:v>5.8449074074074098E-3</c:v>
                      </c:pt>
                      <c:pt idx="102">
                        <c:v>5.9027777777777802E-3</c:v>
                      </c:pt>
                      <c:pt idx="103">
                        <c:v>5.9606481481481498E-3</c:v>
                      </c:pt>
                      <c:pt idx="104">
                        <c:v>6.0185185185185203E-3</c:v>
                      </c:pt>
                      <c:pt idx="105">
                        <c:v>6.0763888888888899E-3</c:v>
                      </c:pt>
                      <c:pt idx="106">
                        <c:v>6.1342592592592603E-3</c:v>
                      </c:pt>
                      <c:pt idx="107">
                        <c:v>6.1921296296296299E-3</c:v>
                      </c:pt>
                      <c:pt idx="108">
                        <c:v>6.2500000000000003E-3</c:v>
                      </c:pt>
                      <c:pt idx="109">
                        <c:v>6.3078703703703699E-3</c:v>
                      </c:pt>
                      <c:pt idx="110">
                        <c:v>6.3657407407407404E-3</c:v>
                      </c:pt>
                      <c:pt idx="111">
                        <c:v>6.42361111111111E-3</c:v>
                      </c:pt>
                      <c:pt idx="112">
                        <c:v>6.4814814814814804E-3</c:v>
                      </c:pt>
                      <c:pt idx="113">
                        <c:v>6.53935185185185E-3</c:v>
                      </c:pt>
                      <c:pt idx="114">
                        <c:v>6.5972222222222196E-3</c:v>
                      </c:pt>
                      <c:pt idx="115">
                        <c:v>6.6550925925925901E-3</c:v>
                      </c:pt>
                      <c:pt idx="116">
                        <c:v>6.7129629629629596E-3</c:v>
                      </c:pt>
                      <c:pt idx="117">
                        <c:v>6.7708333333333301E-3</c:v>
                      </c:pt>
                      <c:pt idx="118">
                        <c:v>6.8287037037036997E-3</c:v>
                      </c:pt>
                      <c:pt idx="119">
                        <c:v>6.8865740740740701E-3</c:v>
                      </c:pt>
                      <c:pt idx="120">
                        <c:v>6.9444444444444397E-3</c:v>
                      </c:pt>
                      <c:pt idx="121">
                        <c:v>7.0023148148148102E-3</c:v>
                      </c:pt>
                      <c:pt idx="122">
                        <c:v>7.0601851851851798E-3</c:v>
                      </c:pt>
                      <c:pt idx="123">
                        <c:v>7.1180555555555598E-3</c:v>
                      </c:pt>
                      <c:pt idx="124">
                        <c:v>7.1759259259259302E-3</c:v>
                      </c:pt>
                      <c:pt idx="125">
                        <c:v>7.2337962962962998E-3</c:v>
                      </c:pt>
                      <c:pt idx="126">
                        <c:v>7.2916666666666703E-3</c:v>
                      </c:pt>
                      <c:pt idx="127">
                        <c:v>7.3495370370370398E-3</c:v>
                      </c:pt>
                      <c:pt idx="128">
                        <c:v>7.4074074074074103E-3</c:v>
                      </c:pt>
                      <c:pt idx="129">
                        <c:v>7.4652777777777799E-3</c:v>
                      </c:pt>
                      <c:pt idx="130">
                        <c:v>7.5231481481481503E-3</c:v>
                      </c:pt>
                      <c:pt idx="131">
                        <c:v>7.5810185185185199E-3</c:v>
                      </c:pt>
                      <c:pt idx="132">
                        <c:v>7.6388888888888904E-3</c:v>
                      </c:pt>
                      <c:pt idx="133">
                        <c:v>7.69675925925926E-3</c:v>
                      </c:pt>
                      <c:pt idx="134">
                        <c:v>7.7546296296296304E-3</c:v>
                      </c:pt>
                      <c:pt idx="135">
                        <c:v>7.8125E-3</c:v>
                      </c:pt>
                      <c:pt idx="136">
                        <c:v>7.8703703703703696E-3</c:v>
                      </c:pt>
                      <c:pt idx="137">
                        <c:v>7.9282407407407392E-3</c:v>
                      </c:pt>
                      <c:pt idx="138">
                        <c:v>7.9861111111111105E-3</c:v>
                      </c:pt>
                      <c:pt idx="139">
                        <c:v>8.0439814814814801E-3</c:v>
                      </c:pt>
                      <c:pt idx="140">
                        <c:v>8.1018518518518497E-3</c:v>
                      </c:pt>
                      <c:pt idx="141">
                        <c:v>8.1597222222222193E-3</c:v>
                      </c:pt>
                      <c:pt idx="142">
                        <c:v>8.2175925925925906E-3</c:v>
                      </c:pt>
                      <c:pt idx="143">
                        <c:v>8.2754629629629602E-3</c:v>
                      </c:pt>
                      <c:pt idx="144">
                        <c:v>8.3333333333333297E-3</c:v>
                      </c:pt>
                      <c:pt idx="145">
                        <c:v>8.3912037037036993E-3</c:v>
                      </c:pt>
                      <c:pt idx="146">
                        <c:v>8.4490740740740707E-3</c:v>
                      </c:pt>
                      <c:pt idx="147">
                        <c:v>8.5069444444444402E-3</c:v>
                      </c:pt>
                      <c:pt idx="148">
                        <c:v>8.5648148148148098E-3</c:v>
                      </c:pt>
                      <c:pt idx="149">
                        <c:v>8.6226851851851794E-3</c:v>
                      </c:pt>
                      <c:pt idx="150">
                        <c:v>8.6805555555555507E-3</c:v>
                      </c:pt>
                      <c:pt idx="151">
                        <c:v>8.7384259259259307E-3</c:v>
                      </c:pt>
                      <c:pt idx="152">
                        <c:v>8.7962962962963003E-3</c:v>
                      </c:pt>
                      <c:pt idx="153">
                        <c:v>8.8541666666666699E-3</c:v>
                      </c:pt>
                      <c:pt idx="154">
                        <c:v>8.9120370370370395E-3</c:v>
                      </c:pt>
                      <c:pt idx="155">
                        <c:v>8.9699074074074108E-3</c:v>
                      </c:pt>
                      <c:pt idx="156">
                        <c:v>9.0277777777777804E-3</c:v>
                      </c:pt>
                      <c:pt idx="157">
                        <c:v>9.08564814814815E-3</c:v>
                      </c:pt>
                      <c:pt idx="158">
                        <c:v>9.1435185185185196E-3</c:v>
                      </c:pt>
                      <c:pt idx="159">
                        <c:v>9.2013888888888892E-3</c:v>
                      </c:pt>
                      <c:pt idx="160">
                        <c:v>9.2592592592592605E-3</c:v>
                      </c:pt>
                      <c:pt idx="161">
                        <c:v>9.3171296296296301E-3</c:v>
                      </c:pt>
                      <c:pt idx="162">
                        <c:v>9.3749999999999997E-3</c:v>
                      </c:pt>
                      <c:pt idx="163">
                        <c:v>9.4328703703703692E-3</c:v>
                      </c:pt>
                      <c:pt idx="164">
                        <c:v>9.4907407407407406E-3</c:v>
                      </c:pt>
                      <c:pt idx="165">
                        <c:v>9.5486111111111101E-3</c:v>
                      </c:pt>
                      <c:pt idx="166">
                        <c:v>9.6064814814814797E-3</c:v>
                      </c:pt>
                      <c:pt idx="167">
                        <c:v>9.6643518518518493E-3</c:v>
                      </c:pt>
                      <c:pt idx="168">
                        <c:v>9.7222222222222206E-3</c:v>
                      </c:pt>
                      <c:pt idx="169">
                        <c:v>9.7800925925925902E-3</c:v>
                      </c:pt>
                      <c:pt idx="170">
                        <c:v>9.8379629629629598E-3</c:v>
                      </c:pt>
                      <c:pt idx="171">
                        <c:v>9.8958333333333294E-3</c:v>
                      </c:pt>
                      <c:pt idx="172">
                        <c:v>9.9537037037037007E-3</c:v>
                      </c:pt>
                      <c:pt idx="173">
                        <c:v>1.00115740740741E-2</c:v>
                      </c:pt>
                      <c:pt idx="174">
                        <c:v>1.00694444444444E-2</c:v>
                      </c:pt>
                      <c:pt idx="175">
                        <c:v>1.0127314814814801E-2</c:v>
                      </c:pt>
                      <c:pt idx="176">
                        <c:v>1.01851851851852E-2</c:v>
                      </c:pt>
                      <c:pt idx="177">
                        <c:v>1.0243055555555601E-2</c:v>
                      </c:pt>
                      <c:pt idx="178">
                        <c:v>1.0300925925925899E-2</c:v>
                      </c:pt>
                      <c:pt idx="179">
                        <c:v>1.03587962962963E-2</c:v>
                      </c:pt>
                      <c:pt idx="180">
                        <c:v>1.0416666666666701E-2</c:v>
                      </c:pt>
                      <c:pt idx="181">
                        <c:v>1.0474537037036999E-2</c:v>
                      </c:pt>
                      <c:pt idx="182">
                        <c:v>1.05324074074074E-2</c:v>
                      </c:pt>
                      <c:pt idx="183">
                        <c:v>1.0590277777777799E-2</c:v>
                      </c:pt>
                      <c:pt idx="184">
                        <c:v>1.0648148148148099E-2</c:v>
                      </c:pt>
                      <c:pt idx="185">
                        <c:v>1.07060185185185E-2</c:v>
                      </c:pt>
                      <c:pt idx="186">
                        <c:v>1.0763888888888899E-2</c:v>
                      </c:pt>
                      <c:pt idx="187">
                        <c:v>1.08217592592593E-2</c:v>
                      </c:pt>
                      <c:pt idx="188">
                        <c:v>1.08796296296296E-2</c:v>
                      </c:pt>
                      <c:pt idx="189">
                        <c:v>1.0937499999999999E-2</c:v>
                      </c:pt>
                      <c:pt idx="190">
                        <c:v>1.09953703703704E-2</c:v>
                      </c:pt>
                      <c:pt idx="191">
                        <c:v>1.10532407407407E-2</c:v>
                      </c:pt>
                      <c:pt idx="192">
                        <c:v>1.1111111111111099E-2</c:v>
                      </c:pt>
                      <c:pt idx="193">
                        <c:v>1.11689814814815E-2</c:v>
                      </c:pt>
                      <c:pt idx="194">
                        <c:v>1.1226851851851899E-2</c:v>
                      </c:pt>
                      <c:pt idx="195">
                        <c:v>1.1284722222222199E-2</c:v>
                      </c:pt>
                      <c:pt idx="196">
                        <c:v>1.13425925925926E-2</c:v>
                      </c:pt>
                      <c:pt idx="197">
                        <c:v>1.1400462962962999E-2</c:v>
                      </c:pt>
                      <c:pt idx="198">
                        <c:v>1.14583333333333E-2</c:v>
                      </c:pt>
                      <c:pt idx="199">
                        <c:v>1.15162037037037E-2</c:v>
                      </c:pt>
                      <c:pt idx="200">
                        <c:v>1.1574074074074099E-2</c:v>
                      </c:pt>
                      <c:pt idx="201">
                        <c:v>1.16319444444444E-2</c:v>
                      </c:pt>
                      <c:pt idx="202">
                        <c:v>1.16898148148148E-2</c:v>
                      </c:pt>
                      <c:pt idx="203">
                        <c:v>1.17476851851852E-2</c:v>
                      </c:pt>
                      <c:pt idx="204">
                        <c:v>1.18055555555556E-2</c:v>
                      </c:pt>
                      <c:pt idx="205">
                        <c:v>1.1863425925925901E-2</c:v>
                      </c:pt>
                      <c:pt idx="206">
                        <c:v>1.19212962962963E-2</c:v>
                      </c:pt>
                      <c:pt idx="207">
                        <c:v>1.19791666666667E-2</c:v>
                      </c:pt>
                      <c:pt idx="208">
                        <c:v>1.2037037037037001E-2</c:v>
                      </c:pt>
                      <c:pt idx="209">
                        <c:v>1.20949074074074E-2</c:v>
                      </c:pt>
                      <c:pt idx="210">
                        <c:v>1.2152777777777801E-2</c:v>
                      </c:pt>
                      <c:pt idx="211">
                        <c:v>1.2210648148148101E-2</c:v>
                      </c:pt>
                      <c:pt idx="212">
                        <c:v>1.22685185185185E-2</c:v>
                      </c:pt>
                      <c:pt idx="213">
                        <c:v>1.2326388888888901E-2</c:v>
                      </c:pt>
                      <c:pt idx="214">
                        <c:v>1.23842592592593E-2</c:v>
                      </c:pt>
                      <c:pt idx="215">
                        <c:v>1.24421296296296E-2</c:v>
                      </c:pt>
                      <c:pt idx="216">
                        <c:v>1.2500000000000001E-2</c:v>
                      </c:pt>
                      <c:pt idx="217">
                        <c:v>1.25578703703704E-2</c:v>
                      </c:pt>
                      <c:pt idx="218">
                        <c:v>1.26157407407407E-2</c:v>
                      </c:pt>
                      <c:pt idx="219">
                        <c:v>1.2673611111111101E-2</c:v>
                      </c:pt>
                      <c:pt idx="220">
                        <c:v>1.27314814814815E-2</c:v>
                      </c:pt>
                      <c:pt idx="221">
                        <c:v>1.2789351851851901E-2</c:v>
                      </c:pt>
                      <c:pt idx="222">
                        <c:v>1.2847222222222201E-2</c:v>
                      </c:pt>
                      <c:pt idx="223">
                        <c:v>1.29050925925926E-2</c:v>
                      </c:pt>
                      <c:pt idx="224">
                        <c:v>1.2962962962963001E-2</c:v>
                      </c:pt>
                      <c:pt idx="225">
                        <c:v>1.3020833333333299E-2</c:v>
                      </c:pt>
                      <c:pt idx="226">
                        <c:v>1.30787037037037E-2</c:v>
                      </c:pt>
                      <c:pt idx="227">
                        <c:v>1.3136574074074101E-2</c:v>
                      </c:pt>
                      <c:pt idx="228">
                        <c:v>1.3194444444444399E-2</c:v>
                      </c:pt>
                      <c:pt idx="229">
                        <c:v>1.32523148148148E-2</c:v>
                      </c:pt>
                      <c:pt idx="230">
                        <c:v>1.3310185185185199E-2</c:v>
                      </c:pt>
                      <c:pt idx="231">
                        <c:v>1.33680555555556E-2</c:v>
                      </c:pt>
                      <c:pt idx="232">
                        <c:v>1.34259259259259E-2</c:v>
                      </c:pt>
                      <c:pt idx="233">
                        <c:v>1.3483796296296299E-2</c:v>
                      </c:pt>
                      <c:pt idx="234">
                        <c:v>1.35416666666667E-2</c:v>
                      </c:pt>
                      <c:pt idx="235">
                        <c:v>1.3599537037037E-2</c:v>
                      </c:pt>
                      <c:pt idx="236">
                        <c:v>1.3657407407407399E-2</c:v>
                      </c:pt>
                      <c:pt idx="237">
                        <c:v>1.37152777777778E-2</c:v>
                      </c:pt>
                      <c:pt idx="238">
                        <c:v>1.37731481481481E-2</c:v>
                      </c:pt>
                      <c:pt idx="239">
                        <c:v>1.3831018518518499E-2</c:v>
                      </c:pt>
                      <c:pt idx="240">
                        <c:v>1.38888888888889E-2</c:v>
                      </c:pt>
                      <c:pt idx="241">
                        <c:v>1.3946759259259299E-2</c:v>
                      </c:pt>
                      <c:pt idx="242">
                        <c:v>1.40046296296296E-2</c:v>
                      </c:pt>
                      <c:pt idx="243">
                        <c:v>1.40625E-2</c:v>
                      </c:pt>
                      <c:pt idx="244">
                        <c:v>1.4120370370370399E-2</c:v>
                      </c:pt>
                      <c:pt idx="245">
                        <c:v>1.41782407407407E-2</c:v>
                      </c:pt>
                      <c:pt idx="246">
                        <c:v>1.42361111111111E-2</c:v>
                      </c:pt>
                      <c:pt idx="247">
                        <c:v>1.42939814814815E-2</c:v>
                      </c:pt>
                      <c:pt idx="248">
                        <c:v>1.43518518518519E-2</c:v>
                      </c:pt>
                      <c:pt idx="249">
                        <c:v>1.4409722222222201E-2</c:v>
                      </c:pt>
                      <c:pt idx="250">
                        <c:v>1.44675925925926E-2</c:v>
                      </c:pt>
                      <c:pt idx="251">
                        <c:v>1.4525462962963E-2</c:v>
                      </c:pt>
                      <c:pt idx="252">
                        <c:v>1.4583333333333301E-2</c:v>
                      </c:pt>
                      <c:pt idx="253">
                        <c:v>1.46412037037037E-2</c:v>
                      </c:pt>
                      <c:pt idx="254">
                        <c:v>1.46990740740741E-2</c:v>
                      </c:pt>
                      <c:pt idx="255">
                        <c:v>1.4756944444444401E-2</c:v>
                      </c:pt>
                      <c:pt idx="256">
                        <c:v>1.48148148148148E-2</c:v>
                      </c:pt>
                      <c:pt idx="257">
                        <c:v>1.4872685185185201E-2</c:v>
                      </c:pt>
                      <c:pt idx="258">
                        <c:v>1.49305555555556E-2</c:v>
                      </c:pt>
                      <c:pt idx="259">
                        <c:v>1.49884259259259E-2</c:v>
                      </c:pt>
                      <c:pt idx="260">
                        <c:v>1.5046296296296301E-2</c:v>
                      </c:pt>
                      <c:pt idx="261">
                        <c:v>1.51041666666667E-2</c:v>
                      </c:pt>
                      <c:pt idx="262">
                        <c:v>1.5162037037037E-2</c:v>
                      </c:pt>
                      <c:pt idx="263">
                        <c:v>1.5219907407407401E-2</c:v>
                      </c:pt>
                      <c:pt idx="264">
                        <c:v>1.52777777777778E-2</c:v>
                      </c:pt>
                      <c:pt idx="265">
                        <c:v>1.53356481481481E-2</c:v>
                      </c:pt>
                      <c:pt idx="266">
                        <c:v>1.5393518518518501E-2</c:v>
                      </c:pt>
                      <c:pt idx="267">
                        <c:v>1.54513888888889E-2</c:v>
                      </c:pt>
                      <c:pt idx="268">
                        <c:v>1.5509259259259301E-2</c:v>
                      </c:pt>
                      <c:pt idx="269">
                        <c:v>1.5567129629629599E-2</c:v>
                      </c:pt>
                      <c:pt idx="270">
                        <c:v>1.5625E-2</c:v>
                      </c:pt>
                      <c:pt idx="271">
                        <c:v>1.5682870370370399E-2</c:v>
                      </c:pt>
                      <c:pt idx="272">
                        <c:v>1.5740740740740701E-2</c:v>
                      </c:pt>
                      <c:pt idx="273">
                        <c:v>1.57986111111111E-2</c:v>
                      </c:pt>
                      <c:pt idx="274">
                        <c:v>1.5856481481481499E-2</c:v>
                      </c:pt>
                      <c:pt idx="275">
                        <c:v>1.5914351851851801E-2</c:v>
                      </c:pt>
                      <c:pt idx="276">
                        <c:v>1.59722222222222E-2</c:v>
                      </c:pt>
                      <c:pt idx="277">
                        <c:v>1.6030092592592599E-2</c:v>
                      </c:pt>
                      <c:pt idx="278">
                        <c:v>1.6087962962962998E-2</c:v>
                      </c:pt>
                      <c:pt idx="279">
                        <c:v>1.61458333333333E-2</c:v>
                      </c:pt>
                      <c:pt idx="280">
                        <c:v>1.6203703703703699E-2</c:v>
                      </c:pt>
                      <c:pt idx="281">
                        <c:v>1.6261574074074098E-2</c:v>
                      </c:pt>
                      <c:pt idx="282">
                        <c:v>1.63194444444444E-2</c:v>
                      </c:pt>
                      <c:pt idx="283">
                        <c:v>1.6377314814814799E-2</c:v>
                      </c:pt>
                      <c:pt idx="284">
                        <c:v>1.6435185185185198E-2</c:v>
                      </c:pt>
                      <c:pt idx="285">
                        <c:v>1.6493055555555601E-2</c:v>
                      </c:pt>
                      <c:pt idx="286">
                        <c:v>1.65509259259259E-2</c:v>
                      </c:pt>
                      <c:pt idx="287">
                        <c:v>1.6608796296296299E-2</c:v>
                      </c:pt>
                      <c:pt idx="288">
                        <c:v>1.6666666666666701E-2</c:v>
                      </c:pt>
                      <c:pt idx="289">
                        <c:v>1.6724537037037E-2</c:v>
                      </c:pt>
                      <c:pt idx="290">
                        <c:v>1.6782407407407399E-2</c:v>
                      </c:pt>
                      <c:pt idx="291">
                        <c:v>1.6840277777777801E-2</c:v>
                      </c:pt>
                      <c:pt idx="292">
                        <c:v>1.68981481481481E-2</c:v>
                      </c:pt>
                      <c:pt idx="293">
                        <c:v>1.6956018518518499E-2</c:v>
                      </c:pt>
                      <c:pt idx="294">
                        <c:v>1.7013888888888901E-2</c:v>
                      </c:pt>
                      <c:pt idx="295">
                        <c:v>1.70717592592593E-2</c:v>
                      </c:pt>
                      <c:pt idx="296">
                        <c:v>1.7129629629629599E-2</c:v>
                      </c:pt>
                      <c:pt idx="297">
                        <c:v>1.7187500000000001E-2</c:v>
                      </c:pt>
                      <c:pt idx="298">
                        <c:v>1.72453703703704E-2</c:v>
                      </c:pt>
                      <c:pt idx="299">
                        <c:v>1.7303240740740699E-2</c:v>
                      </c:pt>
                      <c:pt idx="300">
                        <c:v>1.7361111111111101E-2</c:v>
                      </c:pt>
                      <c:pt idx="301">
                        <c:v>1.7418981481481501E-2</c:v>
                      </c:pt>
                      <c:pt idx="302">
                        <c:v>1.74768518518519E-2</c:v>
                      </c:pt>
                      <c:pt idx="303">
                        <c:v>1.7534722222222202E-2</c:v>
                      </c:pt>
                      <c:pt idx="304">
                        <c:v>1.7592592592592601E-2</c:v>
                      </c:pt>
                      <c:pt idx="305">
                        <c:v>1.7650462962963E-2</c:v>
                      </c:pt>
                      <c:pt idx="306">
                        <c:v>1.7708333333333302E-2</c:v>
                      </c:pt>
                      <c:pt idx="307">
                        <c:v>1.7766203703703701E-2</c:v>
                      </c:pt>
                      <c:pt idx="308">
                        <c:v>1.78240740740741E-2</c:v>
                      </c:pt>
                      <c:pt idx="309">
                        <c:v>1.7881944444444402E-2</c:v>
                      </c:pt>
                      <c:pt idx="310">
                        <c:v>1.7939814814814801E-2</c:v>
                      </c:pt>
                      <c:pt idx="311">
                        <c:v>1.79976851851852E-2</c:v>
                      </c:pt>
                      <c:pt idx="312">
                        <c:v>1.8055555555555599E-2</c:v>
                      </c:pt>
                      <c:pt idx="313">
                        <c:v>1.8113425925925901E-2</c:v>
                      </c:pt>
                      <c:pt idx="314">
                        <c:v>1.81712962962963E-2</c:v>
                      </c:pt>
                      <c:pt idx="315">
                        <c:v>1.8229166666666699E-2</c:v>
                      </c:pt>
                      <c:pt idx="316">
                        <c:v>1.8287037037037001E-2</c:v>
                      </c:pt>
                      <c:pt idx="317">
                        <c:v>1.83449074074074E-2</c:v>
                      </c:pt>
                      <c:pt idx="318">
                        <c:v>1.8402777777777799E-2</c:v>
                      </c:pt>
                      <c:pt idx="319">
                        <c:v>1.8460648148148101E-2</c:v>
                      </c:pt>
                      <c:pt idx="320">
                        <c:v>1.85185185185185E-2</c:v>
                      </c:pt>
                      <c:pt idx="321">
                        <c:v>1.8576388888888899E-2</c:v>
                      </c:pt>
                      <c:pt idx="322">
                        <c:v>1.8634259259259298E-2</c:v>
                      </c:pt>
                      <c:pt idx="323">
                        <c:v>1.86921296296296E-2</c:v>
                      </c:pt>
                      <c:pt idx="324">
                        <c:v>1.8749999999999999E-2</c:v>
                      </c:pt>
                      <c:pt idx="325">
                        <c:v>1.8807870370370398E-2</c:v>
                      </c:pt>
                      <c:pt idx="326">
                        <c:v>1.88657407407407E-2</c:v>
                      </c:pt>
                      <c:pt idx="327">
                        <c:v>1.8923611111111099E-2</c:v>
                      </c:pt>
                      <c:pt idx="328">
                        <c:v>1.8981481481481498E-2</c:v>
                      </c:pt>
                      <c:pt idx="329">
                        <c:v>1.90393518518518E-2</c:v>
                      </c:pt>
                      <c:pt idx="330">
                        <c:v>1.9097222222222199E-2</c:v>
                      </c:pt>
                      <c:pt idx="331">
                        <c:v>1.9155092592592599E-2</c:v>
                      </c:pt>
                      <c:pt idx="332">
                        <c:v>1.9212962962963001E-2</c:v>
                      </c:pt>
                      <c:pt idx="333">
                        <c:v>1.92708333333333E-2</c:v>
                      </c:pt>
                      <c:pt idx="334">
                        <c:v>1.9328703703703699E-2</c:v>
                      </c:pt>
                      <c:pt idx="335">
                        <c:v>1.9386574074074101E-2</c:v>
                      </c:pt>
                      <c:pt idx="336">
                        <c:v>1.94444444444444E-2</c:v>
                      </c:pt>
                      <c:pt idx="337">
                        <c:v>1.9502314814814799E-2</c:v>
                      </c:pt>
                      <c:pt idx="338">
                        <c:v>1.9560185185185201E-2</c:v>
                      </c:pt>
                      <c:pt idx="339">
                        <c:v>1.96180555555556E-2</c:v>
                      </c:pt>
                      <c:pt idx="340">
                        <c:v>1.9675925925925899E-2</c:v>
                      </c:pt>
                      <c:pt idx="341">
                        <c:v>1.9733796296296301E-2</c:v>
                      </c:pt>
                      <c:pt idx="342">
                        <c:v>1.97916666666667E-2</c:v>
                      </c:pt>
                      <c:pt idx="343">
                        <c:v>1.9849537037036999E-2</c:v>
                      </c:pt>
                      <c:pt idx="344">
                        <c:v>1.9907407407407401E-2</c:v>
                      </c:pt>
                      <c:pt idx="345">
                        <c:v>1.9965277777777801E-2</c:v>
                      </c:pt>
                      <c:pt idx="346">
                        <c:v>2.0023148148148099E-2</c:v>
                      </c:pt>
                      <c:pt idx="347">
                        <c:v>2.0081018518518502E-2</c:v>
                      </c:pt>
                      <c:pt idx="348">
                        <c:v>2.0138888888888901E-2</c:v>
                      </c:pt>
                      <c:pt idx="349">
                        <c:v>2.01967592592593E-2</c:v>
                      </c:pt>
                      <c:pt idx="350">
                        <c:v>2.0254629629629602E-2</c:v>
                      </c:pt>
                      <c:pt idx="351">
                        <c:v>2.0312500000000001E-2</c:v>
                      </c:pt>
                      <c:pt idx="352">
                        <c:v>2.03703703703704E-2</c:v>
                      </c:pt>
                      <c:pt idx="353">
                        <c:v>2.0428240740740702E-2</c:v>
                      </c:pt>
                      <c:pt idx="354">
                        <c:v>2.0486111111111101E-2</c:v>
                      </c:pt>
                      <c:pt idx="355">
                        <c:v>2.05439814814815E-2</c:v>
                      </c:pt>
                      <c:pt idx="356">
                        <c:v>2.0601851851851899E-2</c:v>
                      </c:pt>
                      <c:pt idx="357">
                        <c:v>2.0659722222222201E-2</c:v>
                      </c:pt>
                      <c:pt idx="358">
                        <c:v>2.07175925925926E-2</c:v>
                      </c:pt>
                      <c:pt idx="359">
                        <c:v>2.0775462962962999E-2</c:v>
                      </c:pt>
                      <c:pt idx="360">
                        <c:v>2.0833333333333301E-2</c:v>
                      </c:pt>
                      <c:pt idx="361">
                        <c:v>2.08912037037037E-2</c:v>
                      </c:pt>
                      <c:pt idx="362">
                        <c:v>2.0949074074074099E-2</c:v>
                      </c:pt>
                      <c:pt idx="363">
                        <c:v>2.1006944444444401E-2</c:v>
                      </c:pt>
                      <c:pt idx="364">
                        <c:v>2.10648148148148E-2</c:v>
                      </c:pt>
                      <c:pt idx="365">
                        <c:v>2.1122685185185199E-2</c:v>
                      </c:pt>
                      <c:pt idx="366">
                        <c:v>2.1180555555555598E-2</c:v>
                      </c:pt>
                      <c:pt idx="367">
                        <c:v>2.12384259259259E-2</c:v>
                      </c:pt>
                      <c:pt idx="368">
                        <c:v>2.1296296296296299E-2</c:v>
                      </c:pt>
                      <c:pt idx="369">
                        <c:v>2.1354166666666698E-2</c:v>
                      </c:pt>
                      <c:pt idx="370">
                        <c:v>2.1412037037037E-2</c:v>
                      </c:pt>
                      <c:pt idx="371">
                        <c:v>2.1469907407407399E-2</c:v>
                      </c:pt>
                      <c:pt idx="372">
                        <c:v>2.1527777777777798E-2</c:v>
                      </c:pt>
                      <c:pt idx="373">
                        <c:v>2.15856481481481E-2</c:v>
                      </c:pt>
                      <c:pt idx="374">
                        <c:v>2.1643518518518499E-2</c:v>
                      </c:pt>
                      <c:pt idx="375">
                        <c:v>2.1701388888888899E-2</c:v>
                      </c:pt>
                      <c:pt idx="376">
                        <c:v>2.1759259259259301E-2</c:v>
                      </c:pt>
                      <c:pt idx="377">
                        <c:v>2.18171296296296E-2</c:v>
                      </c:pt>
                      <c:pt idx="378">
                        <c:v>2.1874999999999999E-2</c:v>
                      </c:pt>
                      <c:pt idx="379">
                        <c:v>2.1932870370370401E-2</c:v>
                      </c:pt>
                      <c:pt idx="380">
                        <c:v>2.19907407407407E-2</c:v>
                      </c:pt>
                      <c:pt idx="381">
                        <c:v>2.2048611111111099E-2</c:v>
                      </c:pt>
                      <c:pt idx="382">
                        <c:v>2.2106481481481501E-2</c:v>
                      </c:pt>
                      <c:pt idx="383">
                        <c:v>2.21643518518519E-2</c:v>
                      </c:pt>
                      <c:pt idx="384">
                        <c:v>2.2222222222222199E-2</c:v>
                      </c:pt>
                      <c:pt idx="385">
                        <c:v>2.2280092592592601E-2</c:v>
                      </c:pt>
                      <c:pt idx="386">
                        <c:v>2.2337962962963E-2</c:v>
                      </c:pt>
                      <c:pt idx="387">
                        <c:v>2.2395833333333299E-2</c:v>
                      </c:pt>
                      <c:pt idx="388">
                        <c:v>2.2453703703703701E-2</c:v>
                      </c:pt>
                      <c:pt idx="389">
                        <c:v>2.25115740740741E-2</c:v>
                      </c:pt>
                      <c:pt idx="390">
                        <c:v>2.2569444444444399E-2</c:v>
                      </c:pt>
                      <c:pt idx="391">
                        <c:v>2.2627314814814802E-2</c:v>
                      </c:pt>
                      <c:pt idx="392">
                        <c:v>2.2685185185185201E-2</c:v>
                      </c:pt>
                      <c:pt idx="393">
                        <c:v>2.27430555555556E-2</c:v>
                      </c:pt>
                      <c:pt idx="394">
                        <c:v>2.2800925925925902E-2</c:v>
                      </c:pt>
                      <c:pt idx="395">
                        <c:v>2.2858796296296301E-2</c:v>
                      </c:pt>
                      <c:pt idx="396">
                        <c:v>2.29166666666667E-2</c:v>
                      </c:pt>
                      <c:pt idx="397">
                        <c:v>2.2974537037037002E-2</c:v>
                      </c:pt>
                      <c:pt idx="398">
                        <c:v>2.3032407407407401E-2</c:v>
                      </c:pt>
                      <c:pt idx="399">
                        <c:v>2.30902777777778E-2</c:v>
                      </c:pt>
                      <c:pt idx="400">
                        <c:v>2.3148148148148098E-2</c:v>
                      </c:pt>
                      <c:pt idx="401">
                        <c:v>2.3206018518518501E-2</c:v>
                      </c:pt>
                      <c:pt idx="402">
                        <c:v>2.32638888888889E-2</c:v>
                      </c:pt>
                      <c:pt idx="403">
                        <c:v>2.3321759259259299E-2</c:v>
                      </c:pt>
                      <c:pt idx="404">
                        <c:v>2.3379629629629601E-2</c:v>
                      </c:pt>
                      <c:pt idx="405">
                        <c:v>2.34375E-2</c:v>
                      </c:pt>
                      <c:pt idx="406">
                        <c:v>2.3495370370370399E-2</c:v>
                      </c:pt>
                      <c:pt idx="407">
                        <c:v>2.3553240740740701E-2</c:v>
                      </c:pt>
                      <c:pt idx="408">
                        <c:v>2.36111111111111E-2</c:v>
                      </c:pt>
                      <c:pt idx="409">
                        <c:v>2.3668981481481499E-2</c:v>
                      </c:pt>
                      <c:pt idx="410">
                        <c:v>2.3726851851851801E-2</c:v>
                      </c:pt>
                      <c:pt idx="411">
                        <c:v>2.37847222222222E-2</c:v>
                      </c:pt>
                      <c:pt idx="412">
                        <c:v>2.3842592592592599E-2</c:v>
                      </c:pt>
                      <c:pt idx="413">
                        <c:v>2.3900462962962998E-2</c:v>
                      </c:pt>
                      <c:pt idx="414">
                        <c:v>2.39583333333333E-2</c:v>
                      </c:pt>
                      <c:pt idx="415">
                        <c:v>2.4016203703703699E-2</c:v>
                      </c:pt>
                      <c:pt idx="416">
                        <c:v>2.4074074074074098E-2</c:v>
                      </c:pt>
                      <c:pt idx="417">
                        <c:v>2.41319444444444E-2</c:v>
                      </c:pt>
                      <c:pt idx="418">
                        <c:v>2.4189814814814799E-2</c:v>
                      </c:pt>
                      <c:pt idx="419">
                        <c:v>2.4247685185185198E-2</c:v>
                      </c:pt>
                      <c:pt idx="420">
                        <c:v>2.4305555555555601E-2</c:v>
                      </c:pt>
                      <c:pt idx="421">
                        <c:v>2.43634259259259E-2</c:v>
                      </c:pt>
                      <c:pt idx="422">
                        <c:v>2.4421296296296299E-2</c:v>
                      </c:pt>
                      <c:pt idx="423">
                        <c:v>2.4479166666666701E-2</c:v>
                      </c:pt>
                      <c:pt idx="424">
                        <c:v>2.4537037037037E-2</c:v>
                      </c:pt>
                      <c:pt idx="425">
                        <c:v>2.4594907407407399E-2</c:v>
                      </c:pt>
                      <c:pt idx="426">
                        <c:v>2.4652777777777801E-2</c:v>
                      </c:pt>
                      <c:pt idx="427">
                        <c:v>2.47106481481481E-2</c:v>
                      </c:pt>
                      <c:pt idx="428">
                        <c:v>2.4768518518518499E-2</c:v>
                      </c:pt>
                      <c:pt idx="429">
                        <c:v>2.4826388888888901E-2</c:v>
                      </c:pt>
                      <c:pt idx="430">
                        <c:v>2.48842592592593E-2</c:v>
                      </c:pt>
                      <c:pt idx="431">
                        <c:v>2.4942129629629599E-2</c:v>
                      </c:pt>
                      <c:pt idx="432">
                        <c:v>2.5000000000000001E-2</c:v>
                      </c:pt>
                      <c:pt idx="433">
                        <c:v>2.50578703703704E-2</c:v>
                      </c:pt>
                      <c:pt idx="434">
                        <c:v>2.5115740740740699E-2</c:v>
                      </c:pt>
                      <c:pt idx="435">
                        <c:v>2.5173611111111101E-2</c:v>
                      </c:pt>
                      <c:pt idx="436">
                        <c:v>2.5231481481481501E-2</c:v>
                      </c:pt>
                      <c:pt idx="437">
                        <c:v>2.52893518518519E-2</c:v>
                      </c:pt>
                      <c:pt idx="438">
                        <c:v>2.5347222222222202E-2</c:v>
                      </c:pt>
                      <c:pt idx="439">
                        <c:v>2.5405092592592601E-2</c:v>
                      </c:pt>
                      <c:pt idx="440">
                        <c:v>2.5462962962963E-2</c:v>
                      </c:pt>
                      <c:pt idx="441">
                        <c:v>2.5520833333333302E-2</c:v>
                      </c:pt>
                      <c:pt idx="442">
                        <c:v>2.5578703703703701E-2</c:v>
                      </c:pt>
                      <c:pt idx="443">
                        <c:v>2.56365740740741E-2</c:v>
                      </c:pt>
                      <c:pt idx="444">
                        <c:v>2.5694444444444402E-2</c:v>
                      </c:pt>
                      <c:pt idx="445">
                        <c:v>2.5752314814814801E-2</c:v>
                      </c:pt>
                      <c:pt idx="446">
                        <c:v>2.58101851851852E-2</c:v>
                      </c:pt>
                      <c:pt idx="447">
                        <c:v>2.5868055555555599E-2</c:v>
                      </c:pt>
                      <c:pt idx="448">
                        <c:v>2.5925925925925901E-2</c:v>
                      </c:pt>
                      <c:pt idx="449">
                        <c:v>2.59837962962963E-2</c:v>
                      </c:pt>
                      <c:pt idx="450">
                        <c:v>2.6041666666666699E-2</c:v>
                      </c:pt>
                      <c:pt idx="451">
                        <c:v>2.6099537037037001E-2</c:v>
                      </c:pt>
                      <c:pt idx="452">
                        <c:v>2.61574074074074E-2</c:v>
                      </c:pt>
                      <c:pt idx="453">
                        <c:v>2.6215277777777799E-2</c:v>
                      </c:pt>
                    </c:numCache>
                  </c:numRef>
                </c:xVal>
                <c:yVal>
                  <c:numRef>
                    <c:extLst xmlns:c15="http://schemas.microsoft.com/office/drawing/2012/chart">
                      <c:ext xmlns:c15="http://schemas.microsoft.com/office/drawing/2012/chart" uri="{02D57815-91ED-43cb-92C2-25804820EDAC}">
                        <c15:formulaRef>
                          <c15:sqref>Sheet1!$I$3:$I$456</c15:sqref>
                        </c15:formulaRef>
                      </c:ext>
                    </c:extLst>
                    <c:numCache>
                      <c:formatCode>General</c:formatCode>
                      <c:ptCount val="454"/>
                      <c:pt idx="0">
                        <c:v>3.343</c:v>
                      </c:pt>
                      <c:pt idx="1">
                        <c:v>3.343</c:v>
                      </c:pt>
                      <c:pt idx="2">
                        <c:v>3.343</c:v>
                      </c:pt>
                      <c:pt idx="3">
                        <c:v>3.343</c:v>
                      </c:pt>
                      <c:pt idx="4">
                        <c:v>3.343</c:v>
                      </c:pt>
                      <c:pt idx="5">
                        <c:v>3.343</c:v>
                      </c:pt>
                      <c:pt idx="6">
                        <c:v>3.343</c:v>
                      </c:pt>
                      <c:pt idx="7">
                        <c:v>3.2810000000000001</c:v>
                      </c:pt>
                      <c:pt idx="8">
                        <c:v>3.21</c:v>
                      </c:pt>
                      <c:pt idx="9">
                        <c:v>3.2</c:v>
                      </c:pt>
                      <c:pt idx="10">
                        <c:v>3.2</c:v>
                      </c:pt>
                      <c:pt idx="11">
                        <c:v>3.202</c:v>
                      </c:pt>
                      <c:pt idx="12">
                        <c:v>3.2029999999999998</c:v>
                      </c:pt>
                      <c:pt idx="13">
                        <c:v>3.2050000000000001</c:v>
                      </c:pt>
                      <c:pt idx="14">
                        <c:v>3.206</c:v>
                      </c:pt>
                      <c:pt idx="15">
                        <c:v>3.2080000000000002</c:v>
                      </c:pt>
                      <c:pt idx="16">
                        <c:v>3.2080000000000002</c:v>
                      </c:pt>
                      <c:pt idx="17">
                        <c:v>3.2090000000000001</c:v>
                      </c:pt>
                      <c:pt idx="18">
                        <c:v>3.21</c:v>
                      </c:pt>
                      <c:pt idx="19">
                        <c:v>3.2109999999999999</c:v>
                      </c:pt>
                      <c:pt idx="20">
                        <c:v>3.2120000000000002</c:v>
                      </c:pt>
                      <c:pt idx="21">
                        <c:v>3.2130000000000001</c:v>
                      </c:pt>
                      <c:pt idx="22">
                        <c:v>3.2130000000000001</c:v>
                      </c:pt>
                      <c:pt idx="23">
                        <c:v>3.214</c:v>
                      </c:pt>
                      <c:pt idx="24">
                        <c:v>3.2149999999999999</c:v>
                      </c:pt>
                      <c:pt idx="25">
                        <c:v>3.2160000000000002</c:v>
                      </c:pt>
                      <c:pt idx="26">
                        <c:v>3.2170000000000001</c:v>
                      </c:pt>
                      <c:pt idx="27">
                        <c:v>3.218</c:v>
                      </c:pt>
                      <c:pt idx="28">
                        <c:v>3.218</c:v>
                      </c:pt>
                      <c:pt idx="29">
                        <c:v>3.2189999999999999</c:v>
                      </c:pt>
                      <c:pt idx="30">
                        <c:v>3.2189999999999999</c:v>
                      </c:pt>
                      <c:pt idx="31">
                        <c:v>3.22</c:v>
                      </c:pt>
                      <c:pt idx="32">
                        <c:v>3.22</c:v>
                      </c:pt>
                      <c:pt idx="33">
                        <c:v>3.2210000000000001</c:v>
                      </c:pt>
                      <c:pt idx="34">
                        <c:v>3.222</c:v>
                      </c:pt>
                      <c:pt idx="35">
                        <c:v>3.2229999999999999</c:v>
                      </c:pt>
                      <c:pt idx="36">
                        <c:v>3.2240000000000002</c:v>
                      </c:pt>
                      <c:pt idx="37">
                        <c:v>3.2250000000000001</c:v>
                      </c:pt>
                      <c:pt idx="38">
                        <c:v>3.226</c:v>
                      </c:pt>
                      <c:pt idx="39">
                        <c:v>3.2269999999999999</c:v>
                      </c:pt>
                      <c:pt idx="40">
                        <c:v>3.2269999999999999</c:v>
                      </c:pt>
                      <c:pt idx="41">
                        <c:v>3.2280000000000002</c:v>
                      </c:pt>
                      <c:pt idx="42">
                        <c:v>3.2290000000000001</c:v>
                      </c:pt>
                      <c:pt idx="43">
                        <c:v>3.23</c:v>
                      </c:pt>
                      <c:pt idx="44">
                        <c:v>3.23</c:v>
                      </c:pt>
                      <c:pt idx="45">
                        <c:v>3.23</c:v>
                      </c:pt>
                      <c:pt idx="46">
                        <c:v>3.2309999999999999</c:v>
                      </c:pt>
                      <c:pt idx="47">
                        <c:v>3.2309999999999999</c:v>
                      </c:pt>
                      <c:pt idx="48">
                        <c:v>3.2320000000000002</c:v>
                      </c:pt>
                      <c:pt idx="49">
                        <c:v>3.2330000000000001</c:v>
                      </c:pt>
                      <c:pt idx="50">
                        <c:v>3.2330000000000001</c:v>
                      </c:pt>
                      <c:pt idx="51">
                        <c:v>3.2320000000000002</c:v>
                      </c:pt>
                      <c:pt idx="52">
                        <c:v>3.2320000000000002</c:v>
                      </c:pt>
                      <c:pt idx="53">
                        <c:v>3.2330000000000001</c:v>
                      </c:pt>
                      <c:pt idx="54">
                        <c:v>3.234</c:v>
                      </c:pt>
                      <c:pt idx="55">
                        <c:v>3.2349999999999999</c:v>
                      </c:pt>
                      <c:pt idx="56">
                        <c:v>3.2349999999999999</c:v>
                      </c:pt>
                      <c:pt idx="57">
                        <c:v>3.2360000000000002</c:v>
                      </c:pt>
                      <c:pt idx="58">
                        <c:v>3.2360000000000002</c:v>
                      </c:pt>
                      <c:pt idx="59">
                        <c:v>3.2370000000000001</c:v>
                      </c:pt>
                      <c:pt idx="60">
                        <c:v>3.238</c:v>
                      </c:pt>
                      <c:pt idx="61">
                        <c:v>3.238</c:v>
                      </c:pt>
                      <c:pt idx="62">
                        <c:v>3.2389999999999999</c:v>
                      </c:pt>
                      <c:pt idx="63">
                        <c:v>3.24</c:v>
                      </c:pt>
                      <c:pt idx="64">
                        <c:v>3.24</c:v>
                      </c:pt>
                      <c:pt idx="65">
                        <c:v>3.2410000000000001</c:v>
                      </c:pt>
                      <c:pt idx="66">
                        <c:v>3.242</c:v>
                      </c:pt>
                      <c:pt idx="67">
                        <c:v>3.242</c:v>
                      </c:pt>
                      <c:pt idx="68">
                        <c:v>3.2429999999999999</c:v>
                      </c:pt>
                      <c:pt idx="69">
                        <c:v>3.2429999999999999</c:v>
                      </c:pt>
                      <c:pt idx="70">
                        <c:v>3.2440000000000002</c:v>
                      </c:pt>
                      <c:pt idx="71">
                        <c:v>3.2440000000000002</c:v>
                      </c:pt>
                      <c:pt idx="72">
                        <c:v>3.2450000000000001</c:v>
                      </c:pt>
                      <c:pt idx="73">
                        <c:v>3.246</c:v>
                      </c:pt>
                      <c:pt idx="74">
                        <c:v>3.246</c:v>
                      </c:pt>
                      <c:pt idx="75">
                        <c:v>3.2469999999999999</c:v>
                      </c:pt>
                      <c:pt idx="76">
                        <c:v>3.2469999999999999</c:v>
                      </c:pt>
                      <c:pt idx="77">
                        <c:v>3.2480000000000002</c:v>
                      </c:pt>
                      <c:pt idx="78">
                        <c:v>3.2480000000000002</c:v>
                      </c:pt>
                      <c:pt idx="79">
                        <c:v>3.2490000000000001</c:v>
                      </c:pt>
                      <c:pt idx="80">
                        <c:v>3.2490000000000001</c:v>
                      </c:pt>
                      <c:pt idx="81">
                        <c:v>3.25</c:v>
                      </c:pt>
                      <c:pt idx="82">
                        <c:v>3.25</c:v>
                      </c:pt>
                      <c:pt idx="83">
                        <c:v>3.25</c:v>
                      </c:pt>
                      <c:pt idx="84">
                        <c:v>3.25</c:v>
                      </c:pt>
                      <c:pt idx="85">
                        <c:v>3.2509999999999999</c:v>
                      </c:pt>
                      <c:pt idx="86">
                        <c:v>3.2509999999999999</c:v>
                      </c:pt>
                      <c:pt idx="87">
                        <c:v>3.2519999999999998</c:v>
                      </c:pt>
                      <c:pt idx="88">
                        <c:v>3.2519999999999998</c:v>
                      </c:pt>
                      <c:pt idx="89">
                        <c:v>3.2519999999999998</c:v>
                      </c:pt>
                      <c:pt idx="90">
                        <c:v>3.2530000000000001</c:v>
                      </c:pt>
                      <c:pt idx="91">
                        <c:v>3.2530000000000001</c:v>
                      </c:pt>
                      <c:pt idx="92">
                        <c:v>3.2530000000000001</c:v>
                      </c:pt>
                      <c:pt idx="93">
                        <c:v>3.2530000000000001</c:v>
                      </c:pt>
                      <c:pt idx="94">
                        <c:v>3.254</c:v>
                      </c:pt>
                      <c:pt idx="95">
                        <c:v>3.254</c:v>
                      </c:pt>
                      <c:pt idx="96">
                        <c:v>3.254</c:v>
                      </c:pt>
                      <c:pt idx="97">
                        <c:v>3.2549999999999999</c:v>
                      </c:pt>
                      <c:pt idx="98">
                        <c:v>3.2549999999999999</c:v>
                      </c:pt>
                      <c:pt idx="99">
                        <c:v>3.2549999999999999</c:v>
                      </c:pt>
                      <c:pt idx="100">
                        <c:v>3.2549999999999999</c:v>
                      </c:pt>
                      <c:pt idx="101">
                        <c:v>3.2559999999999998</c:v>
                      </c:pt>
                      <c:pt idx="102">
                        <c:v>3.2559999999999998</c:v>
                      </c:pt>
                      <c:pt idx="103">
                        <c:v>3.2559999999999998</c:v>
                      </c:pt>
                      <c:pt idx="104">
                        <c:v>3.2549999999999999</c:v>
                      </c:pt>
                      <c:pt idx="105">
                        <c:v>3.2549999999999999</c:v>
                      </c:pt>
                      <c:pt idx="106">
                        <c:v>3.2549999999999999</c:v>
                      </c:pt>
                      <c:pt idx="107">
                        <c:v>3.2549999999999999</c:v>
                      </c:pt>
                      <c:pt idx="108">
                        <c:v>3.2549999999999999</c:v>
                      </c:pt>
                      <c:pt idx="109">
                        <c:v>3.2559999999999998</c:v>
                      </c:pt>
                      <c:pt idx="110">
                        <c:v>3.2559999999999998</c:v>
                      </c:pt>
                      <c:pt idx="111">
                        <c:v>3.2559999999999998</c:v>
                      </c:pt>
                      <c:pt idx="112">
                        <c:v>3.2559999999999998</c:v>
                      </c:pt>
                      <c:pt idx="113">
                        <c:v>3.2559999999999998</c:v>
                      </c:pt>
                      <c:pt idx="114">
                        <c:v>3.2559999999999998</c:v>
                      </c:pt>
                      <c:pt idx="115">
                        <c:v>3.2570000000000001</c:v>
                      </c:pt>
                      <c:pt idx="116">
                        <c:v>3.258</c:v>
                      </c:pt>
                      <c:pt idx="117">
                        <c:v>3.258</c:v>
                      </c:pt>
                      <c:pt idx="118">
                        <c:v>3.258</c:v>
                      </c:pt>
                      <c:pt idx="119">
                        <c:v>3.258</c:v>
                      </c:pt>
                      <c:pt idx="120">
                        <c:v>3.2589999999999999</c:v>
                      </c:pt>
                      <c:pt idx="121">
                        <c:v>3.2589999999999999</c:v>
                      </c:pt>
                      <c:pt idx="122">
                        <c:v>3.2589999999999999</c:v>
                      </c:pt>
                      <c:pt idx="123">
                        <c:v>3.2589999999999999</c:v>
                      </c:pt>
                      <c:pt idx="124">
                        <c:v>3.2589999999999999</c:v>
                      </c:pt>
                      <c:pt idx="125">
                        <c:v>3.2589999999999999</c:v>
                      </c:pt>
                      <c:pt idx="126">
                        <c:v>3.2589999999999999</c:v>
                      </c:pt>
                      <c:pt idx="127">
                        <c:v>3.2589999999999999</c:v>
                      </c:pt>
                      <c:pt idx="128">
                        <c:v>3.26</c:v>
                      </c:pt>
                      <c:pt idx="129">
                        <c:v>3.26</c:v>
                      </c:pt>
                      <c:pt idx="130">
                        <c:v>3.26</c:v>
                      </c:pt>
                      <c:pt idx="131">
                        <c:v>3.26</c:v>
                      </c:pt>
                      <c:pt idx="132">
                        <c:v>3.26</c:v>
                      </c:pt>
                      <c:pt idx="133">
                        <c:v>3.26</c:v>
                      </c:pt>
                      <c:pt idx="134">
                        <c:v>3.2610000000000001</c:v>
                      </c:pt>
                      <c:pt idx="135">
                        <c:v>3.2610000000000001</c:v>
                      </c:pt>
                      <c:pt idx="136">
                        <c:v>3.2610000000000001</c:v>
                      </c:pt>
                      <c:pt idx="137">
                        <c:v>3.2610000000000001</c:v>
                      </c:pt>
                      <c:pt idx="138">
                        <c:v>3.2610000000000001</c:v>
                      </c:pt>
                      <c:pt idx="139">
                        <c:v>3.2610000000000001</c:v>
                      </c:pt>
                      <c:pt idx="140">
                        <c:v>3.262</c:v>
                      </c:pt>
                      <c:pt idx="141">
                        <c:v>3.262</c:v>
                      </c:pt>
                      <c:pt idx="142">
                        <c:v>3.262</c:v>
                      </c:pt>
                      <c:pt idx="143">
                        <c:v>3.262</c:v>
                      </c:pt>
                      <c:pt idx="144">
                        <c:v>3.262</c:v>
                      </c:pt>
                      <c:pt idx="145">
                        <c:v>3.262</c:v>
                      </c:pt>
                      <c:pt idx="146">
                        <c:v>3.262</c:v>
                      </c:pt>
                      <c:pt idx="147">
                        <c:v>3.2629999999999999</c:v>
                      </c:pt>
                      <c:pt idx="148">
                        <c:v>3.2629999999999999</c:v>
                      </c:pt>
                      <c:pt idx="149">
                        <c:v>3.2629999999999999</c:v>
                      </c:pt>
                      <c:pt idx="150">
                        <c:v>3.2629999999999999</c:v>
                      </c:pt>
                      <c:pt idx="151">
                        <c:v>3.2629999999999999</c:v>
                      </c:pt>
                      <c:pt idx="152">
                        <c:v>3.2629999999999999</c:v>
                      </c:pt>
                      <c:pt idx="153">
                        <c:v>3.2629999999999999</c:v>
                      </c:pt>
                      <c:pt idx="154">
                        <c:v>3.2629999999999999</c:v>
                      </c:pt>
                      <c:pt idx="155">
                        <c:v>3.2639999999999998</c:v>
                      </c:pt>
                      <c:pt idx="156">
                        <c:v>3.2639999999999998</c:v>
                      </c:pt>
                      <c:pt idx="157">
                        <c:v>3.2639999999999998</c:v>
                      </c:pt>
                      <c:pt idx="158">
                        <c:v>3.2639999999999998</c:v>
                      </c:pt>
                      <c:pt idx="159">
                        <c:v>3.2639999999999998</c:v>
                      </c:pt>
                      <c:pt idx="160">
                        <c:v>3.2639999999999998</c:v>
                      </c:pt>
                      <c:pt idx="161">
                        <c:v>3.2639999999999998</c:v>
                      </c:pt>
                      <c:pt idx="162">
                        <c:v>3.2650000000000001</c:v>
                      </c:pt>
                      <c:pt idx="163">
                        <c:v>3.2650000000000001</c:v>
                      </c:pt>
                      <c:pt idx="164">
                        <c:v>3.2650000000000001</c:v>
                      </c:pt>
                      <c:pt idx="165">
                        <c:v>3.2639999999999998</c:v>
                      </c:pt>
                      <c:pt idx="166">
                        <c:v>3.2650000000000001</c:v>
                      </c:pt>
                      <c:pt idx="167">
                        <c:v>3.2650000000000001</c:v>
                      </c:pt>
                      <c:pt idx="168">
                        <c:v>3.2650000000000001</c:v>
                      </c:pt>
                      <c:pt idx="169">
                        <c:v>3.2650000000000001</c:v>
                      </c:pt>
                      <c:pt idx="170">
                        <c:v>3.2650000000000001</c:v>
                      </c:pt>
                      <c:pt idx="171">
                        <c:v>3.2650000000000001</c:v>
                      </c:pt>
                      <c:pt idx="172">
                        <c:v>3.2650000000000001</c:v>
                      </c:pt>
                      <c:pt idx="173">
                        <c:v>3.2650000000000001</c:v>
                      </c:pt>
                      <c:pt idx="174">
                        <c:v>3.2650000000000001</c:v>
                      </c:pt>
                      <c:pt idx="175">
                        <c:v>3.2650000000000001</c:v>
                      </c:pt>
                      <c:pt idx="176">
                        <c:v>3.266</c:v>
                      </c:pt>
                      <c:pt idx="177">
                        <c:v>3.266</c:v>
                      </c:pt>
                      <c:pt idx="178">
                        <c:v>3.266</c:v>
                      </c:pt>
                      <c:pt idx="179">
                        <c:v>3.266</c:v>
                      </c:pt>
                      <c:pt idx="180">
                        <c:v>3.266</c:v>
                      </c:pt>
                      <c:pt idx="181">
                        <c:v>3.266</c:v>
                      </c:pt>
                      <c:pt idx="182">
                        <c:v>3.266</c:v>
                      </c:pt>
                      <c:pt idx="183">
                        <c:v>3.266</c:v>
                      </c:pt>
                      <c:pt idx="184">
                        <c:v>3.266</c:v>
                      </c:pt>
                      <c:pt idx="185">
                        <c:v>3.266</c:v>
                      </c:pt>
                      <c:pt idx="186">
                        <c:v>3.266</c:v>
                      </c:pt>
                      <c:pt idx="187">
                        <c:v>3.266</c:v>
                      </c:pt>
                      <c:pt idx="188">
                        <c:v>3.266</c:v>
                      </c:pt>
                      <c:pt idx="189">
                        <c:v>3.266</c:v>
                      </c:pt>
                      <c:pt idx="190">
                        <c:v>3.266</c:v>
                      </c:pt>
                      <c:pt idx="191">
                        <c:v>3.266</c:v>
                      </c:pt>
                      <c:pt idx="192">
                        <c:v>3.266</c:v>
                      </c:pt>
                      <c:pt idx="193">
                        <c:v>3.266</c:v>
                      </c:pt>
                      <c:pt idx="194">
                        <c:v>3.266</c:v>
                      </c:pt>
                      <c:pt idx="195">
                        <c:v>3.266</c:v>
                      </c:pt>
                      <c:pt idx="196">
                        <c:v>3.266</c:v>
                      </c:pt>
                      <c:pt idx="197">
                        <c:v>3.266</c:v>
                      </c:pt>
                      <c:pt idx="198">
                        <c:v>3.266</c:v>
                      </c:pt>
                      <c:pt idx="199">
                        <c:v>3.266</c:v>
                      </c:pt>
                      <c:pt idx="200">
                        <c:v>3.266</c:v>
                      </c:pt>
                      <c:pt idx="201">
                        <c:v>3.266</c:v>
                      </c:pt>
                      <c:pt idx="202">
                        <c:v>3.266</c:v>
                      </c:pt>
                      <c:pt idx="203">
                        <c:v>3.266</c:v>
                      </c:pt>
                      <c:pt idx="204">
                        <c:v>3.266</c:v>
                      </c:pt>
                      <c:pt idx="205">
                        <c:v>3.266</c:v>
                      </c:pt>
                      <c:pt idx="206">
                        <c:v>3.266</c:v>
                      </c:pt>
                      <c:pt idx="207">
                        <c:v>3.266</c:v>
                      </c:pt>
                      <c:pt idx="208">
                        <c:v>3.266</c:v>
                      </c:pt>
                      <c:pt idx="209">
                        <c:v>3.266</c:v>
                      </c:pt>
                      <c:pt idx="210">
                        <c:v>3.266</c:v>
                      </c:pt>
                      <c:pt idx="211">
                        <c:v>3.266</c:v>
                      </c:pt>
                      <c:pt idx="212">
                        <c:v>3.266</c:v>
                      </c:pt>
                      <c:pt idx="213">
                        <c:v>3.266</c:v>
                      </c:pt>
                      <c:pt idx="214">
                        <c:v>3.266</c:v>
                      </c:pt>
                      <c:pt idx="215">
                        <c:v>3.266</c:v>
                      </c:pt>
                    </c:numCache>
                  </c:numRef>
                </c:yVal>
                <c:smooth val="0"/>
                <c:extLst xmlns:c15="http://schemas.microsoft.com/office/drawing/2012/chart">
                  <c:ext xmlns:c16="http://schemas.microsoft.com/office/drawing/2014/chart" uri="{C3380CC4-5D6E-409C-BE32-E72D297353CC}">
                    <c16:uniqueId val="{00000007-A68B-4C68-ADD3-072539DA3713}"/>
                  </c:ext>
                </c:extLst>
              </c15:ser>
            </c15:filteredScatterSeries>
          </c:ext>
        </c:extLst>
      </c:scatterChart>
      <c:valAx>
        <c:axId val="245384592"/>
        <c:scaling>
          <c:orientation val="minMax"/>
          <c:max val="1.5000000000000003E-2"/>
          <c:min val="0"/>
        </c:scaling>
        <c:delete val="0"/>
        <c:axPos val="b"/>
        <c:majorGridlines>
          <c:spPr>
            <a:ln w="9525" cap="flat" cmpd="sng" algn="ctr">
              <a:solidFill>
                <a:schemeClr val="tx1">
                  <a:lumMod val="15000"/>
                  <a:lumOff val="85000"/>
                </a:schemeClr>
              </a:solidFill>
              <a:round/>
            </a:ln>
            <a:effectLst/>
          </c:spPr>
        </c:majorGridlines>
        <c:numFmt formatCode="h:mm:ss"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387336"/>
        <c:crossesAt val="-4"/>
        <c:crossBetween val="midCat"/>
      </c:valAx>
      <c:valAx>
        <c:axId val="245387336"/>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Temperature</a:t>
                </a:r>
                <a:r>
                  <a:rPr lang="en-US" baseline="0" dirty="0"/>
                  <a:t> (C</a:t>
                </a:r>
                <a:r>
                  <a:rPr lang="en-US" dirty="0"/>
                  <a:t>)</a:t>
                </a:r>
              </a:p>
            </c:rich>
          </c:tx>
          <c:layout>
            <c:manualLayout>
              <c:xMode val="edge"/>
              <c:yMode val="edge"/>
              <c:x val="2.5920473685987842E-2"/>
              <c:y val="0.3970776111485672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3845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0.40566</cdr:x>
      <cdr:y>0.11785</cdr:y>
    </cdr:from>
    <cdr:to>
      <cdr:x>0.53302</cdr:x>
      <cdr:y>0.55559</cdr:y>
    </cdr:to>
    <cdr:cxnSp macro="">
      <cdr:nvCxnSpPr>
        <cdr:cNvPr id="3" name="Straight Arrow Connector 2"/>
        <cdr:cNvCxnSpPr/>
      </cdr:nvCxnSpPr>
      <cdr:spPr>
        <a:xfrm xmlns:a="http://schemas.openxmlformats.org/drawingml/2006/main">
          <a:off x="2184400" y="533400"/>
          <a:ext cx="685800" cy="1981200"/>
        </a:xfrm>
        <a:prstGeom xmlns:a="http://schemas.openxmlformats.org/drawingml/2006/main" prst="straightConnector1">
          <a:avLst/>
        </a:prstGeom>
        <a:ln xmlns:a="http://schemas.openxmlformats.org/drawingml/2006/main">
          <a:tailEnd type="triangle"/>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0.43631</cdr:x>
      <cdr:y>0.18974</cdr:y>
    </cdr:from>
    <cdr:to>
      <cdr:x>0.49291</cdr:x>
      <cdr:y>0.42545</cdr:y>
    </cdr:to>
    <cdr:sp macro="" textlink="">
      <cdr:nvSpPr>
        <cdr:cNvPr id="4" name="TextBox 3"/>
        <cdr:cNvSpPr txBox="1"/>
      </cdr:nvSpPr>
      <cdr:spPr>
        <a:xfrm xmlns:a="http://schemas.openxmlformats.org/drawingml/2006/main" rot="4262391">
          <a:off x="1968438" y="1239776"/>
          <a:ext cx="1066800" cy="304800"/>
        </a:xfrm>
        <a:prstGeom xmlns:a="http://schemas.openxmlformats.org/drawingml/2006/main" prst="rect">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wrap="none" rtlCol="0"/>
        <a:lstStyle xmlns:a="http://schemas.openxmlformats.org/drawingml/2006/main"/>
        <a:p xmlns:a="http://schemas.openxmlformats.org/drawingml/2006/main">
          <a:r>
            <a:rPr lang="en-US" sz="1100" dirty="0"/>
            <a:t>First Generation</a:t>
          </a:r>
        </a:p>
      </cdr:txBody>
    </cdr:sp>
  </cdr:relSizeAnchor>
  <cdr:relSizeAnchor xmlns:cdr="http://schemas.openxmlformats.org/drawingml/2006/chartDrawing">
    <cdr:from>
      <cdr:x>0.50472</cdr:x>
      <cdr:y>0.06411</cdr:y>
    </cdr:from>
    <cdr:to>
      <cdr:x>0.9434</cdr:x>
      <cdr:y>0.06411</cdr:y>
    </cdr:to>
    <cdr:cxnSp macro="">
      <cdr:nvCxnSpPr>
        <cdr:cNvPr id="5" name="Straight Arrow Connector 4"/>
        <cdr:cNvCxnSpPr/>
      </cdr:nvCxnSpPr>
      <cdr:spPr>
        <a:xfrm xmlns:a="http://schemas.openxmlformats.org/drawingml/2006/main">
          <a:off x="2717800" y="304800"/>
          <a:ext cx="2362200" cy="0"/>
        </a:xfrm>
        <a:prstGeom xmlns:a="http://schemas.openxmlformats.org/drawingml/2006/main" prst="straightConnector1">
          <a:avLst/>
        </a:prstGeom>
        <a:ln xmlns:a="http://schemas.openxmlformats.org/drawingml/2006/main">
          <a:tailEnd type="triangle"/>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0.60377</cdr:x>
      <cdr:y>0</cdr:y>
    </cdr:from>
    <cdr:to>
      <cdr:x>0.80189</cdr:x>
      <cdr:y>0.06734</cdr:y>
    </cdr:to>
    <cdr:sp macro="" textlink="">
      <cdr:nvSpPr>
        <cdr:cNvPr id="8" name="TextBox 1"/>
        <cdr:cNvSpPr txBox="1"/>
      </cdr:nvSpPr>
      <cdr:spPr>
        <a:xfrm xmlns:a="http://schemas.openxmlformats.org/drawingml/2006/main">
          <a:off x="3251200" y="-1600200"/>
          <a:ext cx="1066800" cy="30480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100" dirty="0"/>
            <a:t>Third Generation</a:t>
          </a:r>
        </a:p>
      </cdr:txBody>
    </cdr:sp>
  </cdr:relSizeAnchor>
  <cdr:relSizeAnchor xmlns:cdr="http://schemas.openxmlformats.org/drawingml/2006/chartDrawing">
    <cdr:from>
      <cdr:x>0.54717</cdr:x>
      <cdr:y>0.11219</cdr:y>
    </cdr:from>
    <cdr:to>
      <cdr:x>0.66038</cdr:x>
      <cdr:y>0.52888</cdr:y>
    </cdr:to>
    <cdr:cxnSp macro="">
      <cdr:nvCxnSpPr>
        <cdr:cNvPr id="9" name="Straight Arrow Connector 8"/>
        <cdr:cNvCxnSpPr/>
      </cdr:nvCxnSpPr>
      <cdr:spPr>
        <a:xfrm xmlns:a="http://schemas.openxmlformats.org/drawingml/2006/main">
          <a:off x="2946400" y="533400"/>
          <a:ext cx="609600" cy="1981200"/>
        </a:xfrm>
        <a:prstGeom xmlns:a="http://schemas.openxmlformats.org/drawingml/2006/main" prst="straightConnector1">
          <a:avLst/>
        </a:prstGeom>
        <a:ln xmlns:a="http://schemas.openxmlformats.org/drawingml/2006/main">
          <a:tailEnd type="triangle"/>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0.61285</cdr:x>
      <cdr:y>0.17945</cdr:y>
    </cdr:from>
    <cdr:to>
      <cdr:x>0.66611</cdr:x>
      <cdr:y>0.42936</cdr:y>
    </cdr:to>
    <cdr:sp macro="" textlink="">
      <cdr:nvSpPr>
        <cdr:cNvPr id="11" name="TextBox 1"/>
        <cdr:cNvSpPr txBox="1"/>
      </cdr:nvSpPr>
      <cdr:spPr>
        <a:xfrm xmlns:a="http://schemas.openxmlformats.org/drawingml/2006/main" rot="4381388">
          <a:off x="2849365" y="1303928"/>
          <a:ext cx="1188210" cy="286777"/>
        </a:xfrm>
        <a:prstGeom xmlns:a="http://schemas.openxmlformats.org/drawingml/2006/main" prst="rect">
          <a:avLst/>
        </a:prstGeom>
      </cdr:spPr>
      <cdr:style>
        <a:lnRef xmlns:a="http://schemas.openxmlformats.org/drawingml/2006/main" idx="2">
          <a:schemeClr val="accent3">
            <a:shade val="50000"/>
          </a:schemeClr>
        </a:lnRef>
        <a:fillRef xmlns:a="http://schemas.openxmlformats.org/drawingml/2006/main" idx="1">
          <a:schemeClr val="accent3"/>
        </a:fillRef>
        <a:effectRef xmlns:a="http://schemas.openxmlformats.org/drawingml/2006/main" idx="0">
          <a:schemeClr val="accent3"/>
        </a:effectRef>
        <a:fontRef xmlns:a="http://schemas.openxmlformats.org/drawingml/2006/main" idx="minor">
          <a:schemeClr val="lt1"/>
        </a:fontRef>
      </cdr:style>
      <cdr:txBody>
        <a:bodyPr xmlns:a="http://schemas.openxmlformats.org/drawingml/2006/main" wrap="none" rtlCol="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dirty="0"/>
            <a:t>Second</a:t>
          </a:r>
          <a:r>
            <a:rPr lang="en-US" sz="1100" dirty="0"/>
            <a:t> Generation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3334D67-7E59-4477-A402-DE7B6AEA1412}" type="datetimeFigureOut">
              <a:rPr lang="en-US" smtClean="0"/>
              <a:t>10/12/2016</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E248719-A9C3-43A5-99C0-70551D6839FC}" type="slidenum">
              <a:rPr lang="en-US" smtClean="0"/>
              <a:t>‹#›</a:t>
            </a:fld>
            <a:endParaRPr lang="en-US"/>
          </a:p>
        </p:txBody>
      </p:sp>
    </p:spTree>
    <p:extLst>
      <p:ext uri="{BB962C8B-B14F-4D97-AF65-F5344CB8AC3E}">
        <p14:creationId xmlns:p14="http://schemas.microsoft.com/office/powerpoint/2010/main" val="2436585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23C0FB6F-361D-4D1C-999D-580AEE323693}" type="datetimeFigureOut">
              <a:rPr lang="en-US"/>
              <a:pPr>
                <a:defRPr/>
              </a:pPr>
              <a:t>10/12/2016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pPr>
              <a:defRPr/>
            </a:pPr>
            <a:fld id="{77C9E5AB-B5A9-4240-94DA-55898818527A}" type="slidenum">
              <a:rPr lang="en-US"/>
              <a:pPr>
                <a:defRPr/>
              </a:pPr>
              <a:t>‹#›</a:t>
            </a:fld>
            <a:endParaRPr lang="en-US"/>
          </a:p>
        </p:txBody>
      </p:sp>
    </p:spTree>
    <p:extLst>
      <p:ext uri="{BB962C8B-B14F-4D97-AF65-F5344CB8AC3E}">
        <p14:creationId xmlns:p14="http://schemas.microsoft.com/office/powerpoint/2010/main" val="3110165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Generation</a:t>
            </a:r>
            <a:r>
              <a:rPr lang="en-US" baseline="0" dirty="0"/>
              <a:t> battery separators </a:t>
            </a:r>
            <a:r>
              <a:rPr lang="en-US" dirty="0"/>
              <a:t>made by the wet process and dry process have served the industry for</a:t>
            </a:r>
            <a:r>
              <a:rPr lang="en-US" baseline="0" dirty="0"/>
              <a:t> 20 years starting in 1990, and are suitable for small batteries where the total energy is not very high and energy density is critical.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4</a:t>
            </a:fld>
            <a:endParaRPr lang="en-US"/>
          </a:p>
        </p:txBody>
      </p:sp>
    </p:spTree>
    <p:extLst>
      <p:ext uri="{BB962C8B-B14F-4D97-AF65-F5344CB8AC3E}">
        <p14:creationId xmlns:p14="http://schemas.microsoft.com/office/powerpoint/2010/main" val="2396368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knows that when you drive a nail through the cell,</a:t>
            </a:r>
            <a:r>
              <a:rPr lang="en-US" baseline="0" dirty="0"/>
              <a:t> the nail shorts the aluminum and copper current collectors, and the voltage at the tabs goes immediately to zero and stays there.  This is exactly what happened with the 1</a:t>
            </a:r>
            <a:r>
              <a:rPr lang="en-US" baseline="30000" dirty="0"/>
              <a:t>st</a:t>
            </a:r>
            <a:r>
              <a:rPr lang="en-US" baseline="0" dirty="0"/>
              <a:t> and 2</a:t>
            </a:r>
            <a:r>
              <a:rPr lang="en-US" baseline="30000" dirty="0"/>
              <a:t>nd</a:t>
            </a:r>
            <a:r>
              <a:rPr lang="en-US" baseline="0" dirty="0"/>
              <a:t> generation separators.  But the two Dreamweaver 3</a:t>
            </a:r>
            <a:r>
              <a:rPr lang="en-US" baseline="30000" dirty="0"/>
              <a:t>rd</a:t>
            </a:r>
            <a:r>
              <a:rPr lang="en-US" baseline="0" dirty="0"/>
              <a:t> generation separators show only a ~100 mV drop, and a slow rise in voltage.  This means that a break has occurred somewhere in the copper – iron nail – aluminum short.  We’ll see later where it happened.  But first, look also at the temperatures.  The ceramic/PE cell went straight to 115 C, and the PP cell to 75 C, while the DWI Silver maxed out at 60 C, and the Gold only went to 40 C—barely even warm.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17</a:t>
            </a:fld>
            <a:endParaRPr lang="en-US"/>
          </a:p>
        </p:txBody>
      </p:sp>
    </p:spTree>
    <p:extLst>
      <p:ext uri="{BB962C8B-B14F-4D97-AF65-F5344CB8AC3E}">
        <p14:creationId xmlns:p14="http://schemas.microsoft.com/office/powerpoint/2010/main" val="79995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cells were dissected and photos taken</a:t>
            </a:r>
            <a:r>
              <a:rPr lang="en-US" baseline="0" dirty="0"/>
              <a:t> of every layer.  This is the cell made with PP.  There is macroscopic shrinkage at the right edge of the cell, exposing the edges of the electrode to a significant short.  Also, in the bottom pictures, the break came in the form of a split, which is what you might expect given the strong anisotropy of the strength of the material.  In the edges of the split, the electrodes are also shorted, generating more heat.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18</a:t>
            </a:fld>
            <a:endParaRPr lang="en-US"/>
          </a:p>
        </p:txBody>
      </p:sp>
    </p:spTree>
    <p:extLst>
      <p:ext uri="{BB962C8B-B14F-4D97-AF65-F5344CB8AC3E}">
        <p14:creationId xmlns:p14="http://schemas.microsoft.com/office/powerpoint/2010/main" val="3945297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cell made with the 2</a:t>
            </a:r>
            <a:r>
              <a:rPr lang="en-US" baseline="30000" dirty="0"/>
              <a:t>nd</a:t>
            </a:r>
            <a:r>
              <a:rPr lang="en-US" baseline="0" dirty="0"/>
              <a:t> generation ceramic coated separator, there was no macroscopic shrinkage, even though the cell temperature was higher.  But if you look at the hole, there is very significant cracking and shrinking of the separator, which created a larger short.  We made a mistake in not including a ruler in the pictures, but the nail was about 4 mm diameter, which means that the cracks were at least 6-8 mm by these photos.  This is a large short, which gave rise to the high temperature of the cell shortly after the nail was input.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19</a:t>
            </a:fld>
            <a:endParaRPr lang="en-US"/>
          </a:p>
        </p:txBody>
      </p:sp>
    </p:spTree>
    <p:extLst>
      <p:ext uri="{BB962C8B-B14F-4D97-AF65-F5344CB8AC3E}">
        <p14:creationId xmlns:p14="http://schemas.microsoft.com/office/powerpoint/2010/main" val="1966470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first 3</a:t>
            </a:r>
            <a:r>
              <a:rPr lang="en-US" baseline="30000" dirty="0"/>
              <a:t>rd</a:t>
            </a:r>
            <a:r>
              <a:rPr lang="en-US" dirty="0"/>
              <a:t> generation separator</a:t>
            </a:r>
            <a:r>
              <a:rPr lang="en-US" baseline="0" dirty="0"/>
              <a:t> (Dreamweaver Silver), the first thing you notice is no macroscopic shrinkage.  But also there is no shrinkage around the hole—only mechanical damage.  The bottom right picture is the worst layer we could find, out of two cells with 10 layers each.  There is charring of the separator, but no shrinkage, so even though it began to oxidize, it still separated the electrodes.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20</a:t>
            </a:fld>
            <a:endParaRPr lang="en-US"/>
          </a:p>
        </p:txBody>
      </p:sp>
    </p:spTree>
    <p:extLst>
      <p:ext uri="{BB962C8B-B14F-4D97-AF65-F5344CB8AC3E}">
        <p14:creationId xmlns:p14="http://schemas.microsoft.com/office/powerpoint/2010/main" val="404958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the Dreamweaver Gold,</a:t>
            </a:r>
            <a:r>
              <a:rPr lang="en-US" baseline="0" dirty="0"/>
              <a:t> the other 3</a:t>
            </a:r>
            <a:r>
              <a:rPr lang="en-US" baseline="30000" dirty="0"/>
              <a:t>rd</a:t>
            </a:r>
            <a:r>
              <a:rPr lang="en-US" baseline="0" dirty="0"/>
              <a:t> generation separator, there is only mechanical damage, with no shrinkage of any kind. And this makes sense, as the cell only went to 40 C, and it continued to work even with the nail sticking through it.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21</a:t>
            </a:fld>
            <a:endParaRPr lang="en-US"/>
          </a:p>
        </p:txBody>
      </p:sp>
    </p:spTree>
    <p:extLst>
      <p:ext uri="{BB962C8B-B14F-4D97-AF65-F5344CB8AC3E}">
        <p14:creationId xmlns:p14="http://schemas.microsoft.com/office/powerpoint/2010/main" val="336323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are on the slide.</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22</a:t>
            </a:fld>
            <a:endParaRPr lang="en-US"/>
          </a:p>
        </p:txBody>
      </p:sp>
    </p:spTree>
    <p:extLst>
      <p:ext uri="{BB962C8B-B14F-4D97-AF65-F5344CB8AC3E}">
        <p14:creationId xmlns:p14="http://schemas.microsoft.com/office/powerpoint/2010/main" val="236472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pictures to the right show and SEM of the edge of a copper current collector layer, with clean edges and some smearing, but little or no oxidation.  The bottom image is the edge of an aluminum layer, showing no clean edge, but significant oxidation product on the layer.  The cartoon to the bottom left represents what happens with a 3</a:t>
            </a:r>
            <a:r>
              <a:rPr lang="en-US" baseline="30000" dirty="0"/>
              <a:t>rd</a:t>
            </a:r>
            <a:r>
              <a:rPr lang="en-US" baseline="0" dirty="0"/>
              <a:t> generation separator: the aluminum layer retreats, with some oxidation product building up between the aluminum and the nail.  The aluminum and copper are no longer shorted, allowing the cell to go to its normal voltage.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23</a:t>
            </a:fld>
            <a:endParaRPr lang="en-US"/>
          </a:p>
        </p:txBody>
      </p:sp>
    </p:spTree>
    <p:extLst>
      <p:ext uri="{BB962C8B-B14F-4D97-AF65-F5344CB8AC3E}">
        <p14:creationId xmlns:p14="http://schemas.microsoft.com/office/powerpoint/2010/main" val="367123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above and cartoon seem to </a:t>
            </a:r>
            <a:r>
              <a:rPr lang="en-US"/>
              <a:t>be enough…</a:t>
            </a:r>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24</a:t>
            </a:fld>
            <a:endParaRPr lang="en-US"/>
          </a:p>
        </p:txBody>
      </p:sp>
    </p:spTree>
    <p:extLst>
      <p:ext uri="{BB962C8B-B14F-4D97-AF65-F5344CB8AC3E}">
        <p14:creationId xmlns:p14="http://schemas.microsoft.com/office/powerpoint/2010/main" val="110973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separators consist of first generation separators that have been coated with a high</a:t>
            </a:r>
            <a:r>
              <a:rPr lang="en-US" baseline="0" dirty="0"/>
              <a:t> temperature coating, generally ceramic or aramid.  The thermal shrinkage temperature can be increased by up to 50 C, and safety tests are improved for modest size cells.  However, the shrinkage improvement depends strongly on the morphology and thickness of the ceramic coatings.  For every 2</a:t>
            </a:r>
            <a:r>
              <a:rPr lang="en-US" baseline="30000" dirty="0"/>
              <a:t>nd</a:t>
            </a:r>
            <a:r>
              <a:rPr lang="en-US" baseline="0" dirty="0"/>
              <a:t> generation separator, there is a temperature at which the polymer film shrinkage overcomes the ceramic coating, and shrinkage occurs.</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5</a:t>
            </a:fld>
            <a:endParaRPr lang="en-US"/>
          </a:p>
        </p:txBody>
      </p:sp>
    </p:spTree>
    <p:extLst>
      <p:ext uri="{BB962C8B-B14F-4D97-AF65-F5344CB8AC3E}">
        <p14:creationId xmlns:p14="http://schemas.microsoft.com/office/powerpoint/2010/main" val="323657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TMA</a:t>
            </a:r>
            <a:r>
              <a:rPr lang="en-US" baseline="0" dirty="0"/>
              <a:t> can be used to measure shrinkage as a function of temperature.  First generation separator begin to shrink at 90 – 130 C.  Second generation separators can be stable to 180 C or so.  Third generation separators are stable to 300 – 500 C</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6</a:t>
            </a:fld>
            <a:endParaRPr lang="en-US"/>
          </a:p>
        </p:txBody>
      </p:sp>
    </p:spTree>
    <p:extLst>
      <p:ext uri="{BB962C8B-B14F-4D97-AF65-F5344CB8AC3E}">
        <p14:creationId xmlns:p14="http://schemas.microsoft.com/office/powerpoint/2010/main" val="215316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Dreamweaver’s third generation separators</a:t>
            </a:r>
            <a:r>
              <a:rPr lang="en-US" baseline="0" dirty="0"/>
              <a:t> are composed of a combination of microfibers and nanofibers, all of which have good thermal stability.  The nanofibers give good separation, while the microfibers add length and strength.  Thicknesses currently available range from 15 to 25 microns, with plans for materials as low as 10 microns in 2017-18.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7</a:t>
            </a:fld>
            <a:endParaRPr lang="en-US"/>
          </a:p>
        </p:txBody>
      </p:sp>
    </p:spTree>
    <p:extLst>
      <p:ext uri="{BB962C8B-B14F-4D97-AF65-F5344CB8AC3E}">
        <p14:creationId xmlns:p14="http://schemas.microsoft.com/office/powerpoint/2010/main" val="193839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pouch and cylindrical</a:t>
            </a:r>
            <a:r>
              <a:rPr lang="en-US" baseline="0" dirty="0"/>
              <a:t> cells, the electrical properties match those of first and second generation separators, including both discharge curves as well as cycle life, which is on the next slide.  The cells tested here are 26650 lithium iron phosphate production cells produced in China. The only change in the cell was to replace the separator.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12</a:t>
            </a:fld>
            <a:endParaRPr lang="en-US"/>
          </a:p>
        </p:txBody>
      </p:sp>
    </p:spTree>
    <p:extLst>
      <p:ext uri="{BB962C8B-B14F-4D97-AF65-F5344CB8AC3E}">
        <p14:creationId xmlns:p14="http://schemas.microsoft.com/office/powerpoint/2010/main" val="237966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Cycle life at both 25 C and 60 C match the first generation</a:t>
            </a:r>
            <a:r>
              <a:rPr lang="en-US" baseline="0" dirty="0"/>
              <a:t> comparison separator.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13</a:t>
            </a:fld>
            <a:endParaRPr lang="en-US"/>
          </a:p>
        </p:txBody>
      </p:sp>
    </p:spTree>
    <p:extLst>
      <p:ext uri="{BB962C8B-B14F-4D97-AF65-F5344CB8AC3E}">
        <p14:creationId xmlns:p14="http://schemas.microsoft.com/office/powerpoint/2010/main" val="249245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generation separators</a:t>
            </a:r>
            <a:r>
              <a:rPr lang="en-US" baseline="0" dirty="0"/>
              <a:t> provide safety in a cell with a completely different mechanism. By providing separation between the electrodes up to very high temperatures, other components of the cell are forced to break down first.  We all know that when a nail penetrates a cell, it shorts the copper and aluminum layers, generating a significant amount of heat. But if the separator doesn’t fail, what happens?  Let’s see.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14</a:t>
            </a:fld>
            <a:endParaRPr lang="en-US"/>
          </a:p>
        </p:txBody>
      </p:sp>
    </p:spTree>
    <p:extLst>
      <p:ext uri="{BB962C8B-B14F-4D97-AF65-F5344CB8AC3E}">
        <p14:creationId xmlns:p14="http://schemas.microsoft.com/office/powerpoint/2010/main" val="241690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what happens</a:t>
            </a:r>
            <a:r>
              <a:rPr lang="en-US" baseline="0" dirty="0"/>
              <a:t> when we saturate the separators with electrolyte and then light them on fire.  The Dreamweaver separators on the right and in the middle allow the electrolyte to burn off with little change in the separator.  The first generation separator on the left shrinks, melts, curls into a ball and then continues to burn itself.  This is a significant difference which plays out inside the cell differently as well. </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15</a:t>
            </a:fld>
            <a:endParaRPr lang="en-US"/>
          </a:p>
        </p:txBody>
      </p:sp>
    </p:spTree>
    <p:extLst>
      <p:ext uri="{BB962C8B-B14F-4D97-AF65-F5344CB8AC3E}">
        <p14:creationId xmlns:p14="http://schemas.microsoft.com/office/powerpoint/2010/main" val="133099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a:t>
            </a:r>
            <a:r>
              <a:rPr lang="en-US" baseline="0" dirty="0"/>
              <a:t> people test cells with 1</a:t>
            </a:r>
            <a:r>
              <a:rPr lang="en-US" baseline="30000" dirty="0"/>
              <a:t>st</a:t>
            </a:r>
            <a:r>
              <a:rPr lang="en-US" baseline="0" dirty="0"/>
              <a:t> and 2</a:t>
            </a:r>
            <a:r>
              <a:rPr lang="en-US" baseline="30000" dirty="0"/>
              <a:t>nd</a:t>
            </a:r>
            <a:r>
              <a:rPr lang="en-US" baseline="0" dirty="0"/>
              <a:t> generation separators in a hot box at 130 or 150 C.  But there is nothing magic about those temperatures.  At 170 C, the cells with 1</a:t>
            </a:r>
            <a:r>
              <a:rPr lang="en-US" baseline="30000" dirty="0"/>
              <a:t>st</a:t>
            </a:r>
            <a:r>
              <a:rPr lang="en-US" baseline="0" dirty="0"/>
              <a:t> and 2</a:t>
            </a:r>
            <a:r>
              <a:rPr lang="en-US" baseline="30000" dirty="0"/>
              <a:t>nd</a:t>
            </a:r>
            <a:r>
              <a:rPr lang="en-US" baseline="0" dirty="0"/>
              <a:t> generation separators fail after about 30 minutes, while the cells with Dreamweaver separators persist for over an hour.  The cells tested here, and in all the results shown later are 3 Ah pouch cells with LFP / graphite electrodes. The separators tested are a PP dry process separator (1</a:t>
            </a:r>
            <a:r>
              <a:rPr lang="en-US" baseline="30000" dirty="0"/>
              <a:t>st</a:t>
            </a:r>
            <a:r>
              <a:rPr lang="en-US" baseline="0" dirty="0"/>
              <a:t> generation), a PE wet process coated with ceramic (2</a:t>
            </a:r>
            <a:r>
              <a:rPr lang="en-US" baseline="30000" dirty="0"/>
              <a:t>nd</a:t>
            </a:r>
            <a:r>
              <a:rPr lang="en-US" baseline="0" dirty="0"/>
              <a:t> generation), and Dreamweaver Silver and Gold (two 3</a:t>
            </a:r>
            <a:r>
              <a:rPr lang="en-US" baseline="30000" dirty="0"/>
              <a:t>rd</a:t>
            </a:r>
            <a:r>
              <a:rPr lang="en-US" baseline="0" dirty="0"/>
              <a:t> generation separators)</a:t>
            </a:r>
            <a:endParaRPr lang="en-US" dirty="0"/>
          </a:p>
        </p:txBody>
      </p:sp>
      <p:sp>
        <p:nvSpPr>
          <p:cNvPr id="4" name="Slide Number Placeholder 3"/>
          <p:cNvSpPr>
            <a:spLocks noGrp="1"/>
          </p:cNvSpPr>
          <p:nvPr>
            <p:ph type="sldNum" sz="quarter" idx="10"/>
          </p:nvPr>
        </p:nvSpPr>
        <p:spPr/>
        <p:txBody>
          <a:bodyPr/>
          <a:lstStyle/>
          <a:p>
            <a:pPr>
              <a:defRPr/>
            </a:pPr>
            <a:fld id="{77C9E5AB-B5A9-4240-94DA-55898818527A}" type="slidenum">
              <a:rPr lang="en-US" smtClean="0"/>
              <a:pPr>
                <a:defRPr/>
              </a:pPr>
              <a:t>16</a:t>
            </a:fld>
            <a:endParaRPr lang="en-US"/>
          </a:p>
        </p:txBody>
      </p:sp>
    </p:spTree>
    <p:extLst>
      <p:ext uri="{BB962C8B-B14F-4D97-AF65-F5344CB8AC3E}">
        <p14:creationId xmlns:p14="http://schemas.microsoft.com/office/powerpoint/2010/main" val="266851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077ABCC-781E-47C8-A705-527BAD4237E7}"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784A33-74C2-4FBA-B16F-FC21DA3A308C}" type="slidenum">
              <a:rPr lang="en-US"/>
              <a:pPr>
                <a:defRPr/>
              </a:pPr>
              <a:t>‹#›</a:t>
            </a:fld>
            <a:endParaRPr lang="en-US"/>
          </a:p>
        </p:txBody>
      </p:sp>
    </p:spTree>
    <p:extLst>
      <p:ext uri="{BB962C8B-B14F-4D97-AF65-F5344CB8AC3E}">
        <p14:creationId xmlns:p14="http://schemas.microsoft.com/office/powerpoint/2010/main" val="309643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870FB4-B74E-4F7D-9677-676B7C191E45}"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B459DE-E2A4-4E5E-84F0-DB5110EAFFBF}" type="slidenum">
              <a:rPr lang="en-US"/>
              <a:pPr>
                <a:defRPr/>
              </a:pPr>
              <a:t>‹#›</a:t>
            </a:fld>
            <a:endParaRPr lang="en-US"/>
          </a:p>
        </p:txBody>
      </p:sp>
    </p:spTree>
    <p:extLst>
      <p:ext uri="{BB962C8B-B14F-4D97-AF65-F5344CB8AC3E}">
        <p14:creationId xmlns:p14="http://schemas.microsoft.com/office/powerpoint/2010/main" val="166066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56E03B-373A-429C-9F3B-8CAB50FB5758}"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F12FFE-A1D8-4298-AC9E-53C4A4958617}" type="slidenum">
              <a:rPr lang="en-US"/>
              <a:pPr>
                <a:defRPr/>
              </a:pPr>
              <a:t>‹#›</a:t>
            </a:fld>
            <a:endParaRPr lang="en-US"/>
          </a:p>
        </p:txBody>
      </p:sp>
    </p:spTree>
    <p:extLst>
      <p:ext uri="{BB962C8B-B14F-4D97-AF65-F5344CB8AC3E}">
        <p14:creationId xmlns:p14="http://schemas.microsoft.com/office/powerpoint/2010/main" val="355248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E97C45-8B89-4773-AB99-6D432EB02FBB}"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95F2F7-56A5-4CFB-8AA5-3C27CB96D426}" type="slidenum">
              <a:rPr lang="en-US"/>
              <a:pPr>
                <a:defRPr/>
              </a:pPr>
              <a:t>‹#›</a:t>
            </a:fld>
            <a:endParaRPr lang="en-US"/>
          </a:p>
        </p:txBody>
      </p:sp>
    </p:spTree>
    <p:extLst>
      <p:ext uri="{BB962C8B-B14F-4D97-AF65-F5344CB8AC3E}">
        <p14:creationId xmlns:p14="http://schemas.microsoft.com/office/powerpoint/2010/main" val="50170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DE70D76-6046-4718-A65E-AFA5FA95D362}"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FEB7A-CB22-40A9-8548-DFC76B481D4C}" type="slidenum">
              <a:rPr lang="en-US"/>
              <a:pPr>
                <a:defRPr/>
              </a:pPr>
              <a:t>‹#›</a:t>
            </a:fld>
            <a:endParaRPr lang="en-US"/>
          </a:p>
        </p:txBody>
      </p:sp>
    </p:spTree>
    <p:extLst>
      <p:ext uri="{BB962C8B-B14F-4D97-AF65-F5344CB8AC3E}">
        <p14:creationId xmlns:p14="http://schemas.microsoft.com/office/powerpoint/2010/main" val="205168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48DDFF-11CB-4BDE-963C-ADE23A8BAC99}"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0CBD89-2D1E-4546-81CD-8320515B8939}" type="slidenum">
              <a:rPr lang="en-US"/>
              <a:pPr>
                <a:defRPr/>
              </a:pPr>
              <a:t>‹#›</a:t>
            </a:fld>
            <a:endParaRPr lang="en-US"/>
          </a:p>
        </p:txBody>
      </p:sp>
    </p:spTree>
    <p:extLst>
      <p:ext uri="{BB962C8B-B14F-4D97-AF65-F5344CB8AC3E}">
        <p14:creationId xmlns:p14="http://schemas.microsoft.com/office/powerpoint/2010/main" val="421047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DC5C0F-F42F-4CB3-8DAC-E25B5EAB805B}" type="datetimeFigureOut">
              <a:rPr lang="en-US"/>
              <a:pPr>
                <a:defRPr/>
              </a:pPr>
              <a:t>10/12/2016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32B942-3798-4777-ADC4-B1056B5039DA}" type="slidenum">
              <a:rPr lang="en-US"/>
              <a:pPr>
                <a:defRPr/>
              </a:pPr>
              <a:t>‹#›</a:t>
            </a:fld>
            <a:endParaRPr lang="en-US"/>
          </a:p>
        </p:txBody>
      </p:sp>
    </p:spTree>
    <p:extLst>
      <p:ext uri="{BB962C8B-B14F-4D97-AF65-F5344CB8AC3E}">
        <p14:creationId xmlns:p14="http://schemas.microsoft.com/office/powerpoint/2010/main" val="4149743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241FAD1-C62F-4601-8446-52DD4B5EF1FE}" type="datetimeFigureOut">
              <a:rPr lang="en-US"/>
              <a:pPr>
                <a:defRPr/>
              </a:pPr>
              <a:t>10/12/2016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3B800D-ACCB-4ACC-92AF-2D82B8188B2E}" type="slidenum">
              <a:rPr lang="en-US"/>
              <a:pPr>
                <a:defRPr/>
              </a:pPr>
              <a:t>‹#›</a:t>
            </a:fld>
            <a:endParaRPr lang="en-US"/>
          </a:p>
        </p:txBody>
      </p:sp>
    </p:spTree>
    <p:extLst>
      <p:ext uri="{BB962C8B-B14F-4D97-AF65-F5344CB8AC3E}">
        <p14:creationId xmlns:p14="http://schemas.microsoft.com/office/powerpoint/2010/main" val="168853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F66735-DF18-4D21-8021-2611C37AB155}" type="datetimeFigureOut">
              <a:rPr lang="en-US"/>
              <a:pPr>
                <a:defRPr/>
              </a:pPr>
              <a:t>10/12/2016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8EE7D-29A0-4CD1-8CBB-8DC145CD0899}" type="slidenum">
              <a:rPr lang="en-US"/>
              <a:pPr>
                <a:defRPr/>
              </a:pPr>
              <a:t>‹#›</a:t>
            </a:fld>
            <a:endParaRPr lang="en-US"/>
          </a:p>
        </p:txBody>
      </p:sp>
    </p:spTree>
    <p:extLst>
      <p:ext uri="{BB962C8B-B14F-4D97-AF65-F5344CB8AC3E}">
        <p14:creationId xmlns:p14="http://schemas.microsoft.com/office/powerpoint/2010/main" val="103682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B9AA90F-4387-4D6F-BA63-635F3E568E6A}"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6D8C54-391D-4E66-8AE0-8765C667C531}" type="slidenum">
              <a:rPr lang="en-US"/>
              <a:pPr>
                <a:defRPr/>
              </a:pPr>
              <a:t>‹#›</a:t>
            </a:fld>
            <a:endParaRPr lang="en-US"/>
          </a:p>
        </p:txBody>
      </p:sp>
    </p:spTree>
    <p:extLst>
      <p:ext uri="{BB962C8B-B14F-4D97-AF65-F5344CB8AC3E}">
        <p14:creationId xmlns:p14="http://schemas.microsoft.com/office/powerpoint/2010/main" val="26724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779782-1632-4CFE-AFCB-3E30BF0D9B81}"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652BC-E09E-403A-AAC1-318D44284F49}" type="slidenum">
              <a:rPr lang="en-US"/>
              <a:pPr>
                <a:defRPr/>
              </a:pPr>
              <a:t>‹#›</a:t>
            </a:fld>
            <a:endParaRPr lang="en-US"/>
          </a:p>
        </p:txBody>
      </p:sp>
    </p:spTree>
    <p:extLst>
      <p:ext uri="{BB962C8B-B14F-4D97-AF65-F5344CB8AC3E}">
        <p14:creationId xmlns:p14="http://schemas.microsoft.com/office/powerpoint/2010/main" val="702246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AD577DA-B093-46EA-A90B-77B708813CA0}" type="datetimeFigureOut">
              <a:rPr lang="en-US"/>
              <a:pPr>
                <a:defRPr/>
              </a:pPr>
              <a:t>10/12/2016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91F90CE-3BDE-46CF-BB98-F69095E9EB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jp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9XWJgTlT1w" TargetMode="External"/><Relationship Id="rId5" Type="http://schemas.openxmlformats.org/officeDocument/2006/relationships/image" Target="../media/image39.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hyperlink" Target="https://www.google.com/url?sa=i&amp;rct=j&amp;q=&amp;esrc=s&amp;source=images&amp;cd=&amp;cad=rja&amp;uact=8&amp;ved=&amp;url=http://bossip.com/1263788/dont-blame-santa-usps-bans-all-hoverboard-shipments-on-airplanes-after-some-toys-catch-fire/&amp;bvm=bv.110151844,d.eWE&amp;psig=AFQjCNEQEtDJnnnhaozLY1tvAD4DFiQIUw&amp;ust=1452127150984851" TargetMode="Externa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9.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jpe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Brian.Morin@Dreamweaverintl.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23900" y="990600"/>
            <a:ext cx="10744200" cy="1470025"/>
          </a:xfrm>
        </p:spPr>
        <p:txBody>
          <a:bodyPr/>
          <a:lstStyle/>
          <a:p>
            <a:r>
              <a:rPr lang="en-US" sz="3200" dirty="0"/>
              <a:t>3</a:t>
            </a:r>
            <a:r>
              <a:rPr lang="en-US" sz="3200" baseline="30000" dirty="0"/>
              <a:t>rd</a:t>
            </a:r>
            <a:r>
              <a:rPr lang="en-US" sz="3200" dirty="0"/>
              <a:t> Generation Separators: Using Thermally Stable Separators to Turn the Aluminum Current Collector into a Fuse</a:t>
            </a:r>
          </a:p>
        </p:txBody>
      </p:sp>
      <p:sp>
        <p:nvSpPr>
          <p:cNvPr id="10" name="Subtitle 9"/>
          <p:cNvSpPr>
            <a:spLocks noGrp="1"/>
          </p:cNvSpPr>
          <p:nvPr>
            <p:ph type="subTitle" idx="1"/>
          </p:nvPr>
        </p:nvSpPr>
        <p:spPr>
          <a:xfrm>
            <a:off x="1828800" y="2971800"/>
            <a:ext cx="9144000" cy="1752600"/>
          </a:xfrm>
        </p:spPr>
        <p:txBody>
          <a:bodyPr>
            <a:noAutofit/>
          </a:bodyPr>
          <a:lstStyle/>
          <a:p>
            <a:pPr marL="742950" indent="-742950" algn="l">
              <a:buAutoNum type="arabicPeriod"/>
            </a:pPr>
            <a:r>
              <a:rPr lang="en-US" sz="2800" dirty="0">
                <a:solidFill>
                  <a:schemeClr val="tx1"/>
                </a:solidFill>
              </a:rPr>
              <a:t>First and Second Generation Separators</a:t>
            </a:r>
          </a:p>
          <a:p>
            <a:pPr marL="742950" indent="-742950" algn="l">
              <a:buAutoNum type="arabicPeriod"/>
            </a:pPr>
            <a:r>
              <a:rPr lang="en-US" sz="2800" dirty="0">
                <a:solidFill>
                  <a:schemeClr val="tx1"/>
                </a:solidFill>
              </a:rPr>
              <a:t>Third Generation Separators</a:t>
            </a:r>
          </a:p>
          <a:p>
            <a:pPr marL="742950" indent="-742950" algn="l">
              <a:buAutoNum type="arabicPeriod"/>
            </a:pPr>
            <a:r>
              <a:rPr lang="en-US" sz="2800" dirty="0">
                <a:solidFill>
                  <a:schemeClr val="tx1"/>
                </a:solidFill>
              </a:rPr>
              <a:t>Safety Testing</a:t>
            </a:r>
          </a:p>
          <a:p>
            <a:pPr marL="742950" indent="-742950" algn="l">
              <a:buAutoNum type="arabicPeriod"/>
            </a:pPr>
            <a:r>
              <a:rPr lang="en-US" sz="2800" dirty="0">
                <a:solidFill>
                  <a:schemeClr val="tx1"/>
                </a:solidFill>
              </a:rPr>
              <a:t>Nail Penetration Tests &amp; Autopsies</a:t>
            </a:r>
          </a:p>
          <a:p>
            <a:pPr marL="742950" indent="-742950" algn="l">
              <a:buAutoNum type="arabicPeriod"/>
            </a:pPr>
            <a:r>
              <a:rPr lang="en-US" sz="2800" dirty="0">
                <a:solidFill>
                  <a:schemeClr val="tx1"/>
                </a:solidFill>
              </a:rPr>
              <a:t>Benefits of Third Generation Thermally Stable Separators</a:t>
            </a:r>
          </a:p>
          <a:p>
            <a:pPr marL="742950" indent="-742950" algn="l">
              <a:buAutoNum type="arabicPeriod"/>
            </a:pPr>
            <a:endParaRPr lang="en-US" sz="28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5000" y="6172200"/>
            <a:ext cx="2421620" cy="437871"/>
          </a:xfrm>
          <a:prstGeom prst="rect">
            <a:avLst/>
          </a:prstGeom>
        </p:spPr>
      </p:pic>
    </p:spTree>
    <p:extLst>
      <p:ext uri="{BB962C8B-B14F-4D97-AF65-F5344CB8AC3E}">
        <p14:creationId xmlns:p14="http://schemas.microsoft.com/office/powerpoint/2010/main" val="3364125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DWI Tech #2: Unprecedented Safety</a:t>
            </a:r>
          </a:p>
        </p:txBody>
      </p:sp>
      <p:pic>
        <p:nvPicPr>
          <p:cNvPr id="32" name="Content Placeholder 3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014" y="3557818"/>
            <a:ext cx="3288406" cy="2321228"/>
          </a:xfr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17638"/>
            <a:ext cx="2654299" cy="1945535"/>
          </a:xfrm>
          <a:prstGeom prst="rect">
            <a:avLst/>
          </a:prstGeom>
        </p:spPr>
      </p:pic>
      <p:pic>
        <p:nvPicPr>
          <p:cNvPr id="34" name="Picture 33"/>
          <p:cNvPicPr>
            <a:picLocks noChangeAspect="1"/>
          </p:cNvPicPr>
          <p:nvPr/>
        </p:nvPicPr>
        <p:blipFill>
          <a:blip r:embed="rId4"/>
          <a:stretch>
            <a:fillRect/>
          </a:stretch>
        </p:blipFill>
        <p:spPr>
          <a:xfrm>
            <a:off x="5264477" y="3024997"/>
            <a:ext cx="1493055" cy="770609"/>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35833" t="27778" r="30833" b="34444"/>
          <a:stretch/>
        </p:blipFill>
        <p:spPr>
          <a:xfrm>
            <a:off x="8435023" y="4198438"/>
            <a:ext cx="2682008" cy="2279707"/>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5834" t="18889" r="63333" b="40000"/>
          <a:stretch/>
        </p:blipFill>
        <p:spPr>
          <a:xfrm>
            <a:off x="8633027" y="1509607"/>
            <a:ext cx="2285999" cy="2285999"/>
          </a:xfrm>
          <a:prstGeom prst="rect">
            <a:avLst/>
          </a:prstGeom>
        </p:spPr>
      </p:pic>
      <p:sp>
        <p:nvSpPr>
          <p:cNvPr id="38" name="TextBox 37"/>
          <p:cNvSpPr txBox="1"/>
          <p:nvPr/>
        </p:nvSpPr>
        <p:spPr>
          <a:xfrm>
            <a:off x="7543800" y="3862009"/>
            <a:ext cx="4405373" cy="338554"/>
          </a:xfrm>
          <a:prstGeom prst="rect">
            <a:avLst/>
          </a:prstGeom>
          <a:noFill/>
        </p:spPr>
        <p:txBody>
          <a:bodyPr wrap="none" rtlCol="0">
            <a:spAutoFit/>
          </a:bodyPr>
          <a:lstStyle/>
          <a:p>
            <a:r>
              <a:rPr lang="en-US" sz="1600" dirty="0"/>
              <a:t>Polyolefin on fire, a fraction of its original size. </a:t>
            </a:r>
          </a:p>
        </p:txBody>
      </p:sp>
      <p:sp>
        <p:nvSpPr>
          <p:cNvPr id="39" name="TextBox 38"/>
          <p:cNvSpPr txBox="1"/>
          <p:nvPr/>
        </p:nvSpPr>
        <p:spPr>
          <a:xfrm>
            <a:off x="7391400" y="6552965"/>
            <a:ext cx="4769254" cy="338554"/>
          </a:xfrm>
          <a:prstGeom prst="rect">
            <a:avLst/>
          </a:prstGeom>
          <a:noFill/>
        </p:spPr>
        <p:txBody>
          <a:bodyPr wrap="none" rtlCol="0">
            <a:spAutoFit/>
          </a:bodyPr>
          <a:lstStyle/>
          <a:p>
            <a:r>
              <a:rPr lang="en-US" sz="1600" dirty="0"/>
              <a:t>Gold after burning retains its original shape &amp; size.</a:t>
            </a:r>
          </a:p>
        </p:txBody>
      </p:sp>
      <p:sp>
        <p:nvSpPr>
          <p:cNvPr id="13" name="TextBox 12"/>
          <p:cNvSpPr txBox="1"/>
          <p:nvPr/>
        </p:nvSpPr>
        <p:spPr>
          <a:xfrm>
            <a:off x="0" y="5909846"/>
            <a:ext cx="4600940" cy="584775"/>
          </a:xfrm>
          <a:prstGeom prst="rect">
            <a:avLst/>
          </a:prstGeom>
          <a:noFill/>
        </p:spPr>
        <p:txBody>
          <a:bodyPr wrap="none" rtlCol="0">
            <a:spAutoFit/>
          </a:bodyPr>
          <a:lstStyle/>
          <a:p>
            <a:r>
              <a:rPr lang="en-US" sz="1600" dirty="0"/>
              <a:t>Aramid liquid crystal fiber stable to 550 C.</a:t>
            </a:r>
          </a:p>
          <a:p>
            <a:r>
              <a:rPr lang="en-US" sz="1600" dirty="0"/>
              <a:t>Does not melt, shrink or burn. Oxidizes in place. </a:t>
            </a:r>
          </a:p>
        </p:txBody>
      </p:sp>
      <p:pic>
        <p:nvPicPr>
          <p:cNvPr id="5" name="Picture 4"/>
          <p:cNvPicPr>
            <a:picLocks noChangeAspect="1"/>
          </p:cNvPicPr>
          <p:nvPr/>
        </p:nvPicPr>
        <p:blipFill>
          <a:blip r:embed="rId7"/>
          <a:stretch>
            <a:fillRect/>
          </a:stretch>
        </p:blipFill>
        <p:spPr>
          <a:xfrm>
            <a:off x="4717824" y="1747300"/>
            <a:ext cx="2444105" cy="1223962"/>
          </a:xfrm>
          <a:prstGeom prst="rect">
            <a:avLst/>
          </a:prstGeom>
        </p:spPr>
      </p:pic>
      <p:pic>
        <p:nvPicPr>
          <p:cNvPr id="6" name="Picture 5"/>
          <p:cNvPicPr>
            <a:picLocks noChangeAspect="1"/>
          </p:cNvPicPr>
          <p:nvPr/>
        </p:nvPicPr>
        <p:blipFill>
          <a:blip r:embed="rId8"/>
          <a:stretch>
            <a:fillRect/>
          </a:stretch>
        </p:blipFill>
        <p:spPr>
          <a:xfrm>
            <a:off x="4780643" y="5293173"/>
            <a:ext cx="2460724" cy="1291987"/>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1570" y="4031286"/>
            <a:ext cx="1966432" cy="930503"/>
          </a:xfrm>
          <a:prstGeom prst="rect">
            <a:avLst/>
          </a:prstGeom>
        </p:spPr>
      </p:pic>
    </p:spTree>
    <p:extLst>
      <p:ext uri="{BB962C8B-B14F-4D97-AF65-F5344CB8AC3E}">
        <p14:creationId xmlns:p14="http://schemas.microsoft.com/office/powerpoint/2010/main" val="4009282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DWI Tech #3: Thinnest Nonwoven Separators</a:t>
            </a:r>
          </a:p>
        </p:txBody>
      </p:sp>
      <p:sp>
        <p:nvSpPr>
          <p:cNvPr id="7" name="Content Placeholder 6"/>
          <p:cNvSpPr>
            <a:spLocks noGrp="1"/>
          </p:cNvSpPr>
          <p:nvPr>
            <p:ph sz="half" idx="1"/>
          </p:nvPr>
        </p:nvSpPr>
        <p:spPr/>
        <p:txBody>
          <a:bodyPr/>
          <a:lstStyle/>
          <a:p>
            <a:r>
              <a:rPr lang="en-US" dirty="0"/>
              <a:t>Use supercalendering to compress membranes</a:t>
            </a:r>
          </a:p>
          <a:p>
            <a:r>
              <a:rPr lang="en-US" dirty="0"/>
              <a:t>Control porosity 25-70%</a:t>
            </a:r>
          </a:p>
          <a:p>
            <a:r>
              <a:rPr lang="en-US" dirty="0"/>
              <a:t>15 micron today</a:t>
            </a:r>
          </a:p>
          <a:p>
            <a:r>
              <a:rPr lang="en-US" dirty="0"/>
              <a:t>10-12 microns in 2018</a:t>
            </a:r>
          </a:p>
        </p:txBody>
      </p:sp>
      <p:sp>
        <p:nvSpPr>
          <p:cNvPr id="8" name="Content Placeholder 7"/>
          <p:cNvSpPr>
            <a:spLocks noGrp="1"/>
          </p:cNvSpPr>
          <p:nvPr>
            <p:ph sz="half" idx="2"/>
          </p:nvPr>
        </p:nvSpPr>
        <p:spPr/>
        <p:txBody>
          <a:bodyPr/>
          <a:lstStyle/>
          <a:p>
            <a:endParaRPr lang="en-US"/>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48" y="4112109"/>
            <a:ext cx="5519352" cy="2288691"/>
          </a:xfrm>
          <a:prstGeom prst="rect">
            <a:avLst/>
          </a:prstGeom>
        </p:spPr>
      </p:pic>
      <p:sp>
        <p:nvSpPr>
          <p:cNvPr id="31" name="Rectangle 30"/>
          <p:cNvSpPr/>
          <p:nvPr/>
        </p:nvSpPr>
        <p:spPr>
          <a:xfrm>
            <a:off x="10135419" y="2438400"/>
            <a:ext cx="1904181" cy="914400"/>
          </a:xfrm>
          <a:prstGeom prst="rect">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p:cNvSpPr/>
          <p:nvPr/>
        </p:nvSpPr>
        <p:spPr>
          <a:xfrm>
            <a:off x="6285594" y="2793632"/>
            <a:ext cx="1914916"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TextBox 32"/>
          <p:cNvSpPr txBox="1"/>
          <p:nvPr/>
        </p:nvSpPr>
        <p:spPr>
          <a:xfrm>
            <a:off x="10521313" y="3342150"/>
            <a:ext cx="1241045" cy="738664"/>
          </a:xfrm>
          <a:prstGeom prst="rect">
            <a:avLst/>
          </a:prstGeom>
          <a:noFill/>
        </p:spPr>
        <p:txBody>
          <a:bodyPr wrap="none" rtlCol="0">
            <a:spAutoFit/>
          </a:bodyPr>
          <a:lstStyle/>
          <a:p>
            <a:r>
              <a:rPr lang="en-US" sz="1400" dirty="0"/>
              <a:t>Silver 25</a:t>
            </a:r>
          </a:p>
          <a:p>
            <a:r>
              <a:rPr lang="en-US" sz="1400" dirty="0"/>
              <a:t>25 microns</a:t>
            </a:r>
          </a:p>
          <a:p>
            <a:r>
              <a:rPr lang="en-US" sz="1400" dirty="0"/>
              <a:t>53% Porosity</a:t>
            </a:r>
          </a:p>
        </p:txBody>
      </p:sp>
      <p:sp>
        <p:nvSpPr>
          <p:cNvPr id="34" name="TextBox 33"/>
          <p:cNvSpPr txBox="1"/>
          <p:nvPr/>
        </p:nvSpPr>
        <p:spPr>
          <a:xfrm>
            <a:off x="6487155" y="3342150"/>
            <a:ext cx="1241045" cy="738664"/>
          </a:xfrm>
          <a:prstGeom prst="rect">
            <a:avLst/>
          </a:prstGeom>
          <a:noFill/>
        </p:spPr>
        <p:txBody>
          <a:bodyPr wrap="none" rtlCol="0">
            <a:spAutoFit/>
          </a:bodyPr>
          <a:lstStyle/>
          <a:p>
            <a:r>
              <a:rPr lang="en-US" sz="1400" dirty="0"/>
              <a:t>Silver 15</a:t>
            </a:r>
          </a:p>
          <a:p>
            <a:r>
              <a:rPr lang="en-US" sz="1400" dirty="0"/>
              <a:t>15 microns</a:t>
            </a:r>
          </a:p>
          <a:p>
            <a:r>
              <a:rPr lang="en-US" sz="1400" dirty="0"/>
              <a:t>30% Porosity</a:t>
            </a:r>
          </a:p>
        </p:txBody>
      </p:sp>
      <p:sp>
        <p:nvSpPr>
          <p:cNvPr id="35" name="Rectangle 34"/>
          <p:cNvSpPr/>
          <p:nvPr/>
        </p:nvSpPr>
        <p:spPr>
          <a:xfrm>
            <a:off x="8200510" y="2613684"/>
            <a:ext cx="1904181" cy="731520"/>
          </a:xfrm>
          <a:prstGeom prst="rect">
            <a:avLst/>
          </a:prstGeom>
          <a:solidFill>
            <a:srgbClr val="4F81BD">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8520018" y="3342150"/>
            <a:ext cx="1241045" cy="738664"/>
          </a:xfrm>
          <a:prstGeom prst="rect">
            <a:avLst/>
          </a:prstGeom>
          <a:noFill/>
        </p:spPr>
        <p:txBody>
          <a:bodyPr wrap="none" rtlCol="0">
            <a:spAutoFit/>
          </a:bodyPr>
          <a:lstStyle/>
          <a:p>
            <a:r>
              <a:rPr lang="en-US" sz="1400" dirty="0"/>
              <a:t>Silver 20</a:t>
            </a:r>
          </a:p>
          <a:p>
            <a:r>
              <a:rPr lang="en-US" sz="1400" dirty="0"/>
              <a:t>20 microns</a:t>
            </a:r>
          </a:p>
          <a:p>
            <a:r>
              <a:rPr lang="en-US" sz="1400" dirty="0"/>
              <a:t>35% Porosity</a:t>
            </a:r>
          </a:p>
        </p:txBody>
      </p:sp>
      <p:sp>
        <p:nvSpPr>
          <p:cNvPr id="37" name="Rectangle 36"/>
          <p:cNvSpPr/>
          <p:nvPr/>
        </p:nvSpPr>
        <p:spPr>
          <a:xfrm>
            <a:off x="9229513" y="4601057"/>
            <a:ext cx="2759676" cy="1097280"/>
          </a:xfrm>
          <a:prstGeom prst="rect">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6452557" y="5149697"/>
            <a:ext cx="2759676"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9791082" y="5667857"/>
            <a:ext cx="1241045" cy="738664"/>
          </a:xfrm>
          <a:prstGeom prst="rect">
            <a:avLst/>
          </a:prstGeom>
          <a:noFill/>
        </p:spPr>
        <p:txBody>
          <a:bodyPr wrap="none" rtlCol="0">
            <a:spAutoFit/>
          </a:bodyPr>
          <a:lstStyle/>
          <a:p>
            <a:r>
              <a:rPr lang="en-US" sz="1400" dirty="0"/>
              <a:t>Titanium 30</a:t>
            </a:r>
          </a:p>
          <a:p>
            <a:r>
              <a:rPr lang="en-US" sz="1400" dirty="0"/>
              <a:t>30 microns</a:t>
            </a:r>
          </a:p>
          <a:p>
            <a:r>
              <a:rPr lang="en-US" sz="1400" dirty="0"/>
              <a:t>60% Porosity</a:t>
            </a:r>
          </a:p>
        </p:txBody>
      </p:sp>
      <p:sp>
        <p:nvSpPr>
          <p:cNvPr id="40" name="TextBox 39"/>
          <p:cNvSpPr txBox="1"/>
          <p:nvPr/>
        </p:nvSpPr>
        <p:spPr>
          <a:xfrm>
            <a:off x="7118160" y="5667857"/>
            <a:ext cx="1241045" cy="738664"/>
          </a:xfrm>
          <a:prstGeom prst="rect">
            <a:avLst/>
          </a:prstGeom>
          <a:noFill/>
        </p:spPr>
        <p:txBody>
          <a:bodyPr wrap="none" rtlCol="0">
            <a:spAutoFit/>
          </a:bodyPr>
          <a:lstStyle/>
          <a:p>
            <a:r>
              <a:rPr lang="en-US" sz="1400" dirty="0"/>
              <a:t>Titanium 15</a:t>
            </a:r>
          </a:p>
          <a:p>
            <a:r>
              <a:rPr lang="en-US" sz="1400" dirty="0"/>
              <a:t>15 microns</a:t>
            </a:r>
          </a:p>
          <a:p>
            <a:r>
              <a:rPr lang="en-US" sz="1400" dirty="0"/>
              <a:t>35% Porosity</a:t>
            </a:r>
          </a:p>
        </p:txBody>
      </p:sp>
    </p:spTree>
    <p:extLst>
      <p:ext uri="{BB962C8B-B14F-4D97-AF65-F5344CB8AC3E}">
        <p14:creationId xmlns:p14="http://schemas.microsoft.com/office/powerpoint/2010/main" val="335119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8534400" y="3657600"/>
          <a:ext cx="3657600" cy="2167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4876800" y="1543110"/>
          <a:ext cx="3657600" cy="2168382"/>
        </p:xfrm>
        <a:graphic>
          <a:graphicData uri="http://schemas.openxmlformats.org/drawingml/2006/chart">
            <c:chart xmlns:c="http://schemas.openxmlformats.org/drawingml/2006/chart" xmlns:r="http://schemas.openxmlformats.org/officeDocument/2006/relationships" r:id="rId4"/>
          </a:graphicData>
        </a:graphic>
      </p:graphicFrame>
      <p:sp>
        <p:nvSpPr>
          <p:cNvPr id="15362" name="Title 1"/>
          <p:cNvSpPr>
            <a:spLocks noGrp="1"/>
          </p:cNvSpPr>
          <p:nvPr>
            <p:ph type="title"/>
          </p:nvPr>
        </p:nvSpPr>
        <p:spPr/>
        <p:txBody>
          <a:bodyPr/>
          <a:lstStyle/>
          <a:p>
            <a:r>
              <a:rPr lang="en-US" dirty="0"/>
              <a:t>1. Good Electricals</a:t>
            </a:r>
          </a:p>
        </p:txBody>
      </p:sp>
      <p:sp>
        <p:nvSpPr>
          <p:cNvPr id="15363" name="Content Placeholder 2"/>
          <p:cNvSpPr>
            <a:spLocks noGrp="1"/>
          </p:cNvSpPr>
          <p:nvPr>
            <p:ph sz="half" idx="4294967295"/>
          </p:nvPr>
        </p:nvSpPr>
        <p:spPr>
          <a:xfrm>
            <a:off x="571500" y="1595438"/>
            <a:ext cx="4229100" cy="4424362"/>
          </a:xfrm>
        </p:spPr>
        <p:txBody>
          <a:bodyPr>
            <a:normAutofit fontScale="92500" lnSpcReduction="10000"/>
          </a:bodyPr>
          <a:lstStyle/>
          <a:p>
            <a:r>
              <a:rPr lang="en-US" dirty="0"/>
              <a:t>3.2 Ah 26650 cells</a:t>
            </a:r>
          </a:p>
          <a:p>
            <a:r>
              <a:rPr lang="en-US" dirty="0"/>
              <a:t>Production cells</a:t>
            </a:r>
          </a:p>
          <a:p>
            <a:r>
              <a:rPr lang="en-US" dirty="0"/>
              <a:t>Li </a:t>
            </a:r>
            <a:r>
              <a:rPr lang="en-US" dirty="0" err="1"/>
              <a:t>FePO</a:t>
            </a:r>
            <a:r>
              <a:rPr lang="en-US" dirty="0"/>
              <a:t> cathode</a:t>
            </a:r>
          </a:p>
          <a:p>
            <a:r>
              <a:rPr lang="en-US" dirty="0"/>
              <a:t>Drop-in separator replacement </a:t>
            </a:r>
          </a:p>
          <a:p>
            <a:r>
              <a:rPr lang="en-US" dirty="0"/>
              <a:t>Equivalent at 1.6, 4.7 C</a:t>
            </a:r>
          </a:p>
          <a:p>
            <a:r>
              <a:rPr lang="en-US" dirty="0"/>
              <a:t>DWI higher at 9.4 C</a:t>
            </a:r>
          </a:p>
          <a:p>
            <a:r>
              <a:rPr lang="en-US" dirty="0"/>
              <a:t>Equivalent 25 C, 65 C cycling</a:t>
            </a:r>
          </a:p>
          <a:p>
            <a:endParaRPr lang="en-US" dirty="0"/>
          </a:p>
          <a:p>
            <a:endParaRPr lang="en-US" dirty="0"/>
          </a:p>
        </p:txBody>
      </p:sp>
      <p:sp>
        <p:nvSpPr>
          <p:cNvPr id="15368" name="TextBox 4"/>
          <p:cNvSpPr txBox="1">
            <a:spLocks noChangeArrowheads="1"/>
          </p:cNvSpPr>
          <p:nvPr/>
        </p:nvSpPr>
        <p:spPr bwMode="auto">
          <a:xfrm>
            <a:off x="5619750" y="2348568"/>
            <a:ext cx="914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a:t>1.6 C</a:t>
            </a:r>
          </a:p>
        </p:txBody>
      </p:sp>
      <p:sp>
        <p:nvSpPr>
          <p:cNvPr id="15370" name="TextBox 9"/>
          <p:cNvSpPr txBox="1">
            <a:spLocks noChangeArrowheads="1"/>
          </p:cNvSpPr>
          <p:nvPr/>
        </p:nvSpPr>
        <p:spPr bwMode="auto">
          <a:xfrm>
            <a:off x="9163483" y="44196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a:t>9.4 C</a:t>
            </a:r>
          </a:p>
        </p:txBody>
      </p:sp>
      <p:graphicFrame>
        <p:nvGraphicFramePr>
          <p:cNvPr id="14" name="Chart 13"/>
          <p:cNvGraphicFramePr>
            <a:graphicFrameLocks/>
          </p:cNvGraphicFramePr>
          <p:nvPr>
            <p:extLst/>
          </p:nvPr>
        </p:nvGraphicFramePr>
        <p:xfrm>
          <a:off x="8534400" y="1543110"/>
          <a:ext cx="3657600" cy="2167128"/>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4"/>
          <p:cNvSpPr txBox="1">
            <a:spLocks noChangeArrowheads="1"/>
          </p:cNvSpPr>
          <p:nvPr/>
        </p:nvSpPr>
        <p:spPr bwMode="auto">
          <a:xfrm>
            <a:off x="9163483" y="2348568"/>
            <a:ext cx="9140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dirty="0"/>
              <a:t>4.7 C</a:t>
            </a:r>
          </a:p>
        </p:txBody>
      </p:sp>
    </p:spTree>
    <p:extLst>
      <p:ext uri="{BB962C8B-B14F-4D97-AF65-F5344CB8AC3E}">
        <p14:creationId xmlns:p14="http://schemas.microsoft.com/office/powerpoint/2010/main" val="292909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a:r>
              <a:rPr lang="en-US" dirty="0"/>
              <a:t>Cycle Data: 1000 Cycles at 25 C, 60 C</a:t>
            </a:r>
          </a:p>
        </p:txBody>
      </p:sp>
      <p:sp>
        <p:nvSpPr>
          <p:cNvPr id="2" name="Content Placeholder 1"/>
          <p:cNvSpPr>
            <a:spLocks noGrp="1"/>
          </p:cNvSpPr>
          <p:nvPr>
            <p:ph idx="1"/>
          </p:nvPr>
        </p:nvSpPr>
        <p:spPr/>
        <p:txBody>
          <a:bodyPr/>
          <a:lstStyle/>
          <a:p>
            <a:endParaRPr lang="en-US"/>
          </a:p>
        </p:txBody>
      </p:sp>
      <p:graphicFrame>
        <p:nvGraphicFramePr>
          <p:cNvPr id="6" name="Chart 5"/>
          <p:cNvGraphicFramePr>
            <a:graphicFrameLocks/>
          </p:cNvGraphicFramePr>
          <p:nvPr>
            <p:extLst/>
          </p:nvPr>
        </p:nvGraphicFramePr>
        <p:xfrm>
          <a:off x="762000" y="1600200"/>
          <a:ext cx="4572000" cy="47244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600199"/>
            <a:ext cx="5828196" cy="4713127"/>
          </a:xfrm>
          <a:prstGeom prst="rect">
            <a:avLst/>
          </a:prstGeom>
          <a:noFill/>
        </p:spPr>
      </p:pic>
    </p:spTree>
    <p:extLst>
      <p:ext uri="{BB962C8B-B14F-4D97-AF65-F5344CB8AC3E}">
        <p14:creationId xmlns:p14="http://schemas.microsoft.com/office/powerpoint/2010/main" val="1858828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9100" y="274638"/>
            <a:ext cx="11353800" cy="1143000"/>
          </a:xfrm>
        </p:spPr>
        <p:txBody>
          <a:bodyPr/>
          <a:lstStyle/>
          <a:p>
            <a:r>
              <a:rPr lang="en-US" dirty="0"/>
              <a:t>3</a:t>
            </a:r>
            <a:r>
              <a:rPr lang="en-US" baseline="30000" dirty="0"/>
              <a:t>rd</a:t>
            </a:r>
            <a:r>
              <a:rPr lang="en-US" dirty="0"/>
              <a:t> Generation Safety: A Complete Paradigm Shift</a:t>
            </a:r>
          </a:p>
        </p:txBody>
      </p:sp>
      <p:sp>
        <p:nvSpPr>
          <p:cNvPr id="41" name="Content Placeholder 40"/>
          <p:cNvSpPr>
            <a:spLocks noGrp="1"/>
          </p:cNvSpPr>
          <p:nvPr>
            <p:ph sz="half" idx="2"/>
          </p:nvPr>
        </p:nvSpPr>
        <p:spPr/>
        <p:txBody>
          <a:bodyPr/>
          <a:lstStyle/>
          <a:p>
            <a:r>
              <a:rPr lang="en-US" dirty="0"/>
              <a:t>Prior to test, electrodes are isolated</a:t>
            </a:r>
          </a:p>
          <a:p>
            <a:r>
              <a:rPr lang="en-US" dirty="0"/>
              <a:t>Nail closes circuit from aluminum to copper</a:t>
            </a:r>
          </a:p>
          <a:p>
            <a:r>
              <a:rPr lang="en-US" b="1" dirty="0">
                <a:solidFill>
                  <a:srgbClr val="FF0000"/>
                </a:solidFill>
              </a:rPr>
              <a:t>HEAT </a:t>
            </a:r>
            <a:r>
              <a:rPr lang="en-US" dirty="0"/>
              <a:t>is generated</a:t>
            </a:r>
          </a:p>
        </p:txBody>
      </p:sp>
      <p:sp>
        <p:nvSpPr>
          <p:cNvPr id="8" name="Rectangle 7"/>
          <p:cNvSpPr/>
          <p:nvPr/>
        </p:nvSpPr>
        <p:spPr>
          <a:xfrm>
            <a:off x="762000" y="2819400"/>
            <a:ext cx="4648200" cy="2286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Aluminum</a:t>
            </a:r>
          </a:p>
        </p:txBody>
      </p:sp>
      <p:sp>
        <p:nvSpPr>
          <p:cNvPr id="9" name="Rectangle 8"/>
          <p:cNvSpPr/>
          <p:nvPr/>
        </p:nvSpPr>
        <p:spPr>
          <a:xfrm>
            <a:off x="914400" y="3048000"/>
            <a:ext cx="426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Cathode</a:t>
            </a:r>
          </a:p>
        </p:txBody>
      </p:sp>
      <p:sp>
        <p:nvSpPr>
          <p:cNvPr id="10" name="Rectangle 9"/>
          <p:cNvSpPr/>
          <p:nvPr/>
        </p:nvSpPr>
        <p:spPr>
          <a:xfrm>
            <a:off x="609600" y="3505200"/>
            <a:ext cx="49530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t>Separator</a:t>
            </a:r>
          </a:p>
        </p:txBody>
      </p:sp>
      <p:sp>
        <p:nvSpPr>
          <p:cNvPr id="11" name="Rectangle 10"/>
          <p:cNvSpPr/>
          <p:nvPr/>
        </p:nvSpPr>
        <p:spPr>
          <a:xfrm>
            <a:off x="914400" y="3733800"/>
            <a:ext cx="42672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Anode</a:t>
            </a:r>
          </a:p>
        </p:txBody>
      </p:sp>
      <p:sp>
        <p:nvSpPr>
          <p:cNvPr id="12" name="Rectangle 11"/>
          <p:cNvSpPr/>
          <p:nvPr/>
        </p:nvSpPr>
        <p:spPr>
          <a:xfrm>
            <a:off x="762000" y="4191000"/>
            <a:ext cx="46482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Copper</a:t>
            </a:r>
          </a:p>
        </p:txBody>
      </p:sp>
      <p:sp>
        <p:nvSpPr>
          <p:cNvPr id="13" name="Pentagon 12"/>
          <p:cNvSpPr/>
          <p:nvPr/>
        </p:nvSpPr>
        <p:spPr>
          <a:xfrm rot="5400000">
            <a:off x="1295400" y="3124200"/>
            <a:ext cx="3200400" cy="304800"/>
          </a:xfrm>
          <a:prstGeom prst="homePlat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ghtning Bolt 26"/>
          <p:cNvSpPr/>
          <p:nvPr/>
        </p:nvSpPr>
        <p:spPr>
          <a:xfrm flipH="1">
            <a:off x="2514600" y="2683764"/>
            <a:ext cx="1066800" cy="1676400"/>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a:t>Flame Test: Saturated with Electrolyte</a:t>
            </a:r>
          </a:p>
        </p:txBody>
      </p:sp>
      <p:pic>
        <p:nvPicPr>
          <p:cNvPr id="6" name="Burning separators 1311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09700"/>
            <a:ext cx="9144000" cy="5143500"/>
          </a:xfrm>
          <a:prstGeom prst="rect">
            <a:avLst/>
          </a:prstGeom>
        </p:spPr>
      </p:pic>
      <p:sp>
        <p:nvSpPr>
          <p:cNvPr id="5" name="TextBox 4"/>
          <p:cNvSpPr txBox="1"/>
          <p:nvPr/>
        </p:nvSpPr>
        <p:spPr>
          <a:xfrm>
            <a:off x="8534400" y="1128780"/>
            <a:ext cx="2270173" cy="276999"/>
          </a:xfrm>
          <a:prstGeom prst="rect">
            <a:avLst/>
          </a:prstGeom>
          <a:noFill/>
        </p:spPr>
        <p:txBody>
          <a:bodyPr wrap="none" rtlCol="0">
            <a:spAutoFit/>
          </a:bodyPr>
          <a:lstStyle/>
          <a:p>
            <a:r>
              <a:rPr lang="en-US" sz="1200" dirty="0">
                <a:hlinkClick r:id="rId6"/>
              </a:rPr>
              <a:t>https://youtu.be/j9XWJgTlT1w</a:t>
            </a:r>
            <a:r>
              <a:rPr lang="en-US" sz="1200" dirty="0"/>
              <a:t> </a:t>
            </a:r>
          </a:p>
        </p:txBody>
      </p:sp>
      <p:sp>
        <p:nvSpPr>
          <p:cNvPr id="4" name="Rectangle 3"/>
          <p:cNvSpPr/>
          <p:nvPr/>
        </p:nvSpPr>
        <p:spPr>
          <a:xfrm>
            <a:off x="5978316" y="1082613"/>
            <a:ext cx="2556084" cy="369332"/>
          </a:xfrm>
          <a:prstGeom prst="rect">
            <a:avLst/>
          </a:prstGeom>
        </p:spPr>
        <p:txBody>
          <a:bodyPr wrap="none">
            <a:spAutoFit/>
          </a:bodyPr>
          <a:lstStyle/>
          <a:p>
            <a:pPr algn="just"/>
            <a:r>
              <a:rPr lang="en-US" dirty="0">
                <a:solidFill>
                  <a:srgbClr val="FF0000"/>
                </a:solidFill>
              </a:rPr>
              <a:t>WATCH THE VIDEO</a:t>
            </a:r>
            <a:r>
              <a:rPr lang="en-US" dirty="0">
                <a:solidFill>
                  <a:srgbClr val="FF0000"/>
                </a:solidFill>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32984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170 C Hot Box Tests</a:t>
            </a:r>
          </a:p>
        </p:txBody>
      </p:sp>
      <p:sp>
        <p:nvSpPr>
          <p:cNvPr id="3" name="Text Placeholder 2"/>
          <p:cNvSpPr>
            <a:spLocks noGrp="1"/>
          </p:cNvSpPr>
          <p:nvPr>
            <p:ph type="body" idx="1"/>
          </p:nvPr>
        </p:nvSpPr>
        <p:spPr/>
        <p:txBody>
          <a:bodyPr/>
          <a:lstStyle/>
          <a:p>
            <a:r>
              <a:rPr lang="en-US" dirty="0"/>
              <a:t>170 C Hot Box Temperature vs Time</a:t>
            </a:r>
          </a:p>
        </p:txBody>
      </p:sp>
      <p:sp>
        <p:nvSpPr>
          <p:cNvPr id="5" name="Text Placeholder 4"/>
          <p:cNvSpPr>
            <a:spLocks noGrp="1"/>
          </p:cNvSpPr>
          <p:nvPr>
            <p:ph type="body" sz="quarter" idx="3"/>
          </p:nvPr>
        </p:nvSpPr>
        <p:spPr/>
        <p:txBody>
          <a:bodyPr/>
          <a:lstStyle/>
          <a:p>
            <a:r>
              <a:rPr lang="en-US" dirty="0"/>
              <a:t>170 C Hot Box Voltage vs Time</a:t>
            </a:r>
          </a:p>
        </p:txBody>
      </p:sp>
      <p:graphicFrame>
        <p:nvGraphicFramePr>
          <p:cNvPr id="9" name="Content Placeholder 8"/>
          <p:cNvGraphicFramePr>
            <a:graphicFrameLocks noGrp="1"/>
          </p:cNvGraphicFramePr>
          <p:nvPr>
            <p:ph sz="half" idx="2"/>
            <p:extLst/>
          </p:nvPr>
        </p:nvGraphicFramePr>
        <p:xfrm>
          <a:off x="609600" y="2174875"/>
          <a:ext cx="5386388" cy="395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p:cNvGraphicFramePr>
            <a:graphicFrameLocks noGrp="1"/>
          </p:cNvGraphicFramePr>
          <p:nvPr>
            <p:ph sz="quarter" idx="4"/>
            <p:extLst/>
          </p:nvPr>
        </p:nvGraphicFramePr>
        <p:xfrm>
          <a:off x="6192838" y="2174875"/>
          <a:ext cx="5389562" cy="395128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333751" y="6096000"/>
            <a:ext cx="55244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Polyolefin separators failed at softening point of polymer.  DWI separators did not fail.</a:t>
            </a:r>
          </a:p>
        </p:txBody>
      </p:sp>
    </p:spTree>
    <p:extLst>
      <p:ext uri="{BB962C8B-B14F-4D97-AF65-F5344CB8AC3E}">
        <p14:creationId xmlns:p14="http://schemas.microsoft.com/office/powerpoint/2010/main" val="393235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Penetration</a:t>
            </a:r>
          </a:p>
        </p:txBody>
      </p:sp>
      <p:sp>
        <p:nvSpPr>
          <p:cNvPr id="10" name="Text Placeholder 9"/>
          <p:cNvSpPr>
            <a:spLocks noGrp="1"/>
          </p:cNvSpPr>
          <p:nvPr>
            <p:ph type="body" idx="1"/>
          </p:nvPr>
        </p:nvSpPr>
        <p:spPr/>
        <p:txBody>
          <a:bodyPr/>
          <a:lstStyle/>
          <a:p>
            <a:pPr algn="ctr"/>
            <a:r>
              <a:rPr lang="en-US" dirty="0"/>
              <a:t>Voltage</a:t>
            </a:r>
          </a:p>
        </p:txBody>
      </p:sp>
      <p:sp>
        <p:nvSpPr>
          <p:cNvPr id="12" name="Text Placeholder 11"/>
          <p:cNvSpPr>
            <a:spLocks noGrp="1"/>
          </p:cNvSpPr>
          <p:nvPr>
            <p:ph type="body" sz="quarter" idx="3"/>
          </p:nvPr>
        </p:nvSpPr>
        <p:spPr/>
        <p:txBody>
          <a:bodyPr/>
          <a:lstStyle/>
          <a:p>
            <a:pPr algn="ctr"/>
            <a:r>
              <a:rPr lang="en-US" dirty="0"/>
              <a:t>Temperature</a:t>
            </a:r>
          </a:p>
        </p:txBody>
      </p:sp>
      <p:graphicFrame>
        <p:nvGraphicFramePr>
          <p:cNvPr id="14" name="Content Placeholder 13"/>
          <p:cNvGraphicFramePr>
            <a:graphicFrameLocks noGrp="1"/>
          </p:cNvGraphicFramePr>
          <p:nvPr>
            <p:ph sz="half" idx="2"/>
            <p:extLst/>
          </p:nvPr>
        </p:nvGraphicFramePr>
        <p:xfrm>
          <a:off x="609600" y="2174875"/>
          <a:ext cx="5386388" cy="395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14"/>
          <p:cNvGraphicFramePr>
            <a:graphicFrameLocks noGrp="1"/>
          </p:cNvGraphicFramePr>
          <p:nvPr>
            <p:ph sz="quarter" idx="4"/>
            <p:extLst/>
          </p:nvPr>
        </p:nvGraphicFramePr>
        <p:xfrm>
          <a:off x="6192838" y="2174875"/>
          <a:ext cx="5389562" cy="395128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152400" y="6140018"/>
            <a:ext cx="570310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DWI Silver &amp; Gold maintained their voltage and functionality during the test, unlike  polyolefin separators.</a:t>
            </a:r>
          </a:p>
        </p:txBody>
      </p:sp>
      <p:sp>
        <p:nvSpPr>
          <p:cNvPr id="17" name="TextBox 16"/>
          <p:cNvSpPr txBox="1"/>
          <p:nvPr/>
        </p:nvSpPr>
        <p:spPr>
          <a:xfrm>
            <a:off x="6400800" y="6135469"/>
            <a:ext cx="570310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DWI Silver &amp; Gold had slower temp increase and reached a lower maximum temperature than polyolefin separators</a:t>
            </a:r>
          </a:p>
        </p:txBody>
      </p:sp>
    </p:spTree>
    <p:extLst>
      <p:ext uri="{BB962C8B-B14F-4D97-AF65-F5344CB8AC3E}">
        <p14:creationId xmlns:p14="http://schemas.microsoft.com/office/powerpoint/2010/main" val="4710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 1</a:t>
            </a:r>
            <a:r>
              <a:rPr lang="en-US" baseline="30000" dirty="0"/>
              <a:t>st</a:t>
            </a:r>
            <a:r>
              <a:rPr lang="en-US" dirty="0"/>
              <a:t> Generation Separator</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sz="1800" dirty="0"/>
              <a:t>Maximum cell temperature 75 C</a:t>
            </a:r>
          </a:p>
          <a:p>
            <a:pPr marL="285750" indent="-285750">
              <a:buFont typeface="Arial" panose="020B0604020202020204" pitchFamily="34" charset="0"/>
              <a:buChar char="•"/>
            </a:pPr>
            <a:r>
              <a:rPr lang="en-US" sz="1800" dirty="0"/>
              <a:t>Significant shrinkage around nail</a:t>
            </a:r>
          </a:p>
          <a:p>
            <a:pPr marL="285750" indent="-285750">
              <a:buFont typeface="Arial" panose="020B0604020202020204" pitchFamily="34" charset="0"/>
              <a:buChar char="•"/>
            </a:pPr>
            <a:r>
              <a:rPr lang="en-US" sz="1800" dirty="0"/>
              <a:t>Significant shrinkage far from nail</a:t>
            </a:r>
          </a:p>
          <a:p>
            <a:pPr marL="285750" indent="-285750">
              <a:buFont typeface="Arial" panose="020B0604020202020204" pitchFamily="34" charset="0"/>
              <a:buChar char="•"/>
            </a:pPr>
            <a:r>
              <a:rPr lang="en-US" sz="1800" dirty="0"/>
              <a:t>Splitting character around nail</a:t>
            </a:r>
          </a:p>
          <a:p>
            <a:pPr marL="742950" lvl="1" indent="-285750">
              <a:buFont typeface="Arial" panose="020B0604020202020204" pitchFamily="34" charset="0"/>
              <a:buChar char="•"/>
            </a:pPr>
            <a:r>
              <a:rPr lang="en-US" sz="1600" dirty="0"/>
              <a:t>Anisotropic tear characteristics</a:t>
            </a:r>
          </a:p>
          <a:p>
            <a:pPr marL="285750" indent="-285750">
              <a:buFont typeface="Arial" panose="020B0604020202020204" pitchFamily="34" charset="0"/>
              <a:buChar char="•"/>
            </a:pPr>
            <a:r>
              <a:rPr lang="en-US" sz="1800" dirty="0"/>
              <a:t>Significant exposed electrode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33" y="273050"/>
            <a:ext cx="3566160" cy="26746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240" y="273050"/>
            <a:ext cx="3566160" cy="26746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733" y="3505200"/>
            <a:ext cx="3566160" cy="26746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7240" y="3505200"/>
            <a:ext cx="3566160" cy="2674620"/>
          </a:xfrm>
          <a:prstGeom prst="rect">
            <a:avLst/>
          </a:prstGeom>
        </p:spPr>
      </p:pic>
    </p:spTree>
    <p:extLst>
      <p:ext uri="{BB962C8B-B14F-4D97-AF65-F5344CB8AC3E}">
        <p14:creationId xmlns:p14="http://schemas.microsoft.com/office/powerpoint/2010/main" val="57674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PE/Ceramic (2</a:t>
            </a:r>
            <a:r>
              <a:rPr lang="en-US" baseline="30000" dirty="0"/>
              <a:t>nd</a:t>
            </a:r>
            <a:r>
              <a:rPr lang="en-US" dirty="0"/>
              <a:t> Generation)</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sz="1800" dirty="0"/>
              <a:t>Maximum cell temperature 115 C</a:t>
            </a:r>
          </a:p>
          <a:p>
            <a:pPr marL="285750" indent="-285750">
              <a:buFont typeface="Arial" panose="020B0604020202020204" pitchFamily="34" charset="0"/>
              <a:buChar char="•"/>
            </a:pPr>
            <a:r>
              <a:rPr lang="en-US" sz="1800" dirty="0"/>
              <a:t>Significant shrinkage around nail</a:t>
            </a:r>
          </a:p>
          <a:p>
            <a:pPr marL="285750" indent="-285750">
              <a:buFont typeface="Arial" panose="020B0604020202020204" pitchFamily="34" charset="0"/>
              <a:buChar char="•"/>
            </a:pPr>
            <a:r>
              <a:rPr lang="en-US" sz="1800" dirty="0"/>
              <a:t>Cracking and splitting around nail</a:t>
            </a:r>
            <a:endParaRPr lang="en-US" dirty="0"/>
          </a:p>
          <a:p>
            <a:pPr marL="742950" lvl="1" indent="-285750">
              <a:buFont typeface="Arial" panose="020B0604020202020204" pitchFamily="34" charset="0"/>
              <a:buChar char="•"/>
            </a:pPr>
            <a:r>
              <a:rPr lang="en-US" sz="1600" dirty="0"/>
              <a:t>Isotropic strength character</a:t>
            </a:r>
          </a:p>
          <a:p>
            <a:pPr marL="285750" indent="-285750">
              <a:buFont typeface="Arial" panose="020B0604020202020204" pitchFamily="34" charset="0"/>
              <a:buChar char="•"/>
            </a:pPr>
            <a:r>
              <a:rPr lang="en-US" sz="1800" dirty="0"/>
              <a:t>Significant exposed electrode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33" y="273050"/>
            <a:ext cx="3566160" cy="26746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73050"/>
            <a:ext cx="3566160" cy="26746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733" y="3497580"/>
            <a:ext cx="3566160" cy="267462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3505200"/>
            <a:ext cx="3566160" cy="2674620"/>
          </a:xfrm>
          <a:prstGeom prst="rect">
            <a:avLst/>
          </a:prstGeom>
        </p:spPr>
      </p:pic>
    </p:spTree>
    <p:extLst>
      <p:ext uri="{BB962C8B-B14F-4D97-AF65-F5344CB8AC3E}">
        <p14:creationId xmlns:p14="http://schemas.microsoft.com/office/powerpoint/2010/main" val="53792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8522918" y="3224237"/>
            <a:ext cx="3669082" cy="665807"/>
          </a:xfrm>
          <a:prstGeom prst="rect">
            <a:avLst/>
          </a:prstGeom>
        </p:spPr>
      </p:pic>
      <p:sp>
        <p:nvSpPr>
          <p:cNvPr id="2" name="Title 1"/>
          <p:cNvSpPr>
            <a:spLocks noGrp="1"/>
          </p:cNvSpPr>
          <p:nvPr>
            <p:ph type="title"/>
          </p:nvPr>
        </p:nvSpPr>
        <p:spPr/>
        <p:txBody>
          <a:bodyPr/>
          <a:lstStyle/>
          <a:p>
            <a:r>
              <a:rPr lang="en-US" dirty="0"/>
              <a:t>The Problem</a:t>
            </a:r>
          </a:p>
        </p:txBody>
      </p:sp>
      <p:sp>
        <p:nvSpPr>
          <p:cNvPr id="11" name="Content Placeholder 10"/>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83" t="13333"/>
          <a:stretch/>
        </p:blipFill>
        <p:spPr bwMode="auto">
          <a:xfrm>
            <a:off x="269798" y="1183697"/>
            <a:ext cx="3540201" cy="2616799"/>
          </a:xfrm>
          <a:prstGeom prst="rect">
            <a:avLst/>
          </a:prstGeom>
          <a:ln>
            <a:noFill/>
          </a:ln>
          <a:extLst>
            <a:ext uri="{53640926-AAD7-44D8-BBD7-CCE9431645EC}">
              <a14:shadowObscured xmlns:a14="http://schemas.microsoft.com/office/drawing/2010/main"/>
            </a:ext>
          </a:extLst>
        </p:spPr>
      </p:pic>
      <p:sp>
        <p:nvSpPr>
          <p:cNvPr id="6" name="Text Box 9"/>
          <p:cNvSpPr txBox="1">
            <a:spLocks noChangeArrowheads="1"/>
          </p:cNvSpPr>
          <p:nvPr/>
        </p:nvSpPr>
        <p:spPr bwMode="auto">
          <a:xfrm>
            <a:off x="2794266" y="1327061"/>
            <a:ext cx="1015734"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Shrinkage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AutoShape 8"/>
          <p:cNvCxnSpPr>
            <a:cxnSpLocks noChangeShapeType="1"/>
          </p:cNvCxnSpPr>
          <p:nvPr/>
        </p:nvCxnSpPr>
        <p:spPr bwMode="auto">
          <a:xfrm flipV="1">
            <a:off x="2940063" y="1596820"/>
            <a:ext cx="107255" cy="536780"/>
          </a:xfrm>
          <a:prstGeom prst="straightConnector1">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11" y="3829812"/>
            <a:ext cx="3445579" cy="2549728"/>
          </a:xfrm>
          <a:prstGeom prst="rect">
            <a:avLst/>
          </a:prstGeom>
        </p:spPr>
      </p:pic>
      <p:cxnSp>
        <p:nvCxnSpPr>
          <p:cNvPr id="9" name="AutoShape 8"/>
          <p:cNvCxnSpPr>
            <a:cxnSpLocks noChangeShapeType="1"/>
          </p:cNvCxnSpPr>
          <p:nvPr/>
        </p:nvCxnSpPr>
        <p:spPr bwMode="auto">
          <a:xfrm flipV="1">
            <a:off x="2277925" y="4531384"/>
            <a:ext cx="381000" cy="504824"/>
          </a:xfrm>
          <a:prstGeom prst="straightConnector1">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cxnSp>
      <p:sp>
        <p:nvSpPr>
          <p:cNvPr id="12" name="Text Box 9"/>
          <p:cNvSpPr txBox="1">
            <a:spLocks noChangeArrowheads="1"/>
          </p:cNvSpPr>
          <p:nvPr/>
        </p:nvSpPr>
        <p:spPr bwMode="auto">
          <a:xfrm>
            <a:off x="1995400" y="4201450"/>
            <a:ext cx="20775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Shrinkage and splitting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Down Arrow 12"/>
          <p:cNvSpPr/>
          <p:nvPr/>
        </p:nvSpPr>
        <p:spPr>
          <a:xfrm rot="16200000">
            <a:off x="3936100" y="3426617"/>
            <a:ext cx="690563"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4795730" y="2971799"/>
            <a:ext cx="2519470" cy="1797791"/>
          </a:xfrm>
          <a:prstGeom prst="rect">
            <a:avLst/>
          </a:prstGeom>
        </p:spPr>
      </p:pic>
      <p:pic>
        <p:nvPicPr>
          <p:cNvPr id="15" name="Picture 14"/>
          <p:cNvPicPr>
            <a:picLocks noChangeAspect="1"/>
          </p:cNvPicPr>
          <p:nvPr/>
        </p:nvPicPr>
        <p:blipFill>
          <a:blip r:embed="rId6"/>
          <a:stretch>
            <a:fillRect/>
          </a:stretch>
        </p:blipFill>
        <p:spPr>
          <a:xfrm>
            <a:off x="4800637" y="4772382"/>
            <a:ext cx="2509656" cy="1741075"/>
          </a:xfrm>
          <a:prstGeom prst="rect">
            <a:avLst/>
          </a:prstGeom>
        </p:spPr>
      </p:pic>
      <p:sp>
        <p:nvSpPr>
          <p:cNvPr id="17" name="Down Arrow 16"/>
          <p:cNvSpPr/>
          <p:nvPr/>
        </p:nvSpPr>
        <p:spPr>
          <a:xfrm rot="16200000">
            <a:off x="7568037" y="3426618"/>
            <a:ext cx="690563"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stretch>
            <a:fillRect/>
          </a:stretch>
        </p:blipFill>
        <p:spPr>
          <a:xfrm>
            <a:off x="7946858" y="1865113"/>
            <a:ext cx="4223594" cy="581714"/>
          </a:xfrm>
          <a:prstGeom prst="rect">
            <a:avLst/>
          </a:prstGeom>
        </p:spPr>
      </p:pic>
      <p:pic>
        <p:nvPicPr>
          <p:cNvPr id="19" name="Picture 18"/>
          <p:cNvPicPr>
            <a:picLocks noChangeAspect="1"/>
          </p:cNvPicPr>
          <p:nvPr/>
        </p:nvPicPr>
        <p:blipFill>
          <a:blip r:embed="rId8"/>
          <a:stretch>
            <a:fillRect/>
          </a:stretch>
        </p:blipFill>
        <p:spPr>
          <a:xfrm>
            <a:off x="8686800" y="1676400"/>
            <a:ext cx="791635" cy="194864"/>
          </a:xfrm>
          <a:prstGeom prst="rect">
            <a:avLst/>
          </a:prstGeom>
        </p:spPr>
      </p:pic>
      <p:pic>
        <p:nvPicPr>
          <p:cNvPr id="1026" name="Picture 2" descr="https://bossip.files.wordpress.com/2015/12/hover2.jpg?w=700">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918" r="4146"/>
          <a:stretch/>
        </p:blipFill>
        <p:spPr bwMode="auto">
          <a:xfrm>
            <a:off x="4798165" y="1344168"/>
            <a:ext cx="2514600" cy="1627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a:off x="8534400" y="2523922"/>
            <a:ext cx="3636052" cy="380206"/>
          </a:xfrm>
          <a:prstGeom prst="rect">
            <a:avLst/>
          </a:prstGeom>
        </p:spPr>
      </p:pic>
      <p:pic>
        <p:nvPicPr>
          <p:cNvPr id="16" name="Picture 15"/>
          <p:cNvPicPr>
            <a:picLocks noChangeAspect="1"/>
          </p:cNvPicPr>
          <p:nvPr/>
        </p:nvPicPr>
        <p:blipFill>
          <a:blip r:embed="rId12"/>
          <a:stretch>
            <a:fillRect/>
          </a:stretch>
        </p:blipFill>
        <p:spPr>
          <a:xfrm>
            <a:off x="8534399" y="4201450"/>
            <a:ext cx="3653935" cy="737776"/>
          </a:xfrm>
          <a:prstGeom prst="rect">
            <a:avLst/>
          </a:prstGeom>
        </p:spPr>
      </p:pic>
      <p:pic>
        <p:nvPicPr>
          <p:cNvPr id="21" name="Picture 20"/>
          <p:cNvPicPr>
            <a:picLocks noChangeAspect="1"/>
          </p:cNvPicPr>
          <p:nvPr/>
        </p:nvPicPr>
        <p:blipFill>
          <a:blip r:embed="rId13"/>
          <a:stretch>
            <a:fillRect/>
          </a:stretch>
        </p:blipFill>
        <p:spPr>
          <a:xfrm>
            <a:off x="8481363" y="5212269"/>
            <a:ext cx="3689089" cy="583960"/>
          </a:xfrm>
          <a:prstGeom prst="rect">
            <a:avLst/>
          </a:prstGeom>
        </p:spPr>
      </p:pic>
      <p:pic>
        <p:nvPicPr>
          <p:cNvPr id="22" name="Picture 21"/>
          <p:cNvPicPr>
            <a:picLocks noChangeAspect="1"/>
          </p:cNvPicPr>
          <p:nvPr/>
        </p:nvPicPr>
        <p:blipFill>
          <a:blip r:embed="rId14"/>
          <a:stretch>
            <a:fillRect/>
          </a:stretch>
        </p:blipFill>
        <p:spPr>
          <a:xfrm>
            <a:off x="8534399" y="6012900"/>
            <a:ext cx="3636053" cy="783682"/>
          </a:xfrm>
          <a:prstGeom prst="rect">
            <a:avLst/>
          </a:prstGeom>
        </p:spPr>
      </p:pic>
    </p:spTree>
    <p:extLst>
      <p:ext uri="{BB962C8B-B14F-4D97-AF65-F5344CB8AC3E}">
        <p14:creationId xmlns:p14="http://schemas.microsoft.com/office/powerpoint/2010/main" val="832758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60191" cy="1162050"/>
          </a:xfrm>
        </p:spPr>
        <p:txBody>
          <a:bodyPr/>
          <a:lstStyle/>
          <a:p>
            <a:r>
              <a:rPr lang="en-US" dirty="0"/>
              <a:t>Dreamweaver Silver (3</a:t>
            </a:r>
            <a:r>
              <a:rPr lang="en-US" baseline="30000" dirty="0"/>
              <a:t>rd</a:t>
            </a:r>
            <a:r>
              <a:rPr lang="en-US" dirty="0"/>
              <a:t> Generation)</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sz="1800" dirty="0"/>
              <a:t>Maximum cell temperature 63 C</a:t>
            </a:r>
          </a:p>
          <a:p>
            <a:pPr marL="285750" indent="-285750">
              <a:buFont typeface="Arial" panose="020B0604020202020204" pitchFamily="34" charset="0"/>
              <a:buChar char="•"/>
            </a:pPr>
            <a:r>
              <a:rPr lang="en-US" sz="1800" dirty="0"/>
              <a:t>No shrinkage </a:t>
            </a:r>
          </a:p>
          <a:p>
            <a:pPr marL="285750" indent="-285750">
              <a:buFont typeface="Arial" panose="020B0604020202020204" pitchFamily="34" charset="0"/>
              <a:buChar char="•"/>
            </a:pPr>
            <a:r>
              <a:rPr lang="en-US" sz="1800" dirty="0"/>
              <a:t>No cracking or splitting </a:t>
            </a:r>
          </a:p>
          <a:p>
            <a:pPr marL="285750" indent="-285750">
              <a:buFont typeface="Arial" panose="020B0604020202020204" pitchFamily="34" charset="0"/>
              <a:buChar char="•"/>
            </a:pPr>
            <a:r>
              <a:rPr lang="en-US" sz="1800" dirty="0"/>
              <a:t>Physical damage from nail penetration</a:t>
            </a:r>
          </a:p>
          <a:p>
            <a:pPr marL="285750" indent="-285750">
              <a:buFont typeface="Arial" panose="020B0604020202020204" pitchFamily="34" charset="0"/>
              <a:buChar char="•"/>
            </a:pPr>
            <a:r>
              <a:rPr lang="en-US" sz="1800" dirty="0"/>
              <a:t>Some charring around nail</a:t>
            </a:r>
          </a:p>
          <a:p>
            <a:pPr marL="285750" indent="-285750">
              <a:buFont typeface="Arial" panose="020B0604020202020204" pitchFamily="34" charset="0"/>
              <a:buChar char="•"/>
            </a:pPr>
            <a:r>
              <a:rPr lang="en-US" sz="1800" dirty="0"/>
              <a:t>No visible exposed electrode</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33" y="273050"/>
            <a:ext cx="3566160" cy="267462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73050"/>
            <a:ext cx="3566160" cy="267462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733" y="3497580"/>
            <a:ext cx="3566160" cy="267462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3497580"/>
            <a:ext cx="3566160" cy="2674620"/>
          </a:xfrm>
          <a:prstGeom prst="rect">
            <a:avLst/>
          </a:prstGeom>
        </p:spPr>
      </p:pic>
    </p:spTree>
    <p:extLst>
      <p:ext uri="{BB962C8B-B14F-4D97-AF65-F5344CB8AC3E}">
        <p14:creationId xmlns:p14="http://schemas.microsoft.com/office/powerpoint/2010/main" val="403925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Dreamweaver Gold</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sz="1800" dirty="0"/>
              <a:t>Maximum cell temperature 41 C</a:t>
            </a:r>
          </a:p>
          <a:p>
            <a:pPr marL="285750" indent="-285750">
              <a:buFont typeface="Arial" panose="020B0604020202020204" pitchFamily="34" charset="0"/>
              <a:buChar char="•"/>
            </a:pPr>
            <a:r>
              <a:rPr lang="en-US" sz="1800" dirty="0"/>
              <a:t>No shrinkage </a:t>
            </a:r>
          </a:p>
          <a:p>
            <a:pPr marL="285750" indent="-285750">
              <a:buFont typeface="Arial" panose="020B0604020202020204" pitchFamily="34" charset="0"/>
              <a:buChar char="•"/>
            </a:pPr>
            <a:r>
              <a:rPr lang="en-US" sz="1800" dirty="0"/>
              <a:t>No cracking or splitting </a:t>
            </a:r>
          </a:p>
          <a:p>
            <a:pPr marL="285750" indent="-285750">
              <a:buFont typeface="Arial" panose="020B0604020202020204" pitchFamily="34" charset="0"/>
              <a:buChar char="•"/>
            </a:pPr>
            <a:r>
              <a:rPr lang="en-US" sz="1800" dirty="0"/>
              <a:t>Physical damage from nail penetration</a:t>
            </a:r>
          </a:p>
          <a:p>
            <a:pPr marL="285750" indent="-285750">
              <a:buFont typeface="Arial" panose="020B0604020202020204" pitchFamily="34" charset="0"/>
              <a:buChar char="•"/>
            </a:pPr>
            <a:r>
              <a:rPr lang="en-US" sz="1800" dirty="0"/>
              <a:t>No charring</a:t>
            </a:r>
          </a:p>
          <a:p>
            <a:pPr marL="285750" indent="-285750">
              <a:buFont typeface="Arial" panose="020B0604020202020204" pitchFamily="34" charset="0"/>
              <a:buChar char="•"/>
            </a:pPr>
            <a:r>
              <a:rPr lang="en-US" sz="1800" dirty="0"/>
              <a:t>No visible exposed electrode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733" y="273050"/>
            <a:ext cx="3566160" cy="26746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273050"/>
            <a:ext cx="3566160" cy="26746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733" y="3497580"/>
            <a:ext cx="3566160" cy="267462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3497580"/>
            <a:ext cx="3566160" cy="2674620"/>
          </a:xfrm>
          <a:prstGeom prst="rect">
            <a:avLst/>
          </a:prstGeom>
        </p:spPr>
      </p:pic>
    </p:spTree>
    <p:extLst>
      <p:ext uri="{BB962C8B-B14F-4D97-AF65-F5344CB8AC3E}">
        <p14:creationId xmlns:p14="http://schemas.microsoft.com/office/powerpoint/2010/main" val="818716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94864"/>
            <a:ext cx="5740981" cy="4305736"/>
          </a:xfrm>
          <a:prstGeom prst="rect">
            <a:avLst/>
          </a:prstGeom>
        </p:spPr>
      </p:pic>
      <p:sp>
        <p:nvSpPr>
          <p:cNvPr id="8" name="TextBox 7"/>
          <p:cNvSpPr txBox="1"/>
          <p:nvPr/>
        </p:nvSpPr>
        <p:spPr>
          <a:xfrm>
            <a:off x="228600" y="4953000"/>
            <a:ext cx="11811000" cy="923330"/>
          </a:xfrm>
          <a:prstGeom prst="rect">
            <a:avLst/>
          </a:prstGeom>
          <a:noFill/>
        </p:spPr>
        <p:txBody>
          <a:bodyPr wrap="square" rtlCol="0">
            <a:spAutoFit/>
          </a:bodyPr>
          <a:lstStyle/>
          <a:p>
            <a:r>
              <a:rPr lang="en-US" dirty="0"/>
              <a:t>BEI of the nail and battery with EDS maps of aluminum (Al), iron (Fe), and copper (Cu) superimposed.  Many of the copper layers appear to touch the oxides on the nail, while many of the aluminum layers do not.</a:t>
            </a:r>
          </a:p>
          <a:p>
            <a:r>
              <a:rPr lang="en-US" dirty="0"/>
              <a:t>A close up of an aluminum layer shows significant buildup of aluminum oxide (grey cracked matter), an insulator.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97258"/>
            <a:ext cx="5737788" cy="4303341"/>
          </a:xfrm>
          <a:prstGeom prst="rect">
            <a:avLst/>
          </a:prstGeom>
        </p:spPr>
      </p:pic>
      <p:sp>
        <p:nvSpPr>
          <p:cNvPr id="2" name="TextBox 1"/>
          <p:cNvSpPr txBox="1"/>
          <p:nvPr/>
        </p:nvSpPr>
        <p:spPr>
          <a:xfrm>
            <a:off x="2209800" y="494864"/>
            <a:ext cx="1569660" cy="369332"/>
          </a:xfrm>
          <a:prstGeom prst="rect">
            <a:avLst/>
          </a:prstGeom>
          <a:noFill/>
        </p:spPr>
        <p:txBody>
          <a:bodyPr wrap="none" rtlCol="0">
            <a:spAutoFit/>
          </a:bodyPr>
          <a:lstStyle/>
          <a:p>
            <a:r>
              <a:rPr lang="en-US" dirty="0"/>
              <a:t>Nail (blue Fe)</a:t>
            </a:r>
          </a:p>
        </p:txBody>
      </p:sp>
      <p:sp>
        <p:nvSpPr>
          <p:cNvPr id="3" name="TextBox 2"/>
          <p:cNvSpPr txBox="1"/>
          <p:nvPr/>
        </p:nvSpPr>
        <p:spPr>
          <a:xfrm>
            <a:off x="7391400" y="76200"/>
            <a:ext cx="187743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Aluminum Oxide</a:t>
            </a:r>
          </a:p>
        </p:txBody>
      </p:sp>
      <p:cxnSp>
        <p:nvCxnSpPr>
          <p:cNvPr id="6" name="Straight Arrow Connector 5"/>
          <p:cNvCxnSpPr>
            <a:stCxn id="3" idx="2"/>
          </p:cNvCxnSpPr>
          <p:nvPr/>
        </p:nvCxnSpPr>
        <p:spPr>
          <a:xfrm>
            <a:off x="8330119" y="445532"/>
            <a:ext cx="509081" cy="16118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219200" y="5937804"/>
            <a:ext cx="97536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The aluminum has oxidized and retreated from the nail under heat, breaking the circuit.  If this were an electronics class, we would call it a </a:t>
            </a:r>
            <a:r>
              <a:rPr lang="en-US" sz="2400" b="1" u="sng" dirty="0"/>
              <a:t>fuse</a:t>
            </a:r>
            <a:r>
              <a:rPr lang="en-US" sz="2400" dirty="0"/>
              <a:t>. </a:t>
            </a:r>
          </a:p>
        </p:txBody>
      </p:sp>
    </p:spTree>
    <p:extLst>
      <p:ext uri="{BB962C8B-B14F-4D97-AF65-F5344CB8AC3E}">
        <p14:creationId xmlns:p14="http://schemas.microsoft.com/office/powerpoint/2010/main" val="1228889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412750"/>
          </a:xfrm>
        </p:spPr>
        <p:txBody>
          <a:bodyPr/>
          <a:lstStyle/>
          <a:p>
            <a:r>
              <a:rPr lang="en-US" dirty="0"/>
              <a:t>SEMs of Metal Layer Edges</a:t>
            </a:r>
          </a:p>
        </p:txBody>
      </p:sp>
      <p:sp>
        <p:nvSpPr>
          <p:cNvPr id="3" name="Content Placeholder 2"/>
          <p:cNvSpPr>
            <a:spLocks noGrp="1"/>
          </p:cNvSpPr>
          <p:nvPr>
            <p:ph idx="1"/>
          </p:nvPr>
        </p:nvSpPr>
        <p:spPr>
          <a:xfrm>
            <a:off x="4766733" y="273051"/>
            <a:ext cx="2777067" cy="5853113"/>
          </a:xfrm>
        </p:spPr>
        <p:txBody>
          <a:bodyPr/>
          <a:lstStyle/>
          <a:p>
            <a:r>
              <a:rPr lang="en-US" sz="2000" dirty="0"/>
              <a:t>Edge of copper is clean cut with some smearing</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Edge of aluminum is covered with corrosion products</a:t>
            </a:r>
          </a:p>
          <a:p>
            <a:r>
              <a:rPr lang="en-US" sz="2000" dirty="0"/>
              <a:t>No clean aluminum edge is present</a:t>
            </a:r>
          </a:p>
        </p:txBody>
      </p:sp>
      <p:sp>
        <p:nvSpPr>
          <p:cNvPr id="4" name="Text Placeholder 3"/>
          <p:cNvSpPr>
            <a:spLocks noGrp="1"/>
          </p:cNvSpPr>
          <p:nvPr>
            <p:ph type="body" sz="half" idx="2"/>
          </p:nvPr>
        </p:nvSpPr>
        <p:spPr>
          <a:xfrm>
            <a:off x="609601" y="762001"/>
            <a:ext cx="4011084" cy="5364164"/>
          </a:xfrm>
        </p:spPr>
        <p:txBody>
          <a:bodyPr/>
          <a:lstStyle/>
          <a:p>
            <a:r>
              <a:rPr lang="en-US" dirty="0"/>
              <a:t>SEMs of metal layer edges show two distinctly different features:</a:t>
            </a:r>
          </a:p>
          <a:p>
            <a:pPr marL="285750" indent="-285750">
              <a:buFont typeface="Arial" panose="020B0604020202020204" pitchFamily="34" charset="0"/>
              <a:buChar char="•"/>
            </a:pPr>
            <a:r>
              <a:rPr lang="en-US" dirty="0"/>
              <a:t>Copper is cleanly cut with smearing.</a:t>
            </a:r>
          </a:p>
          <a:p>
            <a:pPr marL="285750" indent="-285750">
              <a:buFont typeface="Arial" panose="020B0604020202020204" pitchFamily="34" charset="0"/>
              <a:buChar char="•"/>
            </a:pPr>
            <a:r>
              <a:rPr lang="en-US" dirty="0"/>
              <a:t>Aluminum if covered with corrosion products, giving no clean aluminum edge.</a:t>
            </a:r>
          </a:p>
          <a:p>
            <a:pPr marL="285750" indent="-285750">
              <a:buFont typeface="Arial" panose="020B0604020202020204" pitchFamily="34" charset="0"/>
              <a:buChar char="•"/>
            </a:pPr>
            <a:endParaRPr lang="en-US" dirty="0"/>
          </a:p>
          <a:p>
            <a:r>
              <a:rPr lang="en-US" dirty="0"/>
              <a:t>When nail penetrates, current runs from copper to aluminum, heating areas with most resistance.</a:t>
            </a:r>
          </a:p>
          <a:p>
            <a:r>
              <a:rPr lang="en-US" dirty="0"/>
              <a:t>Surface resistance dominates.</a:t>
            </a:r>
          </a:p>
          <a:p>
            <a:r>
              <a:rPr lang="en-US" dirty="0"/>
              <a:t>This continues until circuit is broken, and is very fast and local.</a:t>
            </a:r>
          </a:p>
          <a:p>
            <a:r>
              <a:rPr lang="en-US" dirty="0"/>
              <a:t>Weak link is aluminum (</a:t>
            </a:r>
            <a:r>
              <a:rPr lang="en-US" dirty="0" err="1"/>
              <a:t>mp</a:t>
            </a:r>
            <a:r>
              <a:rPr lang="en-US" dirty="0"/>
              <a:t> 600 C) compared to copper (</a:t>
            </a:r>
            <a:r>
              <a:rPr lang="en-US" dirty="0" err="1"/>
              <a:t>mp</a:t>
            </a:r>
            <a:r>
              <a:rPr lang="en-US" dirty="0"/>
              <a:t> ~1000C) and iron (</a:t>
            </a:r>
            <a:r>
              <a:rPr lang="en-US" dirty="0" err="1"/>
              <a:t>mp</a:t>
            </a:r>
            <a:r>
              <a:rPr lang="en-US" dirty="0"/>
              <a:t> 1400 C)</a:t>
            </a:r>
          </a:p>
          <a:p>
            <a:r>
              <a:rPr lang="en-US" sz="1600" b="1" dirty="0"/>
              <a:t>Aluminum corrodes and retreats</a:t>
            </a:r>
          </a:p>
        </p:txBody>
      </p:sp>
      <p:pic>
        <p:nvPicPr>
          <p:cNvPr id="5" name="Picture 2" descr="X:\2016-Jobs-GRNVL\16300-16399\16375\PRELIMINARY\IMAGES-ORIG\Dissasembly\16375_LYR6_Cu_FS_10kX_10kV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X:\2016-Jobs-GRNVL\16300-16399\16375\PRELIMINARY\IMAGES-ORIG\Dissasembly\16375_LYR5_Al_FS_10kX_30kV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599" y="4648200"/>
            <a:ext cx="1835153" cy="2286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Aluminum</a:t>
            </a:r>
          </a:p>
        </p:txBody>
      </p:sp>
      <p:sp>
        <p:nvSpPr>
          <p:cNvPr id="9" name="Rectangle 8"/>
          <p:cNvSpPr/>
          <p:nvPr/>
        </p:nvSpPr>
        <p:spPr>
          <a:xfrm>
            <a:off x="381000" y="48768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Cathode</a:t>
            </a:r>
          </a:p>
        </p:txBody>
      </p:sp>
      <p:sp>
        <p:nvSpPr>
          <p:cNvPr id="10" name="Rectangle 9"/>
          <p:cNvSpPr/>
          <p:nvPr/>
        </p:nvSpPr>
        <p:spPr>
          <a:xfrm>
            <a:off x="76200" y="5334000"/>
            <a:ext cx="24384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t>DWI Separator</a:t>
            </a:r>
          </a:p>
        </p:txBody>
      </p:sp>
      <p:sp>
        <p:nvSpPr>
          <p:cNvPr id="11" name="Rectangle 10"/>
          <p:cNvSpPr/>
          <p:nvPr/>
        </p:nvSpPr>
        <p:spPr>
          <a:xfrm>
            <a:off x="381000" y="5562600"/>
            <a:ext cx="21336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Anode</a:t>
            </a:r>
          </a:p>
        </p:txBody>
      </p:sp>
      <p:sp>
        <p:nvSpPr>
          <p:cNvPr id="12" name="Rectangle 11"/>
          <p:cNvSpPr/>
          <p:nvPr/>
        </p:nvSpPr>
        <p:spPr>
          <a:xfrm>
            <a:off x="228600" y="6019800"/>
            <a:ext cx="22860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Copper</a:t>
            </a:r>
          </a:p>
        </p:txBody>
      </p:sp>
      <p:sp>
        <p:nvSpPr>
          <p:cNvPr id="13" name="Pentagon 12"/>
          <p:cNvSpPr/>
          <p:nvPr/>
        </p:nvSpPr>
        <p:spPr>
          <a:xfrm rot="5400000">
            <a:off x="1143000" y="5334000"/>
            <a:ext cx="2438400" cy="304800"/>
          </a:xfrm>
          <a:prstGeom prst="homePlat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85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939" y="274638"/>
            <a:ext cx="12062123" cy="1143000"/>
          </a:xfrm>
        </p:spPr>
        <p:txBody>
          <a:bodyPr/>
          <a:lstStyle/>
          <a:p>
            <a:r>
              <a:rPr lang="en-US" dirty="0"/>
              <a:t>3</a:t>
            </a:r>
            <a:r>
              <a:rPr lang="en-US" baseline="30000" dirty="0"/>
              <a:t>rd</a:t>
            </a:r>
            <a:r>
              <a:rPr lang="en-US" dirty="0"/>
              <a:t> Generation Separator: the New Safety Paradigm</a:t>
            </a:r>
          </a:p>
        </p:txBody>
      </p:sp>
      <p:grpSp>
        <p:nvGrpSpPr>
          <p:cNvPr id="37" name="Group 36"/>
          <p:cNvGrpSpPr>
            <a:grpSpLocks noChangeAspect="1"/>
          </p:cNvGrpSpPr>
          <p:nvPr/>
        </p:nvGrpSpPr>
        <p:grpSpPr>
          <a:xfrm>
            <a:off x="381000" y="1523999"/>
            <a:ext cx="4800600" cy="2286000"/>
            <a:chOff x="6705600" y="1676400"/>
            <a:chExt cx="4800600" cy="2286000"/>
          </a:xfrm>
        </p:grpSpPr>
        <p:sp>
          <p:nvSpPr>
            <p:cNvPr id="14" name="Rectangle 13"/>
            <p:cNvSpPr/>
            <p:nvPr/>
          </p:nvSpPr>
          <p:spPr>
            <a:xfrm>
              <a:off x="6858000" y="1905000"/>
              <a:ext cx="4648200" cy="2286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Aluminum</a:t>
              </a:r>
            </a:p>
          </p:txBody>
        </p:sp>
        <p:sp>
          <p:nvSpPr>
            <p:cNvPr id="15" name="Rectangle 14"/>
            <p:cNvSpPr/>
            <p:nvPr/>
          </p:nvSpPr>
          <p:spPr>
            <a:xfrm>
              <a:off x="7010400" y="2133600"/>
              <a:ext cx="426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Cathode</a:t>
              </a:r>
            </a:p>
          </p:txBody>
        </p:sp>
        <p:sp>
          <p:nvSpPr>
            <p:cNvPr id="16" name="Rectangle 15"/>
            <p:cNvSpPr/>
            <p:nvPr/>
          </p:nvSpPr>
          <p:spPr>
            <a:xfrm>
              <a:off x="6705600" y="2590800"/>
              <a:ext cx="18288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t>Polyolefin</a:t>
              </a:r>
            </a:p>
          </p:txBody>
        </p:sp>
        <p:sp>
          <p:nvSpPr>
            <p:cNvPr id="17" name="Rectangle 16"/>
            <p:cNvSpPr/>
            <p:nvPr/>
          </p:nvSpPr>
          <p:spPr>
            <a:xfrm>
              <a:off x="7010400" y="2819400"/>
              <a:ext cx="42672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Anode</a:t>
              </a:r>
            </a:p>
          </p:txBody>
        </p:sp>
        <p:sp>
          <p:nvSpPr>
            <p:cNvPr id="18" name="Rectangle 17"/>
            <p:cNvSpPr/>
            <p:nvPr/>
          </p:nvSpPr>
          <p:spPr>
            <a:xfrm>
              <a:off x="6858000" y="3276600"/>
              <a:ext cx="46482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Copper</a:t>
              </a:r>
            </a:p>
          </p:txBody>
        </p:sp>
        <p:sp>
          <p:nvSpPr>
            <p:cNvPr id="19" name="Pentagon 18"/>
            <p:cNvSpPr/>
            <p:nvPr/>
          </p:nvSpPr>
          <p:spPr>
            <a:xfrm rot="5400000">
              <a:off x="7848600" y="2667000"/>
              <a:ext cx="2286000" cy="304800"/>
            </a:xfrm>
            <a:prstGeom prst="homePlat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448800" y="2590800"/>
              <a:ext cx="1981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en-US" dirty="0"/>
                <a:t>Separator</a:t>
              </a:r>
            </a:p>
          </p:txBody>
        </p:sp>
        <p:sp>
          <p:nvSpPr>
            <p:cNvPr id="22" name="Rectangle 21"/>
            <p:cNvSpPr/>
            <p:nvPr/>
          </p:nvSpPr>
          <p:spPr>
            <a:xfrm>
              <a:off x="8534400" y="2590800"/>
              <a:ext cx="304800" cy="118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44000" y="2700528"/>
              <a:ext cx="304800" cy="1188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p:cNvSpPr/>
            <p:nvPr/>
          </p:nvSpPr>
          <p:spPr>
            <a:xfrm>
              <a:off x="8534400" y="2683764"/>
              <a:ext cx="304800" cy="1188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9144000" y="2578271"/>
              <a:ext cx="304800" cy="118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Lightning Bolt 27"/>
          <p:cNvSpPr/>
          <p:nvPr/>
        </p:nvSpPr>
        <p:spPr>
          <a:xfrm flipH="1">
            <a:off x="2271132" y="1752599"/>
            <a:ext cx="1066800" cy="1676400"/>
          </a:xfrm>
          <a:prstGeom prst="lightningBol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a:grpSpLocks noChangeAspect="1"/>
          </p:cNvGrpSpPr>
          <p:nvPr/>
        </p:nvGrpSpPr>
        <p:grpSpPr>
          <a:xfrm>
            <a:off x="381000" y="4038599"/>
            <a:ext cx="4953000" cy="2438400"/>
            <a:chOff x="6705600" y="4191000"/>
            <a:chExt cx="4953000" cy="2438400"/>
          </a:xfrm>
        </p:grpSpPr>
        <p:sp>
          <p:nvSpPr>
            <p:cNvPr id="29" name="Rectangle 28"/>
            <p:cNvSpPr/>
            <p:nvPr/>
          </p:nvSpPr>
          <p:spPr>
            <a:xfrm>
              <a:off x="6858000" y="4572000"/>
              <a:ext cx="1752600" cy="2286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Aluminum</a:t>
              </a:r>
            </a:p>
          </p:txBody>
        </p:sp>
        <p:sp>
          <p:nvSpPr>
            <p:cNvPr id="30" name="Rectangle 29"/>
            <p:cNvSpPr/>
            <p:nvPr/>
          </p:nvSpPr>
          <p:spPr>
            <a:xfrm>
              <a:off x="7010400" y="4800600"/>
              <a:ext cx="426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Cathode</a:t>
              </a:r>
            </a:p>
          </p:txBody>
        </p:sp>
        <p:sp>
          <p:nvSpPr>
            <p:cNvPr id="31" name="Rectangle 30"/>
            <p:cNvSpPr/>
            <p:nvPr/>
          </p:nvSpPr>
          <p:spPr>
            <a:xfrm>
              <a:off x="6705600" y="5257800"/>
              <a:ext cx="49530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t>DWI Separator</a:t>
              </a:r>
            </a:p>
          </p:txBody>
        </p:sp>
        <p:sp>
          <p:nvSpPr>
            <p:cNvPr id="32" name="Rectangle 31"/>
            <p:cNvSpPr/>
            <p:nvPr/>
          </p:nvSpPr>
          <p:spPr>
            <a:xfrm>
              <a:off x="7010400" y="5486400"/>
              <a:ext cx="42672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Anode</a:t>
              </a:r>
            </a:p>
          </p:txBody>
        </p:sp>
        <p:sp>
          <p:nvSpPr>
            <p:cNvPr id="33" name="Rectangle 32"/>
            <p:cNvSpPr/>
            <p:nvPr/>
          </p:nvSpPr>
          <p:spPr>
            <a:xfrm>
              <a:off x="6858000" y="5943600"/>
              <a:ext cx="46482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Copper</a:t>
              </a:r>
            </a:p>
          </p:txBody>
        </p:sp>
        <p:sp>
          <p:nvSpPr>
            <p:cNvPr id="34" name="Pentagon 33"/>
            <p:cNvSpPr/>
            <p:nvPr/>
          </p:nvSpPr>
          <p:spPr>
            <a:xfrm rot="5400000">
              <a:off x="7772400" y="5257800"/>
              <a:ext cx="2438400" cy="304800"/>
            </a:xfrm>
            <a:prstGeom prst="homePlat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448800" y="4572000"/>
              <a:ext cx="1981200" cy="2286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Aluminum</a:t>
              </a:r>
            </a:p>
          </p:txBody>
        </p:sp>
      </p:grpSp>
      <p:sp>
        <p:nvSpPr>
          <p:cNvPr id="4" name="TextBox 3"/>
          <p:cNvSpPr txBox="1"/>
          <p:nvPr/>
        </p:nvSpPr>
        <p:spPr>
          <a:xfrm>
            <a:off x="527738" y="6002935"/>
            <a:ext cx="5620385" cy="830997"/>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400" dirty="0"/>
              <a:t>Aluminum shutdown breaks circuit before </a:t>
            </a:r>
          </a:p>
          <a:p>
            <a:pPr algn="ctr"/>
            <a:r>
              <a:rPr lang="en-US" sz="2400" dirty="0"/>
              <a:t>separator failure, acting as an</a:t>
            </a:r>
            <a:r>
              <a:rPr lang="en-US" sz="2400" b="1" u="sng" dirty="0"/>
              <a:t> internal fuse</a:t>
            </a:r>
            <a:endParaRPr lang="en-US" sz="2400" dirty="0"/>
          </a:p>
        </p:txBody>
      </p:sp>
      <p:sp>
        <p:nvSpPr>
          <p:cNvPr id="2" name="Content Placeholder 1"/>
          <p:cNvSpPr>
            <a:spLocks noGrp="1"/>
          </p:cNvSpPr>
          <p:nvPr>
            <p:ph sz="half" idx="2"/>
          </p:nvPr>
        </p:nvSpPr>
        <p:spPr>
          <a:xfrm>
            <a:off x="6324600" y="1280475"/>
            <a:ext cx="5737523" cy="4525963"/>
          </a:xfrm>
        </p:spPr>
        <p:txBody>
          <a:bodyPr/>
          <a:lstStyle/>
          <a:p>
            <a:r>
              <a:rPr lang="en-US" dirty="0"/>
              <a:t>1</a:t>
            </a:r>
            <a:r>
              <a:rPr lang="en-US" baseline="30000" dirty="0"/>
              <a:t>st</a:t>
            </a:r>
            <a:r>
              <a:rPr lang="en-US" dirty="0"/>
              <a:t> and 2</a:t>
            </a:r>
            <a:r>
              <a:rPr lang="en-US" baseline="30000" dirty="0"/>
              <a:t>nd</a:t>
            </a:r>
            <a:r>
              <a:rPr lang="en-US" dirty="0"/>
              <a:t> Generation Separators</a:t>
            </a:r>
          </a:p>
          <a:p>
            <a:pPr lvl="1"/>
            <a:r>
              <a:rPr lang="en-US" dirty="0"/>
              <a:t>Separator retreats from heat generated by nail</a:t>
            </a:r>
          </a:p>
          <a:p>
            <a:pPr lvl="1"/>
            <a:r>
              <a:rPr lang="en-US" dirty="0"/>
              <a:t>Large openings surround the nail, creating permanent shorts.</a:t>
            </a:r>
          </a:p>
          <a:p>
            <a:r>
              <a:rPr lang="en-US" dirty="0"/>
              <a:t>3</a:t>
            </a:r>
            <a:r>
              <a:rPr lang="en-US" baseline="30000" dirty="0"/>
              <a:t>rd</a:t>
            </a:r>
            <a:r>
              <a:rPr lang="en-US" dirty="0"/>
              <a:t> Generation Separator</a:t>
            </a:r>
          </a:p>
          <a:p>
            <a:pPr lvl="1"/>
            <a:r>
              <a:rPr lang="en-US" dirty="0"/>
              <a:t>Separator does not retreat from nail.</a:t>
            </a:r>
          </a:p>
          <a:p>
            <a:pPr lvl="1"/>
            <a:r>
              <a:rPr lang="en-US" dirty="0"/>
              <a:t>Aluminum oxidizes, breaking the short</a:t>
            </a:r>
          </a:p>
          <a:p>
            <a:pPr lvl="1"/>
            <a:r>
              <a:rPr lang="en-US" dirty="0"/>
              <a:t>Once the short created by the nail is broken by the buildup of </a:t>
            </a:r>
            <a:r>
              <a:rPr lang="en-US" dirty="0" err="1"/>
              <a:t>AlO</a:t>
            </a:r>
            <a:r>
              <a:rPr lang="en-US" dirty="0"/>
              <a:t>, the cell continues to work.</a:t>
            </a:r>
          </a:p>
        </p:txBody>
      </p:sp>
    </p:spTree>
    <p:extLst>
      <p:ext uri="{BB962C8B-B14F-4D97-AF65-F5344CB8AC3E}">
        <p14:creationId xmlns:p14="http://schemas.microsoft.com/office/powerpoint/2010/main" val="15035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style.rotation</p:attrName>
                                        </p:attrNameLst>
                                      </p:cBhvr>
                                      <p:tavLst>
                                        <p:tav tm="0">
                                          <p:val>
                                            <p:fltVal val="90"/>
                                          </p:val>
                                        </p:tav>
                                        <p:tav tm="100000">
                                          <p:val>
                                            <p:fltVal val="0"/>
                                          </p:val>
                                        </p:tav>
                                      </p:tavLst>
                                    </p:anim>
                                    <p:animEffect transition="in" filter="fade">
                                      <p:cBhvr>
                                        <p:cTn id="15" dur="1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Third Generation Separator Suppliers</a:t>
            </a:r>
          </a:p>
        </p:txBody>
      </p:sp>
      <p:sp>
        <p:nvSpPr>
          <p:cNvPr id="4" name="Content Placeholder 3"/>
          <p:cNvSpPr>
            <a:spLocks noGrp="1"/>
          </p:cNvSpPr>
          <p:nvPr>
            <p:ph sz="half" idx="1"/>
          </p:nvPr>
        </p:nvSpPr>
        <p:spPr/>
        <p:txBody>
          <a:bodyPr/>
          <a:lstStyle/>
          <a:p>
            <a:r>
              <a:rPr lang="en-US" dirty="0"/>
              <a:t>Dreamweaver</a:t>
            </a:r>
          </a:p>
          <a:p>
            <a:endParaRPr lang="en-US" dirty="0"/>
          </a:p>
          <a:p>
            <a:r>
              <a:rPr lang="en-US" dirty="0"/>
              <a:t>Freudenberg</a:t>
            </a:r>
          </a:p>
          <a:p>
            <a:endParaRPr lang="en-US" dirty="0"/>
          </a:p>
          <a:p>
            <a:r>
              <a:rPr lang="en-US" dirty="0" err="1"/>
              <a:t>Electrovaya</a:t>
            </a:r>
            <a:endParaRPr lang="en-US" dirty="0"/>
          </a:p>
          <a:p>
            <a:endParaRPr lang="en-US" dirty="0"/>
          </a:p>
          <a:p>
            <a:r>
              <a:rPr lang="en-US" dirty="0" err="1"/>
              <a:t>Optodot</a:t>
            </a:r>
            <a:endParaRPr lang="en-US" dirty="0"/>
          </a:p>
          <a:p>
            <a:endParaRPr lang="en-US" dirty="0"/>
          </a:p>
          <a:p>
            <a:r>
              <a:rPr lang="en-US" dirty="0"/>
              <a:t>Mitsubishi Paper</a:t>
            </a:r>
          </a:p>
          <a:p>
            <a:endParaRPr lang="en-US" dirty="0"/>
          </a:p>
          <a:p>
            <a:pPr marL="0" indent="0">
              <a:buNone/>
            </a:pPr>
            <a:endParaRPr lang="en-US" dirty="0"/>
          </a:p>
        </p:txBody>
      </p:sp>
      <p:pic>
        <p:nvPicPr>
          <p:cNvPr id="6" name="Picture 5"/>
          <p:cNvPicPr>
            <a:picLocks noChangeAspect="1"/>
          </p:cNvPicPr>
          <p:nvPr/>
        </p:nvPicPr>
        <p:blipFill rotWithShape="1">
          <a:blip r:embed="rId2"/>
          <a:srcRect t="21550" b="46716"/>
          <a:stretch/>
        </p:blipFill>
        <p:spPr>
          <a:xfrm>
            <a:off x="6934200" y="2713462"/>
            <a:ext cx="3700643" cy="685799"/>
          </a:xfrm>
          <a:prstGeom prst="rect">
            <a:avLst/>
          </a:prstGeom>
        </p:spPr>
      </p:pic>
      <p:pic>
        <p:nvPicPr>
          <p:cNvPr id="7" name="Picture 6"/>
          <p:cNvPicPr>
            <a:picLocks noChangeAspect="1"/>
          </p:cNvPicPr>
          <p:nvPr/>
        </p:nvPicPr>
        <p:blipFill>
          <a:blip r:embed="rId3"/>
          <a:stretch>
            <a:fillRect/>
          </a:stretch>
        </p:blipFill>
        <p:spPr>
          <a:xfrm>
            <a:off x="6933191" y="3856462"/>
            <a:ext cx="1853437" cy="563138"/>
          </a:xfrm>
          <a:prstGeom prst="rect">
            <a:avLst/>
          </a:prstGeom>
        </p:spPr>
      </p:pic>
      <p:pic>
        <p:nvPicPr>
          <p:cNvPr id="8" name="Picture 7"/>
          <p:cNvPicPr>
            <a:picLocks noChangeAspect="1"/>
          </p:cNvPicPr>
          <p:nvPr/>
        </p:nvPicPr>
        <p:blipFill>
          <a:blip r:embed="rId4"/>
          <a:stretch>
            <a:fillRect/>
          </a:stretch>
        </p:blipFill>
        <p:spPr>
          <a:xfrm>
            <a:off x="8798146" y="3856461"/>
            <a:ext cx="2936654" cy="55979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3191" y="4572000"/>
            <a:ext cx="1428750" cy="10001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3191" y="5638800"/>
            <a:ext cx="2696269" cy="7905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7547" y="1570038"/>
            <a:ext cx="3959586" cy="715962"/>
          </a:xfrm>
          <a:prstGeom prst="rect">
            <a:avLst/>
          </a:prstGeom>
        </p:spPr>
      </p:pic>
    </p:spTree>
    <p:extLst>
      <p:ext uri="{BB962C8B-B14F-4D97-AF65-F5344CB8AC3E}">
        <p14:creationId xmlns:p14="http://schemas.microsoft.com/office/powerpoint/2010/main" val="293330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r>
              <a:rPr lang="en-US" sz="2800" dirty="0">
                <a:solidFill>
                  <a:schemeClr val="tx1">
                    <a:lumMod val="65000"/>
                    <a:lumOff val="35000"/>
                  </a:schemeClr>
                </a:solidFill>
              </a:rPr>
              <a:t>Brian Morin</a:t>
            </a:r>
          </a:p>
          <a:p>
            <a:r>
              <a:rPr lang="en-US" sz="2800" dirty="0">
                <a:solidFill>
                  <a:schemeClr val="tx1">
                    <a:lumMod val="65000"/>
                    <a:lumOff val="35000"/>
                  </a:schemeClr>
                </a:solidFill>
              </a:rPr>
              <a:t>(864) 908-4763</a:t>
            </a:r>
          </a:p>
          <a:p>
            <a:r>
              <a:rPr lang="en-US" sz="2800" dirty="0">
                <a:hlinkClick r:id="rId2"/>
              </a:rPr>
              <a:t>Brian.Morin@Dreamweaverintl.com</a:t>
            </a:r>
            <a:r>
              <a:rPr lang="en-US" sz="28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6207" y="609600"/>
            <a:ext cx="3959586" cy="715962"/>
          </a:xfrm>
          <a:prstGeom prst="rect">
            <a:avLst/>
          </a:prstGeom>
        </p:spPr>
      </p:pic>
    </p:spTree>
    <p:extLst>
      <p:ext uri="{BB962C8B-B14F-4D97-AF65-F5344CB8AC3E}">
        <p14:creationId xmlns:p14="http://schemas.microsoft.com/office/powerpoint/2010/main" val="336228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Samsung Note 7 Recall:  What We Know</a:t>
            </a:r>
          </a:p>
        </p:txBody>
      </p:sp>
      <p:sp>
        <p:nvSpPr>
          <p:cNvPr id="4" name="Content Placeholder 3"/>
          <p:cNvSpPr>
            <a:spLocks noGrp="1"/>
          </p:cNvSpPr>
          <p:nvPr>
            <p:ph sz="half" idx="1"/>
          </p:nvPr>
        </p:nvSpPr>
        <p:spPr>
          <a:xfrm>
            <a:off x="381000" y="1600201"/>
            <a:ext cx="7548532" cy="4525963"/>
          </a:xfrm>
        </p:spPr>
        <p:txBody>
          <a:bodyPr/>
          <a:lstStyle/>
          <a:p>
            <a:r>
              <a:rPr lang="en-US" dirty="0"/>
              <a:t>65/35 supplier split Samsung SDI/ATL</a:t>
            </a:r>
          </a:p>
          <a:p>
            <a:r>
              <a:rPr lang="en-US" dirty="0"/>
              <a:t>Negative and positive electrodes come together</a:t>
            </a:r>
          </a:p>
          <a:p>
            <a:r>
              <a:rPr lang="en-US" dirty="0"/>
              <a:t>“minor flaw in the manufacturing process”</a:t>
            </a:r>
          </a:p>
          <a:p>
            <a:r>
              <a:rPr lang="en-US" dirty="0"/>
              <a:t>Could be related to fast charging</a:t>
            </a:r>
          </a:p>
          <a:p>
            <a:r>
              <a:rPr lang="en-US" dirty="0"/>
              <a:t>2.5 million phones recalled</a:t>
            </a:r>
          </a:p>
          <a:p>
            <a:r>
              <a:rPr lang="en-US" dirty="0"/>
              <a:t>Samsung SDI is #1 lithium battery supplier, with reputation for very high quality and product design</a:t>
            </a:r>
          </a:p>
          <a:p>
            <a:r>
              <a:rPr lang="en-US" b="1" dirty="0">
                <a:solidFill>
                  <a:schemeClr val="accent3">
                    <a:lumMod val="50000"/>
                  </a:schemeClr>
                </a:solidFill>
              </a:rPr>
              <a:t>Could this type of event be prevented with advanced separator materials?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8158132" y="1600200"/>
            <a:ext cx="3805268" cy="4525963"/>
          </a:xfrm>
          <a:prstGeom prst="rect">
            <a:avLst/>
          </a:prstGeom>
        </p:spPr>
      </p:pic>
    </p:spTree>
    <p:extLst>
      <p:ext uri="{BB962C8B-B14F-4D97-AF65-F5344CB8AC3E}">
        <p14:creationId xmlns:p14="http://schemas.microsoft.com/office/powerpoint/2010/main" val="247047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Generation Separators</a:t>
            </a:r>
          </a:p>
        </p:txBody>
      </p:sp>
      <p:sp>
        <p:nvSpPr>
          <p:cNvPr id="4" name="Content Placeholder 3"/>
          <p:cNvSpPr>
            <a:spLocks noGrp="1"/>
          </p:cNvSpPr>
          <p:nvPr>
            <p:ph sz="half" idx="1"/>
          </p:nvPr>
        </p:nvSpPr>
        <p:spPr/>
        <p:txBody>
          <a:bodyPr/>
          <a:lstStyle/>
          <a:p>
            <a:r>
              <a:rPr lang="en-US" dirty="0"/>
              <a:t>Dry Process</a:t>
            </a:r>
          </a:p>
          <a:p>
            <a:pPr lvl="1"/>
            <a:r>
              <a:rPr lang="en-US" dirty="0"/>
              <a:t>PP</a:t>
            </a:r>
          </a:p>
          <a:p>
            <a:pPr lvl="2"/>
            <a:r>
              <a:rPr lang="en-US" dirty="0"/>
              <a:t>Shrinks &gt;130 C</a:t>
            </a:r>
          </a:p>
          <a:p>
            <a:pPr lvl="2"/>
            <a:r>
              <a:rPr lang="en-US" dirty="0"/>
              <a:t>Melts ~160 C</a:t>
            </a:r>
          </a:p>
          <a:p>
            <a:pPr lvl="2"/>
            <a:r>
              <a:rPr lang="en-US" dirty="0"/>
              <a:t>MD Strong, CD weak</a:t>
            </a:r>
          </a:p>
          <a:p>
            <a:pPr lvl="2"/>
            <a:endParaRPr lang="en-US" dirty="0"/>
          </a:p>
          <a:p>
            <a:r>
              <a:rPr lang="en-US" dirty="0"/>
              <a:t>Wet Process</a:t>
            </a:r>
          </a:p>
          <a:p>
            <a:pPr lvl="1"/>
            <a:r>
              <a:rPr lang="en-US" dirty="0"/>
              <a:t>PE</a:t>
            </a:r>
          </a:p>
          <a:p>
            <a:pPr lvl="2"/>
            <a:r>
              <a:rPr lang="en-US" dirty="0"/>
              <a:t>Shrinks &gt;90 C</a:t>
            </a:r>
          </a:p>
          <a:p>
            <a:pPr lvl="2"/>
            <a:r>
              <a:rPr lang="en-US" dirty="0"/>
              <a:t>Melts ~135 C</a:t>
            </a:r>
          </a:p>
          <a:p>
            <a:pPr lvl="2"/>
            <a:r>
              <a:rPr lang="en-US" dirty="0"/>
              <a:t>MD &amp; CD strong</a:t>
            </a:r>
          </a:p>
        </p:txBody>
      </p:sp>
      <p:pic>
        <p:nvPicPr>
          <p:cNvPr id="6" name="Content Placeholder 5"/>
          <p:cNvPicPr>
            <a:picLocks noGrp="1" noChangeAspect="1"/>
          </p:cNvPicPr>
          <p:nvPr>
            <p:ph sz="half" idx="2"/>
          </p:nvPr>
        </p:nvPicPr>
        <p:blipFill>
          <a:blip r:embed="rId3"/>
          <a:stretch>
            <a:fillRect/>
          </a:stretch>
        </p:blipFill>
        <p:spPr>
          <a:xfrm>
            <a:off x="7239000" y="1450975"/>
            <a:ext cx="3632200" cy="2389228"/>
          </a:xfrm>
          <a:prstGeom prst="rect">
            <a:avLst/>
          </a:prstGeom>
        </p:spPr>
      </p:pic>
      <p:pic>
        <p:nvPicPr>
          <p:cNvPr id="7" name="Picture 6"/>
          <p:cNvPicPr>
            <a:picLocks noChangeAspect="1"/>
          </p:cNvPicPr>
          <p:nvPr/>
        </p:nvPicPr>
        <p:blipFill>
          <a:blip r:embed="rId4"/>
          <a:stretch>
            <a:fillRect/>
          </a:stretch>
        </p:blipFill>
        <p:spPr>
          <a:xfrm>
            <a:off x="7010400" y="4114800"/>
            <a:ext cx="3981450" cy="2123843"/>
          </a:xfrm>
          <a:prstGeom prst="rect">
            <a:avLst/>
          </a:prstGeom>
        </p:spPr>
      </p:pic>
    </p:spTree>
    <p:extLst>
      <p:ext uri="{BB962C8B-B14F-4D97-AF65-F5344CB8AC3E}">
        <p14:creationId xmlns:p14="http://schemas.microsoft.com/office/powerpoint/2010/main" val="404654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Generation Separators</a:t>
            </a:r>
          </a:p>
        </p:txBody>
      </p:sp>
      <p:sp>
        <p:nvSpPr>
          <p:cNvPr id="3" name="Content Placeholder 2"/>
          <p:cNvSpPr>
            <a:spLocks noGrp="1"/>
          </p:cNvSpPr>
          <p:nvPr>
            <p:ph sz="half" idx="1"/>
          </p:nvPr>
        </p:nvSpPr>
        <p:spPr>
          <a:xfrm>
            <a:off x="228600" y="1600201"/>
            <a:ext cx="5765800" cy="4525963"/>
          </a:xfrm>
        </p:spPr>
        <p:txBody>
          <a:bodyPr/>
          <a:lstStyle/>
          <a:p>
            <a:r>
              <a:rPr lang="en-US" dirty="0"/>
              <a:t>Ceramic coating on first generation separators</a:t>
            </a:r>
          </a:p>
          <a:p>
            <a:pPr lvl="1"/>
            <a:r>
              <a:rPr lang="en-US" dirty="0"/>
              <a:t>Can increase shrinkage temp to 180 C</a:t>
            </a:r>
          </a:p>
          <a:p>
            <a:pPr lvl="1"/>
            <a:r>
              <a:rPr lang="en-US" dirty="0"/>
              <a:t>Increases depend on the thickness of separator and of ceramic coating</a:t>
            </a:r>
          </a:p>
          <a:p>
            <a:pPr lvl="1"/>
            <a:r>
              <a:rPr lang="en-US" dirty="0"/>
              <a:t>Expensive, slow coating process</a:t>
            </a:r>
          </a:p>
          <a:p>
            <a:pPr lvl="1"/>
            <a:endParaRPr lang="en-US" dirty="0"/>
          </a:p>
          <a:p>
            <a:pPr lvl="1"/>
            <a:r>
              <a:rPr lang="en-US" dirty="0"/>
              <a:t>At high temperatures, ceramic coating buckles and separator shrinks</a:t>
            </a:r>
          </a:p>
          <a:p>
            <a:pPr lvl="1"/>
            <a:r>
              <a:rPr lang="en-US" dirty="0"/>
              <a:t>Base separator still melts and burns</a:t>
            </a:r>
          </a:p>
          <a:p>
            <a:pPr lvl="1"/>
            <a:endParaRPr lang="en-US" dirty="0"/>
          </a:p>
        </p:txBody>
      </p:sp>
      <p:pic>
        <p:nvPicPr>
          <p:cNvPr id="5" name="Picture 4"/>
          <p:cNvPicPr>
            <a:picLocks noChangeAspect="1"/>
          </p:cNvPicPr>
          <p:nvPr/>
        </p:nvPicPr>
        <p:blipFill>
          <a:blip r:embed="rId3"/>
          <a:stretch>
            <a:fillRect/>
          </a:stretch>
        </p:blipFill>
        <p:spPr>
          <a:xfrm>
            <a:off x="9601200" y="1295400"/>
            <a:ext cx="2401753" cy="2209800"/>
          </a:xfrm>
          <a:prstGeom prst="rect">
            <a:avLst/>
          </a:prstGeom>
        </p:spPr>
      </p:pic>
      <p:sp>
        <p:nvSpPr>
          <p:cNvPr id="6" name="Rectangle 5"/>
          <p:cNvSpPr/>
          <p:nvPr/>
        </p:nvSpPr>
        <p:spPr>
          <a:xfrm>
            <a:off x="6096000" y="1981199"/>
            <a:ext cx="3352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Generation Separator</a:t>
            </a:r>
          </a:p>
        </p:txBody>
      </p:sp>
      <p:sp>
        <p:nvSpPr>
          <p:cNvPr id="7" name="Rectangle 6"/>
          <p:cNvSpPr/>
          <p:nvPr/>
        </p:nvSpPr>
        <p:spPr>
          <a:xfrm>
            <a:off x="6096000" y="1752599"/>
            <a:ext cx="3352800" cy="228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Ceramic Coating</a:t>
            </a:r>
          </a:p>
        </p:txBody>
      </p:sp>
      <p:sp>
        <p:nvSpPr>
          <p:cNvPr id="8" name="Rectangle 7"/>
          <p:cNvSpPr/>
          <p:nvPr/>
        </p:nvSpPr>
        <p:spPr>
          <a:xfrm>
            <a:off x="6096000" y="2590799"/>
            <a:ext cx="3352800" cy="228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Ceramic Coating</a:t>
            </a:r>
          </a:p>
        </p:txBody>
      </p:sp>
      <p:pic>
        <p:nvPicPr>
          <p:cNvPr id="9" name="Picture 8"/>
          <p:cNvPicPr>
            <a:picLocks noChangeAspect="1"/>
          </p:cNvPicPr>
          <p:nvPr/>
        </p:nvPicPr>
        <p:blipFill>
          <a:blip r:embed="rId4"/>
          <a:stretch>
            <a:fillRect/>
          </a:stretch>
        </p:blipFill>
        <p:spPr>
          <a:xfrm>
            <a:off x="9486900" y="4312472"/>
            <a:ext cx="2552700" cy="2012128"/>
          </a:xfrm>
          <a:prstGeom prst="rect">
            <a:avLst/>
          </a:prstGeom>
        </p:spPr>
      </p:pic>
      <p:pic>
        <p:nvPicPr>
          <p:cNvPr id="10" name="Picture 9"/>
          <p:cNvPicPr>
            <a:picLocks noChangeAspect="1"/>
          </p:cNvPicPr>
          <p:nvPr/>
        </p:nvPicPr>
        <p:blipFill>
          <a:blip r:embed="rId5"/>
          <a:stretch>
            <a:fillRect/>
          </a:stretch>
        </p:blipFill>
        <p:spPr>
          <a:xfrm>
            <a:off x="6400800" y="4265385"/>
            <a:ext cx="2552700" cy="1997112"/>
          </a:xfrm>
          <a:prstGeom prst="rect">
            <a:avLst/>
          </a:prstGeom>
        </p:spPr>
      </p:pic>
      <p:sp>
        <p:nvSpPr>
          <p:cNvPr id="11" name="TextBox 10"/>
          <p:cNvSpPr txBox="1"/>
          <p:nvPr/>
        </p:nvSpPr>
        <p:spPr>
          <a:xfrm>
            <a:off x="6172200" y="6321009"/>
            <a:ext cx="5867400" cy="338554"/>
          </a:xfrm>
          <a:prstGeom prst="rect">
            <a:avLst/>
          </a:prstGeom>
          <a:noFill/>
        </p:spPr>
        <p:txBody>
          <a:bodyPr wrap="square" rtlCol="0">
            <a:spAutoFit/>
          </a:bodyPr>
          <a:lstStyle/>
          <a:p>
            <a:r>
              <a:rPr lang="en-US" sz="1600" dirty="0"/>
              <a:t>Thin ceramic coatings that have bucked under modest heating. </a:t>
            </a:r>
          </a:p>
        </p:txBody>
      </p:sp>
      <p:sp>
        <p:nvSpPr>
          <p:cNvPr id="12" name="Down Arrow 11"/>
          <p:cNvSpPr/>
          <p:nvPr/>
        </p:nvSpPr>
        <p:spPr>
          <a:xfrm>
            <a:off x="7454900" y="2954904"/>
            <a:ext cx="685800" cy="11749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Heat</a:t>
            </a:r>
          </a:p>
        </p:txBody>
      </p:sp>
    </p:spTree>
    <p:extLst>
      <p:ext uri="{BB962C8B-B14F-4D97-AF65-F5344CB8AC3E}">
        <p14:creationId xmlns:p14="http://schemas.microsoft.com/office/powerpoint/2010/main" val="43776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Generation Separators</a:t>
            </a:r>
          </a:p>
        </p:txBody>
      </p:sp>
      <p:sp>
        <p:nvSpPr>
          <p:cNvPr id="3" name="Content Placeholder 2"/>
          <p:cNvSpPr>
            <a:spLocks noGrp="1"/>
          </p:cNvSpPr>
          <p:nvPr>
            <p:ph sz="half" idx="1"/>
          </p:nvPr>
        </p:nvSpPr>
        <p:spPr/>
        <p:txBody>
          <a:bodyPr/>
          <a:lstStyle/>
          <a:p>
            <a:r>
              <a:rPr lang="en-US" dirty="0"/>
              <a:t>1</a:t>
            </a:r>
            <a:r>
              <a:rPr lang="en-US" baseline="30000" dirty="0"/>
              <a:t>st</a:t>
            </a:r>
            <a:r>
              <a:rPr lang="en-US" dirty="0"/>
              <a:t> generation shrink ~ 130 C</a:t>
            </a:r>
          </a:p>
          <a:p>
            <a:r>
              <a:rPr lang="en-US" dirty="0"/>
              <a:t>2</a:t>
            </a:r>
            <a:r>
              <a:rPr lang="en-US" baseline="30000" dirty="0"/>
              <a:t>nd</a:t>
            </a:r>
            <a:r>
              <a:rPr lang="en-US" dirty="0"/>
              <a:t> generation shrink ~175 C</a:t>
            </a:r>
          </a:p>
          <a:p>
            <a:r>
              <a:rPr lang="en-US" dirty="0"/>
              <a:t>3</a:t>
            </a:r>
            <a:r>
              <a:rPr lang="en-US" baseline="30000" dirty="0"/>
              <a:t>rd</a:t>
            </a:r>
            <a:r>
              <a:rPr lang="en-US" dirty="0"/>
              <a:t> generation stable &gt;300 C</a:t>
            </a:r>
          </a:p>
          <a:p>
            <a:pPr lvl="1"/>
            <a:r>
              <a:rPr lang="en-US" dirty="0"/>
              <a:t>No unstable polymer component</a:t>
            </a:r>
          </a:p>
          <a:p>
            <a:pPr lvl="1"/>
            <a:r>
              <a:rPr lang="en-US" dirty="0"/>
              <a:t>High temperature materials incorporated in homogenous composite</a:t>
            </a:r>
          </a:p>
          <a:p>
            <a:pPr lvl="1"/>
            <a:r>
              <a:rPr lang="en-US" dirty="0"/>
              <a:t>Often stable to 500 C</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872136702"/>
              </p:ext>
            </p:extLst>
          </p:nvPr>
        </p:nvGraphicFramePr>
        <p:xfrm>
          <a:off x="6197600" y="1371600"/>
          <a:ext cx="53848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086600" y="6126163"/>
            <a:ext cx="4038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err="1"/>
              <a:t>Thermo</a:t>
            </a:r>
            <a:r>
              <a:rPr lang="en-US" dirty="0"/>
              <a:t> Mechanical Analysis—measures shrinkage as a function of temperature</a:t>
            </a:r>
          </a:p>
        </p:txBody>
      </p:sp>
    </p:spTree>
    <p:extLst>
      <p:ext uri="{BB962C8B-B14F-4D97-AF65-F5344CB8AC3E}">
        <p14:creationId xmlns:p14="http://schemas.microsoft.com/office/powerpoint/2010/main" val="24677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eaLnBrk="1" hangingPunct="1"/>
            <a:r>
              <a:rPr lang="en-US" dirty="0"/>
              <a:t>Dreamweaver 3</a:t>
            </a:r>
            <a:r>
              <a:rPr lang="en-US" baseline="30000" dirty="0"/>
              <a:t>rd</a:t>
            </a:r>
            <a:r>
              <a:rPr lang="en-US" dirty="0"/>
              <a:t> Generation Separators </a:t>
            </a:r>
          </a:p>
        </p:txBody>
      </p:sp>
      <p:sp>
        <p:nvSpPr>
          <p:cNvPr id="5124" name="Espace réservé du contenu 2"/>
          <p:cNvSpPr>
            <a:spLocks noGrp="1"/>
          </p:cNvSpPr>
          <p:nvPr>
            <p:ph idx="1"/>
          </p:nvPr>
        </p:nvSpPr>
        <p:spPr>
          <a:xfrm>
            <a:off x="381000" y="1600200"/>
            <a:ext cx="4191000" cy="4343400"/>
          </a:xfrm>
        </p:spPr>
        <p:txBody>
          <a:bodyPr>
            <a:normAutofit/>
          </a:bodyPr>
          <a:lstStyle/>
          <a:p>
            <a:pPr eaLnBrk="1" hangingPunct="1"/>
            <a:r>
              <a:rPr lang="en-US" sz="2400" dirty="0"/>
              <a:t>Nanofiber on microfiber </a:t>
            </a:r>
          </a:p>
          <a:p>
            <a:pPr lvl="1" eaLnBrk="1" hangingPunct="1"/>
            <a:r>
              <a:rPr lang="en-US" sz="2000" dirty="0"/>
              <a:t>“spider-web-on-</a:t>
            </a:r>
            <a:r>
              <a:rPr lang="en-US" sz="2000" dirty="0" err="1"/>
              <a:t>Tinkertoy</a:t>
            </a:r>
            <a:r>
              <a:rPr lang="en-US" sz="2000" dirty="0"/>
              <a:t>”</a:t>
            </a:r>
          </a:p>
          <a:p>
            <a:pPr eaLnBrk="1" hangingPunct="1"/>
            <a:r>
              <a:rPr lang="en-US" sz="2400" dirty="0"/>
              <a:t>Nanofibers form good barrier</a:t>
            </a:r>
          </a:p>
          <a:p>
            <a:pPr eaLnBrk="1" hangingPunct="1"/>
            <a:r>
              <a:rPr lang="en-US" sz="2400" dirty="0"/>
              <a:t>Microfibers give open structure </a:t>
            </a:r>
          </a:p>
          <a:p>
            <a:pPr lvl="1" eaLnBrk="1" hangingPunct="1"/>
            <a:r>
              <a:rPr lang="en-US" sz="2000" dirty="0"/>
              <a:t>good window</a:t>
            </a:r>
          </a:p>
          <a:p>
            <a:pPr eaLnBrk="1" hangingPunct="1"/>
            <a:r>
              <a:rPr lang="en-US" sz="2400" dirty="0"/>
              <a:t>Microfibers also add strength</a:t>
            </a:r>
          </a:p>
          <a:p>
            <a:pPr eaLnBrk="1" hangingPunct="1"/>
            <a:r>
              <a:rPr lang="en-US" sz="2400" dirty="0"/>
              <a:t>Has potential to be thinnest high temperature separator in the world</a:t>
            </a:r>
          </a:p>
          <a:p>
            <a:pPr lvl="1" eaLnBrk="1" hangingPunct="1"/>
            <a:endParaRPr lang="en-US" b="1" i="1" dirty="0"/>
          </a:p>
          <a:p>
            <a:pPr lvl="2" eaLnBrk="1" hangingPunct="1"/>
            <a:endParaRPr lang="en-US" b="1" i="1" dirty="0"/>
          </a:p>
          <a:p>
            <a:pPr lvl="1" eaLnBrk="1" hangingPunct="1"/>
            <a:endParaRPr lang="en-US" sz="2000" b="1"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79" t="-226"/>
          <a:stretch>
            <a:fillRect/>
          </a:stretch>
        </p:blipFill>
        <p:spPr bwMode="auto">
          <a:xfrm>
            <a:off x="5161687" y="1508919"/>
            <a:ext cx="6801713" cy="466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57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Dreamweaver’s Solution</a:t>
            </a:r>
          </a:p>
        </p:txBody>
      </p:sp>
      <p:pic>
        <p:nvPicPr>
          <p:cNvPr id="15" name="Content Placeholder 1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201"/>
          <a:stretch/>
        </p:blipFill>
        <p:spPr>
          <a:xfrm>
            <a:off x="9484438" y="3102441"/>
            <a:ext cx="1869362" cy="2274030"/>
          </a:xfrm>
        </p:spPr>
      </p:pic>
      <p:pic>
        <p:nvPicPr>
          <p:cNvPr id="5" name="Picture 4"/>
          <p:cNvPicPr>
            <a:picLocks noChangeAspect="1"/>
          </p:cNvPicPr>
          <p:nvPr/>
        </p:nvPicPr>
        <p:blipFill>
          <a:blip r:embed="rId3"/>
          <a:stretch>
            <a:fillRect/>
          </a:stretch>
        </p:blipFill>
        <p:spPr>
          <a:xfrm>
            <a:off x="609599" y="3422940"/>
            <a:ext cx="1660127" cy="1660127"/>
          </a:xfrm>
          <a:prstGeom prst="rect">
            <a:avLst/>
          </a:prstGeom>
        </p:spPr>
      </p:pic>
      <p:pic>
        <p:nvPicPr>
          <p:cNvPr id="6" name="Picture 5"/>
          <p:cNvPicPr>
            <a:picLocks noChangeAspect="1"/>
          </p:cNvPicPr>
          <p:nvPr/>
        </p:nvPicPr>
        <p:blipFill>
          <a:blip r:embed="rId4"/>
          <a:stretch>
            <a:fillRect/>
          </a:stretch>
        </p:blipFill>
        <p:spPr>
          <a:xfrm>
            <a:off x="609599" y="1705907"/>
            <a:ext cx="1660127" cy="1533882"/>
          </a:xfrm>
          <a:prstGeom prst="rect">
            <a:avLst/>
          </a:prstGeom>
        </p:spPr>
      </p:pic>
      <p:pic>
        <p:nvPicPr>
          <p:cNvPr id="7" name="Picture 6"/>
          <p:cNvPicPr>
            <a:picLocks noChangeAspect="1"/>
          </p:cNvPicPr>
          <p:nvPr/>
        </p:nvPicPr>
        <p:blipFill>
          <a:blip r:embed="rId5"/>
          <a:stretch>
            <a:fillRect/>
          </a:stretch>
        </p:blipFill>
        <p:spPr>
          <a:xfrm>
            <a:off x="5163726" y="954805"/>
            <a:ext cx="1864548" cy="1371600"/>
          </a:xfrm>
          <a:prstGeom prst="rect">
            <a:avLst/>
          </a:prstGeom>
        </p:spPr>
      </p:pic>
      <p:sp>
        <p:nvSpPr>
          <p:cNvPr id="8" name="Down Arrow 7"/>
          <p:cNvSpPr/>
          <p:nvPr/>
        </p:nvSpPr>
        <p:spPr>
          <a:xfrm rot="16200000">
            <a:off x="2897252" y="3349121"/>
            <a:ext cx="690563"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5520"/>
          <a:stretch/>
        </p:blipFill>
        <p:spPr bwMode="auto">
          <a:xfrm>
            <a:off x="4215340" y="2881082"/>
            <a:ext cx="3761320" cy="177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7"/>
          <a:srcRect r="59688"/>
          <a:stretch/>
        </p:blipFill>
        <p:spPr>
          <a:xfrm>
            <a:off x="5357157" y="5038937"/>
            <a:ext cx="1477687" cy="1477687"/>
          </a:xfrm>
          <a:prstGeom prst="rect">
            <a:avLst/>
          </a:prstGeom>
        </p:spPr>
      </p:pic>
      <p:sp>
        <p:nvSpPr>
          <p:cNvPr id="11" name="TextBox 10"/>
          <p:cNvSpPr txBox="1"/>
          <p:nvPr/>
        </p:nvSpPr>
        <p:spPr>
          <a:xfrm>
            <a:off x="5580475" y="2397086"/>
            <a:ext cx="1031051" cy="369332"/>
          </a:xfrm>
          <a:prstGeom prst="rect">
            <a:avLst/>
          </a:prstGeom>
          <a:noFill/>
        </p:spPr>
        <p:txBody>
          <a:bodyPr wrap="none" rtlCol="0">
            <a:spAutoFit/>
          </a:bodyPr>
          <a:lstStyle/>
          <a:p>
            <a:r>
              <a:rPr lang="en-US" dirty="0"/>
              <a:t>Refining</a:t>
            </a:r>
          </a:p>
        </p:txBody>
      </p:sp>
      <p:sp>
        <p:nvSpPr>
          <p:cNvPr id="12" name="TextBox 11"/>
          <p:cNvSpPr txBox="1"/>
          <p:nvPr/>
        </p:nvSpPr>
        <p:spPr>
          <a:xfrm>
            <a:off x="5323994" y="4686500"/>
            <a:ext cx="1544012" cy="369332"/>
          </a:xfrm>
          <a:prstGeom prst="rect">
            <a:avLst/>
          </a:prstGeom>
          <a:noFill/>
        </p:spPr>
        <p:txBody>
          <a:bodyPr wrap="none" rtlCol="0">
            <a:spAutoFit/>
          </a:bodyPr>
          <a:lstStyle/>
          <a:p>
            <a:r>
              <a:rPr lang="en-US" dirty="0"/>
              <a:t>Papermaking</a:t>
            </a:r>
          </a:p>
        </p:txBody>
      </p:sp>
      <p:sp>
        <p:nvSpPr>
          <p:cNvPr id="13" name="TextBox 12"/>
          <p:cNvSpPr txBox="1"/>
          <p:nvPr/>
        </p:nvSpPr>
        <p:spPr>
          <a:xfrm>
            <a:off x="5381702" y="6528302"/>
            <a:ext cx="1428596" cy="369332"/>
          </a:xfrm>
          <a:prstGeom prst="rect">
            <a:avLst/>
          </a:prstGeom>
          <a:noFill/>
        </p:spPr>
        <p:txBody>
          <a:bodyPr wrap="none" rtlCol="0">
            <a:spAutoFit/>
          </a:bodyPr>
          <a:lstStyle/>
          <a:p>
            <a:r>
              <a:rPr lang="en-US" dirty="0"/>
              <a:t>Calendering</a:t>
            </a:r>
          </a:p>
        </p:txBody>
      </p:sp>
      <p:sp>
        <p:nvSpPr>
          <p:cNvPr id="14" name="Down Arrow 13"/>
          <p:cNvSpPr/>
          <p:nvPr/>
        </p:nvSpPr>
        <p:spPr>
          <a:xfrm rot="16200000">
            <a:off x="8320313" y="3349122"/>
            <a:ext cx="690563"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4438" y="1243396"/>
            <a:ext cx="1837847" cy="1637686"/>
          </a:xfrm>
          <a:prstGeom prst="rect">
            <a:avLst/>
          </a:prstGeom>
        </p:spPr>
      </p:pic>
      <p:sp>
        <p:nvSpPr>
          <p:cNvPr id="17" name="TextBox 16"/>
          <p:cNvSpPr txBox="1"/>
          <p:nvPr/>
        </p:nvSpPr>
        <p:spPr>
          <a:xfrm>
            <a:off x="-4605" y="5284031"/>
            <a:ext cx="3018776" cy="1200329"/>
          </a:xfrm>
          <a:prstGeom prst="rect">
            <a:avLst/>
          </a:prstGeom>
          <a:noFill/>
        </p:spPr>
        <p:txBody>
          <a:bodyPr wrap="none" rtlCol="0">
            <a:spAutoFit/>
          </a:bodyPr>
          <a:lstStyle/>
          <a:p>
            <a:pPr algn="ctr"/>
            <a:r>
              <a:rPr lang="en-US" dirty="0"/>
              <a:t>Start with textile</a:t>
            </a:r>
          </a:p>
          <a:p>
            <a:pPr algn="ctr"/>
            <a:r>
              <a:rPr lang="en-US" dirty="0"/>
              <a:t>grade fibers.</a:t>
            </a:r>
          </a:p>
          <a:p>
            <a:pPr algn="ctr"/>
            <a:r>
              <a:rPr lang="en-US" dirty="0"/>
              <a:t>Choose materials with high </a:t>
            </a:r>
          </a:p>
          <a:p>
            <a:pPr algn="ctr"/>
            <a:r>
              <a:rPr lang="en-US" dirty="0"/>
              <a:t>chemical, thermal stability.</a:t>
            </a:r>
          </a:p>
        </p:txBody>
      </p:sp>
      <p:sp>
        <p:nvSpPr>
          <p:cNvPr id="18" name="TextBox 17"/>
          <p:cNvSpPr txBox="1"/>
          <p:nvPr/>
        </p:nvSpPr>
        <p:spPr>
          <a:xfrm>
            <a:off x="9176670" y="5597830"/>
            <a:ext cx="2428870" cy="923330"/>
          </a:xfrm>
          <a:prstGeom prst="rect">
            <a:avLst/>
          </a:prstGeom>
          <a:noFill/>
        </p:spPr>
        <p:txBody>
          <a:bodyPr wrap="none" rtlCol="0">
            <a:spAutoFit/>
          </a:bodyPr>
          <a:lstStyle/>
          <a:p>
            <a:pPr algn="ctr"/>
            <a:r>
              <a:rPr lang="en-US" dirty="0"/>
              <a:t>Finished product with </a:t>
            </a:r>
          </a:p>
          <a:p>
            <a:pPr algn="ctr"/>
            <a:r>
              <a:rPr lang="en-US" dirty="0"/>
              <a:t>highest performance, </a:t>
            </a:r>
          </a:p>
          <a:p>
            <a:pPr algn="ctr"/>
            <a:r>
              <a:rPr lang="en-US" dirty="0"/>
              <a:t>lowest cost</a:t>
            </a:r>
          </a:p>
        </p:txBody>
      </p:sp>
    </p:spTree>
    <p:extLst>
      <p:ext uri="{BB962C8B-B14F-4D97-AF65-F5344CB8AC3E}">
        <p14:creationId xmlns:p14="http://schemas.microsoft.com/office/powerpoint/2010/main" val="154841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DWI Tech #1: Swell Fibers: Rate &amp; Cycle Life</a:t>
            </a:r>
          </a:p>
        </p:txBody>
      </p:sp>
      <p:sp>
        <p:nvSpPr>
          <p:cNvPr id="27" name="Text Placeholder 26"/>
          <p:cNvSpPr>
            <a:spLocks noGrp="1"/>
          </p:cNvSpPr>
          <p:nvPr>
            <p:ph type="body" idx="1"/>
          </p:nvPr>
        </p:nvSpPr>
        <p:spPr>
          <a:xfrm>
            <a:off x="914399" y="1535113"/>
            <a:ext cx="5386917" cy="639762"/>
          </a:xfrm>
        </p:spPr>
        <p:txBody>
          <a:bodyPr/>
          <a:lstStyle/>
          <a:p>
            <a:r>
              <a:rPr lang="en-US" dirty="0"/>
              <a:t>Silver Product Design</a:t>
            </a:r>
          </a:p>
        </p:txBody>
      </p:sp>
      <p:sp>
        <p:nvSpPr>
          <p:cNvPr id="25" name="Content Placeholder 24"/>
          <p:cNvSpPr>
            <a:spLocks noGrp="1"/>
          </p:cNvSpPr>
          <p:nvPr>
            <p:ph sz="half" idx="2"/>
          </p:nvPr>
        </p:nvSpPr>
        <p:spPr>
          <a:xfrm>
            <a:off x="914399" y="2174875"/>
            <a:ext cx="5386917" cy="3951288"/>
          </a:xfrm>
        </p:spPr>
        <p:txBody>
          <a:bodyPr/>
          <a:lstStyle/>
          <a:p>
            <a:r>
              <a:rPr lang="en-US" dirty="0"/>
              <a:t>Nanofiber #1 swells in electrolyte</a:t>
            </a:r>
          </a:p>
          <a:p>
            <a:r>
              <a:rPr lang="en-US" dirty="0"/>
              <a:t>Nanofiber #2 gives high temperature</a:t>
            </a:r>
          </a:p>
          <a:p>
            <a:r>
              <a:rPr lang="en-US" dirty="0"/>
              <a:t>Easy, fast processing in papermaking</a:t>
            </a:r>
          </a:p>
        </p:txBody>
      </p:sp>
      <p:sp>
        <p:nvSpPr>
          <p:cNvPr id="28" name="Text Placeholder 27"/>
          <p:cNvSpPr>
            <a:spLocks noGrp="1"/>
          </p:cNvSpPr>
          <p:nvPr>
            <p:ph type="body" sz="quarter" idx="3"/>
          </p:nvPr>
        </p:nvSpPr>
        <p:spPr>
          <a:xfrm>
            <a:off x="6498167" y="1535113"/>
            <a:ext cx="5389033" cy="639762"/>
          </a:xfrm>
        </p:spPr>
        <p:txBody>
          <a:bodyPr/>
          <a:lstStyle/>
          <a:p>
            <a:r>
              <a:rPr lang="en-US" dirty="0"/>
              <a:t>Benefits in Lithium Ion Battery</a:t>
            </a:r>
          </a:p>
        </p:txBody>
      </p:sp>
      <p:sp>
        <p:nvSpPr>
          <p:cNvPr id="26" name="Content Placeholder 25"/>
          <p:cNvSpPr>
            <a:spLocks noGrp="1"/>
          </p:cNvSpPr>
          <p:nvPr>
            <p:ph sz="quarter" idx="4"/>
          </p:nvPr>
        </p:nvSpPr>
        <p:spPr>
          <a:xfrm>
            <a:off x="6498167" y="2174875"/>
            <a:ext cx="5389033" cy="3951288"/>
          </a:xfrm>
        </p:spPr>
        <p:txBody>
          <a:bodyPr/>
          <a:lstStyle/>
          <a:p>
            <a:r>
              <a:rPr lang="en-US" dirty="0"/>
              <a:t>Swollen fibers are ion conductors</a:t>
            </a:r>
          </a:p>
          <a:p>
            <a:r>
              <a:rPr lang="en-US" dirty="0"/>
              <a:t>Swollen fibers reduce pore size</a:t>
            </a:r>
          </a:p>
          <a:p>
            <a:r>
              <a:rPr lang="en-US" dirty="0"/>
              <a:t>Swollen fibers adhere anode to cathode: act like gelled electrolyte</a:t>
            </a:r>
          </a:p>
        </p:txBody>
      </p:sp>
      <p:sp>
        <p:nvSpPr>
          <p:cNvPr id="7" name="Rectangle 6"/>
          <p:cNvSpPr/>
          <p:nvPr/>
        </p:nvSpPr>
        <p:spPr>
          <a:xfrm>
            <a:off x="1389020" y="3965296"/>
            <a:ext cx="3776132" cy="2590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Freeform 7"/>
          <p:cNvSpPr/>
          <p:nvPr/>
        </p:nvSpPr>
        <p:spPr>
          <a:xfrm>
            <a:off x="1465220" y="4088846"/>
            <a:ext cx="3507346" cy="2022681"/>
          </a:xfrm>
          <a:custGeom>
            <a:avLst/>
            <a:gdLst>
              <a:gd name="connsiteX0" fmla="*/ 0 w 3507346"/>
              <a:gd name="connsiteY0" fmla="*/ 115441 h 2022681"/>
              <a:gd name="connsiteX1" fmla="*/ 228600 w 3507346"/>
              <a:gd name="connsiteY1" fmla="*/ 1141 h 2022681"/>
              <a:gd name="connsiteX2" fmla="*/ 311727 w 3507346"/>
              <a:gd name="connsiteY2" fmla="*/ 177786 h 2022681"/>
              <a:gd name="connsiteX3" fmla="*/ 426027 w 3507346"/>
              <a:gd name="connsiteY3" fmla="*/ 562250 h 2022681"/>
              <a:gd name="connsiteX4" fmla="*/ 758536 w 3507346"/>
              <a:gd name="connsiteY4" fmla="*/ 364823 h 2022681"/>
              <a:gd name="connsiteX5" fmla="*/ 1018309 w 3507346"/>
              <a:gd name="connsiteY5" fmla="*/ 364823 h 2022681"/>
              <a:gd name="connsiteX6" fmla="*/ 727364 w 3507346"/>
              <a:gd name="connsiteY6" fmla="*/ 624595 h 2022681"/>
              <a:gd name="connsiteX7" fmla="*/ 207818 w 3507346"/>
              <a:gd name="connsiteY7" fmla="*/ 884368 h 2022681"/>
              <a:gd name="connsiteX8" fmla="*/ 311727 w 3507346"/>
              <a:gd name="connsiteY8" fmla="*/ 1393523 h 2022681"/>
              <a:gd name="connsiteX9" fmla="*/ 1174173 w 3507346"/>
              <a:gd name="connsiteY9" fmla="*/ 1538995 h 2022681"/>
              <a:gd name="connsiteX10" fmla="*/ 1111827 w 3507346"/>
              <a:gd name="connsiteY10" fmla="*/ 1061014 h 2022681"/>
              <a:gd name="connsiteX11" fmla="*/ 644236 w 3507346"/>
              <a:gd name="connsiteY11" fmla="*/ 811632 h 2022681"/>
              <a:gd name="connsiteX12" fmla="*/ 904009 w 3507346"/>
              <a:gd name="connsiteY12" fmla="*/ 614205 h 2022681"/>
              <a:gd name="connsiteX13" fmla="*/ 1506682 w 3507346"/>
              <a:gd name="connsiteY13" fmla="*/ 915541 h 2022681"/>
              <a:gd name="connsiteX14" fmla="*/ 1496291 w 3507346"/>
              <a:gd name="connsiteY14" fmla="*/ 1362350 h 2022681"/>
              <a:gd name="connsiteX15" fmla="*/ 2109355 w 3507346"/>
              <a:gd name="connsiteY15" fmla="*/ 1913068 h 2022681"/>
              <a:gd name="connsiteX16" fmla="*/ 3377045 w 3507346"/>
              <a:gd name="connsiteY16" fmla="*/ 1757205 h 2022681"/>
              <a:gd name="connsiteX17" fmla="*/ 3106882 w 3507346"/>
              <a:gd name="connsiteY17" fmla="*/ 1144141 h 2022681"/>
              <a:gd name="connsiteX18" fmla="*/ 2732809 w 3507346"/>
              <a:gd name="connsiteY18" fmla="*/ 624595 h 2022681"/>
              <a:gd name="connsiteX19" fmla="*/ 2140527 w 3507346"/>
              <a:gd name="connsiteY19" fmla="*/ 468732 h 2022681"/>
              <a:gd name="connsiteX20" fmla="*/ 1995055 w 3507346"/>
              <a:gd name="connsiteY20" fmla="*/ 1196095 h 2022681"/>
              <a:gd name="connsiteX21" fmla="*/ 2379518 w 3507346"/>
              <a:gd name="connsiteY21" fmla="*/ 1798768 h 2022681"/>
              <a:gd name="connsiteX22" fmla="*/ 1485900 w 3507346"/>
              <a:gd name="connsiteY22" fmla="*/ 2016977 h 2022681"/>
              <a:gd name="connsiteX23" fmla="*/ 1163782 w 3507346"/>
              <a:gd name="connsiteY23" fmla="*/ 1601341 h 2022681"/>
              <a:gd name="connsiteX24" fmla="*/ 2047009 w 3507346"/>
              <a:gd name="connsiteY24" fmla="*/ 1580559 h 2022681"/>
              <a:gd name="connsiteX25" fmla="*/ 2701636 w 3507346"/>
              <a:gd name="connsiteY25" fmla="*/ 1237659 h 2022681"/>
              <a:gd name="connsiteX26" fmla="*/ 2784764 w 3507346"/>
              <a:gd name="connsiteY26" fmla="*/ 645377 h 2022681"/>
              <a:gd name="connsiteX27" fmla="*/ 3449782 w 3507346"/>
              <a:gd name="connsiteY27" fmla="*/ 437559 h 2022681"/>
              <a:gd name="connsiteX28" fmla="*/ 3429000 w 3507346"/>
              <a:gd name="connsiteY28" fmla="*/ 531077 h 202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07346" h="2022681">
                <a:moveTo>
                  <a:pt x="0" y="115441"/>
                </a:moveTo>
                <a:cubicBezTo>
                  <a:pt x="88322" y="53095"/>
                  <a:pt x="176645" y="-9250"/>
                  <a:pt x="228600" y="1141"/>
                </a:cubicBezTo>
                <a:cubicBezTo>
                  <a:pt x="280555" y="11532"/>
                  <a:pt x="278823" y="84268"/>
                  <a:pt x="311727" y="177786"/>
                </a:cubicBezTo>
                <a:cubicBezTo>
                  <a:pt x="344632" y="271304"/>
                  <a:pt x="351559" y="531077"/>
                  <a:pt x="426027" y="562250"/>
                </a:cubicBezTo>
                <a:cubicBezTo>
                  <a:pt x="500495" y="593423"/>
                  <a:pt x="659822" y="397728"/>
                  <a:pt x="758536" y="364823"/>
                </a:cubicBezTo>
                <a:cubicBezTo>
                  <a:pt x="857250" y="331919"/>
                  <a:pt x="1023504" y="321528"/>
                  <a:pt x="1018309" y="364823"/>
                </a:cubicBezTo>
                <a:cubicBezTo>
                  <a:pt x="1013114" y="408118"/>
                  <a:pt x="862446" y="538004"/>
                  <a:pt x="727364" y="624595"/>
                </a:cubicBezTo>
                <a:cubicBezTo>
                  <a:pt x="592282" y="711186"/>
                  <a:pt x="277091" y="756213"/>
                  <a:pt x="207818" y="884368"/>
                </a:cubicBezTo>
                <a:cubicBezTo>
                  <a:pt x="138545" y="1012523"/>
                  <a:pt x="150668" y="1284419"/>
                  <a:pt x="311727" y="1393523"/>
                </a:cubicBezTo>
                <a:cubicBezTo>
                  <a:pt x="472786" y="1502628"/>
                  <a:pt x="1040823" y="1594413"/>
                  <a:pt x="1174173" y="1538995"/>
                </a:cubicBezTo>
                <a:cubicBezTo>
                  <a:pt x="1307523" y="1483577"/>
                  <a:pt x="1200150" y="1182241"/>
                  <a:pt x="1111827" y="1061014"/>
                </a:cubicBezTo>
                <a:cubicBezTo>
                  <a:pt x="1023504" y="939787"/>
                  <a:pt x="678872" y="886100"/>
                  <a:pt x="644236" y="811632"/>
                </a:cubicBezTo>
                <a:cubicBezTo>
                  <a:pt x="609600" y="737164"/>
                  <a:pt x="760268" y="596887"/>
                  <a:pt x="904009" y="614205"/>
                </a:cubicBezTo>
                <a:cubicBezTo>
                  <a:pt x="1047750" y="631523"/>
                  <a:pt x="1407968" y="790850"/>
                  <a:pt x="1506682" y="915541"/>
                </a:cubicBezTo>
                <a:cubicBezTo>
                  <a:pt x="1605396" y="1040232"/>
                  <a:pt x="1395846" y="1196096"/>
                  <a:pt x="1496291" y="1362350"/>
                </a:cubicBezTo>
                <a:cubicBezTo>
                  <a:pt x="1596736" y="1528604"/>
                  <a:pt x="1795896" y="1847259"/>
                  <a:pt x="2109355" y="1913068"/>
                </a:cubicBezTo>
                <a:cubicBezTo>
                  <a:pt x="2422814" y="1978877"/>
                  <a:pt x="3210791" y="1885359"/>
                  <a:pt x="3377045" y="1757205"/>
                </a:cubicBezTo>
                <a:cubicBezTo>
                  <a:pt x="3543299" y="1629051"/>
                  <a:pt x="3214255" y="1332909"/>
                  <a:pt x="3106882" y="1144141"/>
                </a:cubicBezTo>
                <a:cubicBezTo>
                  <a:pt x="2999509" y="955373"/>
                  <a:pt x="2893868" y="737163"/>
                  <a:pt x="2732809" y="624595"/>
                </a:cubicBezTo>
                <a:cubicBezTo>
                  <a:pt x="2571750" y="512027"/>
                  <a:pt x="2263486" y="373482"/>
                  <a:pt x="2140527" y="468732"/>
                </a:cubicBezTo>
                <a:cubicBezTo>
                  <a:pt x="2017568" y="563982"/>
                  <a:pt x="1955223" y="974422"/>
                  <a:pt x="1995055" y="1196095"/>
                </a:cubicBezTo>
                <a:cubicBezTo>
                  <a:pt x="2034887" y="1417768"/>
                  <a:pt x="2464377" y="1661954"/>
                  <a:pt x="2379518" y="1798768"/>
                </a:cubicBezTo>
                <a:cubicBezTo>
                  <a:pt x="2294659" y="1935582"/>
                  <a:pt x="1688523" y="2049882"/>
                  <a:pt x="1485900" y="2016977"/>
                </a:cubicBezTo>
                <a:cubicBezTo>
                  <a:pt x="1283277" y="1984072"/>
                  <a:pt x="1070264" y="1674077"/>
                  <a:pt x="1163782" y="1601341"/>
                </a:cubicBezTo>
                <a:cubicBezTo>
                  <a:pt x="1257300" y="1528605"/>
                  <a:pt x="1790700" y="1641173"/>
                  <a:pt x="2047009" y="1580559"/>
                </a:cubicBezTo>
                <a:cubicBezTo>
                  <a:pt x="2303318" y="1519945"/>
                  <a:pt x="2578677" y="1393523"/>
                  <a:pt x="2701636" y="1237659"/>
                </a:cubicBezTo>
                <a:cubicBezTo>
                  <a:pt x="2824595" y="1081795"/>
                  <a:pt x="2660073" y="778727"/>
                  <a:pt x="2784764" y="645377"/>
                </a:cubicBezTo>
                <a:cubicBezTo>
                  <a:pt x="2909455" y="512027"/>
                  <a:pt x="3342409" y="456609"/>
                  <a:pt x="3449782" y="437559"/>
                </a:cubicBezTo>
                <a:cubicBezTo>
                  <a:pt x="3557155" y="418509"/>
                  <a:pt x="3493077" y="474793"/>
                  <a:pt x="3429000" y="53107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473192" y="4141941"/>
            <a:ext cx="3328179" cy="2275610"/>
          </a:xfrm>
          <a:custGeom>
            <a:avLst/>
            <a:gdLst>
              <a:gd name="connsiteX0" fmla="*/ 573919 w 3328179"/>
              <a:gd name="connsiteY0" fmla="*/ 0 h 2275610"/>
              <a:gd name="connsiteX1" fmla="*/ 532355 w 3328179"/>
              <a:gd name="connsiteY1" fmla="*/ 51955 h 2275610"/>
              <a:gd name="connsiteX2" fmla="*/ 470010 w 3328179"/>
              <a:gd name="connsiteY2" fmla="*/ 114300 h 2275610"/>
              <a:gd name="connsiteX3" fmla="*/ 407664 w 3328179"/>
              <a:gd name="connsiteY3" fmla="*/ 218210 h 2275610"/>
              <a:gd name="connsiteX4" fmla="*/ 386883 w 3328179"/>
              <a:gd name="connsiteY4" fmla="*/ 249382 h 2275610"/>
              <a:gd name="connsiteX5" fmla="*/ 366101 w 3328179"/>
              <a:gd name="connsiteY5" fmla="*/ 280555 h 2275610"/>
              <a:gd name="connsiteX6" fmla="*/ 324537 w 3328179"/>
              <a:gd name="connsiteY6" fmla="*/ 363682 h 2275610"/>
              <a:gd name="connsiteX7" fmla="*/ 324537 w 3328179"/>
              <a:gd name="connsiteY7" fmla="*/ 561110 h 2275610"/>
              <a:gd name="connsiteX8" fmla="*/ 345319 w 3328179"/>
              <a:gd name="connsiteY8" fmla="*/ 623455 h 2275610"/>
              <a:gd name="connsiteX9" fmla="*/ 376492 w 3328179"/>
              <a:gd name="connsiteY9" fmla="*/ 696191 h 2275610"/>
              <a:gd name="connsiteX10" fmla="*/ 470010 w 3328179"/>
              <a:gd name="connsiteY10" fmla="*/ 748146 h 2275610"/>
              <a:gd name="connsiteX11" fmla="*/ 532355 w 3328179"/>
              <a:gd name="connsiteY11" fmla="*/ 779319 h 2275610"/>
              <a:gd name="connsiteX12" fmla="*/ 573919 w 3328179"/>
              <a:gd name="connsiteY12" fmla="*/ 810491 h 2275610"/>
              <a:gd name="connsiteX13" fmla="*/ 615483 w 3328179"/>
              <a:gd name="connsiteY13" fmla="*/ 831273 h 2275610"/>
              <a:gd name="connsiteX14" fmla="*/ 625873 w 3328179"/>
              <a:gd name="connsiteY14" fmla="*/ 862446 h 2275610"/>
              <a:gd name="connsiteX15" fmla="*/ 688219 w 3328179"/>
              <a:gd name="connsiteY15" fmla="*/ 924791 h 2275610"/>
              <a:gd name="connsiteX16" fmla="*/ 719392 w 3328179"/>
              <a:gd name="connsiteY16" fmla="*/ 955964 h 2275610"/>
              <a:gd name="connsiteX17" fmla="*/ 750564 w 3328179"/>
              <a:gd name="connsiteY17" fmla="*/ 987137 h 2275610"/>
              <a:gd name="connsiteX18" fmla="*/ 781737 w 3328179"/>
              <a:gd name="connsiteY18" fmla="*/ 1049482 h 2275610"/>
              <a:gd name="connsiteX19" fmla="*/ 792128 w 3328179"/>
              <a:gd name="connsiteY19" fmla="*/ 1080655 h 2275610"/>
              <a:gd name="connsiteX20" fmla="*/ 760955 w 3328179"/>
              <a:gd name="connsiteY20" fmla="*/ 1226128 h 2275610"/>
              <a:gd name="connsiteX21" fmla="*/ 750564 w 3328179"/>
              <a:gd name="connsiteY21" fmla="*/ 1257300 h 2275610"/>
              <a:gd name="connsiteX22" fmla="*/ 719392 w 3328179"/>
              <a:gd name="connsiteY22" fmla="*/ 1288473 h 2275610"/>
              <a:gd name="connsiteX23" fmla="*/ 688219 w 3328179"/>
              <a:gd name="connsiteY23" fmla="*/ 1330037 h 2275610"/>
              <a:gd name="connsiteX24" fmla="*/ 657046 w 3328179"/>
              <a:gd name="connsiteY24" fmla="*/ 1361210 h 2275610"/>
              <a:gd name="connsiteX25" fmla="*/ 625873 w 3328179"/>
              <a:gd name="connsiteY25" fmla="*/ 1402773 h 2275610"/>
              <a:gd name="connsiteX26" fmla="*/ 553137 w 3328179"/>
              <a:gd name="connsiteY26" fmla="*/ 1475510 h 2275610"/>
              <a:gd name="connsiteX27" fmla="*/ 542746 w 3328179"/>
              <a:gd name="connsiteY27" fmla="*/ 1506682 h 2275610"/>
              <a:gd name="connsiteX28" fmla="*/ 501183 w 3328179"/>
              <a:gd name="connsiteY28" fmla="*/ 1569028 h 2275610"/>
              <a:gd name="connsiteX29" fmla="*/ 511573 w 3328179"/>
              <a:gd name="connsiteY29" fmla="*/ 1641764 h 2275610"/>
              <a:gd name="connsiteX30" fmla="*/ 532355 w 3328179"/>
              <a:gd name="connsiteY30" fmla="*/ 1683328 h 2275610"/>
              <a:gd name="connsiteX31" fmla="*/ 594701 w 3328179"/>
              <a:gd name="connsiteY31" fmla="*/ 1756064 h 2275610"/>
              <a:gd name="connsiteX32" fmla="*/ 625873 w 3328179"/>
              <a:gd name="connsiteY32" fmla="*/ 1776846 h 2275610"/>
              <a:gd name="connsiteX33" fmla="*/ 667437 w 3328179"/>
              <a:gd name="connsiteY33" fmla="*/ 1787237 h 2275610"/>
              <a:gd name="connsiteX34" fmla="*/ 781737 w 3328179"/>
              <a:gd name="connsiteY34" fmla="*/ 1818410 h 2275610"/>
              <a:gd name="connsiteX35" fmla="*/ 937601 w 3328179"/>
              <a:gd name="connsiteY35" fmla="*/ 1828800 h 2275610"/>
              <a:gd name="connsiteX36" fmla="*/ 1062292 w 3328179"/>
              <a:gd name="connsiteY36" fmla="*/ 1818410 h 2275610"/>
              <a:gd name="connsiteX37" fmla="*/ 1145419 w 3328179"/>
              <a:gd name="connsiteY37" fmla="*/ 1766455 h 2275610"/>
              <a:gd name="connsiteX38" fmla="*/ 1166201 w 3328179"/>
              <a:gd name="connsiteY38" fmla="*/ 1735282 h 2275610"/>
              <a:gd name="connsiteX39" fmla="*/ 1249328 w 3328179"/>
              <a:gd name="connsiteY39" fmla="*/ 1641764 h 2275610"/>
              <a:gd name="connsiteX40" fmla="*/ 1259719 w 3328179"/>
              <a:gd name="connsiteY40" fmla="*/ 1600200 h 2275610"/>
              <a:gd name="connsiteX41" fmla="*/ 1228546 w 3328179"/>
              <a:gd name="connsiteY41" fmla="*/ 1298864 h 2275610"/>
              <a:gd name="connsiteX42" fmla="*/ 1197373 w 3328179"/>
              <a:gd name="connsiteY42" fmla="*/ 1215737 h 2275610"/>
              <a:gd name="connsiteX43" fmla="*/ 1186983 w 3328179"/>
              <a:gd name="connsiteY43" fmla="*/ 1174173 h 2275610"/>
              <a:gd name="connsiteX44" fmla="*/ 1166201 w 3328179"/>
              <a:gd name="connsiteY44" fmla="*/ 1132610 h 2275610"/>
              <a:gd name="connsiteX45" fmla="*/ 1124637 w 3328179"/>
              <a:gd name="connsiteY45" fmla="*/ 1070264 h 2275610"/>
              <a:gd name="connsiteX46" fmla="*/ 1114246 w 3328179"/>
              <a:gd name="connsiteY46" fmla="*/ 1039091 h 2275610"/>
              <a:gd name="connsiteX47" fmla="*/ 1103855 w 3328179"/>
              <a:gd name="connsiteY47" fmla="*/ 997528 h 2275610"/>
              <a:gd name="connsiteX48" fmla="*/ 1083073 w 3328179"/>
              <a:gd name="connsiteY48" fmla="*/ 966355 h 2275610"/>
              <a:gd name="connsiteX49" fmla="*/ 1072683 w 3328179"/>
              <a:gd name="connsiteY49" fmla="*/ 883228 h 2275610"/>
              <a:gd name="connsiteX50" fmla="*/ 1093464 w 3328179"/>
              <a:gd name="connsiteY50" fmla="*/ 779319 h 2275610"/>
              <a:gd name="connsiteX51" fmla="*/ 1114246 w 3328179"/>
              <a:gd name="connsiteY51" fmla="*/ 727364 h 2275610"/>
              <a:gd name="connsiteX52" fmla="*/ 1197373 w 3328179"/>
              <a:gd name="connsiteY52" fmla="*/ 665019 h 2275610"/>
              <a:gd name="connsiteX53" fmla="*/ 1259719 w 3328179"/>
              <a:gd name="connsiteY53" fmla="*/ 613064 h 2275610"/>
              <a:gd name="connsiteX54" fmla="*/ 1322064 w 3328179"/>
              <a:gd name="connsiteY54" fmla="*/ 602673 h 2275610"/>
              <a:gd name="connsiteX55" fmla="*/ 1374019 w 3328179"/>
              <a:gd name="connsiteY55" fmla="*/ 592282 h 2275610"/>
              <a:gd name="connsiteX56" fmla="*/ 1529883 w 3328179"/>
              <a:gd name="connsiteY56" fmla="*/ 602673 h 2275610"/>
              <a:gd name="connsiteX57" fmla="*/ 1581837 w 3328179"/>
              <a:gd name="connsiteY57" fmla="*/ 613064 h 2275610"/>
              <a:gd name="connsiteX58" fmla="*/ 1633792 w 3328179"/>
              <a:gd name="connsiteY58" fmla="*/ 696191 h 2275610"/>
              <a:gd name="connsiteX59" fmla="*/ 1654573 w 3328179"/>
              <a:gd name="connsiteY59" fmla="*/ 727364 h 2275610"/>
              <a:gd name="connsiteX60" fmla="*/ 1696137 w 3328179"/>
              <a:gd name="connsiteY60" fmla="*/ 831273 h 2275610"/>
              <a:gd name="connsiteX61" fmla="*/ 1716919 w 3328179"/>
              <a:gd name="connsiteY61" fmla="*/ 872837 h 2275610"/>
              <a:gd name="connsiteX62" fmla="*/ 1748092 w 3328179"/>
              <a:gd name="connsiteY62" fmla="*/ 945573 h 2275610"/>
              <a:gd name="connsiteX63" fmla="*/ 1758483 w 3328179"/>
              <a:gd name="connsiteY63" fmla="*/ 997528 h 2275610"/>
              <a:gd name="connsiteX64" fmla="*/ 1779264 w 3328179"/>
              <a:gd name="connsiteY64" fmla="*/ 1506682 h 2275610"/>
              <a:gd name="connsiteX65" fmla="*/ 1810437 w 3328179"/>
              <a:gd name="connsiteY65" fmla="*/ 1579419 h 2275610"/>
              <a:gd name="connsiteX66" fmla="*/ 1820828 w 3328179"/>
              <a:gd name="connsiteY66" fmla="*/ 1620982 h 2275610"/>
              <a:gd name="connsiteX67" fmla="*/ 1841610 w 3328179"/>
              <a:gd name="connsiteY67" fmla="*/ 1652155 h 2275610"/>
              <a:gd name="connsiteX68" fmla="*/ 1862392 w 3328179"/>
              <a:gd name="connsiteY68" fmla="*/ 1693719 h 2275610"/>
              <a:gd name="connsiteX69" fmla="*/ 1872783 w 3328179"/>
              <a:gd name="connsiteY69" fmla="*/ 1724891 h 2275610"/>
              <a:gd name="connsiteX70" fmla="*/ 1883173 w 3328179"/>
              <a:gd name="connsiteY70" fmla="*/ 1776846 h 2275610"/>
              <a:gd name="connsiteX71" fmla="*/ 1914346 w 3328179"/>
              <a:gd name="connsiteY71" fmla="*/ 1808019 h 2275610"/>
              <a:gd name="connsiteX72" fmla="*/ 1955910 w 3328179"/>
              <a:gd name="connsiteY72" fmla="*/ 1870364 h 2275610"/>
              <a:gd name="connsiteX73" fmla="*/ 1997473 w 3328179"/>
              <a:gd name="connsiteY73" fmla="*/ 1943100 h 2275610"/>
              <a:gd name="connsiteX74" fmla="*/ 2101383 w 3328179"/>
              <a:gd name="connsiteY74" fmla="*/ 2067791 h 2275610"/>
              <a:gd name="connsiteX75" fmla="*/ 2142946 w 3328179"/>
              <a:gd name="connsiteY75" fmla="*/ 2130137 h 2275610"/>
              <a:gd name="connsiteX76" fmla="*/ 2257246 w 3328179"/>
              <a:gd name="connsiteY76" fmla="*/ 2202873 h 2275610"/>
              <a:gd name="connsiteX77" fmla="*/ 2444283 w 3328179"/>
              <a:gd name="connsiteY77" fmla="*/ 2275610 h 2275610"/>
              <a:gd name="connsiteX78" fmla="*/ 2683273 w 3328179"/>
              <a:gd name="connsiteY78" fmla="*/ 2265219 h 2275610"/>
              <a:gd name="connsiteX79" fmla="*/ 2756010 w 3328179"/>
              <a:gd name="connsiteY79" fmla="*/ 2234046 h 2275610"/>
              <a:gd name="connsiteX80" fmla="*/ 2880701 w 3328179"/>
              <a:gd name="connsiteY80" fmla="*/ 2171700 h 2275610"/>
              <a:gd name="connsiteX81" fmla="*/ 2922264 w 3328179"/>
              <a:gd name="connsiteY81" fmla="*/ 2140528 h 2275610"/>
              <a:gd name="connsiteX82" fmla="*/ 2974219 w 3328179"/>
              <a:gd name="connsiteY82" fmla="*/ 2119746 h 2275610"/>
              <a:gd name="connsiteX83" fmla="*/ 3046955 w 3328179"/>
              <a:gd name="connsiteY83" fmla="*/ 2057400 h 2275610"/>
              <a:gd name="connsiteX84" fmla="*/ 3098910 w 3328179"/>
              <a:gd name="connsiteY84" fmla="*/ 1974273 h 2275610"/>
              <a:gd name="connsiteX85" fmla="*/ 3119692 w 3328179"/>
              <a:gd name="connsiteY85" fmla="*/ 1922319 h 2275610"/>
              <a:gd name="connsiteX86" fmla="*/ 3130083 w 3328179"/>
              <a:gd name="connsiteY86" fmla="*/ 1891146 h 2275610"/>
              <a:gd name="connsiteX87" fmla="*/ 3150864 w 3328179"/>
              <a:gd name="connsiteY87" fmla="*/ 1859973 h 2275610"/>
              <a:gd name="connsiteX88" fmla="*/ 3171646 w 3328179"/>
              <a:gd name="connsiteY88" fmla="*/ 1818410 h 2275610"/>
              <a:gd name="connsiteX89" fmla="*/ 3161255 w 3328179"/>
              <a:gd name="connsiteY89" fmla="*/ 1548246 h 2275610"/>
              <a:gd name="connsiteX90" fmla="*/ 3150864 w 3328179"/>
              <a:gd name="connsiteY90" fmla="*/ 1381991 h 2275610"/>
              <a:gd name="connsiteX91" fmla="*/ 3140473 w 3328179"/>
              <a:gd name="connsiteY91" fmla="*/ 1330037 h 2275610"/>
              <a:gd name="connsiteX92" fmla="*/ 3109301 w 3328179"/>
              <a:gd name="connsiteY92" fmla="*/ 1278082 h 2275610"/>
              <a:gd name="connsiteX93" fmla="*/ 3088519 w 3328179"/>
              <a:gd name="connsiteY93" fmla="*/ 1226128 h 2275610"/>
              <a:gd name="connsiteX94" fmla="*/ 3057346 w 3328179"/>
              <a:gd name="connsiteY94" fmla="*/ 1174173 h 2275610"/>
              <a:gd name="connsiteX95" fmla="*/ 3036564 w 3328179"/>
              <a:gd name="connsiteY95" fmla="*/ 1122219 h 2275610"/>
              <a:gd name="connsiteX96" fmla="*/ 2995001 w 3328179"/>
              <a:gd name="connsiteY96" fmla="*/ 1039091 h 2275610"/>
              <a:gd name="connsiteX97" fmla="*/ 2984610 w 3328179"/>
              <a:gd name="connsiteY97" fmla="*/ 966355 h 2275610"/>
              <a:gd name="connsiteX98" fmla="*/ 3026173 w 3328179"/>
              <a:gd name="connsiteY98" fmla="*/ 800100 h 2275610"/>
              <a:gd name="connsiteX99" fmla="*/ 3057346 w 3328179"/>
              <a:gd name="connsiteY99" fmla="*/ 758537 h 2275610"/>
              <a:gd name="connsiteX100" fmla="*/ 3088519 w 3328179"/>
              <a:gd name="connsiteY100" fmla="*/ 727364 h 2275610"/>
              <a:gd name="connsiteX101" fmla="*/ 3150864 w 3328179"/>
              <a:gd name="connsiteY101" fmla="*/ 644237 h 2275610"/>
              <a:gd name="connsiteX102" fmla="*/ 3233992 w 3328179"/>
              <a:gd name="connsiteY102" fmla="*/ 561110 h 2275610"/>
              <a:gd name="connsiteX103" fmla="*/ 3306728 w 3328179"/>
              <a:gd name="connsiteY103" fmla="*/ 467591 h 2275610"/>
              <a:gd name="connsiteX104" fmla="*/ 3317119 w 3328179"/>
              <a:gd name="connsiteY104" fmla="*/ 322119 h 2275610"/>
              <a:gd name="connsiteX105" fmla="*/ 3285946 w 3328179"/>
              <a:gd name="connsiteY105" fmla="*/ 290946 h 2275610"/>
              <a:gd name="connsiteX106" fmla="*/ 3244383 w 3328179"/>
              <a:gd name="connsiteY106" fmla="*/ 270164 h 2275610"/>
              <a:gd name="connsiteX107" fmla="*/ 3182037 w 3328179"/>
              <a:gd name="connsiteY107" fmla="*/ 259773 h 2275610"/>
              <a:gd name="connsiteX108" fmla="*/ 3109301 w 3328179"/>
              <a:gd name="connsiteY108" fmla="*/ 228600 h 2275610"/>
              <a:gd name="connsiteX109" fmla="*/ 2911873 w 3328179"/>
              <a:gd name="connsiteY109" fmla="*/ 176646 h 2275610"/>
              <a:gd name="connsiteX110" fmla="*/ 2714446 w 3328179"/>
              <a:gd name="connsiteY110" fmla="*/ 103910 h 2275610"/>
              <a:gd name="connsiteX111" fmla="*/ 2506628 w 3328179"/>
              <a:gd name="connsiteY111" fmla="*/ 72737 h 2275610"/>
              <a:gd name="connsiteX112" fmla="*/ 2246855 w 3328179"/>
              <a:gd name="connsiteY112" fmla="*/ 83128 h 2275610"/>
              <a:gd name="connsiteX113" fmla="*/ 2205292 w 3328179"/>
              <a:gd name="connsiteY113" fmla="*/ 93519 h 2275610"/>
              <a:gd name="connsiteX114" fmla="*/ 2080601 w 3328179"/>
              <a:gd name="connsiteY114" fmla="*/ 166255 h 2275610"/>
              <a:gd name="connsiteX115" fmla="*/ 2049428 w 3328179"/>
              <a:gd name="connsiteY115" fmla="*/ 197428 h 2275610"/>
              <a:gd name="connsiteX116" fmla="*/ 2018255 w 3328179"/>
              <a:gd name="connsiteY116" fmla="*/ 218210 h 2275610"/>
              <a:gd name="connsiteX117" fmla="*/ 1976692 w 3328179"/>
              <a:gd name="connsiteY117" fmla="*/ 270164 h 2275610"/>
              <a:gd name="connsiteX118" fmla="*/ 1945519 w 3328179"/>
              <a:gd name="connsiteY118" fmla="*/ 332510 h 2275610"/>
              <a:gd name="connsiteX119" fmla="*/ 1935128 w 3328179"/>
              <a:gd name="connsiteY119" fmla="*/ 363682 h 2275610"/>
              <a:gd name="connsiteX120" fmla="*/ 1893564 w 3328179"/>
              <a:gd name="connsiteY120" fmla="*/ 384464 h 2275610"/>
              <a:gd name="connsiteX121" fmla="*/ 1727310 w 3328179"/>
              <a:gd name="connsiteY121" fmla="*/ 363682 h 2275610"/>
              <a:gd name="connsiteX122" fmla="*/ 1561055 w 3328179"/>
              <a:gd name="connsiteY122" fmla="*/ 311728 h 2275610"/>
              <a:gd name="connsiteX123" fmla="*/ 1374019 w 3328179"/>
              <a:gd name="connsiteY123" fmla="*/ 259773 h 2275610"/>
              <a:gd name="connsiteX124" fmla="*/ 1124637 w 3328179"/>
              <a:gd name="connsiteY124" fmla="*/ 270164 h 2275610"/>
              <a:gd name="connsiteX125" fmla="*/ 1072683 w 3328179"/>
              <a:gd name="connsiteY125" fmla="*/ 322119 h 2275610"/>
              <a:gd name="connsiteX126" fmla="*/ 1051901 w 3328179"/>
              <a:gd name="connsiteY126" fmla="*/ 363682 h 2275610"/>
              <a:gd name="connsiteX127" fmla="*/ 1020728 w 3328179"/>
              <a:gd name="connsiteY127" fmla="*/ 477982 h 2275610"/>
              <a:gd name="connsiteX128" fmla="*/ 1031119 w 3328179"/>
              <a:gd name="connsiteY128" fmla="*/ 581891 h 2275610"/>
              <a:gd name="connsiteX129" fmla="*/ 1166201 w 3328179"/>
              <a:gd name="connsiteY129" fmla="*/ 623455 h 2275610"/>
              <a:gd name="connsiteX130" fmla="*/ 2309201 w 3328179"/>
              <a:gd name="connsiteY130" fmla="*/ 633846 h 2275610"/>
              <a:gd name="connsiteX131" fmla="*/ 2371546 w 3328179"/>
              <a:gd name="connsiteY131" fmla="*/ 706582 h 2275610"/>
              <a:gd name="connsiteX132" fmla="*/ 2423501 w 3328179"/>
              <a:gd name="connsiteY132" fmla="*/ 758537 h 2275610"/>
              <a:gd name="connsiteX133" fmla="*/ 2506628 w 3328179"/>
              <a:gd name="connsiteY133" fmla="*/ 935182 h 2275610"/>
              <a:gd name="connsiteX134" fmla="*/ 2496237 w 3328179"/>
              <a:gd name="connsiteY134" fmla="*/ 1007919 h 2275610"/>
              <a:gd name="connsiteX135" fmla="*/ 2465064 w 3328179"/>
              <a:gd name="connsiteY135" fmla="*/ 1059873 h 2275610"/>
              <a:gd name="connsiteX136" fmla="*/ 2392328 w 3328179"/>
              <a:gd name="connsiteY136" fmla="*/ 1122219 h 2275610"/>
              <a:gd name="connsiteX137" fmla="*/ 2246855 w 3328179"/>
              <a:gd name="connsiteY137" fmla="*/ 1194955 h 2275610"/>
              <a:gd name="connsiteX138" fmla="*/ 2049428 w 3328179"/>
              <a:gd name="connsiteY138" fmla="*/ 1205346 h 2275610"/>
              <a:gd name="connsiteX139" fmla="*/ 1758483 w 3328179"/>
              <a:gd name="connsiteY139" fmla="*/ 1080655 h 2275610"/>
              <a:gd name="connsiteX140" fmla="*/ 1664964 w 3328179"/>
              <a:gd name="connsiteY140" fmla="*/ 1039091 h 2275610"/>
              <a:gd name="connsiteX141" fmla="*/ 1571446 w 3328179"/>
              <a:gd name="connsiteY141" fmla="*/ 1028700 h 2275610"/>
              <a:gd name="connsiteX142" fmla="*/ 1394801 w 3328179"/>
              <a:gd name="connsiteY142" fmla="*/ 955964 h 2275610"/>
              <a:gd name="connsiteX143" fmla="*/ 1322064 w 3328179"/>
              <a:gd name="connsiteY143" fmla="*/ 935182 h 2275610"/>
              <a:gd name="connsiteX144" fmla="*/ 1238937 w 3328179"/>
              <a:gd name="connsiteY144" fmla="*/ 914400 h 2275610"/>
              <a:gd name="connsiteX145" fmla="*/ 1114246 w 3328179"/>
              <a:gd name="connsiteY145" fmla="*/ 893619 h 2275610"/>
              <a:gd name="connsiteX146" fmla="*/ 1072683 w 3328179"/>
              <a:gd name="connsiteY146" fmla="*/ 883228 h 2275610"/>
              <a:gd name="connsiteX147" fmla="*/ 906428 w 3328179"/>
              <a:gd name="connsiteY147" fmla="*/ 872837 h 2275610"/>
              <a:gd name="connsiteX148" fmla="*/ 677828 w 3328179"/>
              <a:gd name="connsiteY148" fmla="*/ 883228 h 2275610"/>
              <a:gd name="connsiteX149" fmla="*/ 625873 w 3328179"/>
              <a:gd name="connsiteY149" fmla="*/ 893619 h 2275610"/>
              <a:gd name="connsiteX150" fmla="*/ 490792 w 3328179"/>
              <a:gd name="connsiteY150" fmla="*/ 945573 h 2275610"/>
              <a:gd name="connsiteX151" fmla="*/ 459619 w 3328179"/>
              <a:gd name="connsiteY151" fmla="*/ 976746 h 2275610"/>
              <a:gd name="connsiteX152" fmla="*/ 418055 w 3328179"/>
              <a:gd name="connsiteY152" fmla="*/ 987137 h 2275610"/>
              <a:gd name="connsiteX153" fmla="*/ 334928 w 3328179"/>
              <a:gd name="connsiteY153" fmla="*/ 1018310 h 2275610"/>
              <a:gd name="connsiteX154" fmla="*/ 272583 w 3328179"/>
              <a:gd name="connsiteY154" fmla="*/ 1049482 h 2275610"/>
              <a:gd name="connsiteX155" fmla="*/ 241410 w 3328179"/>
              <a:gd name="connsiteY155" fmla="*/ 1070264 h 2275610"/>
              <a:gd name="connsiteX156" fmla="*/ 199846 w 3328179"/>
              <a:gd name="connsiteY156" fmla="*/ 1080655 h 2275610"/>
              <a:gd name="connsiteX157" fmla="*/ 158283 w 3328179"/>
              <a:gd name="connsiteY157" fmla="*/ 1111828 h 2275610"/>
              <a:gd name="connsiteX158" fmla="*/ 106328 w 3328179"/>
              <a:gd name="connsiteY158" fmla="*/ 1143000 h 2275610"/>
              <a:gd name="connsiteX159" fmla="*/ 85546 w 3328179"/>
              <a:gd name="connsiteY159" fmla="*/ 1174173 h 2275610"/>
              <a:gd name="connsiteX160" fmla="*/ 12810 w 3328179"/>
              <a:gd name="connsiteY160" fmla="*/ 1257300 h 2275610"/>
              <a:gd name="connsiteX161" fmla="*/ 12810 w 3328179"/>
              <a:gd name="connsiteY161" fmla="*/ 1465119 h 2275610"/>
              <a:gd name="connsiteX162" fmla="*/ 43983 w 3328179"/>
              <a:gd name="connsiteY162" fmla="*/ 1506682 h 2275610"/>
              <a:gd name="connsiteX163" fmla="*/ 54373 w 3328179"/>
              <a:gd name="connsiteY163" fmla="*/ 1537855 h 2275610"/>
              <a:gd name="connsiteX164" fmla="*/ 75155 w 3328179"/>
              <a:gd name="connsiteY164" fmla="*/ 1579419 h 2275610"/>
              <a:gd name="connsiteX165" fmla="*/ 106328 w 3328179"/>
              <a:gd name="connsiteY165" fmla="*/ 1672937 h 2275610"/>
              <a:gd name="connsiteX166" fmla="*/ 168673 w 3328179"/>
              <a:gd name="connsiteY166" fmla="*/ 1756064 h 2275610"/>
              <a:gd name="connsiteX167" fmla="*/ 241410 w 3328179"/>
              <a:gd name="connsiteY167" fmla="*/ 1870364 h 2275610"/>
              <a:gd name="connsiteX168" fmla="*/ 345319 w 3328179"/>
              <a:gd name="connsiteY168" fmla="*/ 1932710 h 2275610"/>
              <a:gd name="connsiteX169" fmla="*/ 459619 w 3328179"/>
              <a:gd name="connsiteY169" fmla="*/ 2057400 h 2275610"/>
              <a:gd name="connsiteX170" fmla="*/ 563528 w 3328179"/>
              <a:gd name="connsiteY170" fmla="*/ 2119746 h 2275610"/>
              <a:gd name="connsiteX171" fmla="*/ 636264 w 3328179"/>
              <a:gd name="connsiteY171" fmla="*/ 2161310 h 2275610"/>
              <a:gd name="connsiteX172" fmla="*/ 677828 w 3328179"/>
              <a:gd name="connsiteY172" fmla="*/ 2171700 h 2275610"/>
              <a:gd name="connsiteX173" fmla="*/ 854473 w 3328179"/>
              <a:gd name="connsiteY173" fmla="*/ 2182091 h 22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328179" h="2275610">
                <a:moveTo>
                  <a:pt x="573919" y="0"/>
                </a:moveTo>
                <a:cubicBezTo>
                  <a:pt x="560064" y="17318"/>
                  <a:pt x="547274" y="35544"/>
                  <a:pt x="532355" y="51955"/>
                </a:cubicBezTo>
                <a:cubicBezTo>
                  <a:pt x="512585" y="73702"/>
                  <a:pt x="470010" y="114300"/>
                  <a:pt x="470010" y="114300"/>
                </a:cubicBezTo>
                <a:cubicBezTo>
                  <a:pt x="438058" y="178205"/>
                  <a:pt x="457821" y="142974"/>
                  <a:pt x="407664" y="218210"/>
                </a:cubicBezTo>
                <a:lnTo>
                  <a:pt x="386883" y="249382"/>
                </a:lnTo>
                <a:cubicBezTo>
                  <a:pt x="379956" y="259773"/>
                  <a:pt x="370739" y="268960"/>
                  <a:pt x="366101" y="280555"/>
                </a:cubicBezTo>
                <a:cubicBezTo>
                  <a:pt x="340681" y="344105"/>
                  <a:pt x="355666" y="316990"/>
                  <a:pt x="324537" y="363682"/>
                </a:cubicBezTo>
                <a:cubicBezTo>
                  <a:pt x="309750" y="452407"/>
                  <a:pt x="306040" y="443963"/>
                  <a:pt x="324537" y="561110"/>
                </a:cubicBezTo>
                <a:cubicBezTo>
                  <a:pt x="327954" y="582748"/>
                  <a:pt x="339024" y="602473"/>
                  <a:pt x="345319" y="623455"/>
                </a:cubicBezTo>
                <a:cubicBezTo>
                  <a:pt x="354034" y="652503"/>
                  <a:pt x="351903" y="674675"/>
                  <a:pt x="376492" y="696191"/>
                </a:cubicBezTo>
                <a:cubicBezTo>
                  <a:pt x="463861" y="772639"/>
                  <a:pt x="408165" y="717223"/>
                  <a:pt x="470010" y="748146"/>
                </a:cubicBezTo>
                <a:cubicBezTo>
                  <a:pt x="550585" y="788434"/>
                  <a:pt x="454001" y="753200"/>
                  <a:pt x="532355" y="779319"/>
                </a:cubicBezTo>
                <a:cubicBezTo>
                  <a:pt x="546210" y="789710"/>
                  <a:pt x="559233" y="801313"/>
                  <a:pt x="573919" y="810491"/>
                </a:cubicBezTo>
                <a:cubicBezTo>
                  <a:pt x="587055" y="818701"/>
                  <a:pt x="604530" y="820320"/>
                  <a:pt x="615483" y="831273"/>
                </a:cubicBezTo>
                <a:cubicBezTo>
                  <a:pt x="623228" y="839018"/>
                  <a:pt x="619149" y="853800"/>
                  <a:pt x="625873" y="862446"/>
                </a:cubicBezTo>
                <a:cubicBezTo>
                  <a:pt x="643917" y="885645"/>
                  <a:pt x="667437" y="904009"/>
                  <a:pt x="688219" y="924791"/>
                </a:cubicBezTo>
                <a:lnTo>
                  <a:pt x="719392" y="955964"/>
                </a:lnTo>
                <a:lnTo>
                  <a:pt x="750564" y="987137"/>
                </a:lnTo>
                <a:cubicBezTo>
                  <a:pt x="776682" y="1065492"/>
                  <a:pt x="741450" y="968910"/>
                  <a:pt x="781737" y="1049482"/>
                </a:cubicBezTo>
                <a:cubicBezTo>
                  <a:pt x="786635" y="1059279"/>
                  <a:pt x="788664" y="1070264"/>
                  <a:pt x="792128" y="1080655"/>
                </a:cubicBezTo>
                <a:cubicBezTo>
                  <a:pt x="776645" y="1235488"/>
                  <a:pt x="798884" y="1137627"/>
                  <a:pt x="760955" y="1226128"/>
                </a:cubicBezTo>
                <a:cubicBezTo>
                  <a:pt x="756640" y="1236195"/>
                  <a:pt x="756639" y="1248187"/>
                  <a:pt x="750564" y="1257300"/>
                </a:cubicBezTo>
                <a:cubicBezTo>
                  <a:pt x="742413" y="1269527"/>
                  <a:pt x="728955" y="1277316"/>
                  <a:pt x="719392" y="1288473"/>
                </a:cubicBezTo>
                <a:cubicBezTo>
                  <a:pt x="708121" y="1301622"/>
                  <a:pt x="699490" y="1316888"/>
                  <a:pt x="688219" y="1330037"/>
                </a:cubicBezTo>
                <a:cubicBezTo>
                  <a:pt x="678656" y="1341194"/>
                  <a:pt x="666610" y="1350053"/>
                  <a:pt x="657046" y="1361210"/>
                </a:cubicBezTo>
                <a:cubicBezTo>
                  <a:pt x="645775" y="1374359"/>
                  <a:pt x="638119" y="1390527"/>
                  <a:pt x="625873" y="1402773"/>
                </a:cubicBezTo>
                <a:cubicBezTo>
                  <a:pt x="528895" y="1499751"/>
                  <a:pt x="636262" y="1364677"/>
                  <a:pt x="553137" y="1475510"/>
                </a:cubicBezTo>
                <a:cubicBezTo>
                  <a:pt x="549673" y="1485901"/>
                  <a:pt x="548065" y="1497108"/>
                  <a:pt x="542746" y="1506682"/>
                </a:cubicBezTo>
                <a:cubicBezTo>
                  <a:pt x="530616" y="1528516"/>
                  <a:pt x="501183" y="1569028"/>
                  <a:pt x="501183" y="1569028"/>
                </a:cubicBezTo>
                <a:cubicBezTo>
                  <a:pt x="504646" y="1593273"/>
                  <a:pt x="505129" y="1618136"/>
                  <a:pt x="511573" y="1641764"/>
                </a:cubicBezTo>
                <a:cubicBezTo>
                  <a:pt x="515649" y="1656708"/>
                  <a:pt x="524145" y="1670193"/>
                  <a:pt x="532355" y="1683328"/>
                </a:cubicBezTo>
                <a:cubicBezTo>
                  <a:pt x="547311" y="1707257"/>
                  <a:pt x="572525" y="1737583"/>
                  <a:pt x="594701" y="1756064"/>
                </a:cubicBezTo>
                <a:cubicBezTo>
                  <a:pt x="604295" y="1764059"/>
                  <a:pt x="614395" y="1771927"/>
                  <a:pt x="625873" y="1776846"/>
                </a:cubicBezTo>
                <a:cubicBezTo>
                  <a:pt x="638999" y="1782472"/>
                  <a:pt x="653758" y="1783133"/>
                  <a:pt x="667437" y="1787237"/>
                </a:cubicBezTo>
                <a:cubicBezTo>
                  <a:pt x="714175" y="1801258"/>
                  <a:pt x="734393" y="1813676"/>
                  <a:pt x="781737" y="1818410"/>
                </a:cubicBezTo>
                <a:cubicBezTo>
                  <a:pt x="833549" y="1823591"/>
                  <a:pt x="885646" y="1825337"/>
                  <a:pt x="937601" y="1828800"/>
                </a:cubicBezTo>
                <a:cubicBezTo>
                  <a:pt x="979165" y="1825337"/>
                  <a:pt x="1021219" y="1825658"/>
                  <a:pt x="1062292" y="1818410"/>
                </a:cubicBezTo>
                <a:cubicBezTo>
                  <a:pt x="1102561" y="1811304"/>
                  <a:pt x="1121013" y="1795743"/>
                  <a:pt x="1145419" y="1766455"/>
                </a:cubicBezTo>
                <a:cubicBezTo>
                  <a:pt x="1153414" y="1756861"/>
                  <a:pt x="1157904" y="1744616"/>
                  <a:pt x="1166201" y="1735282"/>
                </a:cubicBezTo>
                <a:cubicBezTo>
                  <a:pt x="1261102" y="1628518"/>
                  <a:pt x="1202162" y="1712513"/>
                  <a:pt x="1249328" y="1641764"/>
                </a:cubicBezTo>
                <a:cubicBezTo>
                  <a:pt x="1252792" y="1627909"/>
                  <a:pt x="1260229" y="1614472"/>
                  <a:pt x="1259719" y="1600200"/>
                </a:cubicBezTo>
                <a:cubicBezTo>
                  <a:pt x="1257567" y="1539948"/>
                  <a:pt x="1251041" y="1388844"/>
                  <a:pt x="1228546" y="1298864"/>
                </a:cubicBezTo>
                <a:cubicBezTo>
                  <a:pt x="1221249" y="1269674"/>
                  <a:pt x="1206910" y="1244350"/>
                  <a:pt x="1197373" y="1215737"/>
                </a:cubicBezTo>
                <a:cubicBezTo>
                  <a:pt x="1192857" y="1202189"/>
                  <a:pt x="1191997" y="1187545"/>
                  <a:pt x="1186983" y="1174173"/>
                </a:cubicBezTo>
                <a:cubicBezTo>
                  <a:pt x="1181544" y="1159670"/>
                  <a:pt x="1174170" y="1145892"/>
                  <a:pt x="1166201" y="1132610"/>
                </a:cubicBezTo>
                <a:cubicBezTo>
                  <a:pt x="1153350" y="1111193"/>
                  <a:pt x="1132535" y="1093959"/>
                  <a:pt x="1124637" y="1070264"/>
                </a:cubicBezTo>
                <a:cubicBezTo>
                  <a:pt x="1121173" y="1059873"/>
                  <a:pt x="1117255" y="1049623"/>
                  <a:pt x="1114246" y="1039091"/>
                </a:cubicBezTo>
                <a:cubicBezTo>
                  <a:pt x="1110323" y="1025360"/>
                  <a:pt x="1109481" y="1010654"/>
                  <a:pt x="1103855" y="997528"/>
                </a:cubicBezTo>
                <a:cubicBezTo>
                  <a:pt x="1098936" y="986049"/>
                  <a:pt x="1090000" y="976746"/>
                  <a:pt x="1083073" y="966355"/>
                </a:cubicBezTo>
                <a:cubicBezTo>
                  <a:pt x="1079610" y="938646"/>
                  <a:pt x="1072683" y="911153"/>
                  <a:pt x="1072683" y="883228"/>
                </a:cubicBezTo>
                <a:cubicBezTo>
                  <a:pt x="1072683" y="845000"/>
                  <a:pt x="1080667" y="813444"/>
                  <a:pt x="1093464" y="779319"/>
                </a:cubicBezTo>
                <a:cubicBezTo>
                  <a:pt x="1100013" y="761854"/>
                  <a:pt x="1101699" y="741166"/>
                  <a:pt x="1114246" y="727364"/>
                </a:cubicBezTo>
                <a:cubicBezTo>
                  <a:pt x="1137545" y="701735"/>
                  <a:pt x="1172882" y="689510"/>
                  <a:pt x="1197373" y="665019"/>
                </a:cubicBezTo>
                <a:cubicBezTo>
                  <a:pt x="1211842" y="650550"/>
                  <a:pt x="1238019" y="620297"/>
                  <a:pt x="1259719" y="613064"/>
                </a:cubicBezTo>
                <a:cubicBezTo>
                  <a:pt x="1279706" y="606402"/>
                  <a:pt x="1301336" y="606442"/>
                  <a:pt x="1322064" y="602673"/>
                </a:cubicBezTo>
                <a:cubicBezTo>
                  <a:pt x="1339440" y="599514"/>
                  <a:pt x="1356701" y="595746"/>
                  <a:pt x="1374019" y="592282"/>
                </a:cubicBezTo>
                <a:cubicBezTo>
                  <a:pt x="1425974" y="595746"/>
                  <a:pt x="1478071" y="597492"/>
                  <a:pt x="1529883" y="602673"/>
                </a:cubicBezTo>
                <a:cubicBezTo>
                  <a:pt x="1547456" y="604430"/>
                  <a:pt x="1566861" y="603704"/>
                  <a:pt x="1581837" y="613064"/>
                </a:cubicBezTo>
                <a:cubicBezTo>
                  <a:pt x="1603911" y="626860"/>
                  <a:pt x="1621716" y="675057"/>
                  <a:pt x="1633792" y="696191"/>
                </a:cubicBezTo>
                <a:cubicBezTo>
                  <a:pt x="1639988" y="707034"/>
                  <a:pt x="1649340" y="716025"/>
                  <a:pt x="1654573" y="727364"/>
                </a:cubicBezTo>
                <a:cubicBezTo>
                  <a:pt x="1670206" y="761235"/>
                  <a:pt x="1679454" y="797907"/>
                  <a:pt x="1696137" y="831273"/>
                </a:cubicBezTo>
                <a:cubicBezTo>
                  <a:pt x="1703064" y="845128"/>
                  <a:pt x="1711480" y="858333"/>
                  <a:pt x="1716919" y="872837"/>
                </a:cubicBezTo>
                <a:cubicBezTo>
                  <a:pt x="1745676" y="949521"/>
                  <a:pt x="1705977" y="882400"/>
                  <a:pt x="1748092" y="945573"/>
                </a:cubicBezTo>
                <a:cubicBezTo>
                  <a:pt x="1751556" y="962891"/>
                  <a:pt x="1757732" y="979883"/>
                  <a:pt x="1758483" y="997528"/>
                </a:cubicBezTo>
                <a:cubicBezTo>
                  <a:pt x="1760539" y="1045844"/>
                  <a:pt x="1749795" y="1359337"/>
                  <a:pt x="1779264" y="1506682"/>
                </a:cubicBezTo>
                <a:cubicBezTo>
                  <a:pt x="1786636" y="1543544"/>
                  <a:pt x="1795953" y="1540795"/>
                  <a:pt x="1810437" y="1579419"/>
                </a:cubicBezTo>
                <a:cubicBezTo>
                  <a:pt x="1815451" y="1592790"/>
                  <a:pt x="1815202" y="1607856"/>
                  <a:pt x="1820828" y="1620982"/>
                </a:cubicBezTo>
                <a:cubicBezTo>
                  <a:pt x="1825747" y="1632461"/>
                  <a:pt x="1835414" y="1641312"/>
                  <a:pt x="1841610" y="1652155"/>
                </a:cubicBezTo>
                <a:cubicBezTo>
                  <a:pt x="1849295" y="1665604"/>
                  <a:pt x="1856290" y="1679481"/>
                  <a:pt x="1862392" y="1693719"/>
                </a:cubicBezTo>
                <a:cubicBezTo>
                  <a:pt x="1866707" y="1703786"/>
                  <a:pt x="1870127" y="1714265"/>
                  <a:pt x="1872783" y="1724891"/>
                </a:cubicBezTo>
                <a:cubicBezTo>
                  <a:pt x="1877066" y="1742025"/>
                  <a:pt x="1875275" y="1761049"/>
                  <a:pt x="1883173" y="1776846"/>
                </a:cubicBezTo>
                <a:cubicBezTo>
                  <a:pt x="1889745" y="1789990"/>
                  <a:pt x="1905324" y="1796419"/>
                  <a:pt x="1914346" y="1808019"/>
                </a:cubicBezTo>
                <a:cubicBezTo>
                  <a:pt x="1929680" y="1827734"/>
                  <a:pt x="1943518" y="1848678"/>
                  <a:pt x="1955910" y="1870364"/>
                </a:cubicBezTo>
                <a:cubicBezTo>
                  <a:pt x="1969764" y="1894609"/>
                  <a:pt x="1980908" y="1920619"/>
                  <a:pt x="1997473" y="1943100"/>
                </a:cubicBezTo>
                <a:cubicBezTo>
                  <a:pt x="2029567" y="1986657"/>
                  <a:pt x="2071372" y="2022773"/>
                  <a:pt x="2101383" y="2067791"/>
                </a:cubicBezTo>
                <a:cubicBezTo>
                  <a:pt x="2115237" y="2088573"/>
                  <a:pt x="2124071" y="2113779"/>
                  <a:pt x="2142946" y="2130137"/>
                </a:cubicBezTo>
                <a:cubicBezTo>
                  <a:pt x="2177073" y="2159714"/>
                  <a:pt x="2216854" y="2182677"/>
                  <a:pt x="2257246" y="2202873"/>
                </a:cubicBezTo>
                <a:cubicBezTo>
                  <a:pt x="2400781" y="2274641"/>
                  <a:pt x="2336100" y="2257579"/>
                  <a:pt x="2444283" y="2275610"/>
                </a:cubicBezTo>
                <a:cubicBezTo>
                  <a:pt x="2523946" y="2272146"/>
                  <a:pt x="2604234" y="2275758"/>
                  <a:pt x="2683273" y="2265219"/>
                </a:cubicBezTo>
                <a:cubicBezTo>
                  <a:pt x="2709420" y="2261733"/>
                  <a:pt x="2732171" y="2245338"/>
                  <a:pt x="2756010" y="2234046"/>
                </a:cubicBezTo>
                <a:cubicBezTo>
                  <a:pt x="2798006" y="2214153"/>
                  <a:pt x="2840199" y="2194482"/>
                  <a:pt x="2880701" y="2171700"/>
                </a:cubicBezTo>
                <a:cubicBezTo>
                  <a:pt x="2895795" y="2163210"/>
                  <a:pt x="2907125" y="2148938"/>
                  <a:pt x="2922264" y="2140528"/>
                </a:cubicBezTo>
                <a:cubicBezTo>
                  <a:pt x="2938569" y="2131470"/>
                  <a:pt x="2957914" y="2128804"/>
                  <a:pt x="2974219" y="2119746"/>
                </a:cubicBezTo>
                <a:cubicBezTo>
                  <a:pt x="2991472" y="2110161"/>
                  <a:pt x="3034140" y="2075020"/>
                  <a:pt x="3046955" y="2057400"/>
                </a:cubicBezTo>
                <a:cubicBezTo>
                  <a:pt x="3066174" y="2030974"/>
                  <a:pt x="3086774" y="2004612"/>
                  <a:pt x="3098910" y="1974273"/>
                </a:cubicBezTo>
                <a:cubicBezTo>
                  <a:pt x="3105837" y="1956955"/>
                  <a:pt x="3113143" y="1939783"/>
                  <a:pt x="3119692" y="1922319"/>
                </a:cubicBezTo>
                <a:cubicBezTo>
                  <a:pt x="3123538" y="1912063"/>
                  <a:pt x="3125185" y="1900943"/>
                  <a:pt x="3130083" y="1891146"/>
                </a:cubicBezTo>
                <a:cubicBezTo>
                  <a:pt x="3135668" y="1879976"/>
                  <a:pt x="3144668" y="1870816"/>
                  <a:pt x="3150864" y="1859973"/>
                </a:cubicBezTo>
                <a:cubicBezTo>
                  <a:pt x="3158549" y="1846524"/>
                  <a:pt x="3164719" y="1832264"/>
                  <a:pt x="3171646" y="1818410"/>
                </a:cubicBezTo>
                <a:cubicBezTo>
                  <a:pt x="3168182" y="1728355"/>
                  <a:pt x="3165542" y="1638265"/>
                  <a:pt x="3161255" y="1548246"/>
                </a:cubicBezTo>
                <a:cubicBezTo>
                  <a:pt x="3158614" y="1492782"/>
                  <a:pt x="3156128" y="1437267"/>
                  <a:pt x="3150864" y="1381991"/>
                </a:cubicBezTo>
                <a:cubicBezTo>
                  <a:pt x="3149190" y="1364410"/>
                  <a:pt x="3147032" y="1346435"/>
                  <a:pt x="3140473" y="1330037"/>
                </a:cubicBezTo>
                <a:cubicBezTo>
                  <a:pt x="3132972" y="1311285"/>
                  <a:pt x="3118333" y="1296146"/>
                  <a:pt x="3109301" y="1278082"/>
                </a:cubicBezTo>
                <a:cubicBezTo>
                  <a:pt x="3100960" y="1261399"/>
                  <a:pt x="3096861" y="1242811"/>
                  <a:pt x="3088519" y="1226128"/>
                </a:cubicBezTo>
                <a:cubicBezTo>
                  <a:pt x="3079487" y="1208064"/>
                  <a:pt x="3066378" y="1192237"/>
                  <a:pt x="3057346" y="1174173"/>
                </a:cubicBezTo>
                <a:cubicBezTo>
                  <a:pt x="3049004" y="1157490"/>
                  <a:pt x="3044905" y="1138902"/>
                  <a:pt x="3036564" y="1122219"/>
                </a:cubicBezTo>
                <a:cubicBezTo>
                  <a:pt x="2974311" y="997712"/>
                  <a:pt x="3066910" y="1218864"/>
                  <a:pt x="2995001" y="1039091"/>
                </a:cubicBezTo>
                <a:cubicBezTo>
                  <a:pt x="2991537" y="1014846"/>
                  <a:pt x="2983323" y="990813"/>
                  <a:pt x="2984610" y="966355"/>
                </a:cubicBezTo>
                <a:cubicBezTo>
                  <a:pt x="2988031" y="901363"/>
                  <a:pt x="2993867" y="851790"/>
                  <a:pt x="3026173" y="800100"/>
                </a:cubicBezTo>
                <a:cubicBezTo>
                  <a:pt x="3035352" y="785414"/>
                  <a:pt x="3046075" y="771686"/>
                  <a:pt x="3057346" y="758537"/>
                </a:cubicBezTo>
                <a:cubicBezTo>
                  <a:pt x="3066910" y="747380"/>
                  <a:pt x="3079214" y="738737"/>
                  <a:pt x="3088519" y="727364"/>
                </a:cubicBezTo>
                <a:cubicBezTo>
                  <a:pt x="3110452" y="700557"/>
                  <a:pt x="3126372" y="668728"/>
                  <a:pt x="3150864" y="644237"/>
                </a:cubicBezTo>
                <a:cubicBezTo>
                  <a:pt x="3178573" y="616528"/>
                  <a:pt x="3212256" y="593716"/>
                  <a:pt x="3233992" y="561110"/>
                </a:cubicBezTo>
                <a:cubicBezTo>
                  <a:pt x="3283706" y="486537"/>
                  <a:pt x="3257894" y="516425"/>
                  <a:pt x="3306728" y="467591"/>
                </a:cubicBezTo>
                <a:cubicBezTo>
                  <a:pt x="3320348" y="413110"/>
                  <a:pt x="3341257" y="376430"/>
                  <a:pt x="3317119" y="322119"/>
                </a:cubicBezTo>
                <a:cubicBezTo>
                  <a:pt x="3311151" y="308690"/>
                  <a:pt x="3297904" y="299487"/>
                  <a:pt x="3285946" y="290946"/>
                </a:cubicBezTo>
                <a:cubicBezTo>
                  <a:pt x="3273342" y="281943"/>
                  <a:pt x="3259219" y="274615"/>
                  <a:pt x="3244383" y="270164"/>
                </a:cubicBezTo>
                <a:cubicBezTo>
                  <a:pt x="3224203" y="264110"/>
                  <a:pt x="3202819" y="263237"/>
                  <a:pt x="3182037" y="259773"/>
                </a:cubicBezTo>
                <a:cubicBezTo>
                  <a:pt x="3157792" y="249382"/>
                  <a:pt x="3134175" y="237379"/>
                  <a:pt x="3109301" y="228600"/>
                </a:cubicBezTo>
                <a:cubicBezTo>
                  <a:pt x="3029282" y="200358"/>
                  <a:pt x="2992585" y="194582"/>
                  <a:pt x="2911873" y="176646"/>
                </a:cubicBezTo>
                <a:cubicBezTo>
                  <a:pt x="2828455" y="139571"/>
                  <a:pt x="2805294" y="124557"/>
                  <a:pt x="2714446" y="103910"/>
                </a:cubicBezTo>
                <a:cubicBezTo>
                  <a:pt x="2652422" y="89814"/>
                  <a:pt x="2571782" y="80881"/>
                  <a:pt x="2506628" y="72737"/>
                </a:cubicBezTo>
                <a:cubicBezTo>
                  <a:pt x="2420037" y="76201"/>
                  <a:pt x="2333310" y="77166"/>
                  <a:pt x="2246855" y="83128"/>
                </a:cubicBezTo>
                <a:cubicBezTo>
                  <a:pt x="2232608" y="84111"/>
                  <a:pt x="2217829" y="86681"/>
                  <a:pt x="2205292" y="93519"/>
                </a:cubicBezTo>
                <a:cubicBezTo>
                  <a:pt x="2015331" y="197134"/>
                  <a:pt x="2224101" y="108854"/>
                  <a:pt x="2080601" y="166255"/>
                </a:cubicBezTo>
                <a:cubicBezTo>
                  <a:pt x="2070210" y="176646"/>
                  <a:pt x="2060717" y="188020"/>
                  <a:pt x="2049428" y="197428"/>
                </a:cubicBezTo>
                <a:cubicBezTo>
                  <a:pt x="2039834" y="205423"/>
                  <a:pt x="2027086" y="209379"/>
                  <a:pt x="2018255" y="218210"/>
                </a:cubicBezTo>
                <a:cubicBezTo>
                  <a:pt x="2002573" y="233892"/>
                  <a:pt x="1990546" y="252846"/>
                  <a:pt x="1976692" y="270164"/>
                </a:cubicBezTo>
                <a:cubicBezTo>
                  <a:pt x="1950575" y="348515"/>
                  <a:pt x="1985804" y="251941"/>
                  <a:pt x="1945519" y="332510"/>
                </a:cubicBezTo>
                <a:cubicBezTo>
                  <a:pt x="1940621" y="342306"/>
                  <a:pt x="1942873" y="355937"/>
                  <a:pt x="1935128" y="363682"/>
                </a:cubicBezTo>
                <a:cubicBezTo>
                  <a:pt x="1924175" y="374635"/>
                  <a:pt x="1907419" y="377537"/>
                  <a:pt x="1893564" y="384464"/>
                </a:cubicBezTo>
                <a:cubicBezTo>
                  <a:pt x="1867718" y="381592"/>
                  <a:pt x="1759245" y="370525"/>
                  <a:pt x="1727310" y="363682"/>
                </a:cubicBezTo>
                <a:cubicBezTo>
                  <a:pt x="1667234" y="350809"/>
                  <a:pt x="1620825" y="328805"/>
                  <a:pt x="1561055" y="311728"/>
                </a:cubicBezTo>
                <a:cubicBezTo>
                  <a:pt x="1305684" y="238765"/>
                  <a:pt x="1532960" y="312754"/>
                  <a:pt x="1374019" y="259773"/>
                </a:cubicBezTo>
                <a:lnTo>
                  <a:pt x="1124637" y="270164"/>
                </a:lnTo>
                <a:cubicBezTo>
                  <a:pt x="1100653" y="275126"/>
                  <a:pt x="1087719" y="302786"/>
                  <a:pt x="1072683" y="322119"/>
                </a:cubicBezTo>
                <a:cubicBezTo>
                  <a:pt x="1063173" y="334346"/>
                  <a:pt x="1057654" y="349300"/>
                  <a:pt x="1051901" y="363682"/>
                </a:cubicBezTo>
                <a:cubicBezTo>
                  <a:pt x="1030808" y="416414"/>
                  <a:pt x="1031163" y="425806"/>
                  <a:pt x="1020728" y="477982"/>
                </a:cubicBezTo>
                <a:cubicBezTo>
                  <a:pt x="1024192" y="512618"/>
                  <a:pt x="1012876" y="552246"/>
                  <a:pt x="1031119" y="581891"/>
                </a:cubicBezTo>
                <a:cubicBezTo>
                  <a:pt x="1044400" y="603473"/>
                  <a:pt x="1140790" y="623017"/>
                  <a:pt x="1166201" y="623455"/>
                </a:cubicBezTo>
                <a:lnTo>
                  <a:pt x="2309201" y="633846"/>
                </a:lnTo>
                <a:cubicBezTo>
                  <a:pt x="2392873" y="675683"/>
                  <a:pt x="2314394" y="624937"/>
                  <a:pt x="2371546" y="706582"/>
                </a:cubicBezTo>
                <a:cubicBezTo>
                  <a:pt x="2385591" y="726646"/>
                  <a:pt x="2406183" y="741219"/>
                  <a:pt x="2423501" y="758537"/>
                </a:cubicBezTo>
                <a:cubicBezTo>
                  <a:pt x="2501135" y="913806"/>
                  <a:pt x="2479092" y="852578"/>
                  <a:pt x="2506628" y="935182"/>
                </a:cubicBezTo>
                <a:cubicBezTo>
                  <a:pt x="2503164" y="959428"/>
                  <a:pt x="2503982" y="984684"/>
                  <a:pt x="2496237" y="1007919"/>
                </a:cubicBezTo>
                <a:cubicBezTo>
                  <a:pt x="2489850" y="1027079"/>
                  <a:pt x="2478649" y="1044929"/>
                  <a:pt x="2465064" y="1059873"/>
                </a:cubicBezTo>
                <a:cubicBezTo>
                  <a:pt x="2443583" y="1083502"/>
                  <a:pt x="2417639" y="1102749"/>
                  <a:pt x="2392328" y="1122219"/>
                </a:cubicBezTo>
                <a:cubicBezTo>
                  <a:pt x="2352557" y="1152812"/>
                  <a:pt x="2297447" y="1187460"/>
                  <a:pt x="2246855" y="1194955"/>
                </a:cubicBezTo>
                <a:cubicBezTo>
                  <a:pt x="2181666" y="1204613"/>
                  <a:pt x="2115237" y="1201882"/>
                  <a:pt x="2049428" y="1205346"/>
                </a:cubicBezTo>
                <a:cubicBezTo>
                  <a:pt x="1918393" y="1172587"/>
                  <a:pt x="2025706" y="1202120"/>
                  <a:pt x="1758483" y="1080655"/>
                </a:cubicBezTo>
                <a:cubicBezTo>
                  <a:pt x="1727428" y="1066539"/>
                  <a:pt x="1698869" y="1042858"/>
                  <a:pt x="1664964" y="1039091"/>
                </a:cubicBezTo>
                <a:lnTo>
                  <a:pt x="1571446" y="1028700"/>
                </a:lnTo>
                <a:cubicBezTo>
                  <a:pt x="1269545" y="928069"/>
                  <a:pt x="1676074" y="1068474"/>
                  <a:pt x="1394801" y="955964"/>
                </a:cubicBezTo>
                <a:cubicBezTo>
                  <a:pt x="1371389" y="946599"/>
                  <a:pt x="1346428" y="941679"/>
                  <a:pt x="1322064" y="935182"/>
                </a:cubicBezTo>
                <a:cubicBezTo>
                  <a:pt x="1294467" y="927823"/>
                  <a:pt x="1266944" y="920001"/>
                  <a:pt x="1238937" y="914400"/>
                </a:cubicBezTo>
                <a:cubicBezTo>
                  <a:pt x="1197618" y="906136"/>
                  <a:pt x="1155125" y="903839"/>
                  <a:pt x="1114246" y="893619"/>
                </a:cubicBezTo>
                <a:cubicBezTo>
                  <a:pt x="1100392" y="890155"/>
                  <a:pt x="1086893" y="884649"/>
                  <a:pt x="1072683" y="883228"/>
                </a:cubicBezTo>
                <a:cubicBezTo>
                  <a:pt x="1017432" y="877703"/>
                  <a:pt x="961846" y="876301"/>
                  <a:pt x="906428" y="872837"/>
                </a:cubicBezTo>
                <a:cubicBezTo>
                  <a:pt x="830228" y="876301"/>
                  <a:pt x="753898" y="877593"/>
                  <a:pt x="677828" y="883228"/>
                </a:cubicBezTo>
                <a:cubicBezTo>
                  <a:pt x="660215" y="884533"/>
                  <a:pt x="642357" y="887279"/>
                  <a:pt x="625873" y="893619"/>
                </a:cubicBezTo>
                <a:cubicBezTo>
                  <a:pt x="465120" y="955446"/>
                  <a:pt x="608372" y="922057"/>
                  <a:pt x="490792" y="945573"/>
                </a:cubicBezTo>
                <a:cubicBezTo>
                  <a:pt x="480401" y="955964"/>
                  <a:pt x="472378" y="969455"/>
                  <a:pt x="459619" y="976746"/>
                </a:cubicBezTo>
                <a:cubicBezTo>
                  <a:pt x="447220" y="983831"/>
                  <a:pt x="431603" y="982621"/>
                  <a:pt x="418055" y="987137"/>
                </a:cubicBezTo>
                <a:cubicBezTo>
                  <a:pt x="389980" y="996495"/>
                  <a:pt x="362129" y="1006653"/>
                  <a:pt x="334928" y="1018310"/>
                </a:cubicBezTo>
                <a:cubicBezTo>
                  <a:pt x="313572" y="1027463"/>
                  <a:pt x="292894" y="1038198"/>
                  <a:pt x="272583" y="1049482"/>
                </a:cubicBezTo>
                <a:cubicBezTo>
                  <a:pt x="261666" y="1055547"/>
                  <a:pt x="252889" y="1065345"/>
                  <a:pt x="241410" y="1070264"/>
                </a:cubicBezTo>
                <a:cubicBezTo>
                  <a:pt x="228284" y="1075890"/>
                  <a:pt x="213701" y="1077191"/>
                  <a:pt x="199846" y="1080655"/>
                </a:cubicBezTo>
                <a:cubicBezTo>
                  <a:pt x="185992" y="1091046"/>
                  <a:pt x="172693" y="1102222"/>
                  <a:pt x="158283" y="1111828"/>
                </a:cubicBezTo>
                <a:cubicBezTo>
                  <a:pt x="141479" y="1123031"/>
                  <a:pt x="121662" y="1129857"/>
                  <a:pt x="106328" y="1143000"/>
                </a:cubicBezTo>
                <a:cubicBezTo>
                  <a:pt x="96846" y="1151127"/>
                  <a:pt x="93770" y="1164774"/>
                  <a:pt x="85546" y="1174173"/>
                </a:cubicBezTo>
                <a:cubicBezTo>
                  <a:pt x="444" y="1271434"/>
                  <a:pt x="59577" y="1187151"/>
                  <a:pt x="12810" y="1257300"/>
                </a:cubicBezTo>
                <a:cubicBezTo>
                  <a:pt x="1208" y="1338516"/>
                  <a:pt x="-9002" y="1372418"/>
                  <a:pt x="12810" y="1465119"/>
                </a:cubicBezTo>
                <a:cubicBezTo>
                  <a:pt x="16777" y="1481977"/>
                  <a:pt x="33592" y="1492828"/>
                  <a:pt x="43983" y="1506682"/>
                </a:cubicBezTo>
                <a:cubicBezTo>
                  <a:pt x="47446" y="1517073"/>
                  <a:pt x="50059" y="1527788"/>
                  <a:pt x="54373" y="1537855"/>
                </a:cubicBezTo>
                <a:cubicBezTo>
                  <a:pt x="60475" y="1552093"/>
                  <a:pt x="69716" y="1564915"/>
                  <a:pt x="75155" y="1579419"/>
                </a:cubicBezTo>
                <a:cubicBezTo>
                  <a:pt x="92384" y="1625363"/>
                  <a:pt x="77220" y="1625636"/>
                  <a:pt x="106328" y="1672937"/>
                </a:cubicBezTo>
                <a:cubicBezTo>
                  <a:pt x="124481" y="1702435"/>
                  <a:pt x="150853" y="1726364"/>
                  <a:pt x="168673" y="1756064"/>
                </a:cubicBezTo>
                <a:cubicBezTo>
                  <a:pt x="177140" y="1770176"/>
                  <a:pt x="232614" y="1864500"/>
                  <a:pt x="241410" y="1870364"/>
                </a:cubicBezTo>
                <a:cubicBezTo>
                  <a:pt x="316643" y="1920520"/>
                  <a:pt x="281415" y="1900758"/>
                  <a:pt x="345319" y="1932710"/>
                </a:cubicBezTo>
                <a:cubicBezTo>
                  <a:pt x="375622" y="1970588"/>
                  <a:pt x="421727" y="2032138"/>
                  <a:pt x="459619" y="2057400"/>
                </a:cubicBezTo>
                <a:cubicBezTo>
                  <a:pt x="612124" y="2159072"/>
                  <a:pt x="451702" y="2055845"/>
                  <a:pt x="563528" y="2119746"/>
                </a:cubicBezTo>
                <a:cubicBezTo>
                  <a:pt x="601893" y="2141669"/>
                  <a:pt x="590596" y="2144185"/>
                  <a:pt x="636264" y="2161310"/>
                </a:cubicBezTo>
                <a:cubicBezTo>
                  <a:pt x="649636" y="2166324"/>
                  <a:pt x="663611" y="2170346"/>
                  <a:pt x="677828" y="2171700"/>
                </a:cubicBezTo>
                <a:cubicBezTo>
                  <a:pt x="736546" y="2177292"/>
                  <a:pt x="854473" y="2182091"/>
                  <a:pt x="854473" y="21820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413265" y="4079596"/>
            <a:ext cx="3543300" cy="2452255"/>
          </a:xfrm>
          <a:custGeom>
            <a:avLst/>
            <a:gdLst>
              <a:gd name="connsiteX0" fmla="*/ 1163782 w 3543300"/>
              <a:gd name="connsiteY0" fmla="*/ 0 h 2452255"/>
              <a:gd name="connsiteX1" fmla="*/ 1059873 w 3543300"/>
              <a:gd name="connsiteY1" fmla="*/ 31173 h 2452255"/>
              <a:gd name="connsiteX2" fmla="*/ 1028700 w 3543300"/>
              <a:gd name="connsiteY2" fmla="*/ 51955 h 2452255"/>
              <a:gd name="connsiteX3" fmla="*/ 976746 w 3543300"/>
              <a:gd name="connsiteY3" fmla="*/ 83127 h 2452255"/>
              <a:gd name="connsiteX4" fmla="*/ 935182 w 3543300"/>
              <a:gd name="connsiteY4" fmla="*/ 103909 h 2452255"/>
              <a:gd name="connsiteX5" fmla="*/ 883228 w 3543300"/>
              <a:gd name="connsiteY5" fmla="*/ 135082 h 2452255"/>
              <a:gd name="connsiteX6" fmla="*/ 852055 w 3543300"/>
              <a:gd name="connsiteY6" fmla="*/ 145473 h 2452255"/>
              <a:gd name="connsiteX7" fmla="*/ 768928 w 3543300"/>
              <a:gd name="connsiteY7" fmla="*/ 197427 h 2452255"/>
              <a:gd name="connsiteX8" fmla="*/ 716973 w 3543300"/>
              <a:gd name="connsiteY8" fmla="*/ 228600 h 2452255"/>
              <a:gd name="connsiteX9" fmla="*/ 665019 w 3543300"/>
              <a:gd name="connsiteY9" fmla="*/ 238991 h 2452255"/>
              <a:gd name="connsiteX10" fmla="*/ 623455 w 3543300"/>
              <a:gd name="connsiteY10" fmla="*/ 259773 h 2452255"/>
              <a:gd name="connsiteX11" fmla="*/ 581891 w 3543300"/>
              <a:gd name="connsiteY11" fmla="*/ 290945 h 2452255"/>
              <a:gd name="connsiteX12" fmla="*/ 519546 w 3543300"/>
              <a:gd name="connsiteY12" fmla="*/ 311727 h 2452255"/>
              <a:gd name="connsiteX13" fmla="*/ 488373 w 3543300"/>
              <a:gd name="connsiteY13" fmla="*/ 332509 h 2452255"/>
              <a:gd name="connsiteX14" fmla="*/ 426028 w 3543300"/>
              <a:gd name="connsiteY14" fmla="*/ 353291 h 2452255"/>
              <a:gd name="connsiteX15" fmla="*/ 394855 w 3543300"/>
              <a:gd name="connsiteY15" fmla="*/ 363682 h 2452255"/>
              <a:gd name="connsiteX16" fmla="*/ 311728 w 3543300"/>
              <a:gd name="connsiteY16" fmla="*/ 405245 h 2452255"/>
              <a:gd name="connsiteX17" fmla="*/ 280555 w 3543300"/>
              <a:gd name="connsiteY17" fmla="*/ 426027 h 2452255"/>
              <a:gd name="connsiteX18" fmla="*/ 207819 w 3543300"/>
              <a:gd name="connsiteY18" fmla="*/ 457200 h 2452255"/>
              <a:gd name="connsiteX19" fmla="*/ 135082 w 3543300"/>
              <a:gd name="connsiteY19" fmla="*/ 540327 h 2452255"/>
              <a:gd name="connsiteX20" fmla="*/ 103910 w 3543300"/>
              <a:gd name="connsiteY20" fmla="*/ 561109 h 2452255"/>
              <a:gd name="connsiteX21" fmla="*/ 62346 w 3543300"/>
              <a:gd name="connsiteY21" fmla="*/ 623455 h 2452255"/>
              <a:gd name="connsiteX22" fmla="*/ 20782 w 3543300"/>
              <a:gd name="connsiteY22" fmla="*/ 696191 h 2452255"/>
              <a:gd name="connsiteX23" fmla="*/ 0 w 3543300"/>
              <a:gd name="connsiteY23" fmla="*/ 779318 h 2452255"/>
              <a:gd name="connsiteX24" fmla="*/ 10391 w 3543300"/>
              <a:gd name="connsiteY24" fmla="*/ 914400 h 2452255"/>
              <a:gd name="connsiteX25" fmla="*/ 41564 w 3543300"/>
              <a:gd name="connsiteY25" fmla="*/ 955964 h 2452255"/>
              <a:gd name="connsiteX26" fmla="*/ 114300 w 3543300"/>
              <a:gd name="connsiteY26" fmla="*/ 1049482 h 2452255"/>
              <a:gd name="connsiteX27" fmla="*/ 207819 w 3543300"/>
              <a:gd name="connsiteY27" fmla="*/ 1091045 h 2452255"/>
              <a:gd name="connsiteX28" fmla="*/ 280555 w 3543300"/>
              <a:gd name="connsiteY28" fmla="*/ 1111827 h 2452255"/>
              <a:gd name="connsiteX29" fmla="*/ 384464 w 3543300"/>
              <a:gd name="connsiteY29" fmla="*/ 1122218 h 2452255"/>
              <a:gd name="connsiteX30" fmla="*/ 477982 w 3543300"/>
              <a:gd name="connsiteY30" fmla="*/ 1194955 h 2452255"/>
              <a:gd name="connsiteX31" fmla="*/ 519546 w 3543300"/>
              <a:gd name="connsiteY31" fmla="*/ 1278082 h 2452255"/>
              <a:gd name="connsiteX32" fmla="*/ 509155 w 3543300"/>
              <a:gd name="connsiteY32" fmla="*/ 1506682 h 2452255"/>
              <a:gd name="connsiteX33" fmla="*/ 467591 w 3543300"/>
              <a:gd name="connsiteY33" fmla="*/ 1620982 h 2452255"/>
              <a:gd name="connsiteX34" fmla="*/ 446810 w 3543300"/>
              <a:gd name="connsiteY34" fmla="*/ 1662545 h 2452255"/>
              <a:gd name="connsiteX35" fmla="*/ 415637 w 3543300"/>
              <a:gd name="connsiteY35" fmla="*/ 1704109 h 2452255"/>
              <a:gd name="connsiteX36" fmla="*/ 363682 w 3543300"/>
              <a:gd name="connsiteY36" fmla="*/ 1787236 h 2452255"/>
              <a:gd name="connsiteX37" fmla="*/ 332510 w 3543300"/>
              <a:gd name="connsiteY37" fmla="*/ 1849582 h 2452255"/>
              <a:gd name="connsiteX38" fmla="*/ 322119 w 3543300"/>
              <a:gd name="connsiteY38" fmla="*/ 1880755 h 2452255"/>
              <a:gd name="connsiteX39" fmla="*/ 280555 w 3543300"/>
              <a:gd name="connsiteY39" fmla="*/ 1953491 h 2452255"/>
              <a:gd name="connsiteX40" fmla="*/ 270164 w 3543300"/>
              <a:gd name="connsiteY40" fmla="*/ 2047009 h 2452255"/>
              <a:gd name="connsiteX41" fmla="*/ 280555 w 3543300"/>
              <a:gd name="connsiteY41" fmla="*/ 2150918 h 2452255"/>
              <a:gd name="connsiteX42" fmla="*/ 322119 w 3543300"/>
              <a:gd name="connsiteY42" fmla="*/ 2244436 h 2452255"/>
              <a:gd name="connsiteX43" fmla="*/ 363682 w 3543300"/>
              <a:gd name="connsiteY43" fmla="*/ 2265218 h 2452255"/>
              <a:gd name="connsiteX44" fmla="*/ 394855 w 3543300"/>
              <a:gd name="connsiteY44" fmla="*/ 2286000 h 2452255"/>
              <a:gd name="connsiteX45" fmla="*/ 426028 w 3543300"/>
              <a:gd name="connsiteY45" fmla="*/ 2296391 h 2452255"/>
              <a:gd name="connsiteX46" fmla="*/ 529937 w 3543300"/>
              <a:gd name="connsiteY46" fmla="*/ 2317173 h 2452255"/>
              <a:gd name="connsiteX47" fmla="*/ 561110 w 3543300"/>
              <a:gd name="connsiteY47" fmla="*/ 2327564 h 2452255"/>
              <a:gd name="connsiteX48" fmla="*/ 758537 w 3543300"/>
              <a:gd name="connsiteY48" fmla="*/ 2317173 h 2452255"/>
              <a:gd name="connsiteX49" fmla="*/ 800100 w 3543300"/>
              <a:gd name="connsiteY49" fmla="*/ 2296391 h 2452255"/>
              <a:gd name="connsiteX50" fmla="*/ 831273 w 3543300"/>
              <a:gd name="connsiteY50" fmla="*/ 2286000 h 2452255"/>
              <a:gd name="connsiteX51" fmla="*/ 862446 w 3543300"/>
              <a:gd name="connsiteY51" fmla="*/ 2223655 h 2452255"/>
              <a:gd name="connsiteX52" fmla="*/ 904010 w 3543300"/>
              <a:gd name="connsiteY52" fmla="*/ 2171700 h 2452255"/>
              <a:gd name="connsiteX53" fmla="*/ 914400 w 3543300"/>
              <a:gd name="connsiteY53" fmla="*/ 2109355 h 2452255"/>
              <a:gd name="connsiteX54" fmla="*/ 924791 w 3543300"/>
              <a:gd name="connsiteY54" fmla="*/ 2078182 h 2452255"/>
              <a:gd name="connsiteX55" fmla="*/ 935182 w 3543300"/>
              <a:gd name="connsiteY55" fmla="*/ 2036618 h 2452255"/>
              <a:gd name="connsiteX56" fmla="*/ 955964 w 3543300"/>
              <a:gd name="connsiteY56" fmla="*/ 2005445 h 2452255"/>
              <a:gd name="connsiteX57" fmla="*/ 966355 w 3543300"/>
              <a:gd name="connsiteY57" fmla="*/ 1932709 h 2452255"/>
              <a:gd name="connsiteX58" fmla="*/ 976746 w 3543300"/>
              <a:gd name="connsiteY58" fmla="*/ 1901536 h 2452255"/>
              <a:gd name="connsiteX59" fmla="*/ 987137 w 3543300"/>
              <a:gd name="connsiteY59" fmla="*/ 1839191 h 2452255"/>
              <a:gd name="connsiteX60" fmla="*/ 1018310 w 3543300"/>
              <a:gd name="connsiteY60" fmla="*/ 1683327 h 2452255"/>
              <a:gd name="connsiteX61" fmla="*/ 1028700 w 3543300"/>
              <a:gd name="connsiteY61" fmla="*/ 1631373 h 2452255"/>
              <a:gd name="connsiteX62" fmla="*/ 1049482 w 3543300"/>
              <a:gd name="connsiteY62" fmla="*/ 1600200 h 2452255"/>
              <a:gd name="connsiteX63" fmla="*/ 1080655 w 3543300"/>
              <a:gd name="connsiteY63" fmla="*/ 1537855 h 2452255"/>
              <a:gd name="connsiteX64" fmla="*/ 1111828 w 3543300"/>
              <a:gd name="connsiteY64" fmla="*/ 1517073 h 2452255"/>
              <a:gd name="connsiteX65" fmla="*/ 1174173 w 3543300"/>
              <a:gd name="connsiteY65" fmla="*/ 1475509 h 2452255"/>
              <a:gd name="connsiteX66" fmla="*/ 1267691 w 3543300"/>
              <a:gd name="connsiteY66" fmla="*/ 1517073 h 2452255"/>
              <a:gd name="connsiteX67" fmla="*/ 1350819 w 3543300"/>
              <a:gd name="connsiteY67" fmla="*/ 1620982 h 2452255"/>
              <a:gd name="connsiteX68" fmla="*/ 1371600 w 3543300"/>
              <a:gd name="connsiteY68" fmla="*/ 1662545 h 2452255"/>
              <a:gd name="connsiteX69" fmla="*/ 1402773 w 3543300"/>
              <a:gd name="connsiteY69" fmla="*/ 1704109 h 2452255"/>
              <a:gd name="connsiteX70" fmla="*/ 1444337 w 3543300"/>
              <a:gd name="connsiteY70" fmla="*/ 1745673 h 2452255"/>
              <a:gd name="connsiteX71" fmla="*/ 1485900 w 3543300"/>
              <a:gd name="connsiteY71" fmla="*/ 1828800 h 2452255"/>
              <a:gd name="connsiteX72" fmla="*/ 1517073 w 3543300"/>
              <a:gd name="connsiteY72" fmla="*/ 1870364 h 2452255"/>
              <a:gd name="connsiteX73" fmla="*/ 1527464 w 3543300"/>
              <a:gd name="connsiteY73" fmla="*/ 1932709 h 2452255"/>
              <a:gd name="connsiteX74" fmla="*/ 1558637 w 3543300"/>
              <a:gd name="connsiteY74" fmla="*/ 2026227 h 2452255"/>
              <a:gd name="connsiteX75" fmla="*/ 1569028 w 3543300"/>
              <a:gd name="connsiteY75" fmla="*/ 2057400 h 2452255"/>
              <a:gd name="connsiteX76" fmla="*/ 1589810 w 3543300"/>
              <a:gd name="connsiteY76" fmla="*/ 2150918 h 2452255"/>
              <a:gd name="connsiteX77" fmla="*/ 1620982 w 3543300"/>
              <a:gd name="connsiteY77" fmla="*/ 2202873 h 2452255"/>
              <a:gd name="connsiteX78" fmla="*/ 1631373 w 3543300"/>
              <a:gd name="connsiteY78" fmla="*/ 2265218 h 2452255"/>
              <a:gd name="connsiteX79" fmla="*/ 1693719 w 3543300"/>
              <a:gd name="connsiteY79" fmla="*/ 2348345 h 2452255"/>
              <a:gd name="connsiteX80" fmla="*/ 1714500 w 3543300"/>
              <a:gd name="connsiteY80" fmla="*/ 2379518 h 2452255"/>
              <a:gd name="connsiteX81" fmla="*/ 1745673 w 3543300"/>
              <a:gd name="connsiteY81" fmla="*/ 2410691 h 2452255"/>
              <a:gd name="connsiteX82" fmla="*/ 1787237 w 3543300"/>
              <a:gd name="connsiteY82" fmla="*/ 2421082 h 2452255"/>
              <a:gd name="connsiteX83" fmla="*/ 1849582 w 3543300"/>
              <a:gd name="connsiteY83" fmla="*/ 2441864 h 2452255"/>
              <a:gd name="connsiteX84" fmla="*/ 1880755 w 3543300"/>
              <a:gd name="connsiteY84" fmla="*/ 2452255 h 2452255"/>
              <a:gd name="connsiteX85" fmla="*/ 1932710 w 3543300"/>
              <a:gd name="connsiteY85" fmla="*/ 2441864 h 2452255"/>
              <a:gd name="connsiteX86" fmla="*/ 2015837 w 3543300"/>
              <a:gd name="connsiteY86" fmla="*/ 2337955 h 2452255"/>
              <a:gd name="connsiteX87" fmla="*/ 2088573 w 3543300"/>
              <a:gd name="connsiteY87" fmla="*/ 2119745 h 2452255"/>
              <a:gd name="connsiteX88" fmla="*/ 2119746 w 3543300"/>
              <a:gd name="connsiteY88" fmla="*/ 2067791 h 2452255"/>
              <a:gd name="connsiteX89" fmla="*/ 2130137 w 3543300"/>
              <a:gd name="connsiteY89" fmla="*/ 2036618 h 2452255"/>
              <a:gd name="connsiteX90" fmla="*/ 2223655 w 3543300"/>
              <a:gd name="connsiteY90" fmla="*/ 1922318 h 2452255"/>
              <a:gd name="connsiteX91" fmla="*/ 2275610 w 3543300"/>
              <a:gd name="connsiteY91" fmla="*/ 1880755 h 2452255"/>
              <a:gd name="connsiteX92" fmla="*/ 2358737 w 3543300"/>
              <a:gd name="connsiteY92" fmla="*/ 1839191 h 2452255"/>
              <a:gd name="connsiteX93" fmla="*/ 2545773 w 3543300"/>
              <a:gd name="connsiteY93" fmla="*/ 1797627 h 2452255"/>
              <a:gd name="connsiteX94" fmla="*/ 2649682 w 3543300"/>
              <a:gd name="connsiteY94" fmla="*/ 1849582 h 2452255"/>
              <a:gd name="connsiteX95" fmla="*/ 2784764 w 3543300"/>
              <a:gd name="connsiteY95" fmla="*/ 2119745 h 2452255"/>
              <a:gd name="connsiteX96" fmla="*/ 2826328 w 3543300"/>
              <a:gd name="connsiteY96" fmla="*/ 2171700 h 2452255"/>
              <a:gd name="connsiteX97" fmla="*/ 2847110 w 3543300"/>
              <a:gd name="connsiteY97" fmla="*/ 2202873 h 2452255"/>
              <a:gd name="connsiteX98" fmla="*/ 2909455 w 3543300"/>
              <a:gd name="connsiteY98" fmla="*/ 2223655 h 2452255"/>
              <a:gd name="connsiteX99" fmla="*/ 2961410 w 3543300"/>
              <a:gd name="connsiteY99" fmla="*/ 2244436 h 2452255"/>
              <a:gd name="connsiteX100" fmla="*/ 3148446 w 3543300"/>
              <a:gd name="connsiteY100" fmla="*/ 2202873 h 2452255"/>
              <a:gd name="connsiteX101" fmla="*/ 3190010 w 3543300"/>
              <a:gd name="connsiteY101" fmla="*/ 2150918 h 2452255"/>
              <a:gd name="connsiteX102" fmla="*/ 3210791 w 3543300"/>
              <a:gd name="connsiteY102" fmla="*/ 2098964 h 2452255"/>
              <a:gd name="connsiteX103" fmla="*/ 3241964 w 3543300"/>
              <a:gd name="connsiteY103" fmla="*/ 2036618 h 2452255"/>
              <a:gd name="connsiteX104" fmla="*/ 3283528 w 3543300"/>
              <a:gd name="connsiteY104" fmla="*/ 1911927 h 2452255"/>
              <a:gd name="connsiteX105" fmla="*/ 3293919 w 3543300"/>
              <a:gd name="connsiteY105" fmla="*/ 1839191 h 2452255"/>
              <a:gd name="connsiteX106" fmla="*/ 3304310 w 3543300"/>
              <a:gd name="connsiteY106" fmla="*/ 1797627 h 2452255"/>
              <a:gd name="connsiteX107" fmla="*/ 3293919 w 3543300"/>
              <a:gd name="connsiteY107" fmla="*/ 1569027 h 2452255"/>
              <a:gd name="connsiteX108" fmla="*/ 3273137 w 3543300"/>
              <a:gd name="connsiteY108" fmla="*/ 1454727 h 2452255"/>
              <a:gd name="connsiteX109" fmla="*/ 3252355 w 3543300"/>
              <a:gd name="connsiteY109" fmla="*/ 1423555 h 2452255"/>
              <a:gd name="connsiteX110" fmla="*/ 3148446 w 3543300"/>
              <a:gd name="connsiteY110" fmla="*/ 1371600 h 2452255"/>
              <a:gd name="connsiteX111" fmla="*/ 3044537 w 3543300"/>
              <a:gd name="connsiteY111" fmla="*/ 1330036 h 2452255"/>
              <a:gd name="connsiteX112" fmla="*/ 2909455 w 3543300"/>
              <a:gd name="connsiteY112" fmla="*/ 1309255 h 2452255"/>
              <a:gd name="connsiteX113" fmla="*/ 2857500 w 3543300"/>
              <a:gd name="connsiteY113" fmla="*/ 1288473 h 2452255"/>
              <a:gd name="connsiteX114" fmla="*/ 2763982 w 3543300"/>
              <a:gd name="connsiteY114" fmla="*/ 1267691 h 2452255"/>
              <a:gd name="connsiteX115" fmla="*/ 2691246 w 3543300"/>
              <a:gd name="connsiteY115" fmla="*/ 1226127 h 2452255"/>
              <a:gd name="connsiteX116" fmla="*/ 2649682 w 3543300"/>
              <a:gd name="connsiteY116" fmla="*/ 1215736 h 2452255"/>
              <a:gd name="connsiteX117" fmla="*/ 2618510 w 3543300"/>
              <a:gd name="connsiteY117" fmla="*/ 1174173 h 2452255"/>
              <a:gd name="connsiteX118" fmla="*/ 2597728 w 3543300"/>
              <a:gd name="connsiteY118" fmla="*/ 1143000 h 2452255"/>
              <a:gd name="connsiteX119" fmla="*/ 2608119 w 3543300"/>
              <a:gd name="connsiteY119" fmla="*/ 1039091 h 2452255"/>
              <a:gd name="connsiteX120" fmla="*/ 2639291 w 3543300"/>
              <a:gd name="connsiteY120" fmla="*/ 1007918 h 2452255"/>
              <a:gd name="connsiteX121" fmla="*/ 2691246 w 3543300"/>
              <a:gd name="connsiteY121" fmla="*/ 966355 h 2452255"/>
              <a:gd name="connsiteX122" fmla="*/ 2795155 w 3543300"/>
              <a:gd name="connsiteY122" fmla="*/ 935182 h 2452255"/>
              <a:gd name="connsiteX123" fmla="*/ 3002973 w 3543300"/>
              <a:gd name="connsiteY123" fmla="*/ 966355 h 2452255"/>
              <a:gd name="connsiteX124" fmla="*/ 3044537 w 3543300"/>
              <a:gd name="connsiteY124" fmla="*/ 987136 h 2452255"/>
              <a:gd name="connsiteX125" fmla="*/ 3096491 w 3543300"/>
              <a:gd name="connsiteY125" fmla="*/ 1007918 h 2452255"/>
              <a:gd name="connsiteX126" fmla="*/ 3148446 w 3543300"/>
              <a:gd name="connsiteY126" fmla="*/ 1039091 h 2452255"/>
              <a:gd name="connsiteX127" fmla="*/ 3210791 w 3543300"/>
              <a:gd name="connsiteY127" fmla="*/ 1059873 h 2452255"/>
              <a:gd name="connsiteX128" fmla="*/ 3252355 w 3543300"/>
              <a:gd name="connsiteY128" fmla="*/ 1091045 h 2452255"/>
              <a:gd name="connsiteX129" fmla="*/ 3314700 w 3543300"/>
              <a:gd name="connsiteY129" fmla="*/ 1111827 h 2452255"/>
              <a:gd name="connsiteX130" fmla="*/ 3366655 w 3543300"/>
              <a:gd name="connsiteY130" fmla="*/ 1132609 h 2452255"/>
              <a:gd name="connsiteX131" fmla="*/ 3480955 w 3543300"/>
              <a:gd name="connsiteY131" fmla="*/ 1122218 h 2452255"/>
              <a:gd name="connsiteX132" fmla="*/ 3512128 w 3543300"/>
              <a:gd name="connsiteY132" fmla="*/ 1111827 h 2452255"/>
              <a:gd name="connsiteX133" fmla="*/ 3543300 w 3543300"/>
              <a:gd name="connsiteY133" fmla="*/ 1059873 h 2452255"/>
              <a:gd name="connsiteX134" fmla="*/ 3532910 w 3543300"/>
              <a:gd name="connsiteY134" fmla="*/ 872836 h 2452255"/>
              <a:gd name="connsiteX135" fmla="*/ 3522519 w 3543300"/>
              <a:gd name="connsiteY135" fmla="*/ 831273 h 2452255"/>
              <a:gd name="connsiteX136" fmla="*/ 3512128 w 3543300"/>
              <a:gd name="connsiteY136" fmla="*/ 727364 h 2452255"/>
              <a:gd name="connsiteX137" fmla="*/ 3408219 w 3543300"/>
              <a:gd name="connsiteY137" fmla="*/ 581891 h 2452255"/>
              <a:gd name="connsiteX138" fmla="*/ 3356264 w 3543300"/>
              <a:gd name="connsiteY138" fmla="*/ 457200 h 2452255"/>
              <a:gd name="connsiteX139" fmla="*/ 3335482 w 3543300"/>
              <a:gd name="connsiteY139" fmla="*/ 405245 h 2452255"/>
              <a:gd name="connsiteX140" fmla="*/ 3283528 w 3543300"/>
              <a:gd name="connsiteY140" fmla="*/ 342900 h 2452255"/>
              <a:gd name="connsiteX141" fmla="*/ 3241964 w 3543300"/>
              <a:gd name="connsiteY141" fmla="*/ 228600 h 2452255"/>
              <a:gd name="connsiteX142" fmla="*/ 3169228 w 3543300"/>
              <a:gd name="connsiteY142" fmla="*/ 197427 h 2452255"/>
              <a:gd name="connsiteX143" fmla="*/ 2971800 w 3543300"/>
              <a:gd name="connsiteY143" fmla="*/ 166255 h 2452255"/>
              <a:gd name="connsiteX144" fmla="*/ 2763982 w 3543300"/>
              <a:gd name="connsiteY144" fmla="*/ 187036 h 2452255"/>
              <a:gd name="connsiteX145" fmla="*/ 2691246 w 3543300"/>
              <a:gd name="connsiteY145" fmla="*/ 238991 h 2452255"/>
              <a:gd name="connsiteX146" fmla="*/ 2473037 w 3543300"/>
              <a:gd name="connsiteY146" fmla="*/ 384464 h 2452255"/>
              <a:gd name="connsiteX147" fmla="*/ 2369128 w 3543300"/>
              <a:gd name="connsiteY147" fmla="*/ 477982 h 2452255"/>
              <a:gd name="connsiteX148" fmla="*/ 2337955 w 3543300"/>
              <a:gd name="connsiteY148" fmla="*/ 561109 h 2452255"/>
              <a:gd name="connsiteX149" fmla="*/ 2306782 w 3543300"/>
              <a:gd name="connsiteY149" fmla="*/ 685800 h 2452255"/>
              <a:gd name="connsiteX150" fmla="*/ 2296391 w 3543300"/>
              <a:gd name="connsiteY150" fmla="*/ 758536 h 2452255"/>
              <a:gd name="connsiteX151" fmla="*/ 2254828 w 3543300"/>
              <a:gd name="connsiteY151" fmla="*/ 883227 h 2452255"/>
              <a:gd name="connsiteX152" fmla="*/ 2161310 w 3543300"/>
              <a:gd name="connsiteY152" fmla="*/ 914400 h 2452255"/>
              <a:gd name="connsiteX153" fmla="*/ 1974273 w 3543300"/>
              <a:gd name="connsiteY153" fmla="*/ 841664 h 2452255"/>
              <a:gd name="connsiteX154" fmla="*/ 1839191 w 3543300"/>
              <a:gd name="connsiteY154" fmla="*/ 789709 h 2452255"/>
              <a:gd name="connsiteX155" fmla="*/ 1776846 w 3543300"/>
              <a:gd name="connsiteY155" fmla="*/ 737755 h 2452255"/>
              <a:gd name="connsiteX156" fmla="*/ 1672937 w 3543300"/>
              <a:gd name="connsiteY156" fmla="*/ 665018 h 2452255"/>
              <a:gd name="connsiteX157" fmla="*/ 1641764 w 3543300"/>
              <a:gd name="connsiteY157" fmla="*/ 613064 h 2452255"/>
              <a:gd name="connsiteX158" fmla="*/ 1589810 w 3543300"/>
              <a:gd name="connsiteY158" fmla="*/ 550718 h 2452255"/>
              <a:gd name="connsiteX159" fmla="*/ 1558637 w 3543300"/>
              <a:gd name="connsiteY159" fmla="*/ 446809 h 2452255"/>
              <a:gd name="connsiteX160" fmla="*/ 1537855 w 3543300"/>
              <a:gd name="connsiteY160" fmla="*/ 394855 h 2452255"/>
              <a:gd name="connsiteX161" fmla="*/ 1506682 w 3543300"/>
              <a:gd name="connsiteY161" fmla="*/ 249382 h 2452255"/>
              <a:gd name="connsiteX162" fmla="*/ 1485900 w 3543300"/>
              <a:gd name="connsiteY162" fmla="*/ 176645 h 2452255"/>
              <a:gd name="connsiteX163" fmla="*/ 1454728 w 3543300"/>
              <a:gd name="connsiteY163" fmla="*/ 145473 h 2452255"/>
              <a:gd name="connsiteX164" fmla="*/ 1361210 w 3543300"/>
              <a:gd name="connsiteY164" fmla="*/ 103909 h 2452255"/>
              <a:gd name="connsiteX165" fmla="*/ 1215737 w 3543300"/>
              <a:gd name="connsiteY165" fmla="*/ 114300 h 2452255"/>
              <a:gd name="connsiteX166" fmla="*/ 1184564 w 3543300"/>
              <a:gd name="connsiteY166" fmla="*/ 124691 h 2452255"/>
              <a:gd name="connsiteX167" fmla="*/ 1143000 w 3543300"/>
              <a:gd name="connsiteY167" fmla="*/ 155864 h 2452255"/>
              <a:gd name="connsiteX168" fmla="*/ 976746 w 3543300"/>
              <a:gd name="connsiteY168" fmla="*/ 238991 h 2452255"/>
              <a:gd name="connsiteX169" fmla="*/ 914400 w 3543300"/>
              <a:gd name="connsiteY169" fmla="*/ 342900 h 2452255"/>
              <a:gd name="connsiteX170" fmla="*/ 883228 w 3543300"/>
              <a:gd name="connsiteY170" fmla="*/ 384464 h 2452255"/>
              <a:gd name="connsiteX171" fmla="*/ 862446 w 3543300"/>
              <a:gd name="connsiteY171" fmla="*/ 415636 h 2452255"/>
              <a:gd name="connsiteX172" fmla="*/ 810491 w 3543300"/>
              <a:gd name="connsiteY172" fmla="*/ 488373 h 2452255"/>
              <a:gd name="connsiteX173" fmla="*/ 779319 w 3543300"/>
              <a:gd name="connsiteY173" fmla="*/ 602673 h 2452255"/>
              <a:gd name="connsiteX174" fmla="*/ 737755 w 3543300"/>
              <a:gd name="connsiteY174" fmla="*/ 665018 h 2452255"/>
              <a:gd name="connsiteX175" fmla="*/ 716973 w 3543300"/>
              <a:gd name="connsiteY175" fmla="*/ 706582 h 2452255"/>
              <a:gd name="connsiteX176" fmla="*/ 696191 w 3543300"/>
              <a:gd name="connsiteY176" fmla="*/ 737755 h 2452255"/>
              <a:gd name="connsiteX177" fmla="*/ 675410 w 3543300"/>
              <a:gd name="connsiteY177" fmla="*/ 800100 h 2452255"/>
              <a:gd name="connsiteX178" fmla="*/ 862446 w 3543300"/>
              <a:gd name="connsiteY178" fmla="*/ 997527 h 2452255"/>
              <a:gd name="connsiteX179" fmla="*/ 997528 w 3543300"/>
              <a:gd name="connsiteY179" fmla="*/ 1070264 h 2452255"/>
              <a:gd name="connsiteX180" fmla="*/ 1257300 w 3543300"/>
              <a:gd name="connsiteY180" fmla="*/ 1163782 h 2452255"/>
              <a:gd name="connsiteX181" fmla="*/ 1309255 w 3543300"/>
              <a:gd name="connsiteY181" fmla="*/ 1174173 h 2452255"/>
              <a:gd name="connsiteX182" fmla="*/ 1361210 w 3543300"/>
              <a:gd name="connsiteY182" fmla="*/ 1194955 h 2452255"/>
              <a:gd name="connsiteX183" fmla="*/ 1392382 w 3543300"/>
              <a:gd name="connsiteY183" fmla="*/ 1205345 h 2452255"/>
              <a:gd name="connsiteX184" fmla="*/ 1413164 w 3543300"/>
              <a:gd name="connsiteY184" fmla="*/ 1298864 h 2452255"/>
              <a:gd name="connsiteX185" fmla="*/ 1423555 w 3543300"/>
              <a:gd name="connsiteY185" fmla="*/ 1330036 h 2452255"/>
              <a:gd name="connsiteX186" fmla="*/ 1392382 w 3543300"/>
              <a:gd name="connsiteY186" fmla="*/ 1413164 h 2452255"/>
              <a:gd name="connsiteX187" fmla="*/ 1350819 w 3543300"/>
              <a:gd name="connsiteY187" fmla="*/ 1433945 h 2452255"/>
              <a:gd name="connsiteX188" fmla="*/ 1257300 w 3543300"/>
              <a:gd name="connsiteY188" fmla="*/ 1454727 h 2452255"/>
              <a:gd name="connsiteX189" fmla="*/ 716973 w 3543300"/>
              <a:gd name="connsiteY189" fmla="*/ 1465118 h 2452255"/>
              <a:gd name="connsiteX190" fmla="*/ 644237 w 3543300"/>
              <a:gd name="connsiteY190" fmla="*/ 1569027 h 2452255"/>
              <a:gd name="connsiteX191" fmla="*/ 633846 w 3543300"/>
              <a:gd name="connsiteY191" fmla="*/ 1610591 h 2452255"/>
              <a:gd name="connsiteX192" fmla="*/ 613064 w 3543300"/>
              <a:gd name="connsiteY192" fmla="*/ 1652155 h 2452255"/>
              <a:gd name="connsiteX193" fmla="*/ 623455 w 3543300"/>
              <a:gd name="connsiteY193" fmla="*/ 1828800 h 2452255"/>
              <a:gd name="connsiteX194" fmla="*/ 716973 w 3543300"/>
              <a:gd name="connsiteY194" fmla="*/ 1922318 h 2452255"/>
              <a:gd name="connsiteX195" fmla="*/ 758537 w 3543300"/>
              <a:gd name="connsiteY195" fmla="*/ 1953491 h 2452255"/>
              <a:gd name="connsiteX196" fmla="*/ 904010 w 3543300"/>
              <a:gd name="connsiteY196" fmla="*/ 1963882 h 2452255"/>
              <a:gd name="connsiteX197" fmla="*/ 1018310 w 3543300"/>
              <a:gd name="connsiteY197" fmla="*/ 2005445 h 2452255"/>
              <a:gd name="connsiteX198" fmla="*/ 1080655 w 3543300"/>
              <a:gd name="connsiteY198" fmla="*/ 2015836 h 2452255"/>
              <a:gd name="connsiteX199" fmla="*/ 1246910 w 3543300"/>
              <a:gd name="connsiteY199" fmla="*/ 2047009 h 2452255"/>
              <a:gd name="connsiteX200" fmla="*/ 1569028 w 3543300"/>
              <a:gd name="connsiteY200" fmla="*/ 2015836 h 2452255"/>
              <a:gd name="connsiteX201" fmla="*/ 1662546 w 3543300"/>
              <a:gd name="connsiteY201" fmla="*/ 1963882 h 2452255"/>
              <a:gd name="connsiteX202" fmla="*/ 1756064 w 3543300"/>
              <a:gd name="connsiteY202" fmla="*/ 1891145 h 2452255"/>
              <a:gd name="connsiteX203" fmla="*/ 1787237 w 3543300"/>
              <a:gd name="connsiteY203" fmla="*/ 1849582 h 2452255"/>
              <a:gd name="connsiteX204" fmla="*/ 1891146 w 3543300"/>
              <a:gd name="connsiteY204" fmla="*/ 1652155 h 2452255"/>
              <a:gd name="connsiteX205" fmla="*/ 1932710 w 3543300"/>
              <a:gd name="connsiteY205" fmla="*/ 1569027 h 2452255"/>
              <a:gd name="connsiteX206" fmla="*/ 2005446 w 3543300"/>
              <a:gd name="connsiteY206" fmla="*/ 1413164 h 2452255"/>
              <a:gd name="connsiteX207" fmla="*/ 2026228 w 3543300"/>
              <a:gd name="connsiteY207" fmla="*/ 1309255 h 2452255"/>
              <a:gd name="connsiteX208" fmla="*/ 2047010 w 3543300"/>
              <a:gd name="connsiteY208" fmla="*/ 1278082 h 2452255"/>
              <a:gd name="connsiteX209" fmla="*/ 2067791 w 3543300"/>
              <a:gd name="connsiteY209" fmla="*/ 1122218 h 2452255"/>
              <a:gd name="connsiteX210" fmla="*/ 2098964 w 3543300"/>
              <a:gd name="connsiteY210" fmla="*/ 1049482 h 2452255"/>
              <a:gd name="connsiteX211" fmla="*/ 2130137 w 3543300"/>
              <a:gd name="connsiteY211" fmla="*/ 1039091 h 2452255"/>
              <a:gd name="connsiteX212" fmla="*/ 2400300 w 3543300"/>
              <a:gd name="connsiteY212" fmla="*/ 1059873 h 2452255"/>
              <a:gd name="connsiteX213" fmla="*/ 2597728 w 3543300"/>
              <a:gd name="connsiteY213" fmla="*/ 1205345 h 2452255"/>
              <a:gd name="connsiteX214" fmla="*/ 2732810 w 3543300"/>
              <a:gd name="connsiteY214" fmla="*/ 1381991 h 2452255"/>
              <a:gd name="connsiteX215" fmla="*/ 2784764 w 3543300"/>
              <a:gd name="connsiteY215" fmla="*/ 1454727 h 2452255"/>
              <a:gd name="connsiteX216" fmla="*/ 2836719 w 3543300"/>
              <a:gd name="connsiteY216" fmla="*/ 1548245 h 2452255"/>
              <a:gd name="connsiteX217" fmla="*/ 2847110 w 3543300"/>
              <a:gd name="connsiteY217" fmla="*/ 1589809 h 2452255"/>
              <a:gd name="connsiteX218" fmla="*/ 2867891 w 3543300"/>
              <a:gd name="connsiteY218" fmla="*/ 1652155 h 2452255"/>
              <a:gd name="connsiteX219" fmla="*/ 2878282 w 3543300"/>
              <a:gd name="connsiteY219" fmla="*/ 1704109 h 2452255"/>
              <a:gd name="connsiteX220" fmla="*/ 2888673 w 3543300"/>
              <a:gd name="connsiteY220" fmla="*/ 1932709 h 2452255"/>
              <a:gd name="connsiteX221" fmla="*/ 3002973 w 3543300"/>
              <a:gd name="connsiteY221" fmla="*/ 1922318 h 2452255"/>
              <a:gd name="connsiteX222" fmla="*/ 3096491 w 3543300"/>
              <a:gd name="connsiteY222" fmla="*/ 1891145 h 2452255"/>
              <a:gd name="connsiteX223" fmla="*/ 3169228 w 3543300"/>
              <a:gd name="connsiteY223" fmla="*/ 1870364 h 2452255"/>
              <a:gd name="connsiteX224" fmla="*/ 3221182 w 3543300"/>
              <a:gd name="connsiteY224" fmla="*/ 1828800 h 2452255"/>
              <a:gd name="connsiteX225" fmla="*/ 3293919 w 3543300"/>
              <a:gd name="connsiteY225" fmla="*/ 1776845 h 2452255"/>
              <a:gd name="connsiteX226" fmla="*/ 3356264 w 3543300"/>
              <a:gd name="connsiteY226" fmla="*/ 1693718 h 2452255"/>
              <a:gd name="connsiteX227" fmla="*/ 3397828 w 3543300"/>
              <a:gd name="connsiteY227" fmla="*/ 1600200 h 2452255"/>
              <a:gd name="connsiteX228" fmla="*/ 3418610 w 3543300"/>
              <a:gd name="connsiteY228" fmla="*/ 1569027 h 2452255"/>
              <a:gd name="connsiteX229" fmla="*/ 3429000 w 3543300"/>
              <a:gd name="connsiteY229" fmla="*/ 1517073 h 2452255"/>
              <a:gd name="connsiteX230" fmla="*/ 3449782 w 3543300"/>
              <a:gd name="connsiteY230" fmla="*/ 1475509 h 2452255"/>
              <a:gd name="connsiteX231" fmla="*/ 3366655 w 3543300"/>
              <a:gd name="connsiteY231" fmla="*/ 1205345 h 2452255"/>
              <a:gd name="connsiteX232" fmla="*/ 3325091 w 3543300"/>
              <a:gd name="connsiteY232" fmla="*/ 1153391 h 2452255"/>
              <a:gd name="connsiteX233" fmla="*/ 3179619 w 3543300"/>
              <a:gd name="connsiteY233" fmla="*/ 1091045 h 2452255"/>
              <a:gd name="connsiteX234" fmla="*/ 3075710 w 3543300"/>
              <a:gd name="connsiteY234" fmla="*/ 1059873 h 2452255"/>
              <a:gd name="connsiteX235" fmla="*/ 2899064 w 3543300"/>
              <a:gd name="connsiteY235" fmla="*/ 1070264 h 2452255"/>
              <a:gd name="connsiteX236" fmla="*/ 2618510 w 3543300"/>
              <a:gd name="connsiteY236" fmla="*/ 1215736 h 2452255"/>
              <a:gd name="connsiteX237" fmla="*/ 2473037 w 3543300"/>
              <a:gd name="connsiteY237" fmla="*/ 1236518 h 2452255"/>
              <a:gd name="connsiteX238" fmla="*/ 2389910 w 3543300"/>
              <a:gd name="connsiteY238" fmla="*/ 1226127 h 2452255"/>
              <a:gd name="connsiteX239" fmla="*/ 2337955 w 3543300"/>
              <a:gd name="connsiteY239" fmla="*/ 1194955 h 2452255"/>
              <a:gd name="connsiteX240" fmla="*/ 2192482 w 3543300"/>
              <a:gd name="connsiteY240" fmla="*/ 1059873 h 2452255"/>
              <a:gd name="connsiteX241" fmla="*/ 2047010 w 3543300"/>
              <a:gd name="connsiteY241" fmla="*/ 945573 h 2452255"/>
              <a:gd name="connsiteX242" fmla="*/ 1880755 w 3543300"/>
              <a:gd name="connsiteY242" fmla="*/ 758536 h 2452255"/>
              <a:gd name="connsiteX243" fmla="*/ 1849582 w 3543300"/>
              <a:gd name="connsiteY243" fmla="*/ 696191 h 2452255"/>
              <a:gd name="connsiteX244" fmla="*/ 1787237 w 3543300"/>
              <a:gd name="connsiteY244" fmla="*/ 613064 h 2452255"/>
              <a:gd name="connsiteX245" fmla="*/ 1745673 w 3543300"/>
              <a:gd name="connsiteY245" fmla="*/ 529936 h 2452255"/>
              <a:gd name="connsiteX246" fmla="*/ 1714500 w 3543300"/>
              <a:gd name="connsiteY246" fmla="*/ 467591 h 2452255"/>
              <a:gd name="connsiteX247" fmla="*/ 1704110 w 3543300"/>
              <a:gd name="connsiteY247" fmla="*/ 405245 h 2452255"/>
              <a:gd name="connsiteX248" fmla="*/ 1683328 w 3543300"/>
              <a:gd name="connsiteY248" fmla="*/ 363682 h 2452255"/>
              <a:gd name="connsiteX249" fmla="*/ 1672937 w 3543300"/>
              <a:gd name="connsiteY249" fmla="*/ 322118 h 2452255"/>
              <a:gd name="connsiteX250" fmla="*/ 1683328 w 3543300"/>
              <a:gd name="connsiteY250" fmla="*/ 280555 h 2452255"/>
              <a:gd name="connsiteX251" fmla="*/ 1756064 w 3543300"/>
              <a:gd name="connsiteY251" fmla="*/ 228600 h 2452255"/>
              <a:gd name="connsiteX252" fmla="*/ 1808019 w 3543300"/>
              <a:gd name="connsiteY252" fmla="*/ 218209 h 2452255"/>
              <a:gd name="connsiteX253" fmla="*/ 1870364 w 3543300"/>
              <a:gd name="connsiteY253" fmla="*/ 207818 h 2452255"/>
              <a:gd name="connsiteX254" fmla="*/ 2088573 w 3543300"/>
              <a:gd name="connsiteY254" fmla="*/ 218209 h 2452255"/>
              <a:gd name="connsiteX255" fmla="*/ 2161310 w 3543300"/>
              <a:gd name="connsiteY255" fmla="*/ 259773 h 2452255"/>
              <a:gd name="connsiteX256" fmla="*/ 2223655 w 3543300"/>
              <a:gd name="connsiteY256" fmla="*/ 290945 h 2452255"/>
              <a:gd name="connsiteX257" fmla="*/ 2286000 w 3543300"/>
              <a:gd name="connsiteY257" fmla="*/ 301336 h 2452255"/>
              <a:gd name="connsiteX258" fmla="*/ 2327564 w 3543300"/>
              <a:gd name="connsiteY258" fmla="*/ 311727 h 2452255"/>
              <a:gd name="connsiteX259" fmla="*/ 2389910 w 3543300"/>
              <a:gd name="connsiteY259" fmla="*/ 322118 h 2452255"/>
              <a:gd name="connsiteX260" fmla="*/ 2462646 w 3543300"/>
              <a:gd name="connsiteY260" fmla="*/ 342900 h 2452255"/>
              <a:gd name="connsiteX261" fmla="*/ 2514600 w 3543300"/>
              <a:gd name="connsiteY261" fmla="*/ 384464 h 2452255"/>
              <a:gd name="connsiteX262" fmla="*/ 2556164 w 3543300"/>
              <a:gd name="connsiteY262" fmla="*/ 394855 h 2452255"/>
              <a:gd name="connsiteX263" fmla="*/ 2628900 w 3543300"/>
              <a:gd name="connsiteY263" fmla="*/ 426027 h 2452255"/>
              <a:gd name="connsiteX264" fmla="*/ 2774373 w 3543300"/>
              <a:gd name="connsiteY264" fmla="*/ 498764 h 2452255"/>
              <a:gd name="connsiteX265" fmla="*/ 2815937 w 3543300"/>
              <a:gd name="connsiteY265" fmla="*/ 529936 h 2452255"/>
              <a:gd name="connsiteX266" fmla="*/ 2867891 w 3543300"/>
              <a:gd name="connsiteY266" fmla="*/ 550718 h 2452255"/>
              <a:gd name="connsiteX267" fmla="*/ 2971800 w 3543300"/>
              <a:gd name="connsiteY267" fmla="*/ 581891 h 2452255"/>
              <a:gd name="connsiteX268" fmla="*/ 3023755 w 3543300"/>
              <a:gd name="connsiteY268" fmla="*/ 592282 h 2452255"/>
              <a:gd name="connsiteX269" fmla="*/ 3200400 w 3543300"/>
              <a:gd name="connsiteY269" fmla="*/ 602673 h 2452255"/>
              <a:gd name="connsiteX270" fmla="*/ 3293919 w 3543300"/>
              <a:gd name="connsiteY270" fmla="*/ 696191 h 2452255"/>
              <a:gd name="connsiteX271" fmla="*/ 3304310 w 3543300"/>
              <a:gd name="connsiteY271" fmla="*/ 768927 h 2452255"/>
              <a:gd name="connsiteX272" fmla="*/ 3314700 w 3543300"/>
              <a:gd name="connsiteY272" fmla="*/ 862445 h 2452255"/>
              <a:gd name="connsiteX273" fmla="*/ 3325091 w 3543300"/>
              <a:gd name="connsiteY273" fmla="*/ 904009 h 2452255"/>
              <a:gd name="connsiteX274" fmla="*/ 3314700 w 3543300"/>
              <a:gd name="connsiteY274" fmla="*/ 1028700 h 2452255"/>
              <a:gd name="connsiteX275" fmla="*/ 3262746 w 3543300"/>
              <a:gd name="connsiteY275" fmla="*/ 1143000 h 2452255"/>
              <a:gd name="connsiteX276" fmla="*/ 3241964 w 3543300"/>
              <a:gd name="connsiteY276" fmla="*/ 1174173 h 2452255"/>
              <a:gd name="connsiteX277" fmla="*/ 3221182 w 3543300"/>
              <a:gd name="connsiteY277" fmla="*/ 1215736 h 2452255"/>
              <a:gd name="connsiteX278" fmla="*/ 3200400 w 3543300"/>
              <a:gd name="connsiteY278" fmla="*/ 1267691 h 2452255"/>
              <a:gd name="connsiteX279" fmla="*/ 3169228 w 3543300"/>
              <a:gd name="connsiteY279" fmla="*/ 1309255 h 2452255"/>
              <a:gd name="connsiteX280" fmla="*/ 2899064 w 3543300"/>
              <a:gd name="connsiteY280" fmla="*/ 1288473 h 2452255"/>
              <a:gd name="connsiteX281" fmla="*/ 2712028 w 3543300"/>
              <a:gd name="connsiteY281" fmla="*/ 1226127 h 2452255"/>
              <a:gd name="connsiteX282" fmla="*/ 2628900 w 3543300"/>
              <a:gd name="connsiteY282" fmla="*/ 1194955 h 2452255"/>
              <a:gd name="connsiteX283" fmla="*/ 2493819 w 3543300"/>
              <a:gd name="connsiteY283" fmla="*/ 1132609 h 2452255"/>
              <a:gd name="connsiteX284" fmla="*/ 2358737 w 3543300"/>
              <a:gd name="connsiteY284" fmla="*/ 1039091 h 2452255"/>
              <a:gd name="connsiteX285" fmla="*/ 2254828 w 3543300"/>
              <a:gd name="connsiteY285" fmla="*/ 966355 h 2452255"/>
              <a:gd name="connsiteX286" fmla="*/ 2119746 w 3543300"/>
              <a:gd name="connsiteY286" fmla="*/ 924791 h 2452255"/>
              <a:gd name="connsiteX287" fmla="*/ 2026228 w 3543300"/>
              <a:gd name="connsiteY287" fmla="*/ 904009 h 2452255"/>
              <a:gd name="connsiteX288" fmla="*/ 1963882 w 3543300"/>
              <a:gd name="connsiteY288" fmla="*/ 883227 h 2452255"/>
              <a:gd name="connsiteX289" fmla="*/ 1797628 w 3543300"/>
              <a:gd name="connsiteY289" fmla="*/ 872836 h 2452255"/>
              <a:gd name="connsiteX290" fmla="*/ 1319646 w 3543300"/>
              <a:gd name="connsiteY290" fmla="*/ 883227 h 2452255"/>
              <a:gd name="connsiteX291" fmla="*/ 1028700 w 3543300"/>
              <a:gd name="connsiteY291" fmla="*/ 1007918 h 2452255"/>
              <a:gd name="connsiteX292" fmla="*/ 800100 w 3543300"/>
              <a:gd name="connsiteY292" fmla="*/ 1028700 h 2452255"/>
              <a:gd name="connsiteX293" fmla="*/ 737755 w 3543300"/>
              <a:gd name="connsiteY293" fmla="*/ 1049482 h 2452255"/>
              <a:gd name="connsiteX294" fmla="*/ 654628 w 3543300"/>
              <a:gd name="connsiteY294" fmla="*/ 1070264 h 2452255"/>
              <a:gd name="connsiteX295" fmla="*/ 571500 w 3543300"/>
              <a:gd name="connsiteY295" fmla="*/ 1122218 h 2452255"/>
              <a:gd name="connsiteX296" fmla="*/ 561110 w 3543300"/>
              <a:gd name="connsiteY296" fmla="*/ 1153391 h 2452255"/>
              <a:gd name="connsiteX297" fmla="*/ 602673 w 3543300"/>
              <a:gd name="connsiteY297" fmla="*/ 1288473 h 2452255"/>
              <a:gd name="connsiteX298" fmla="*/ 613064 w 3543300"/>
              <a:gd name="connsiteY298" fmla="*/ 1330036 h 2452255"/>
              <a:gd name="connsiteX299" fmla="*/ 644237 w 3543300"/>
              <a:gd name="connsiteY299" fmla="*/ 1361209 h 2452255"/>
              <a:gd name="connsiteX300" fmla="*/ 665019 w 3543300"/>
              <a:gd name="connsiteY300" fmla="*/ 1392382 h 2452255"/>
              <a:gd name="connsiteX301" fmla="*/ 696191 w 3543300"/>
              <a:gd name="connsiteY301" fmla="*/ 1413164 h 2452255"/>
              <a:gd name="connsiteX302" fmla="*/ 737755 w 3543300"/>
              <a:gd name="connsiteY302" fmla="*/ 1454727 h 2452255"/>
              <a:gd name="connsiteX303" fmla="*/ 758537 w 3543300"/>
              <a:gd name="connsiteY303" fmla="*/ 1496291 h 2452255"/>
              <a:gd name="connsiteX304" fmla="*/ 716973 w 3543300"/>
              <a:gd name="connsiteY304" fmla="*/ 1527464 h 2452255"/>
              <a:gd name="connsiteX305" fmla="*/ 613064 w 3543300"/>
              <a:gd name="connsiteY305" fmla="*/ 1569027 h 2452255"/>
              <a:gd name="connsiteX306" fmla="*/ 581891 w 3543300"/>
              <a:gd name="connsiteY306" fmla="*/ 1589809 h 2452255"/>
              <a:gd name="connsiteX307" fmla="*/ 446810 w 3543300"/>
              <a:gd name="connsiteY307" fmla="*/ 1631373 h 2452255"/>
              <a:gd name="connsiteX308" fmla="*/ 405246 w 3543300"/>
              <a:gd name="connsiteY308" fmla="*/ 1662545 h 2452255"/>
              <a:gd name="connsiteX309" fmla="*/ 374073 w 3543300"/>
              <a:gd name="connsiteY309" fmla="*/ 1683327 h 2452255"/>
              <a:gd name="connsiteX310" fmla="*/ 311728 w 3543300"/>
              <a:gd name="connsiteY310" fmla="*/ 1756064 h 2452255"/>
              <a:gd name="connsiteX311" fmla="*/ 301337 w 3543300"/>
              <a:gd name="connsiteY311" fmla="*/ 1797627 h 2452255"/>
              <a:gd name="connsiteX312" fmla="*/ 374073 w 3543300"/>
              <a:gd name="connsiteY312" fmla="*/ 1984664 h 2452255"/>
              <a:gd name="connsiteX313" fmla="*/ 405246 w 3543300"/>
              <a:gd name="connsiteY313" fmla="*/ 2005445 h 2452255"/>
              <a:gd name="connsiteX314" fmla="*/ 488373 w 3543300"/>
              <a:gd name="connsiteY314" fmla="*/ 2109355 h 2452255"/>
              <a:gd name="connsiteX315" fmla="*/ 467591 w 3543300"/>
              <a:gd name="connsiteY315" fmla="*/ 2223655 h 2452255"/>
              <a:gd name="connsiteX316" fmla="*/ 446810 w 3543300"/>
              <a:gd name="connsiteY316" fmla="*/ 2254827 h 2452255"/>
              <a:gd name="connsiteX317" fmla="*/ 384464 w 3543300"/>
              <a:gd name="connsiteY317" fmla="*/ 2306782 h 2452255"/>
              <a:gd name="connsiteX318" fmla="*/ 467591 w 3543300"/>
              <a:gd name="connsiteY318" fmla="*/ 2358736 h 2452255"/>
              <a:gd name="connsiteX319" fmla="*/ 498764 w 3543300"/>
              <a:gd name="connsiteY319" fmla="*/ 2369127 h 2452255"/>
              <a:gd name="connsiteX320" fmla="*/ 550719 w 3543300"/>
              <a:gd name="connsiteY320" fmla="*/ 2400300 h 2452255"/>
              <a:gd name="connsiteX321" fmla="*/ 602673 w 3543300"/>
              <a:gd name="connsiteY321" fmla="*/ 2410691 h 2452255"/>
              <a:gd name="connsiteX322" fmla="*/ 654628 w 3543300"/>
              <a:gd name="connsiteY322" fmla="*/ 2431473 h 2452255"/>
              <a:gd name="connsiteX323" fmla="*/ 758537 w 3543300"/>
              <a:gd name="connsiteY323" fmla="*/ 2441864 h 2452255"/>
              <a:gd name="connsiteX324" fmla="*/ 893619 w 3543300"/>
              <a:gd name="connsiteY324" fmla="*/ 2421082 h 2452255"/>
              <a:gd name="connsiteX325" fmla="*/ 1018310 w 3543300"/>
              <a:gd name="connsiteY325" fmla="*/ 2348345 h 2452255"/>
              <a:gd name="connsiteX326" fmla="*/ 1049482 w 3543300"/>
              <a:gd name="connsiteY326" fmla="*/ 2296391 h 2452255"/>
              <a:gd name="connsiteX327" fmla="*/ 1080655 w 3543300"/>
              <a:gd name="connsiteY327" fmla="*/ 2254827 h 2452255"/>
              <a:gd name="connsiteX328" fmla="*/ 1091046 w 3543300"/>
              <a:gd name="connsiteY328" fmla="*/ 2223655 h 2452255"/>
              <a:gd name="connsiteX329" fmla="*/ 1111828 w 3543300"/>
              <a:gd name="connsiteY329" fmla="*/ 2171700 h 2452255"/>
              <a:gd name="connsiteX330" fmla="*/ 1194955 w 3543300"/>
              <a:gd name="connsiteY330" fmla="*/ 1984664 h 2452255"/>
              <a:gd name="connsiteX331" fmla="*/ 1215737 w 3543300"/>
              <a:gd name="connsiteY331" fmla="*/ 1880755 h 2452255"/>
              <a:gd name="connsiteX332" fmla="*/ 1226128 w 3543300"/>
              <a:gd name="connsiteY332" fmla="*/ 1839191 h 2452255"/>
              <a:gd name="connsiteX333" fmla="*/ 1236519 w 3543300"/>
              <a:gd name="connsiteY333" fmla="*/ 1787236 h 2452255"/>
              <a:gd name="connsiteX334" fmla="*/ 1257300 w 3543300"/>
              <a:gd name="connsiteY334" fmla="*/ 1776845 h 24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543300" h="2452255">
                <a:moveTo>
                  <a:pt x="1163782" y="0"/>
                </a:moveTo>
                <a:cubicBezTo>
                  <a:pt x="1115111" y="9734"/>
                  <a:pt x="1105441" y="8389"/>
                  <a:pt x="1059873" y="31173"/>
                </a:cubicBezTo>
                <a:cubicBezTo>
                  <a:pt x="1048703" y="36758"/>
                  <a:pt x="1039290" y="45336"/>
                  <a:pt x="1028700" y="51955"/>
                </a:cubicBezTo>
                <a:cubicBezTo>
                  <a:pt x="1011574" y="62659"/>
                  <a:pt x="994401" y="73319"/>
                  <a:pt x="976746" y="83127"/>
                </a:cubicBezTo>
                <a:cubicBezTo>
                  <a:pt x="963205" y="90650"/>
                  <a:pt x="948723" y="96386"/>
                  <a:pt x="935182" y="103909"/>
                </a:cubicBezTo>
                <a:cubicBezTo>
                  <a:pt x="917527" y="113717"/>
                  <a:pt x="901292" y="126050"/>
                  <a:pt x="883228" y="135082"/>
                </a:cubicBezTo>
                <a:cubicBezTo>
                  <a:pt x="873431" y="139980"/>
                  <a:pt x="861852" y="140575"/>
                  <a:pt x="852055" y="145473"/>
                </a:cubicBezTo>
                <a:cubicBezTo>
                  <a:pt x="813643" y="164678"/>
                  <a:pt x="801908" y="176814"/>
                  <a:pt x="768928" y="197427"/>
                </a:cubicBezTo>
                <a:cubicBezTo>
                  <a:pt x="751801" y="208131"/>
                  <a:pt x="735725" y="221099"/>
                  <a:pt x="716973" y="228600"/>
                </a:cubicBezTo>
                <a:cubicBezTo>
                  <a:pt x="700575" y="235159"/>
                  <a:pt x="682337" y="235527"/>
                  <a:pt x="665019" y="238991"/>
                </a:cubicBezTo>
                <a:cubicBezTo>
                  <a:pt x="651164" y="245918"/>
                  <a:pt x="636591" y="251563"/>
                  <a:pt x="623455" y="259773"/>
                </a:cubicBezTo>
                <a:cubicBezTo>
                  <a:pt x="608769" y="268951"/>
                  <a:pt x="597381" y="283200"/>
                  <a:pt x="581891" y="290945"/>
                </a:cubicBezTo>
                <a:cubicBezTo>
                  <a:pt x="562298" y="300742"/>
                  <a:pt x="537773" y="299576"/>
                  <a:pt x="519546" y="311727"/>
                </a:cubicBezTo>
                <a:cubicBezTo>
                  <a:pt x="509155" y="318654"/>
                  <a:pt x="499785" y="327437"/>
                  <a:pt x="488373" y="332509"/>
                </a:cubicBezTo>
                <a:cubicBezTo>
                  <a:pt x="468355" y="341406"/>
                  <a:pt x="446810" y="346364"/>
                  <a:pt x="426028" y="353291"/>
                </a:cubicBezTo>
                <a:cubicBezTo>
                  <a:pt x="415637" y="356755"/>
                  <a:pt x="404247" y="358047"/>
                  <a:pt x="394855" y="363682"/>
                </a:cubicBezTo>
                <a:cubicBezTo>
                  <a:pt x="333508" y="400490"/>
                  <a:pt x="362060" y="388469"/>
                  <a:pt x="311728" y="405245"/>
                </a:cubicBezTo>
                <a:cubicBezTo>
                  <a:pt x="301337" y="412172"/>
                  <a:pt x="291725" y="420442"/>
                  <a:pt x="280555" y="426027"/>
                </a:cubicBezTo>
                <a:cubicBezTo>
                  <a:pt x="240425" y="446092"/>
                  <a:pt x="251064" y="424766"/>
                  <a:pt x="207819" y="457200"/>
                </a:cubicBezTo>
                <a:cubicBezTo>
                  <a:pt x="143063" y="505767"/>
                  <a:pt x="187686" y="487723"/>
                  <a:pt x="135082" y="540327"/>
                </a:cubicBezTo>
                <a:cubicBezTo>
                  <a:pt x="126252" y="549157"/>
                  <a:pt x="114301" y="554182"/>
                  <a:pt x="103910" y="561109"/>
                </a:cubicBezTo>
                <a:lnTo>
                  <a:pt x="62346" y="623455"/>
                </a:lnTo>
                <a:cubicBezTo>
                  <a:pt x="47142" y="646261"/>
                  <a:pt x="29572" y="669821"/>
                  <a:pt x="20782" y="696191"/>
                </a:cubicBezTo>
                <a:cubicBezTo>
                  <a:pt x="11750" y="723287"/>
                  <a:pt x="0" y="779318"/>
                  <a:pt x="0" y="779318"/>
                </a:cubicBezTo>
                <a:cubicBezTo>
                  <a:pt x="3464" y="824345"/>
                  <a:pt x="47" y="870440"/>
                  <a:pt x="10391" y="914400"/>
                </a:cubicBezTo>
                <a:cubicBezTo>
                  <a:pt x="14358" y="931258"/>
                  <a:pt x="31633" y="941776"/>
                  <a:pt x="41564" y="955964"/>
                </a:cubicBezTo>
                <a:cubicBezTo>
                  <a:pt x="74001" y="1002302"/>
                  <a:pt x="75633" y="1017259"/>
                  <a:pt x="114300" y="1049482"/>
                </a:cubicBezTo>
                <a:cubicBezTo>
                  <a:pt x="147233" y="1076927"/>
                  <a:pt x="162509" y="1075942"/>
                  <a:pt x="207819" y="1091045"/>
                </a:cubicBezTo>
                <a:cubicBezTo>
                  <a:pt x="230028" y="1098448"/>
                  <a:pt x="257718" y="1108564"/>
                  <a:pt x="280555" y="1111827"/>
                </a:cubicBezTo>
                <a:cubicBezTo>
                  <a:pt x="315014" y="1116750"/>
                  <a:pt x="349828" y="1118754"/>
                  <a:pt x="384464" y="1122218"/>
                </a:cubicBezTo>
                <a:cubicBezTo>
                  <a:pt x="406618" y="1136987"/>
                  <a:pt x="459989" y="1166681"/>
                  <a:pt x="477982" y="1194955"/>
                </a:cubicBezTo>
                <a:cubicBezTo>
                  <a:pt x="494614" y="1221091"/>
                  <a:pt x="519546" y="1278082"/>
                  <a:pt x="519546" y="1278082"/>
                </a:cubicBezTo>
                <a:cubicBezTo>
                  <a:pt x="516082" y="1354282"/>
                  <a:pt x="516745" y="1430782"/>
                  <a:pt x="509155" y="1506682"/>
                </a:cubicBezTo>
                <a:cubicBezTo>
                  <a:pt x="500123" y="1597004"/>
                  <a:pt x="497754" y="1568195"/>
                  <a:pt x="467591" y="1620982"/>
                </a:cubicBezTo>
                <a:cubicBezTo>
                  <a:pt x="459906" y="1634431"/>
                  <a:pt x="455019" y="1649410"/>
                  <a:pt x="446810" y="1662545"/>
                </a:cubicBezTo>
                <a:cubicBezTo>
                  <a:pt x="437631" y="1677231"/>
                  <a:pt x="424816" y="1689423"/>
                  <a:pt x="415637" y="1704109"/>
                </a:cubicBezTo>
                <a:cubicBezTo>
                  <a:pt x="344325" y="1818208"/>
                  <a:pt x="451984" y="1669503"/>
                  <a:pt x="363682" y="1787236"/>
                </a:cubicBezTo>
                <a:cubicBezTo>
                  <a:pt x="337564" y="1865591"/>
                  <a:pt x="372795" y="1769009"/>
                  <a:pt x="332510" y="1849582"/>
                </a:cubicBezTo>
                <a:cubicBezTo>
                  <a:pt x="327612" y="1859379"/>
                  <a:pt x="326434" y="1870688"/>
                  <a:pt x="322119" y="1880755"/>
                </a:cubicBezTo>
                <a:cubicBezTo>
                  <a:pt x="306300" y="1917666"/>
                  <a:pt x="301425" y="1922186"/>
                  <a:pt x="280555" y="1953491"/>
                </a:cubicBezTo>
                <a:cubicBezTo>
                  <a:pt x="277091" y="1984664"/>
                  <a:pt x="270164" y="2015644"/>
                  <a:pt x="270164" y="2047009"/>
                </a:cubicBezTo>
                <a:cubicBezTo>
                  <a:pt x="270164" y="2081818"/>
                  <a:pt x="274140" y="2116705"/>
                  <a:pt x="280555" y="2150918"/>
                </a:cubicBezTo>
                <a:cubicBezTo>
                  <a:pt x="283905" y="2168782"/>
                  <a:pt x="301374" y="2227149"/>
                  <a:pt x="322119" y="2244436"/>
                </a:cubicBezTo>
                <a:cubicBezTo>
                  <a:pt x="334019" y="2254352"/>
                  <a:pt x="350233" y="2257533"/>
                  <a:pt x="363682" y="2265218"/>
                </a:cubicBezTo>
                <a:cubicBezTo>
                  <a:pt x="374525" y="2271414"/>
                  <a:pt x="383685" y="2280415"/>
                  <a:pt x="394855" y="2286000"/>
                </a:cubicBezTo>
                <a:cubicBezTo>
                  <a:pt x="404652" y="2290898"/>
                  <a:pt x="415355" y="2293928"/>
                  <a:pt x="426028" y="2296391"/>
                </a:cubicBezTo>
                <a:cubicBezTo>
                  <a:pt x="460446" y="2304334"/>
                  <a:pt x="496427" y="2306003"/>
                  <a:pt x="529937" y="2317173"/>
                </a:cubicBezTo>
                <a:lnTo>
                  <a:pt x="561110" y="2327564"/>
                </a:lnTo>
                <a:cubicBezTo>
                  <a:pt x="626919" y="2324100"/>
                  <a:pt x="693190" y="2325697"/>
                  <a:pt x="758537" y="2317173"/>
                </a:cubicBezTo>
                <a:cubicBezTo>
                  <a:pt x="773897" y="2315170"/>
                  <a:pt x="785863" y="2302493"/>
                  <a:pt x="800100" y="2296391"/>
                </a:cubicBezTo>
                <a:cubicBezTo>
                  <a:pt x="810167" y="2292076"/>
                  <a:pt x="820882" y="2289464"/>
                  <a:pt x="831273" y="2286000"/>
                </a:cubicBezTo>
                <a:cubicBezTo>
                  <a:pt x="841664" y="2265218"/>
                  <a:pt x="849972" y="2243257"/>
                  <a:pt x="862446" y="2223655"/>
                </a:cubicBezTo>
                <a:cubicBezTo>
                  <a:pt x="874353" y="2204944"/>
                  <a:pt x="894833" y="2191890"/>
                  <a:pt x="904010" y="2171700"/>
                </a:cubicBezTo>
                <a:cubicBezTo>
                  <a:pt x="912728" y="2152520"/>
                  <a:pt x="909830" y="2129922"/>
                  <a:pt x="914400" y="2109355"/>
                </a:cubicBezTo>
                <a:cubicBezTo>
                  <a:pt x="916776" y="2098663"/>
                  <a:pt x="921782" y="2088714"/>
                  <a:pt x="924791" y="2078182"/>
                </a:cubicBezTo>
                <a:cubicBezTo>
                  <a:pt x="928714" y="2064450"/>
                  <a:pt x="929556" y="2049744"/>
                  <a:pt x="935182" y="2036618"/>
                </a:cubicBezTo>
                <a:cubicBezTo>
                  <a:pt x="940101" y="2025139"/>
                  <a:pt x="949037" y="2015836"/>
                  <a:pt x="955964" y="2005445"/>
                </a:cubicBezTo>
                <a:cubicBezTo>
                  <a:pt x="959428" y="1981200"/>
                  <a:pt x="961552" y="1956725"/>
                  <a:pt x="966355" y="1932709"/>
                </a:cubicBezTo>
                <a:cubicBezTo>
                  <a:pt x="968503" y="1921969"/>
                  <a:pt x="974370" y="1912228"/>
                  <a:pt x="976746" y="1901536"/>
                </a:cubicBezTo>
                <a:cubicBezTo>
                  <a:pt x="981316" y="1880969"/>
                  <a:pt x="983254" y="1859898"/>
                  <a:pt x="987137" y="1839191"/>
                </a:cubicBezTo>
                <a:cubicBezTo>
                  <a:pt x="987140" y="1839178"/>
                  <a:pt x="1013113" y="1709311"/>
                  <a:pt x="1018310" y="1683327"/>
                </a:cubicBezTo>
                <a:cubicBezTo>
                  <a:pt x="1021773" y="1666009"/>
                  <a:pt x="1018903" y="1646068"/>
                  <a:pt x="1028700" y="1631373"/>
                </a:cubicBezTo>
                <a:cubicBezTo>
                  <a:pt x="1035627" y="1620982"/>
                  <a:pt x="1043897" y="1611370"/>
                  <a:pt x="1049482" y="1600200"/>
                </a:cubicBezTo>
                <a:cubicBezTo>
                  <a:pt x="1066385" y="1566395"/>
                  <a:pt x="1050876" y="1567634"/>
                  <a:pt x="1080655" y="1537855"/>
                </a:cubicBezTo>
                <a:cubicBezTo>
                  <a:pt x="1089486" y="1529024"/>
                  <a:pt x="1102234" y="1525068"/>
                  <a:pt x="1111828" y="1517073"/>
                </a:cubicBezTo>
                <a:cubicBezTo>
                  <a:pt x="1163718" y="1473830"/>
                  <a:pt x="1119389" y="1493770"/>
                  <a:pt x="1174173" y="1475509"/>
                </a:cubicBezTo>
                <a:cubicBezTo>
                  <a:pt x="1205042" y="1485799"/>
                  <a:pt x="1242990" y="1492372"/>
                  <a:pt x="1267691" y="1517073"/>
                </a:cubicBezTo>
                <a:cubicBezTo>
                  <a:pt x="1276811" y="1526193"/>
                  <a:pt x="1337935" y="1600368"/>
                  <a:pt x="1350819" y="1620982"/>
                </a:cubicBezTo>
                <a:cubicBezTo>
                  <a:pt x="1359028" y="1634117"/>
                  <a:pt x="1363391" y="1649410"/>
                  <a:pt x="1371600" y="1662545"/>
                </a:cubicBezTo>
                <a:cubicBezTo>
                  <a:pt x="1380779" y="1677231"/>
                  <a:pt x="1391369" y="1691076"/>
                  <a:pt x="1402773" y="1704109"/>
                </a:cubicBezTo>
                <a:cubicBezTo>
                  <a:pt x="1415675" y="1718855"/>
                  <a:pt x="1433469" y="1729370"/>
                  <a:pt x="1444337" y="1745673"/>
                </a:cubicBezTo>
                <a:cubicBezTo>
                  <a:pt x="1461521" y="1771450"/>
                  <a:pt x="1467312" y="1804016"/>
                  <a:pt x="1485900" y="1828800"/>
                </a:cubicBezTo>
                <a:lnTo>
                  <a:pt x="1517073" y="1870364"/>
                </a:lnTo>
                <a:cubicBezTo>
                  <a:pt x="1520537" y="1891146"/>
                  <a:pt x="1522354" y="1912270"/>
                  <a:pt x="1527464" y="1932709"/>
                </a:cubicBezTo>
                <a:cubicBezTo>
                  <a:pt x="1527467" y="1932720"/>
                  <a:pt x="1553439" y="2010635"/>
                  <a:pt x="1558637" y="2026227"/>
                </a:cubicBezTo>
                <a:cubicBezTo>
                  <a:pt x="1562101" y="2036618"/>
                  <a:pt x="1566880" y="2046660"/>
                  <a:pt x="1569028" y="2057400"/>
                </a:cubicBezTo>
                <a:cubicBezTo>
                  <a:pt x="1570671" y="2065617"/>
                  <a:pt x="1584473" y="2138910"/>
                  <a:pt x="1589810" y="2150918"/>
                </a:cubicBezTo>
                <a:cubicBezTo>
                  <a:pt x="1598012" y="2169374"/>
                  <a:pt x="1610591" y="2185555"/>
                  <a:pt x="1620982" y="2202873"/>
                </a:cubicBezTo>
                <a:cubicBezTo>
                  <a:pt x="1624446" y="2223655"/>
                  <a:pt x="1621951" y="2246374"/>
                  <a:pt x="1631373" y="2265218"/>
                </a:cubicBezTo>
                <a:cubicBezTo>
                  <a:pt x="1646863" y="2296198"/>
                  <a:pt x="1674507" y="2319525"/>
                  <a:pt x="1693719" y="2348345"/>
                </a:cubicBezTo>
                <a:cubicBezTo>
                  <a:pt x="1700646" y="2358736"/>
                  <a:pt x="1706505" y="2369924"/>
                  <a:pt x="1714500" y="2379518"/>
                </a:cubicBezTo>
                <a:cubicBezTo>
                  <a:pt x="1723907" y="2390807"/>
                  <a:pt x="1732914" y="2403400"/>
                  <a:pt x="1745673" y="2410691"/>
                </a:cubicBezTo>
                <a:cubicBezTo>
                  <a:pt x="1758072" y="2417776"/>
                  <a:pt x="1773558" y="2416978"/>
                  <a:pt x="1787237" y="2421082"/>
                </a:cubicBezTo>
                <a:cubicBezTo>
                  <a:pt x="1808219" y="2427377"/>
                  <a:pt x="1828800" y="2434937"/>
                  <a:pt x="1849582" y="2441864"/>
                </a:cubicBezTo>
                <a:lnTo>
                  <a:pt x="1880755" y="2452255"/>
                </a:lnTo>
                <a:cubicBezTo>
                  <a:pt x="1898073" y="2448791"/>
                  <a:pt x="1916913" y="2449762"/>
                  <a:pt x="1932710" y="2441864"/>
                </a:cubicBezTo>
                <a:cubicBezTo>
                  <a:pt x="1980767" y="2417835"/>
                  <a:pt x="1997835" y="2386560"/>
                  <a:pt x="2015837" y="2337955"/>
                </a:cubicBezTo>
                <a:cubicBezTo>
                  <a:pt x="2042466" y="2266057"/>
                  <a:pt x="2049125" y="2185490"/>
                  <a:pt x="2088573" y="2119745"/>
                </a:cubicBezTo>
                <a:cubicBezTo>
                  <a:pt x="2098964" y="2102427"/>
                  <a:pt x="2110714" y="2085855"/>
                  <a:pt x="2119746" y="2067791"/>
                </a:cubicBezTo>
                <a:cubicBezTo>
                  <a:pt x="2124644" y="2057994"/>
                  <a:pt x="2124257" y="2045859"/>
                  <a:pt x="2130137" y="2036618"/>
                </a:cubicBezTo>
                <a:cubicBezTo>
                  <a:pt x="2153420" y="2000030"/>
                  <a:pt x="2188304" y="1953250"/>
                  <a:pt x="2223655" y="1922318"/>
                </a:cubicBezTo>
                <a:cubicBezTo>
                  <a:pt x="2240346" y="1907714"/>
                  <a:pt x="2256722" y="1892378"/>
                  <a:pt x="2275610" y="1880755"/>
                </a:cubicBezTo>
                <a:cubicBezTo>
                  <a:pt x="2301994" y="1864519"/>
                  <a:pt x="2328682" y="1846705"/>
                  <a:pt x="2358737" y="1839191"/>
                </a:cubicBezTo>
                <a:cubicBezTo>
                  <a:pt x="2503867" y="1802908"/>
                  <a:pt x="2441168" y="1815061"/>
                  <a:pt x="2545773" y="1797627"/>
                </a:cubicBezTo>
                <a:cubicBezTo>
                  <a:pt x="2576501" y="1807870"/>
                  <a:pt x="2628578" y="1817926"/>
                  <a:pt x="2649682" y="1849582"/>
                </a:cubicBezTo>
                <a:cubicBezTo>
                  <a:pt x="2706047" y="1934130"/>
                  <a:pt x="2726529" y="2036552"/>
                  <a:pt x="2784764" y="2119745"/>
                </a:cubicBezTo>
                <a:cubicBezTo>
                  <a:pt x="2797482" y="2137914"/>
                  <a:pt x="2813021" y="2153957"/>
                  <a:pt x="2826328" y="2171700"/>
                </a:cubicBezTo>
                <a:cubicBezTo>
                  <a:pt x="2833821" y="2181691"/>
                  <a:pt x="2836520" y="2196254"/>
                  <a:pt x="2847110" y="2202873"/>
                </a:cubicBezTo>
                <a:cubicBezTo>
                  <a:pt x="2865686" y="2214483"/>
                  <a:pt x="2888868" y="2216169"/>
                  <a:pt x="2909455" y="2223655"/>
                </a:cubicBezTo>
                <a:cubicBezTo>
                  <a:pt x="2926984" y="2230029"/>
                  <a:pt x="2944092" y="2237509"/>
                  <a:pt x="2961410" y="2244436"/>
                </a:cubicBezTo>
                <a:cubicBezTo>
                  <a:pt x="3024704" y="2238107"/>
                  <a:pt x="3092289" y="2240311"/>
                  <a:pt x="3148446" y="2202873"/>
                </a:cubicBezTo>
                <a:cubicBezTo>
                  <a:pt x="3166899" y="2190571"/>
                  <a:pt x="3176155" y="2168236"/>
                  <a:pt x="3190010" y="2150918"/>
                </a:cubicBezTo>
                <a:cubicBezTo>
                  <a:pt x="3196937" y="2133600"/>
                  <a:pt x="3203073" y="2115944"/>
                  <a:pt x="3210791" y="2098964"/>
                </a:cubicBezTo>
                <a:cubicBezTo>
                  <a:pt x="3220406" y="2077812"/>
                  <a:pt x="3234616" y="2058661"/>
                  <a:pt x="3241964" y="2036618"/>
                </a:cubicBezTo>
                <a:cubicBezTo>
                  <a:pt x="3298807" y="1866089"/>
                  <a:pt x="3195916" y="2087151"/>
                  <a:pt x="3283528" y="1911927"/>
                </a:cubicBezTo>
                <a:cubicBezTo>
                  <a:pt x="3286992" y="1887682"/>
                  <a:pt x="3289538" y="1863287"/>
                  <a:pt x="3293919" y="1839191"/>
                </a:cubicBezTo>
                <a:cubicBezTo>
                  <a:pt x="3296474" y="1825140"/>
                  <a:pt x="3304310" y="1811908"/>
                  <a:pt x="3304310" y="1797627"/>
                </a:cubicBezTo>
                <a:cubicBezTo>
                  <a:pt x="3304310" y="1721348"/>
                  <a:pt x="3300825" y="1644992"/>
                  <a:pt x="3293919" y="1569027"/>
                </a:cubicBezTo>
                <a:cubicBezTo>
                  <a:pt x="3290413" y="1530461"/>
                  <a:pt x="3283776" y="1491962"/>
                  <a:pt x="3273137" y="1454727"/>
                </a:cubicBezTo>
                <a:cubicBezTo>
                  <a:pt x="3269706" y="1442719"/>
                  <a:pt x="3261753" y="1431778"/>
                  <a:pt x="3252355" y="1423555"/>
                </a:cubicBezTo>
                <a:cubicBezTo>
                  <a:pt x="3184179" y="1363901"/>
                  <a:pt x="3210781" y="1393863"/>
                  <a:pt x="3148446" y="1371600"/>
                </a:cubicBezTo>
                <a:cubicBezTo>
                  <a:pt x="3113315" y="1359053"/>
                  <a:pt x="3081117" y="1337352"/>
                  <a:pt x="3044537" y="1330036"/>
                </a:cubicBezTo>
                <a:cubicBezTo>
                  <a:pt x="2965200" y="1314169"/>
                  <a:pt x="3010107" y="1321835"/>
                  <a:pt x="2909455" y="1309255"/>
                </a:cubicBezTo>
                <a:cubicBezTo>
                  <a:pt x="2892137" y="1302328"/>
                  <a:pt x="2875195" y="1294371"/>
                  <a:pt x="2857500" y="1288473"/>
                </a:cubicBezTo>
                <a:cubicBezTo>
                  <a:pt x="2835487" y="1281135"/>
                  <a:pt x="2784573" y="1271809"/>
                  <a:pt x="2763982" y="1267691"/>
                </a:cubicBezTo>
                <a:cubicBezTo>
                  <a:pt x="2738141" y="1250463"/>
                  <a:pt x="2721381" y="1237428"/>
                  <a:pt x="2691246" y="1226127"/>
                </a:cubicBezTo>
                <a:cubicBezTo>
                  <a:pt x="2677874" y="1221113"/>
                  <a:pt x="2663537" y="1219200"/>
                  <a:pt x="2649682" y="1215736"/>
                </a:cubicBezTo>
                <a:cubicBezTo>
                  <a:pt x="2639291" y="1201882"/>
                  <a:pt x="2628576" y="1188265"/>
                  <a:pt x="2618510" y="1174173"/>
                </a:cubicBezTo>
                <a:cubicBezTo>
                  <a:pt x="2611251" y="1164011"/>
                  <a:pt x="2598686" y="1155452"/>
                  <a:pt x="2597728" y="1143000"/>
                </a:cubicBezTo>
                <a:cubicBezTo>
                  <a:pt x="2595058" y="1108293"/>
                  <a:pt x="2597882" y="1072361"/>
                  <a:pt x="2608119" y="1039091"/>
                </a:cubicBezTo>
                <a:cubicBezTo>
                  <a:pt x="2612440" y="1025046"/>
                  <a:pt x="2628232" y="1017595"/>
                  <a:pt x="2639291" y="1007918"/>
                </a:cubicBezTo>
                <a:cubicBezTo>
                  <a:pt x="2655982" y="993314"/>
                  <a:pt x="2671776" y="976975"/>
                  <a:pt x="2691246" y="966355"/>
                </a:cubicBezTo>
                <a:cubicBezTo>
                  <a:pt x="2712653" y="954678"/>
                  <a:pt x="2767860" y="942006"/>
                  <a:pt x="2795155" y="935182"/>
                </a:cubicBezTo>
                <a:cubicBezTo>
                  <a:pt x="2888156" y="942932"/>
                  <a:pt x="2920577" y="938890"/>
                  <a:pt x="3002973" y="966355"/>
                </a:cubicBezTo>
                <a:cubicBezTo>
                  <a:pt x="3017668" y="971253"/>
                  <a:pt x="3030382" y="980845"/>
                  <a:pt x="3044537" y="987136"/>
                </a:cubicBezTo>
                <a:cubicBezTo>
                  <a:pt x="3061582" y="994711"/>
                  <a:pt x="3079808" y="999576"/>
                  <a:pt x="3096491" y="1007918"/>
                </a:cubicBezTo>
                <a:cubicBezTo>
                  <a:pt x="3114555" y="1016950"/>
                  <a:pt x="3130060" y="1030734"/>
                  <a:pt x="3148446" y="1039091"/>
                </a:cubicBezTo>
                <a:cubicBezTo>
                  <a:pt x="3168388" y="1048156"/>
                  <a:pt x="3190009" y="1052946"/>
                  <a:pt x="3210791" y="1059873"/>
                </a:cubicBezTo>
                <a:cubicBezTo>
                  <a:pt x="3224646" y="1070264"/>
                  <a:pt x="3236865" y="1083300"/>
                  <a:pt x="3252355" y="1091045"/>
                </a:cubicBezTo>
                <a:cubicBezTo>
                  <a:pt x="3271948" y="1100842"/>
                  <a:pt x="3294361" y="1103691"/>
                  <a:pt x="3314700" y="1111827"/>
                </a:cubicBezTo>
                <a:lnTo>
                  <a:pt x="3366655" y="1132609"/>
                </a:lnTo>
                <a:cubicBezTo>
                  <a:pt x="3404755" y="1129145"/>
                  <a:pt x="3443082" y="1127628"/>
                  <a:pt x="3480955" y="1122218"/>
                </a:cubicBezTo>
                <a:cubicBezTo>
                  <a:pt x="3491798" y="1120669"/>
                  <a:pt x="3504383" y="1119572"/>
                  <a:pt x="3512128" y="1111827"/>
                </a:cubicBezTo>
                <a:cubicBezTo>
                  <a:pt x="3526409" y="1097546"/>
                  <a:pt x="3532909" y="1077191"/>
                  <a:pt x="3543300" y="1059873"/>
                </a:cubicBezTo>
                <a:cubicBezTo>
                  <a:pt x="3539837" y="997527"/>
                  <a:pt x="3538563" y="935021"/>
                  <a:pt x="3532910" y="872836"/>
                </a:cubicBezTo>
                <a:cubicBezTo>
                  <a:pt x="3531617" y="858614"/>
                  <a:pt x="3524539" y="845410"/>
                  <a:pt x="3522519" y="831273"/>
                </a:cubicBezTo>
                <a:cubicBezTo>
                  <a:pt x="3517596" y="796814"/>
                  <a:pt x="3523627" y="760219"/>
                  <a:pt x="3512128" y="727364"/>
                </a:cubicBezTo>
                <a:cubicBezTo>
                  <a:pt x="3486130" y="653083"/>
                  <a:pt x="3455823" y="629496"/>
                  <a:pt x="3408219" y="581891"/>
                </a:cubicBezTo>
                <a:cubicBezTo>
                  <a:pt x="3369640" y="446866"/>
                  <a:pt x="3410221" y="565114"/>
                  <a:pt x="3356264" y="457200"/>
                </a:cubicBezTo>
                <a:cubicBezTo>
                  <a:pt x="3347922" y="440517"/>
                  <a:pt x="3343824" y="421928"/>
                  <a:pt x="3335482" y="405245"/>
                </a:cubicBezTo>
                <a:cubicBezTo>
                  <a:pt x="3321017" y="376315"/>
                  <a:pt x="3306506" y="365878"/>
                  <a:pt x="3283528" y="342900"/>
                </a:cubicBezTo>
                <a:cubicBezTo>
                  <a:pt x="3273678" y="303500"/>
                  <a:pt x="3272485" y="259121"/>
                  <a:pt x="3241964" y="228600"/>
                </a:cubicBezTo>
                <a:cubicBezTo>
                  <a:pt x="3220184" y="206820"/>
                  <a:pt x="3198578" y="202930"/>
                  <a:pt x="3169228" y="197427"/>
                </a:cubicBezTo>
                <a:cubicBezTo>
                  <a:pt x="3089820" y="182538"/>
                  <a:pt x="3045888" y="176838"/>
                  <a:pt x="2971800" y="166255"/>
                </a:cubicBezTo>
                <a:cubicBezTo>
                  <a:pt x="2902527" y="173182"/>
                  <a:pt x="2831372" y="169565"/>
                  <a:pt x="2763982" y="187036"/>
                </a:cubicBezTo>
                <a:cubicBezTo>
                  <a:pt x="2735140" y="194513"/>
                  <a:pt x="2716928" y="223884"/>
                  <a:pt x="2691246" y="238991"/>
                </a:cubicBezTo>
                <a:cubicBezTo>
                  <a:pt x="2434934" y="389763"/>
                  <a:pt x="2755074" y="168789"/>
                  <a:pt x="2473037" y="384464"/>
                </a:cubicBezTo>
                <a:cubicBezTo>
                  <a:pt x="2413192" y="430227"/>
                  <a:pt x="2407687" y="413717"/>
                  <a:pt x="2369128" y="477982"/>
                </a:cubicBezTo>
                <a:cubicBezTo>
                  <a:pt x="2359808" y="493515"/>
                  <a:pt x="2345124" y="539601"/>
                  <a:pt x="2337955" y="561109"/>
                </a:cubicBezTo>
                <a:cubicBezTo>
                  <a:pt x="2305311" y="789617"/>
                  <a:pt x="2351599" y="506534"/>
                  <a:pt x="2306782" y="685800"/>
                </a:cubicBezTo>
                <a:cubicBezTo>
                  <a:pt x="2300842" y="709560"/>
                  <a:pt x="2301194" y="734520"/>
                  <a:pt x="2296391" y="758536"/>
                </a:cubicBezTo>
                <a:cubicBezTo>
                  <a:pt x="2293455" y="773218"/>
                  <a:pt x="2276669" y="861387"/>
                  <a:pt x="2254828" y="883227"/>
                </a:cubicBezTo>
                <a:cubicBezTo>
                  <a:pt x="2233318" y="904737"/>
                  <a:pt x="2187579" y="909146"/>
                  <a:pt x="2161310" y="914400"/>
                </a:cubicBezTo>
                <a:cubicBezTo>
                  <a:pt x="1867376" y="840916"/>
                  <a:pt x="2156806" y="928127"/>
                  <a:pt x="1974273" y="841664"/>
                </a:cubicBezTo>
                <a:cubicBezTo>
                  <a:pt x="1930674" y="821012"/>
                  <a:pt x="1839191" y="789709"/>
                  <a:pt x="1839191" y="789709"/>
                </a:cubicBezTo>
                <a:cubicBezTo>
                  <a:pt x="1818409" y="772391"/>
                  <a:pt x="1798487" y="753986"/>
                  <a:pt x="1776846" y="737755"/>
                </a:cubicBezTo>
                <a:cubicBezTo>
                  <a:pt x="1743023" y="712387"/>
                  <a:pt x="1704004" y="693695"/>
                  <a:pt x="1672937" y="665018"/>
                </a:cubicBezTo>
                <a:cubicBezTo>
                  <a:pt x="1658097" y="651319"/>
                  <a:pt x="1653643" y="629397"/>
                  <a:pt x="1641764" y="613064"/>
                </a:cubicBezTo>
                <a:cubicBezTo>
                  <a:pt x="1625853" y="591186"/>
                  <a:pt x="1607128" y="571500"/>
                  <a:pt x="1589810" y="550718"/>
                </a:cubicBezTo>
                <a:cubicBezTo>
                  <a:pt x="1582932" y="526646"/>
                  <a:pt x="1569655" y="476190"/>
                  <a:pt x="1558637" y="446809"/>
                </a:cubicBezTo>
                <a:cubicBezTo>
                  <a:pt x="1552088" y="429345"/>
                  <a:pt x="1544782" y="412173"/>
                  <a:pt x="1537855" y="394855"/>
                </a:cubicBezTo>
                <a:cubicBezTo>
                  <a:pt x="1522768" y="304335"/>
                  <a:pt x="1532574" y="352950"/>
                  <a:pt x="1506682" y="249382"/>
                </a:cubicBezTo>
                <a:cubicBezTo>
                  <a:pt x="1505296" y="243839"/>
                  <a:pt x="1491863" y="185589"/>
                  <a:pt x="1485900" y="176645"/>
                </a:cubicBezTo>
                <a:cubicBezTo>
                  <a:pt x="1477749" y="164418"/>
                  <a:pt x="1466686" y="154014"/>
                  <a:pt x="1454728" y="145473"/>
                </a:cubicBezTo>
                <a:cubicBezTo>
                  <a:pt x="1436196" y="132236"/>
                  <a:pt x="1379724" y="111315"/>
                  <a:pt x="1361210" y="103909"/>
                </a:cubicBezTo>
                <a:cubicBezTo>
                  <a:pt x="1312719" y="107373"/>
                  <a:pt x="1264019" y="108620"/>
                  <a:pt x="1215737" y="114300"/>
                </a:cubicBezTo>
                <a:cubicBezTo>
                  <a:pt x="1204859" y="115580"/>
                  <a:pt x="1194074" y="119257"/>
                  <a:pt x="1184564" y="124691"/>
                </a:cubicBezTo>
                <a:cubicBezTo>
                  <a:pt x="1169527" y="133283"/>
                  <a:pt x="1158490" y="148119"/>
                  <a:pt x="1143000" y="155864"/>
                </a:cubicBezTo>
                <a:cubicBezTo>
                  <a:pt x="1104596" y="175066"/>
                  <a:pt x="1014995" y="195961"/>
                  <a:pt x="976746" y="238991"/>
                </a:cubicBezTo>
                <a:cubicBezTo>
                  <a:pt x="922804" y="299675"/>
                  <a:pt x="948700" y="288019"/>
                  <a:pt x="914400" y="342900"/>
                </a:cubicBezTo>
                <a:cubicBezTo>
                  <a:pt x="905222" y="357586"/>
                  <a:pt x="893294" y="370372"/>
                  <a:pt x="883228" y="384464"/>
                </a:cubicBezTo>
                <a:cubicBezTo>
                  <a:pt x="875969" y="394626"/>
                  <a:pt x="869373" y="405245"/>
                  <a:pt x="862446" y="415636"/>
                </a:cubicBezTo>
                <a:cubicBezTo>
                  <a:pt x="832076" y="506745"/>
                  <a:pt x="884455" y="365099"/>
                  <a:pt x="810491" y="488373"/>
                </a:cubicBezTo>
                <a:cubicBezTo>
                  <a:pt x="754404" y="581852"/>
                  <a:pt x="817969" y="517645"/>
                  <a:pt x="779319" y="602673"/>
                </a:cubicBezTo>
                <a:cubicBezTo>
                  <a:pt x="768984" y="625411"/>
                  <a:pt x="748925" y="642678"/>
                  <a:pt x="737755" y="665018"/>
                </a:cubicBezTo>
                <a:cubicBezTo>
                  <a:pt x="730828" y="678873"/>
                  <a:pt x="724658" y="693133"/>
                  <a:pt x="716973" y="706582"/>
                </a:cubicBezTo>
                <a:cubicBezTo>
                  <a:pt x="710777" y="717425"/>
                  <a:pt x="701263" y="726343"/>
                  <a:pt x="696191" y="737755"/>
                </a:cubicBezTo>
                <a:cubicBezTo>
                  <a:pt x="687294" y="757773"/>
                  <a:pt x="675410" y="800100"/>
                  <a:pt x="675410" y="800100"/>
                </a:cubicBezTo>
                <a:cubicBezTo>
                  <a:pt x="693339" y="943543"/>
                  <a:pt x="665267" y="891353"/>
                  <a:pt x="862446" y="997527"/>
                </a:cubicBezTo>
                <a:cubicBezTo>
                  <a:pt x="907473" y="1021773"/>
                  <a:pt x="951393" y="1048199"/>
                  <a:pt x="997528" y="1070264"/>
                </a:cubicBezTo>
                <a:cubicBezTo>
                  <a:pt x="1046330" y="1093604"/>
                  <a:pt x="1221594" y="1156641"/>
                  <a:pt x="1257300" y="1163782"/>
                </a:cubicBezTo>
                <a:cubicBezTo>
                  <a:pt x="1274618" y="1167246"/>
                  <a:pt x="1292339" y="1169098"/>
                  <a:pt x="1309255" y="1174173"/>
                </a:cubicBezTo>
                <a:cubicBezTo>
                  <a:pt x="1327121" y="1179533"/>
                  <a:pt x="1343745" y="1188406"/>
                  <a:pt x="1361210" y="1194955"/>
                </a:cubicBezTo>
                <a:cubicBezTo>
                  <a:pt x="1371465" y="1198801"/>
                  <a:pt x="1381991" y="1201882"/>
                  <a:pt x="1392382" y="1205345"/>
                </a:cubicBezTo>
                <a:cubicBezTo>
                  <a:pt x="1399524" y="1241055"/>
                  <a:pt x="1403381" y="1264625"/>
                  <a:pt x="1413164" y="1298864"/>
                </a:cubicBezTo>
                <a:cubicBezTo>
                  <a:pt x="1416173" y="1309395"/>
                  <a:pt x="1420091" y="1319645"/>
                  <a:pt x="1423555" y="1330036"/>
                </a:cubicBezTo>
                <a:cubicBezTo>
                  <a:pt x="1413164" y="1357745"/>
                  <a:pt x="1409353" y="1388920"/>
                  <a:pt x="1392382" y="1413164"/>
                </a:cubicBezTo>
                <a:cubicBezTo>
                  <a:pt x="1383499" y="1425854"/>
                  <a:pt x="1365322" y="1428506"/>
                  <a:pt x="1350819" y="1433945"/>
                </a:cubicBezTo>
                <a:cubicBezTo>
                  <a:pt x="1334047" y="1440234"/>
                  <a:pt x="1271409" y="1451905"/>
                  <a:pt x="1257300" y="1454727"/>
                </a:cubicBezTo>
                <a:cubicBezTo>
                  <a:pt x="1131787" y="1450244"/>
                  <a:pt x="849208" y="1428639"/>
                  <a:pt x="716973" y="1465118"/>
                </a:cubicBezTo>
                <a:cubicBezTo>
                  <a:pt x="688267" y="1473037"/>
                  <a:pt x="658128" y="1541246"/>
                  <a:pt x="644237" y="1569027"/>
                </a:cubicBezTo>
                <a:cubicBezTo>
                  <a:pt x="640773" y="1582882"/>
                  <a:pt x="638860" y="1597219"/>
                  <a:pt x="633846" y="1610591"/>
                </a:cubicBezTo>
                <a:cubicBezTo>
                  <a:pt x="628407" y="1625095"/>
                  <a:pt x="613801" y="1636683"/>
                  <a:pt x="613064" y="1652155"/>
                </a:cubicBezTo>
                <a:cubicBezTo>
                  <a:pt x="610258" y="1711072"/>
                  <a:pt x="612904" y="1770768"/>
                  <a:pt x="623455" y="1828800"/>
                </a:cubicBezTo>
                <a:cubicBezTo>
                  <a:pt x="633074" y="1881703"/>
                  <a:pt x="680371" y="1894866"/>
                  <a:pt x="716973" y="1922318"/>
                </a:cubicBezTo>
                <a:cubicBezTo>
                  <a:pt x="730828" y="1932709"/>
                  <a:pt x="741631" y="1949734"/>
                  <a:pt x="758537" y="1953491"/>
                </a:cubicBezTo>
                <a:cubicBezTo>
                  <a:pt x="805994" y="1964037"/>
                  <a:pt x="855519" y="1960418"/>
                  <a:pt x="904010" y="1963882"/>
                </a:cubicBezTo>
                <a:cubicBezTo>
                  <a:pt x="1111609" y="1993539"/>
                  <a:pt x="873912" y="1947687"/>
                  <a:pt x="1018310" y="2005445"/>
                </a:cubicBezTo>
                <a:cubicBezTo>
                  <a:pt x="1037871" y="2013269"/>
                  <a:pt x="1060054" y="2011422"/>
                  <a:pt x="1080655" y="2015836"/>
                </a:cubicBezTo>
                <a:cubicBezTo>
                  <a:pt x="1234959" y="2048902"/>
                  <a:pt x="1092338" y="2027687"/>
                  <a:pt x="1246910" y="2047009"/>
                </a:cubicBezTo>
                <a:cubicBezTo>
                  <a:pt x="1354283" y="2036618"/>
                  <a:pt x="1463249" y="2036992"/>
                  <a:pt x="1569028" y="2015836"/>
                </a:cubicBezTo>
                <a:cubicBezTo>
                  <a:pt x="1603996" y="2008842"/>
                  <a:pt x="1632875" y="1983663"/>
                  <a:pt x="1662546" y="1963882"/>
                </a:cubicBezTo>
                <a:cubicBezTo>
                  <a:pt x="1695405" y="1941976"/>
                  <a:pt x="1732369" y="1922738"/>
                  <a:pt x="1756064" y="1891145"/>
                </a:cubicBezTo>
                <a:cubicBezTo>
                  <a:pt x="1766455" y="1877291"/>
                  <a:pt x="1777631" y="1863991"/>
                  <a:pt x="1787237" y="1849582"/>
                </a:cubicBezTo>
                <a:cubicBezTo>
                  <a:pt x="1826613" y="1790519"/>
                  <a:pt x="1862232" y="1709982"/>
                  <a:pt x="1891146" y="1652155"/>
                </a:cubicBezTo>
                <a:cubicBezTo>
                  <a:pt x="1905001" y="1624446"/>
                  <a:pt x="1920128" y="1597337"/>
                  <a:pt x="1932710" y="1569027"/>
                </a:cubicBezTo>
                <a:cubicBezTo>
                  <a:pt x="1983709" y="1454277"/>
                  <a:pt x="1959017" y="1506020"/>
                  <a:pt x="2005446" y="1413164"/>
                </a:cubicBezTo>
                <a:cubicBezTo>
                  <a:pt x="2009276" y="1386357"/>
                  <a:pt x="2011719" y="1338273"/>
                  <a:pt x="2026228" y="1309255"/>
                </a:cubicBezTo>
                <a:cubicBezTo>
                  <a:pt x="2031813" y="1298085"/>
                  <a:pt x="2040083" y="1288473"/>
                  <a:pt x="2047010" y="1278082"/>
                </a:cubicBezTo>
                <a:cubicBezTo>
                  <a:pt x="2053941" y="1215697"/>
                  <a:pt x="2056130" y="1180523"/>
                  <a:pt x="2067791" y="1122218"/>
                </a:cubicBezTo>
                <a:cubicBezTo>
                  <a:pt x="2072545" y="1098448"/>
                  <a:pt x="2077839" y="1066382"/>
                  <a:pt x="2098964" y="1049482"/>
                </a:cubicBezTo>
                <a:cubicBezTo>
                  <a:pt x="2107517" y="1042640"/>
                  <a:pt x="2119746" y="1042555"/>
                  <a:pt x="2130137" y="1039091"/>
                </a:cubicBezTo>
                <a:cubicBezTo>
                  <a:pt x="2220191" y="1046018"/>
                  <a:pt x="2312411" y="1039057"/>
                  <a:pt x="2400300" y="1059873"/>
                </a:cubicBezTo>
                <a:cubicBezTo>
                  <a:pt x="2467984" y="1075904"/>
                  <a:pt x="2552693" y="1151303"/>
                  <a:pt x="2597728" y="1205345"/>
                </a:cubicBezTo>
                <a:cubicBezTo>
                  <a:pt x="2645182" y="1262290"/>
                  <a:pt x="2688335" y="1322691"/>
                  <a:pt x="2732810" y="1381991"/>
                </a:cubicBezTo>
                <a:cubicBezTo>
                  <a:pt x="2750687" y="1405827"/>
                  <a:pt x="2770294" y="1428681"/>
                  <a:pt x="2784764" y="1454727"/>
                </a:cubicBezTo>
                <a:lnTo>
                  <a:pt x="2836719" y="1548245"/>
                </a:lnTo>
                <a:cubicBezTo>
                  <a:pt x="2840183" y="1562100"/>
                  <a:pt x="2843006" y="1576130"/>
                  <a:pt x="2847110" y="1589809"/>
                </a:cubicBezTo>
                <a:cubicBezTo>
                  <a:pt x="2853404" y="1610791"/>
                  <a:pt x="2862127" y="1631021"/>
                  <a:pt x="2867891" y="1652155"/>
                </a:cubicBezTo>
                <a:cubicBezTo>
                  <a:pt x="2872538" y="1669194"/>
                  <a:pt x="2874818" y="1686791"/>
                  <a:pt x="2878282" y="1704109"/>
                </a:cubicBezTo>
                <a:cubicBezTo>
                  <a:pt x="2881746" y="1780309"/>
                  <a:pt x="2850828" y="1866481"/>
                  <a:pt x="2888673" y="1932709"/>
                </a:cubicBezTo>
                <a:cubicBezTo>
                  <a:pt x="2907654" y="1965925"/>
                  <a:pt x="2965459" y="1929821"/>
                  <a:pt x="3002973" y="1922318"/>
                </a:cubicBezTo>
                <a:cubicBezTo>
                  <a:pt x="3035194" y="1915874"/>
                  <a:pt x="3065128" y="1900946"/>
                  <a:pt x="3096491" y="1891145"/>
                </a:cubicBezTo>
                <a:cubicBezTo>
                  <a:pt x="3120559" y="1883624"/>
                  <a:pt x="3144982" y="1877291"/>
                  <a:pt x="3169228" y="1870364"/>
                </a:cubicBezTo>
                <a:cubicBezTo>
                  <a:pt x="3186546" y="1856509"/>
                  <a:pt x="3203440" y="1842107"/>
                  <a:pt x="3221182" y="1828800"/>
                </a:cubicBezTo>
                <a:cubicBezTo>
                  <a:pt x="3245018" y="1810923"/>
                  <a:pt x="3272850" y="1797914"/>
                  <a:pt x="3293919" y="1776845"/>
                </a:cubicBezTo>
                <a:cubicBezTo>
                  <a:pt x="3318410" y="1752354"/>
                  <a:pt x="3343400" y="1725877"/>
                  <a:pt x="3356264" y="1693718"/>
                </a:cubicBezTo>
                <a:cubicBezTo>
                  <a:pt x="3371109" y="1656607"/>
                  <a:pt x="3378413" y="1634176"/>
                  <a:pt x="3397828" y="1600200"/>
                </a:cubicBezTo>
                <a:cubicBezTo>
                  <a:pt x="3404024" y="1589357"/>
                  <a:pt x="3411683" y="1579418"/>
                  <a:pt x="3418610" y="1569027"/>
                </a:cubicBezTo>
                <a:cubicBezTo>
                  <a:pt x="3422073" y="1551709"/>
                  <a:pt x="3423415" y="1533828"/>
                  <a:pt x="3429000" y="1517073"/>
                </a:cubicBezTo>
                <a:cubicBezTo>
                  <a:pt x="3433898" y="1502378"/>
                  <a:pt x="3451785" y="1490869"/>
                  <a:pt x="3449782" y="1475509"/>
                </a:cubicBezTo>
                <a:cubicBezTo>
                  <a:pt x="3444780" y="1437163"/>
                  <a:pt x="3403831" y="1269075"/>
                  <a:pt x="3366655" y="1205345"/>
                </a:cubicBezTo>
                <a:cubicBezTo>
                  <a:pt x="3355480" y="1186188"/>
                  <a:pt x="3343138" y="1166282"/>
                  <a:pt x="3325091" y="1153391"/>
                </a:cubicBezTo>
                <a:cubicBezTo>
                  <a:pt x="3203054" y="1066222"/>
                  <a:pt x="3260725" y="1121459"/>
                  <a:pt x="3179619" y="1091045"/>
                </a:cubicBezTo>
                <a:cubicBezTo>
                  <a:pt x="3082969" y="1054802"/>
                  <a:pt x="3202628" y="1081026"/>
                  <a:pt x="3075710" y="1059873"/>
                </a:cubicBezTo>
                <a:cubicBezTo>
                  <a:pt x="3016828" y="1063337"/>
                  <a:pt x="2957062" y="1059524"/>
                  <a:pt x="2899064" y="1070264"/>
                </a:cubicBezTo>
                <a:cubicBezTo>
                  <a:pt x="2796170" y="1089318"/>
                  <a:pt x="2709299" y="1180592"/>
                  <a:pt x="2618510" y="1215736"/>
                </a:cubicBezTo>
                <a:cubicBezTo>
                  <a:pt x="2572830" y="1233419"/>
                  <a:pt x="2473037" y="1236518"/>
                  <a:pt x="2473037" y="1236518"/>
                </a:cubicBezTo>
                <a:cubicBezTo>
                  <a:pt x="2445328" y="1233054"/>
                  <a:pt x="2416600" y="1234339"/>
                  <a:pt x="2389910" y="1226127"/>
                </a:cubicBezTo>
                <a:cubicBezTo>
                  <a:pt x="2370607" y="1220188"/>
                  <a:pt x="2354501" y="1206537"/>
                  <a:pt x="2337955" y="1194955"/>
                </a:cubicBezTo>
                <a:cubicBezTo>
                  <a:pt x="2260263" y="1140572"/>
                  <a:pt x="2284413" y="1139814"/>
                  <a:pt x="2192482" y="1059873"/>
                </a:cubicBezTo>
                <a:cubicBezTo>
                  <a:pt x="2145947" y="1019408"/>
                  <a:pt x="2093420" y="986182"/>
                  <a:pt x="2047010" y="945573"/>
                </a:cubicBezTo>
                <a:cubicBezTo>
                  <a:pt x="1984549" y="890919"/>
                  <a:pt x="1925863" y="828704"/>
                  <a:pt x="1880755" y="758536"/>
                </a:cubicBezTo>
                <a:cubicBezTo>
                  <a:pt x="1868191" y="738991"/>
                  <a:pt x="1862146" y="715735"/>
                  <a:pt x="1849582" y="696191"/>
                </a:cubicBezTo>
                <a:cubicBezTo>
                  <a:pt x="1830852" y="667056"/>
                  <a:pt x="1802727" y="644044"/>
                  <a:pt x="1787237" y="613064"/>
                </a:cubicBezTo>
                <a:lnTo>
                  <a:pt x="1745673" y="529936"/>
                </a:lnTo>
                <a:lnTo>
                  <a:pt x="1714500" y="467591"/>
                </a:lnTo>
                <a:cubicBezTo>
                  <a:pt x="1711037" y="446809"/>
                  <a:pt x="1710164" y="425425"/>
                  <a:pt x="1704110" y="405245"/>
                </a:cubicBezTo>
                <a:cubicBezTo>
                  <a:pt x="1699659" y="390409"/>
                  <a:pt x="1688767" y="378185"/>
                  <a:pt x="1683328" y="363682"/>
                </a:cubicBezTo>
                <a:cubicBezTo>
                  <a:pt x="1678314" y="350310"/>
                  <a:pt x="1676401" y="335973"/>
                  <a:pt x="1672937" y="322118"/>
                </a:cubicBezTo>
                <a:cubicBezTo>
                  <a:pt x="1676401" y="308264"/>
                  <a:pt x="1676243" y="292954"/>
                  <a:pt x="1683328" y="280555"/>
                </a:cubicBezTo>
                <a:cubicBezTo>
                  <a:pt x="1697046" y="256547"/>
                  <a:pt x="1731300" y="236855"/>
                  <a:pt x="1756064" y="228600"/>
                </a:cubicBezTo>
                <a:cubicBezTo>
                  <a:pt x="1772819" y="223015"/>
                  <a:pt x="1790643" y="221368"/>
                  <a:pt x="1808019" y="218209"/>
                </a:cubicBezTo>
                <a:cubicBezTo>
                  <a:pt x="1828747" y="214440"/>
                  <a:pt x="1849582" y="211282"/>
                  <a:pt x="1870364" y="207818"/>
                </a:cubicBezTo>
                <a:cubicBezTo>
                  <a:pt x="1943100" y="211282"/>
                  <a:pt x="2016888" y="205408"/>
                  <a:pt x="2088573" y="218209"/>
                </a:cubicBezTo>
                <a:cubicBezTo>
                  <a:pt x="2116063" y="223118"/>
                  <a:pt x="2136723" y="246534"/>
                  <a:pt x="2161310" y="259773"/>
                </a:cubicBezTo>
                <a:cubicBezTo>
                  <a:pt x="2181767" y="270788"/>
                  <a:pt x="2201613" y="283598"/>
                  <a:pt x="2223655" y="290945"/>
                </a:cubicBezTo>
                <a:cubicBezTo>
                  <a:pt x="2243642" y="297607"/>
                  <a:pt x="2265341" y="297204"/>
                  <a:pt x="2286000" y="301336"/>
                </a:cubicBezTo>
                <a:cubicBezTo>
                  <a:pt x="2300004" y="304137"/>
                  <a:pt x="2313560" y="308926"/>
                  <a:pt x="2327564" y="311727"/>
                </a:cubicBezTo>
                <a:cubicBezTo>
                  <a:pt x="2348224" y="315859"/>
                  <a:pt x="2369250" y="317986"/>
                  <a:pt x="2389910" y="322118"/>
                </a:cubicBezTo>
                <a:cubicBezTo>
                  <a:pt x="2422526" y="328641"/>
                  <a:pt x="2432937" y="332997"/>
                  <a:pt x="2462646" y="342900"/>
                </a:cubicBezTo>
                <a:cubicBezTo>
                  <a:pt x="2479964" y="356755"/>
                  <a:pt x="2495213" y="373693"/>
                  <a:pt x="2514600" y="384464"/>
                </a:cubicBezTo>
                <a:cubicBezTo>
                  <a:pt x="2527084" y="391400"/>
                  <a:pt x="2542743" y="389975"/>
                  <a:pt x="2556164" y="394855"/>
                </a:cubicBezTo>
                <a:cubicBezTo>
                  <a:pt x="2580954" y="403869"/>
                  <a:pt x="2605084" y="414686"/>
                  <a:pt x="2628900" y="426027"/>
                </a:cubicBezTo>
                <a:cubicBezTo>
                  <a:pt x="2677848" y="449336"/>
                  <a:pt x="2731001" y="466236"/>
                  <a:pt x="2774373" y="498764"/>
                </a:cubicBezTo>
                <a:cubicBezTo>
                  <a:pt x="2788228" y="509155"/>
                  <a:pt x="2800798" y="521526"/>
                  <a:pt x="2815937" y="529936"/>
                </a:cubicBezTo>
                <a:cubicBezTo>
                  <a:pt x="2832242" y="538994"/>
                  <a:pt x="2850362" y="544344"/>
                  <a:pt x="2867891" y="550718"/>
                </a:cubicBezTo>
                <a:cubicBezTo>
                  <a:pt x="2908591" y="565518"/>
                  <a:pt x="2931928" y="573030"/>
                  <a:pt x="2971800" y="581891"/>
                </a:cubicBezTo>
                <a:cubicBezTo>
                  <a:pt x="2989041" y="585722"/>
                  <a:pt x="3006166" y="590683"/>
                  <a:pt x="3023755" y="592282"/>
                </a:cubicBezTo>
                <a:cubicBezTo>
                  <a:pt x="3082496" y="597622"/>
                  <a:pt x="3141518" y="599209"/>
                  <a:pt x="3200400" y="602673"/>
                </a:cubicBezTo>
                <a:cubicBezTo>
                  <a:pt x="3287771" y="631797"/>
                  <a:pt x="3254117" y="603320"/>
                  <a:pt x="3293919" y="696191"/>
                </a:cubicBezTo>
                <a:cubicBezTo>
                  <a:pt x="3297383" y="720436"/>
                  <a:pt x="3301272" y="744625"/>
                  <a:pt x="3304310" y="768927"/>
                </a:cubicBezTo>
                <a:cubicBezTo>
                  <a:pt x="3308200" y="800049"/>
                  <a:pt x="3309931" y="831445"/>
                  <a:pt x="3314700" y="862445"/>
                </a:cubicBezTo>
                <a:cubicBezTo>
                  <a:pt x="3316871" y="876560"/>
                  <a:pt x="3321627" y="890154"/>
                  <a:pt x="3325091" y="904009"/>
                </a:cubicBezTo>
                <a:cubicBezTo>
                  <a:pt x="3321627" y="945573"/>
                  <a:pt x="3323292" y="987887"/>
                  <a:pt x="3314700" y="1028700"/>
                </a:cubicBezTo>
                <a:cubicBezTo>
                  <a:pt x="3312075" y="1041169"/>
                  <a:pt x="3274978" y="1121594"/>
                  <a:pt x="3262746" y="1143000"/>
                </a:cubicBezTo>
                <a:cubicBezTo>
                  <a:pt x="3256550" y="1153843"/>
                  <a:pt x="3248160" y="1163330"/>
                  <a:pt x="3241964" y="1174173"/>
                </a:cubicBezTo>
                <a:cubicBezTo>
                  <a:pt x="3234279" y="1187622"/>
                  <a:pt x="3227473" y="1201581"/>
                  <a:pt x="3221182" y="1215736"/>
                </a:cubicBezTo>
                <a:cubicBezTo>
                  <a:pt x="3213606" y="1232781"/>
                  <a:pt x="3209458" y="1251386"/>
                  <a:pt x="3200400" y="1267691"/>
                </a:cubicBezTo>
                <a:cubicBezTo>
                  <a:pt x="3191990" y="1282830"/>
                  <a:pt x="3179619" y="1295400"/>
                  <a:pt x="3169228" y="1309255"/>
                </a:cubicBezTo>
                <a:cubicBezTo>
                  <a:pt x="3079173" y="1302328"/>
                  <a:pt x="2987928" y="1304630"/>
                  <a:pt x="2899064" y="1288473"/>
                </a:cubicBezTo>
                <a:cubicBezTo>
                  <a:pt x="2834406" y="1276717"/>
                  <a:pt x="2773562" y="1249201"/>
                  <a:pt x="2712028" y="1226127"/>
                </a:cubicBezTo>
                <a:cubicBezTo>
                  <a:pt x="2684319" y="1215736"/>
                  <a:pt x="2655369" y="1208190"/>
                  <a:pt x="2628900" y="1194955"/>
                </a:cubicBezTo>
                <a:cubicBezTo>
                  <a:pt x="2480758" y="1120885"/>
                  <a:pt x="2656007" y="1178949"/>
                  <a:pt x="2493819" y="1132609"/>
                </a:cubicBezTo>
                <a:cubicBezTo>
                  <a:pt x="2394728" y="1053336"/>
                  <a:pt x="2492525" y="1128283"/>
                  <a:pt x="2358737" y="1039091"/>
                </a:cubicBezTo>
                <a:cubicBezTo>
                  <a:pt x="2323559" y="1015639"/>
                  <a:pt x="2292969" y="984596"/>
                  <a:pt x="2254828" y="966355"/>
                </a:cubicBezTo>
                <a:cubicBezTo>
                  <a:pt x="2212328" y="946029"/>
                  <a:pt x="2165197" y="937187"/>
                  <a:pt x="2119746" y="924791"/>
                </a:cubicBezTo>
                <a:cubicBezTo>
                  <a:pt x="2088938" y="916389"/>
                  <a:pt x="2057083" y="912237"/>
                  <a:pt x="2026228" y="904009"/>
                </a:cubicBezTo>
                <a:cubicBezTo>
                  <a:pt x="2005062" y="898365"/>
                  <a:pt x="1985587" y="886187"/>
                  <a:pt x="1963882" y="883227"/>
                </a:cubicBezTo>
                <a:cubicBezTo>
                  <a:pt x="1908865" y="875725"/>
                  <a:pt x="1853046" y="876300"/>
                  <a:pt x="1797628" y="872836"/>
                </a:cubicBezTo>
                <a:cubicBezTo>
                  <a:pt x="1638301" y="876300"/>
                  <a:pt x="1476607" y="855653"/>
                  <a:pt x="1319646" y="883227"/>
                </a:cubicBezTo>
                <a:cubicBezTo>
                  <a:pt x="1215724" y="901484"/>
                  <a:pt x="1133780" y="998365"/>
                  <a:pt x="1028700" y="1007918"/>
                </a:cubicBezTo>
                <a:lnTo>
                  <a:pt x="800100" y="1028700"/>
                </a:lnTo>
                <a:cubicBezTo>
                  <a:pt x="779318" y="1035627"/>
                  <a:pt x="758818" y="1043464"/>
                  <a:pt x="737755" y="1049482"/>
                </a:cubicBezTo>
                <a:cubicBezTo>
                  <a:pt x="710292" y="1057329"/>
                  <a:pt x="680175" y="1057491"/>
                  <a:pt x="654628" y="1070264"/>
                </a:cubicBezTo>
                <a:cubicBezTo>
                  <a:pt x="597574" y="1098790"/>
                  <a:pt x="625456" y="1081751"/>
                  <a:pt x="571500" y="1122218"/>
                </a:cubicBezTo>
                <a:cubicBezTo>
                  <a:pt x="568037" y="1132609"/>
                  <a:pt x="560270" y="1142470"/>
                  <a:pt x="561110" y="1153391"/>
                </a:cubicBezTo>
                <a:cubicBezTo>
                  <a:pt x="568180" y="1245307"/>
                  <a:pt x="568011" y="1236480"/>
                  <a:pt x="602673" y="1288473"/>
                </a:cubicBezTo>
                <a:cubicBezTo>
                  <a:pt x="606137" y="1302327"/>
                  <a:pt x="605979" y="1317637"/>
                  <a:pt x="613064" y="1330036"/>
                </a:cubicBezTo>
                <a:cubicBezTo>
                  <a:pt x="620355" y="1342795"/>
                  <a:pt x="634829" y="1349920"/>
                  <a:pt x="644237" y="1361209"/>
                </a:cubicBezTo>
                <a:cubicBezTo>
                  <a:pt x="652232" y="1370803"/>
                  <a:pt x="656188" y="1383551"/>
                  <a:pt x="665019" y="1392382"/>
                </a:cubicBezTo>
                <a:cubicBezTo>
                  <a:pt x="673849" y="1401213"/>
                  <a:pt x="686709" y="1405037"/>
                  <a:pt x="696191" y="1413164"/>
                </a:cubicBezTo>
                <a:cubicBezTo>
                  <a:pt x="711067" y="1425915"/>
                  <a:pt x="723900" y="1440873"/>
                  <a:pt x="737755" y="1454727"/>
                </a:cubicBezTo>
                <a:cubicBezTo>
                  <a:pt x="744682" y="1468582"/>
                  <a:pt x="762792" y="1481397"/>
                  <a:pt x="758537" y="1496291"/>
                </a:cubicBezTo>
                <a:cubicBezTo>
                  <a:pt x="753779" y="1512943"/>
                  <a:pt x="732463" y="1519719"/>
                  <a:pt x="716973" y="1527464"/>
                </a:cubicBezTo>
                <a:cubicBezTo>
                  <a:pt x="683607" y="1544147"/>
                  <a:pt x="646935" y="1553394"/>
                  <a:pt x="613064" y="1569027"/>
                </a:cubicBezTo>
                <a:cubicBezTo>
                  <a:pt x="601725" y="1574260"/>
                  <a:pt x="593628" y="1585541"/>
                  <a:pt x="581891" y="1589809"/>
                </a:cubicBezTo>
                <a:cubicBezTo>
                  <a:pt x="518125" y="1612997"/>
                  <a:pt x="500822" y="1601366"/>
                  <a:pt x="446810" y="1631373"/>
                </a:cubicBezTo>
                <a:cubicBezTo>
                  <a:pt x="431671" y="1639783"/>
                  <a:pt x="419338" y="1652479"/>
                  <a:pt x="405246" y="1662545"/>
                </a:cubicBezTo>
                <a:cubicBezTo>
                  <a:pt x="395084" y="1669804"/>
                  <a:pt x="383555" y="1675200"/>
                  <a:pt x="374073" y="1683327"/>
                </a:cubicBezTo>
                <a:cubicBezTo>
                  <a:pt x="334879" y="1716922"/>
                  <a:pt x="336240" y="1719296"/>
                  <a:pt x="311728" y="1756064"/>
                </a:cubicBezTo>
                <a:cubicBezTo>
                  <a:pt x="308264" y="1769918"/>
                  <a:pt x="299916" y="1783417"/>
                  <a:pt x="301337" y="1797627"/>
                </a:cubicBezTo>
                <a:cubicBezTo>
                  <a:pt x="321059" y="1994845"/>
                  <a:pt x="286009" y="1934342"/>
                  <a:pt x="374073" y="1984664"/>
                </a:cubicBezTo>
                <a:cubicBezTo>
                  <a:pt x="384916" y="1990860"/>
                  <a:pt x="394855" y="1998518"/>
                  <a:pt x="405246" y="2005445"/>
                </a:cubicBezTo>
                <a:cubicBezTo>
                  <a:pt x="457678" y="2084094"/>
                  <a:pt x="429149" y="2050129"/>
                  <a:pt x="488373" y="2109355"/>
                </a:cubicBezTo>
                <a:cubicBezTo>
                  <a:pt x="481446" y="2147455"/>
                  <a:pt x="478229" y="2186420"/>
                  <a:pt x="467591" y="2223655"/>
                </a:cubicBezTo>
                <a:cubicBezTo>
                  <a:pt x="464160" y="2235662"/>
                  <a:pt x="454805" y="2245233"/>
                  <a:pt x="446810" y="2254827"/>
                </a:cubicBezTo>
                <a:cubicBezTo>
                  <a:pt x="421808" y="2284830"/>
                  <a:pt x="415115" y="2286348"/>
                  <a:pt x="384464" y="2306782"/>
                </a:cubicBezTo>
                <a:cubicBezTo>
                  <a:pt x="424245" y="2336618"/>
                  <a:pt x="423215" y="2339718"/>
                  <a:pt x="467591" y="2358736"/>
                </a:cubicBezTo>
                <a:cubicBezTo>
                  <a:pt x="477658" y="2363051"/>
                  <a:pt x="488967" y="2364229"/>
                  <a:pt x="498764" y="2369127"/>
                </a:cubicBezTo>
                <a:cubicBezTo>
                  <a:pt x="516828" y="2378159"/>
                  <a:pt x="531967" y="2392799"/>
                  <a:pt x="550719" y="2400300"/>
                </a:cubicBezTo>
                <a:cubicBezTo>
                  <a:pt x="567117" y="2406859"/>
                  <a:pt x="585757" y="2405616"/>
                  <a:pt x="602673" y="2410691"/>
                </a:cubicBezTo>
                <a:cubicBezTo>
                  <a:pt x="620539" y="2416051"/>
                  <a:pt x="636338" y="2427815"/>
                  <a:pt x="654628" y="2431473"/>
                </a:cubicBezTo>
                <a:cubicBezTo>
                  <a:pt x="688761" y="2438300"/>
                  <a:pt x="723901" y="2438400"/>
                  <a:pt x="758537" y="2441864"/>
                </a:cubicBezTo>
                <a:cubicBezTo>
                  <a:pt x="764605" y="2441190"/>
                  <a:pt x="867908" y="2433938"/>
                  <a:pt x="893619" y="2421082"/>
                </a:cubicBezTo>
                <a:cubicBezTo>
                  <a:pt x="936657" y="2399563"/>
                  <a:pt x="1018310" y="2348345"/>
                  <a:pt x="1018310" y="2348345"/>
                </a:cubicBezTo>
                <a:cubicBezTo>
                  <a:pt x="1028701" y="2331027"/>
                  <a:pt x="1038279" y="2313195"/>
                  <a:pt x="1049482" y="2296391"/>
                </a:cubicBezTo>
                <a:cubicBezTo>
                  <a:pt x="1059088" y="2281981"/>
                  <a:pt x="1072063" y="2269863"/>
                  <a:pt x="1080655" y="2254827"/>
                </a:cubicBezTo>
                <a:cubicBezTo>
                  <a:pt x="1086089" y="2245317"/>
                  <a:pt x="1087200" y="2233910"/>
                  <a:pt x="1091046" y="2223655"/>
                </a:cubicBezTo>
                <a:cubicBezTo>
                  <a:pt x="1097595" y="2206190"/>
                  <a:pt x="1102896" y="2188075"/>
                  <a:pt x="1111828" y="2171700"/>
                </a:cubicBezTo>
                <a:cubicBezTo>
                  <a:pt x="1166818" y="2070885"/>
                  <a:pt x="1164570" y="2136586"/>
                  <a:pt x="1194955" y="1984664"/>
                </a:cubicBezTo>
                <a:cubicBezTo>
                  <a:pt x="1201882" y="1950028"/>
                  <a:pt x="1207170" y="1915023"/>
                  <a:pt x="1215737" y="1880755"/>
                </a:cubicBezTo>
                <a:cubicBezTo>
                  <a:pt x="1219201" y="1866900"/>
                  <a:pt x="1223030" y="1853132"/>
                  <a:pt x="1226128" y="1839191"/>
                </a:cubicBezTo>
                <a:cubicBezTo>
                  <a:pt x="1229959" y="1821950"/>
                  <a:pt x="1228621" y="1803033"/>
                  <a:pt x="1236519" y="1787236"/>
                </a:cubicBezTo>
                <a:cubicBezTo>
                  <a:pt x="1239982" y="1780309"/>
                  <a:pt x="1250373" y="1780309"/>
                  <a:pt x="1257300" y="177684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371599" y="4079596"/>
            <a:ext cx="3679227" cy="2369127"/>
          </a:xfrm>
          <a:custGeom>
            <a:avLst/>
            <a:gdLst>
              <a:gd name="connsiteX0" fmla="*/ 3584966 w 3679227"/>
              <a:gd name="connsiteY0" fmla="*/ 0 h 2369127"/>
              <a:gd name="connsiteX1" fmla="*/ 3418712 w 3679227"/>
              <a:gd name="connsiteY1" fmla="*/ 41564 h 2369127"/>
              <a:gd name="connsiteX2" fmla="*/ 2473139 w 3679227"/>
              <a:gd name="connsiteY2" fmla="*/ 41564 h 2369127"/>
              <a:gd name="connsiteX3" fmla="*/ 2306885 w 3679227"/>
              <a:gd name="connsiteY3" fmla="*/ 51955 h 2369127"/>
              <a:gd name="connsiteX4" fmla="*/ 2244539 w 3679227"/>
              <a:gd name="connsiteY4" fmla="*/ 93518 h 2369127"/>
              <a:gd name="connsiteX5" fmla="*/ 2192585 w 3679227"/>
              <a:gd name="connsiteY5" fmla="*/ 207818 h 2369127"/>
              <a:gd name="connsiteX6" fmla="*/ 2213366 w 3679227"/>
              <a:gd name="connsiteY6" fmla="*/ 290945 h 2369127"/>
              <a:gd name="connsiteX7" fmla="*/ 2234148 w 3679227"/>
              <a:gd name="connsiteY7" fmla="*/ 322118 h 2369127"/>
              <a:gd name="connsiteX8" fmla="*/ 2317276 w 3679227"/>
              <a:gd name="connsiteY8" fmla="*/ 405245 h 2369127"/>
              <a:gd name="connsiteX9" fmla="*/ 2358839 w 3679227"/>
              <a:gd name="connsiteY9" fmla="*/ 415636 h 2369127"/>
              <a:gd name="connsiteX10" fmla="*/ 2421185 w 3679227"/>
              <a:gd name="connsiteY10" fmla="*/ 457200 h 2369127"/>
              <a:gd name="connsiteX11" fmla="*/ 2452357 w 3679227"/>
              <a:gd name="connsiteY11" fmla="*/ 488373 h 2369127"/>
              <a:gd name="connsiteX12" fmla="*/ 2514703 w 3679227"/>
              <a:gd name="connsiteY12" fmla="*/ 498764 h 2369127"/>
              <a:gd name="connsiteX13" fmla="*/ 2545876 w 3679227"/>
              <a:gd name="connsiteY13" fmla="*/ 519545 h 2369127"/>
              <a:gd name="connsiteX14" fmla="*/ 2670566 w 3679227"/>
              <a:gd name="connsiteY14" fmla="*/ 550718 h 2369127"/>
              <a:gd name="connsiteX15" fmla="*/ 2732912 w 3679227"/>
              <a:gd name="connsiteY15" fmla="*/ 571500 h 2369127"/>
              <a:gd name="connsiteX16" fmla="*/ 2816039 w 3679227"/>
              <a:gd name="connsiteY16" fmla="*/ 592282 h 2369127"/>
              <a:gd name="connsiteX17" fmla="*/ 2857603 w 3679227"/>
              <a:gd name="connsiteY17" fmla="*/ 602673 h 2369127"/>
              <a:gd name="connsiteX18" fmla="*/ 2919948 w 3679227"/>
              <a:gd name="connsiteY18" fmla="*/ 665018 h 2369127"/>
              <a:gd name="connsiteX19" fmla="*/ 2992685 w 3679227"/>
              <a:gd name="connsiteY19" fmla="*/ 727364 h 2369127"/>
              <a:gd name="connsiteX20" fmla="*/ 3075812 w 3679227"/>
              <a:gd name="connsiteY20" fmla="*/ 862445 h 2369127"/>
              <a:gd name="connsiteX21" fmla="*/ 3138157 w 3679227"/>
              <a:gd name="connsiteY21" fmla="*/ 945573 h 2369127"/>
              <a:gd name="connsiteX22" fmla="*/ 3158939 w 3679227"/>
              <a:gd name="connsiteY22" fmla="*/ 987136 h 2369127"/>
              <a:gd name="connsiteX23" fmla="*/ 3179721 w 3679227"/>
              <a:gd name="connsiteY23" fmla="*/ 1049482 h 2369127"/>
              <a:gd name="connsiteX24" fmla="*/ 3169330 w 3679227"/>
              <a:gd name="connsiteY24" fmla="*/ 1163782 h 2369127"/>
              <a:gd name="connsiteX25" fmla="*/ 3096594 w 3679227"/>
              <a:gd name="connsiteY25" fmla="*/ 1309255 h 2369127"/>
              <a:gd name="connsiteX26" fmla="*/ 3013466 w 3679227"/>
              <a:gd name="connsiteY26" fmla="*/ 1361209 h 2369127"/>
              <a:gd name="connsiteX27" fmla="*/ 2971903 w 3679227"/>
              <a:gd name="connsiteY27" fmla="*/ 1392382 h 2369127"/>
              <a:gd name="connsiteX28" fmla="*/ 2919948 w 3679227"/>
              <a:gd name="connsiteY28" fmla="*/ 1413164 h 2369127"/>
              <a:gd name="connsiteX29" fmla="*/ 2805648 w 3679227"/>
              <a:gd name="connsiteY29" fmla="*/ 1444336 h 2369127"/>
              <a:gd name="connsiteX30" fmla="*/ 2722521 w 3679227"/>
              <a:gd name="connsiteY30" fmla="*/ 1433945 h 2369127"/>
              <a:gd name="connsiteX31" fmla="*/ 2691348 w 3679227"/>
              <a:gd name="connsiteY31" fmla="*/ 1392382 h 2369127"/>
              <a:gd name="connsiteX32" fmla="*/ 2660176 w 3679227"/>
              <a:gd name="connsiteY32" fmla="*/ 1371600 h 2369127"/>
              <a:gd name="connsiteX33" fmla="*/ 2649785 w 3679227"/>
              <a:gd name="connsiteY33" fmla="*/ 1330036 h 2369127"/>
              <a:gd name="connsiteX34" fmla="*/ 2587439 w 3679227"/>
              <a:gd name="connsiteY34" fmla="*/ 1205345 h 2369127"/>
              <a:gd name="connsiteX35" fmla="*/ 2577048 w 3679227"/>
              <a:gd name="connsiteY35" fmla="*/ 1174173 h 2369127"/>
              <a:gd name="connsiteX36" fmla="*/ 2556266 w 3679227"/>
              <a:gd name="connsiteY36" fmla="*/ 1132609 h 2369127"/>
              <a:gd name="connsiteX37" fmla="*/ 2535485 w 3679227"/>
              <a:gd name="connsiteY37" fmla="*/ 1059873 h 2369127"/>
              <a:gd name="connsiteX38" fmla="*/ 2545876 w 3679227"/>
              <a:gd name="connsiteY38" fmla="*/ 789709 h 2369127"/>
              <a:gd name="connsiteX39" fmla="*/ 2577048 w 3679227"/>
              <a:gd name="connsiteY39" fmla="*/ 748145 h 2369127"/>
              <a:gd name="connsiteX40" fmla="*/ 2597830 w 3679227"/>
              <a:gd name="connsiteY40" fmla="*/ 685800 h 2369127"/>
              <a:gd name="connsiteX41" fmla="*/ 2639394 w 3679227"/>
              <a:gd name="connsiteY41" fmla="*/ 623455 h 2369127"/>
              <a:gd name="connsiteX42" fmla="*/ 2670566 w 3679227"/>
              <a:gd name="connsiteY42" fmla="*/ 571500 h 2369127"/>
              <a:gd name="connsiteX43" fmla="*/ 2691348 w 3679227"/>
              <a:gd name="connsiteY43" fmla="*/ 540327 h 2369127"/>
              <a:gd name="connsiteX44" fmla="*/ 2764085 w 3679227"/>
              <a:gd name="connsiteY44" fmla="*/ 498764 h 2369127"/>
              <a:gd name="connsiteX45" fmla="*/ 2867994 w 3679227"/>
              <a:gd name="connsiteY45" fmla="*/ 467591 h 2369127"/>
              <a:gd name="connsiteX46" fmla="*/ 2909557 w 3679227"/>
              <a:gd name="connsiteY46" fmla="*/ 457200 h 2369127"/>
              <a:gd name="connsiteX47" fmla="*/ 3210894 w 3679227"/>
              <a:gd name="connsiteY47" fmla="*/ 436418 h 2369127"/>
              <a:gd name="connsiteX48" fmla="*/ 3283630 w 3679227"/>
              <a:gd name="connsiteY48" fmla="*/ 394855 h 2369127"/>
              <a:gd name="connsiteX49" fmla="*/ 3304412 w 3679227"/>
              <a:gd name="connsiteY49" fmla="*/ 363682 h 2369127"/>
              <a:gd name="connsiteX50" fmla="*/ 3294021 w 3679227"/>
              <a:gd name="connsiteY50" fmla="*/ 280555 h 2369127"/>
              <a:gd name="connsiteX51" fmla="*/ 3221285 w 3679227"/>
              <a:gd name="connsiteY51" fmla="*/ 187036 h 2369127"/>
              <a:gd name="connsiteX52" fmla="*/ 3138157 w 3679227"/>
              <a:gd name="connsiteY52" fmla="*/ 155864 h 2369127"/>
              <a:gd name="connsiteX53" fmla="*/ 3106985 w 3679227"/>
              <a:gd name="connsiteY53" fmla="*/ 145473 h 2369127"/>
              <a:gd name="connsiteX54" fmla="*/ 3044639 w 3679227"/>
              <a:gd name="connsiteY54" fmla="*/ 135082 h 2369127"/>
              <a:gd name="connsiteX55" fmla="*/ 3003076 w 3679227"/>
              <a:gd name="connsiteY55" fmla="*/ 124691 h 2369127"/>
              <a:gd name="connsiteX56" fmla="*/ 2909557 w 3679227"/>
              <a:gd name="connsiteY56" fmla="*/ 103909 h 2369127"/>
              <a:gd name="connsiteX57" fmla="*/ 2732912 w 3679227"/>
              <a:gd name="connsiteY57" fmla="*/ 135082 h 2369127"/>
              <a:gd name="connsiteX58" fmla="*/ 2722521 w 3679227"/>
              <a:gd name="connsiteY58" fmla="*/ 166255 h 2369127"/>
              <a:gd name="connsiteX59" fmla="*/ 2701739 w 3679227"/>
              <a:gd name="connsiteY59" fmla="*/ 197427 h 2369127"/>
              <a:gd name="connsiteX60" fmla="*/ 2691348 w 3679227"/>
              <a:gd name="connsiteY60" fmla="*/ 228600 h 2369127"/>
              <a:gd name="connsiteX61" fmla="*/ 2701739 w 3679227"/>
              <a:gd name="connsiteY61" fmla="*/ 322118 h 2369127"/>
              <a:gd name="connsiteX62" fmla="*/ 2722521 w 3679227"/>
              <a:gd name="connsiteY62" fmla="*/ 353291 h 2369127"/>
              <a:gd name="connsiteX63" fmla="*/ 2795257 w 3679227"/>
              <a:gd name="connsiteY63" fmla="*/ 426027 h 2369127"/>
              <a:gd name="connsiteX64" fmla="*/ 2899166 w 3679227"/>
              <a:gd name="connsiteY64" fmla="*/ 488373 h 2369127"/>
              <a:gd name="connsiteX65" fmla="*/ 2961512 w 3679227"/>
              <a:gd name="connsiteY65" fmla="*/ 519545 h 2369127"/>
              <a:gd name="connsiteX66" fmla="*/ 3003076 w 3679227"/>
              <a:gd name="connsiteY66" fmla="*/ 550718 h 2369127"/>
              <a:gd name="connsiteX67" fmla="*/ 3034248 w 3679227"/>
              <a:gd name="connsiteY67" fmla="*/ 581891 h 2369127"/>
              <a:gd name="connsiteX68" fmla="*/ 3086203 w 3679227"/>
              <a:gd name="connsiteY68" fmla="*/ 592282 h 2369127"/>
              <a:gd name="connsiteX69" fmla="*/ 3127766 w 3679227"/>
              <a:gd name="connsiteY69" fmla="*/ 623455 h 2369127"/>
              <a:gd name="connsiteX70" fmla="*/ 3179721 w 3679227"/>
              <a:gd name="connsiteY70" fmla="*/ 644236 h 2369127"/>
              <a:gd name="connsiteX71" fmla="*/ 3210894 w 3679227"/>
              <a:gd name="connsiteY71" fmla="*/ 675409 h 2369127"/>
              <a:gd name="connsiteX72" fmla="*/ 3294021 w 3679227"/>
              <a:gd name="connsiteY72" fmla="*/ 706582 h 2369127"/>
              <a:gd name="connsiteX73" fmla="*/ 3325194 w 3679227"/>
              <a:gd name="connsiteY73" fmla="*/ 727364 h 2369127"/>
              <a:gd name="connsiteX74" fmla="*/ 3377148 w 3679227"/>
              <a:gd name="connsiteY74" fmla="*/ 748145 h 2369127"/>
              <a:gd name="connsiteX75" fmla="*/ 3470666 w 3679227"/>
              <a:gd name="connsiteY75" fmla="*/ 810491 h 2369127"/>
              <a:gd name="connsiteX76" fmla="*/ 3501839 w 3679227"/>
              <a:gd name="connsiteY76" fmla="*/ 831273 h 2369127"/>
              <a:gd name="connsiteX77" fmla="*/ 3512230 w 3679227"/>
              <a:gd name="connsiteY77" fmla="*/ 1018309 h 2369127"/>
              <a:gd name="connsiteX78" fmla="*/ 3460276 w 3679227"/>
              <a:gd name="connsiteY78" fmla="*/ 1049482 h 2369127"/>
              <a:gd name="connsiteX79" fmla="*/ 3397930 w 3679227"/>
              <a:gd name="connsiteY79" fmla="*/ 1070264 h 2369127"/>
              <a:gd name="connsiteX80" fmla="*/ 3065421 w 3679227"/>
              <a:gd name="connsiteY80" fmla="*/ 1059873 h 2369127"/>
              <a:gd name="connsiteX81" fmla="*/ 3003076 w 3679227"/>
              <a:gd name="connsiteY81" fmla="*/ 1039091 h 2369127"/>
              <a:gd name="connsiteX82" fmla="*/ 2888776 w 3679227"/>
              <a:gd name="connsiteY82" fmla="*/ 1007918 h 2369127"/>
              <a:gd name="connsiteX83" fmla="*/ 2826430 w 3679227"/>
              <a:gd name="connsiteY83" fmla="*/ 997527 h 2369127"/>
              <a:gd name="connsiteX84" fmla="*/ 2795257 w 3679227"/>
              <a:gd name="connsiteY84" fmla="*/ 976745 h 2369127"/>
              <a:gd name="connsiteX85" fmla="*/ 2670566 w 3679227"/>
              <a:gd name="connsiteY85" fmla="*/ 955964 h 2369127"/>
              <a:gd name="connsiteX86" fmla="*/ 2618612 w 3679227"/>
              <a:gd name="connsiteY86" fmla="*/ 945573 h 2369127"/>
              <a:gd name="connsiteX87" fmla="*/ 2473139 w 3679227"/>
              <a:gd name="connsiteY87" fmla="*/ 955964 h 2369127"/>
              <a:gd name="connsiteX88" fmla="*/ 2431576 w 3679227"/>
              <a:gd name="connsiteY88" fmla="*/ 966355 h 2369127"/>
              <a:gd name="connsiteX89" fmla="*/ 2369230 w 3679227"/>
              <a:gd name="connsiteY89" fmla="*/ 1007918 h 2369127"/>
              <a:gd name="connsiteX90" fmla="*/ 2348448 w 3679227"/>
              <a:gd name="connsiteY90" fmla="*/ 1039091 h 2369127"/>
              <a:gd name="connsiteX91" fmla="*/ 2317276 w 3679227"/>
              <a:gd name="connsiteY91" fmla="*/ 1049482 h 2369127"/>
              <a:gd name="connsiteX92" fmla="*/ 2244539 w 3679227"/>
              <a:gd name="connsiteY92" fmla="*/ 1184564 h 2369127"/>
              <a:gd name="connsiteX93" fmla="*/ 2254930 w 3679227"/>
              <a:gd name="connsiteY93" fmla="*/ 1330036 h 2369127"/>
              <a:gd name="connsiteX94" fmla="*/ 2275712 w 3679227"/>
              <a:gd name="connsiteY94" fmla="*/ 1371600 h 2369127"/>
              <a:gd name="connsiteX95" fmla="*/ 2338057 w 3679227"/>
              <a:gd name="connsiteY95" fmla="*/ 1465118 h 2369127"/>
              <a:gd name="connsiteX96" fmla="*/ 2379621 w 3679227"/>
              <a:gd name="connsiteY96" fmla="*/ 1485900 h 2369127"/>
              <a:gd name="connsiteX97" fmla="*/ 2441966 w 3679227"/>
              <a:gd name="connsiteY97" fmla="*/ 1537855 h 2369127"/>
              <a:gd name="connsiteX98" fmla="*/ 2473139 w 3679227"/>
              <a:gd name="connsiteY98" fmla="*/ 1569027 h 2369127"/>
              <a:gd name="connsiteX99" fmla="*/ 2587439 w 3679227"/>
              <a:gd name="connsiteY99" fmla="*/ 1620982 h 2369127"/>
              <a:gd name="connsiteX100" fmla="*/ 2649785 w 3679227"/>
              <a:gd name="connsiteY100" fmla="*/ 1652155 h 2369127"/>
              <a:gd name="connsiteX101" fmla="*/ 2784866 w 3679227"/>
              <a:gd name="connsiteY101" fmla="*/ 1704109 h 2369127"/>
              <a:gd name="connsiteX102" fmla="*/ 2930339 w 3679227"/>
              <a:gd name="connsiteY102" fmla="*/ 1724891 h 2369127"/>
              <a:gd name="connsiteX103" fmla="*/ 3138157 w 3679227"/>
              <a:gd name="connsiteY103" fmla="*/ 1693718 h 2369127"/>
              <a:gd name="connsiteX104" fmla="*/ 3179721 w 3679227"/>
              <a:gd name="connsiteY104" fmla="*/ 1672936 h 2369127"/>
              <a:gd name="connsiteX105" fmla="*/ 3242066 w 3679227"/>
              <a:gd name="connsiteY105" fmla="*/ 1631373 h 2369127"/>
              <a:gd name="connsiteX106" fmla="*/ 3304412 w 3679227"/>
              <a:gd name="connsiteY106" fmla="*/ 1610591 h 2369127"/>
              <a:gd name="connsiteX107" fmla="*/ 3345976 w 3679227"/>
              <a:gd name="connsiteY107" fmla="*/ 1683327 h 2369127"/>
              <a:gd name="connsiteX108" fmla="*/ 3294021 w 3679227"/>
              <a:gd name="connsiteY108" fmla="*/ 2088573 h 2369127"/>
              <a:gd name="connsiteX109" fmla="*/ 3231676 w 3679227"/>
              <a:gd name="connsiteY109" fmla="*/ 2171700 h 2369127"/>
              <a:gd name="connsiteX110" fmla="*/ 3127766 w 3679227"/>
              <a:gd name="connsiteY110" fmla="*/ 2213264 h 2369127"/>
              <a:gd name="connsiteX111" fmla="*/ 3065421 w 3679227"/>
              <a:gd name="connsiteY111" fmla="*/ 2234045 h 2369127"/>
              <a:gd name="connsiteX112" fmla="*/ 3034248 w 3679227"/>
              <a:gd name="connsiteY112" fmla="*/ 2244436 h 2369127"/>
              <a:gd name="connsiteX113" fmla="*/ 2899166 w 3679227"/>
              <a:gd name="connsiteY113" fmla="*/ 2234045 h 2369127"/>
              <a:gd name="connsiteX114" fmla="*/ 2867994 w 3679227"/>
              <a:gd name="connsiteY114" fmla="*/ 2223655 h 2369127"/>
              <a:gd name="connsiteX115" fmla="*/ 2836821 w 3679227"/>
              <a:gd name="connsiteY115" fmla="*/ 2192482 h 2369127"/>
              <a:gd name="connsiteX116" fmla="*/ 2764085 w 3679227"/>
              <a:gd name="connsiteY116" fmla="*/ 2130136 h 2369127"/>
              <a:gd name="connsiteX117" fmla="*/ 2680957 w 3679227"/>
              <a:gd name="connsiteY117" fmla="*/ 2047009 h 2369127"/>
              <a:gd name="connsiteX118" fmla="*/ 2649785 w 3679227"/>
              <a:gd name="connsiteY118" fmla="*/ 1974273 h 2369127"/>
              <a:gd name="connsiteX119" fmla="*/ 2608221 w 3679227"/>
              <a:gd name="connsiteY119" fmla="*/ 1901536 h 2369127"/>
              <a:gd name="connsiteX120" fmla="*/ 2577048 w 3679227"/>
              <a:gd name="connsiteY120" fmla="*/ 1839191 h 2369127"/>
              <a:gd name="connsiteX121" fmla="*/ 2556266 w 3679227"/>
              <a:gd name="connsiteY121" fmla="*/ 1787236 h 2369127"/>
              <a:gd name="connsiteX122" fmla="*/ 2525094 w 3679227"/>
              <a:gd name="connsiteY122" fmla="*/ 1631373 h 2369127"/>
              <a:gd name="connsiteX123" fmla="*/ 2493921 w 3679227"/>
              <a:gd name="connsiteY123" fmla="*/ 1444336 h 2369127"/>
              <a:gd name="connsiteX124" fmla="*/ 2483530 w 3679227"/>
              <a:gd name="connsiteY124" fmla="*/ 1402773 h 2369127"/>
              <a:gd name="connsiteX125" fmla="*/ 2462748 w 3679227"/>
              <a:gd name="connsiteY125" fmla="*/ 1350818 h 2369127"/>
              <a:gd name="connsiteX126" fmla="*/ 2421185 w 3679227"/>
              <a:gd name="connsiteY126" fmla="*/ 1246909 h 2369127"/>
              <a:gd name="connsiteX127" fmla="*/ 2327666 w 3679227"/>
              <a:gd name="connsiteY127" fmla="*/ 1174173 h 2369127"/>
              <a:gd name="connsiteX128" fmla="*/ 2286103 w 3679227"/>
              <a:gd name="connsiteY128" fmla="*/ 1153391 h 2369127"/>
              <a:gd name="connsiteX129" fmla="*/ 2067894 w 3679227"/>
              <a:gd name="connsiteY129" fmla="*/ 1132609 h 2369127"/>
              <a:gd name="connsiteX130" fmla="*/ 1974376 w 3679227"/>
              <a:gd name="connsiteY130" fmla="*/ 1111827 h 2369127"/>
              <a:gd name="connsiteX131" fmla="*/ 1766557 w 3679227"/>
              <a:gd name="connsiteY131" fmla="*/ 1091045 h 2369127"/>
              <a:gd name="connsiteX132" fmla="*/ 1496394 w 3679227"/>
              <a:gd name="connsiteY132" fmla="*/ 1101436 h 2369127"/>
              <a:gd name="connsiteX133" fmla="*/ 1392485 w 3679227"/>
              <a:gd name="connsiteY133" fmla="*/ 1132609 h 2369127"/>
              <a:gd name="connsiteX134" fmla="*/ 1174276 w 3679227"/>
              <a:gd name="connsiteY134" fmla="*/ 1236518 h 2369127"/>
              <a:gd name="connsiteX135" fmla="*/ 1091148 w 3679227"/>
              <a:gd name="connsiteY135" fmla="*/ 1288473 h 2369127"/>
              <a:gd name="connsiteX136" fmla="*/ 1049585 w 3679227"/>
              <a:gd name="connsiteY136" fmla="*/ 1330036 h 2369127"/>
              <a:gd name="connsiteX137" fmla="*/ 987239 w 3679227"/>
              <a:gd name="connsiteY137" fmla="*/ 1381991 h 2369127"/>
              <a:gd name="connsiteX138" fmla="*/ 924894 w 3679227"/>
              <a:gd name="connsiteY138" fmla="*/ 1423555 h 2369127"/>
              <a:gd name="connsiteX139" fmla="*/ 820985 w 3679227"/>
              <a:gd name="connsiteY139" fmla="*/ 1537855 h 2369127"/>
              <a:gd name="connsiteX140" fmla="*/ 800203 w 3679227"/>
              <a:gd name="connsiteY140" fmla="*/ 1600200 h 2369127"/>
              <a:gd name="connsiteX141" fmla="*/ 769030 w 3679227"/>
              <a:gd name="connsiteY141" fmla="*/ 1662545 h 2369127"/>
              <a:gd name="connsiteX142" fmla="*/ 737857 w 3679227"/>
              <a:gd name="connsiteY142" fmla="*/ 1787236 h 2369127"/>
              <a:gd name="connsiteX143" fmla="*/ 717076 w 3679227"/>
              <a:gd name="connsiteY143" fmla="*/ 1818409 h 2369127"/>
              <a:gd name="connsiteX144" fmla="*/ 602776 w 3679227"/>
              <a:gd name="connsiteY144" fmla="*/ 1849582 h 2369127"/>
              <a:gd name="connsiteX145" fmla="*/ 218312 w 3679227"/>
              <a:gd name="connsiteY145" fmla="*/ 1839191 h 2369127"/>
              <a:gd name="connsiteX146" fmla="*/ 155966 w 3679227"/>
              <a:gd name="connsiteY146" fmla="*/ 1849582 h 2369127"/>
              <a:gd name="connsiteX147" fmla="*/ 218312 w 3679227"/>
              <a:gd name="connsiteY147" fmla="*/ 1984664 h 2369127"/>
              <a:gd name="connsiteX148" fmla="*/ 249485 w 3679227"/>
              <a:gd name="connsiteY148" fmla="*/ 2005445 h 2369127"/>
              <a:gd name="connsiteX149" fmla="*/ 291048 w 3679227"/>
              <a:gd name="connsiteY149" fmla="*/ 2057400 h 2369127"/>
              <a:gd name="connsiteX150" fmla="*/ 571603 w 3679227"/>
              <a:gd name="connsiteY150" fmla="*/ 2202873 h 2369127"/>
              <a:gd name="connsiteX151" fmla="*/ 644339 w 3679227"/>
              <a:gd name="connsiteY151" fmla="*/ 2223655 h 2369127"/>
              <a:gd name="connsiteX152" fmla="*/ 779421 w 3679227"/>
              <a:gd name="connsiteY152" fmla="*/ 2234045 h 2369127"/>
              <a:gd name="connsiteX153" fmla="*/ 1059976 w 3679227"/>
              <a:gd name="connsiteY153" fmla="*/ 2223655 h 2369127"/>
              <a:gd name="connsiteX154" fmla="*/ 1153494 w 3679227"/>
              <a:gd name="connsiteY154" fmla="*/ 2182091 h 2369127"/>
              <a:gd name="connsiteX155" fmla="*/ 1226230 w 3679227"/>
              <a:gd name="connsiteY155" fmla="*/ 2140527 h 2369127"/>
              <a:gd name="connsiteX156" fmla="*/ 1278185 w 3679227"/>
              <a:gd name="connsiteY156" fmla="*/ 2098964 h 2369127"/>
              <a:gd name="connsiteX157" fmla="*/ 1392485 w 3679227"/>
              <a:gd name="connsiteY157" fmla="*/ 1963882 h 2369127"/>
              <a:gd name="connsiteX158" fmla="*/ 1475612 w 3679227"/>
              <a:gd name="connsiteY158" fmla="*/ 1797627 h 2369127"/>
              <a:gd name="connsiteX159" fmla="*/ 1506785 w 3679227"/>
              <a:gd name="connsiteY159" fmla="*/ 1693718 h 2369127"/>
              <a:gd name="connsiteX160" fmla="*/ 1527566 w 3679227"/>
              <a:gd name="connsiteY160" fmla="*/ 1527464 h 2369127"/>
              <a:gd name="connsiteX161" fmla="*/ 1600303 w 3679227"/>
              <a:gd name="connsiteY161" fmla="*/ 1153391 h 2369127"/>
              <a:gd name="connsiteX162" fmla="*/ 1704212 w 3679227"/>
              <a:gd name="connsiteY162" fmla="*/ 1163782 h 2369127"/>
              <a:gd name="connsiteX163" fmla="*/ 1870466 w 3679227"/>
              <a:gd name="connsiteY163" fmla="*/ 1309255 h 2369127"/>
              <a:gd name="connsiteX164" fmla="*/ 2005548 w 3679227"/>
              <a:gd name="connsiteY164" fmla="*/ 1527464 h 2369127"/>
              <a:gd name="connsiteX165" fmla="*/ 2109457 w 3679227"/>
              <a:gd name="connsiteY165" fmla="*/ 1745673 h 2369127"/>
              <a:gd name="connsiteX166" fmla="*/ 2171803 w 3679227"/>
              <a:gd name="connsiteY166" fmla="*/ 1953491 h 2369127"/>
              <a:gd name="connsiteX167" fmla="*/ 2192585 w 3679227"/>
              <a:gd name="connsiteY167" fmla="*/ 2026227 h 2369127"/>
              <a:gd name="connsiteX168" fmla="*/ 2202976 w 3679227"/>
              <a:gd name="connsiteY168" fmla="*/ 2150918 h 2369127"/>
              <a:gd name="connsiteX169" fmla="*/ 2171803 w 3679227"/>
              <a:gd name="connsiteY169" fmla="*/ 2192482 h 2369127"/>
              <a:gd name="connsiteX170" fmla="*/ 2026330 w 3679227"/>
              <a:gd name="connsiteY170" fmla="*/ 2171700 h 2369127"/>
              <a:gd name="connsiteX171" fmla="*/ 1922421 w 3679227"/>
              <a:gd name="connsiteY171" fmla="*/ 2067791 h 2369127"/>
              <a:gd name="connsiteX172" fmla="*/ 1787339 w 3679227"/>
              <a:gd name="connsiteY172" fmla="*/ 1859973 h 2369127"/>
              <a:gd name="connsiteX173" fmla="*/ 1693821 w 3679227"/>
              <a:gd name="connsiteY173" fmla="*/ 1766455 h 2369127"/>
              <a:gd name="connsiteX174" fmla="*/ 1589912 w 3679227"/>
              <a:gd name="connsiteY174" fmla="*/ 1652155 h 2369127"/>
              <a:gd name="connsiteX175" fmla="*/ 1454830 w 3679227"/>
              <a:gd name="connsiteY175" fmla="*/ 1548245 h 2369127"/>
              <a:gd name="connsiteX176" fmla="*/ 1402876 w 3679227"/>
              <a:gd name="connsiteY176" fmla="*/ 1496291 h 2369127"/>
              <a:gd name="connsiteX177" fmla="*/ 1247012 w 3679227"/>
              <a:gd name="connsiteY177" fmla="*/ 1361209 h 2369127"/>
              <a:gd name="connsiteX178" fmla="*/ 1163885 w 3679227"/>
              <a:gd name="connsiteY178" fmla="*/ 1267691 h 2369127"/>
              <a:gd name="connsiteX179" fmla="*/ 1101539 w 3679227"/>
              <a:gd name="connsiteY179" fmla="*/ 1153391 h 2369127"/>
              <a:gd name="connsiteX180" fmla="*/ 1008021 w 3679227"/>
              <a:gd name="connsiteY180" fmla="*/ 1018309 h 2369127"/>
              <a:gd name="connsiteX181" fmla="*/ 924894 w 3679227"/>
              <a:gd name="connsiteY181" fmla="*/ 966355 h 2369127"/>
              <a:gd name="connsiteX182" fmla="*/ 748248 w 3679227"/>
              <a:gd name="connsiteY182" fmla="*/ 1080655 h 2369127"/>
              <a:gd name="connsiteX183" fmla="*/ 675512 w 3679227"/>
              <a:gd name="connsiteY183" fmla="*/ 1122218 h 2369127"/>
              <a:gd name="connsiteX184" fmla="*/ 509257 w 3679227"/>
              <a:gd name="connsiteY184" fmla="*/ 1278082 h 2369127"/>
              <a:gd name="connsiteX185" fmla="*/ 446912 w 3679227"/>
              <a:gd name="connsiteY185" fmla="*/ 1371600 h 2369127"/>
              <a:gd name="connsiteX186" fmla="*/ 415739 w 3679227"/>
              <a:gd name="connsiteY186" fmla="*/ 1413164 h 2369127"/>
              <a:gd name="connsiteX187" fmla="*/ 384566 w 3679227"/>
              <a:gd name="connsiteY187" fmla="*/ 1537855 h 2369127"/>
              <a:gd name="connsiteX188" fmla="*/ 363785 w 3679227"/>
              <a:gd name="connsiteY188" fmla="*/ 1693718 h 2369127"/>
              <a:gd name="connsiteX189" fmla="*/ 322221 w 3679227"/>
              <a:gd name="connsiteY189" fmla="*/ 1704109 h 2369127"/>
              <a:gd name="connsiteX190" fmla="*/ 218312 w 3679227"/>
              <a:gd name="connsiteY190" fmla="*/ 1693718 h 2369127"/>
              <a:gd name="connsiteX191" fmla="*/ 104012 w 3679227"/>
              <a:gd name="connsiteY191" fmla="*/ 1558636 h 2369127"/>
              <a:gd name="connsiteX192" fmla="*/ 31276 w 3679227"/>
              <a:gd name="connsiteY192" fmla="*/ 1371600 h 2369127"/>
              <a:gd name="connsiteX193" fmla="*/ 103 w 3679227"/>
              <a:gd name="connsiteY193" fmla="*/ 1153391 h 2369127"/>
              <a:gd name="connsiteX194" fmla="*/ 31276 w 3679227"/>
              <a:gd name="connsiteY194" fmla="*/ 924791 h 2369127"/>
              <a:gd name="connsiteX195" fmla="*/ 52057 w 3679227"/>
              <a:gd name="connsiteY195" fmla="*/ 820882 h 2369127"/>
              <a:gd name="connsiteX196" fmla="*/ 124794 w 3679227"/>
              <a:gd name="connsiteY196" fmla="*/ 675409 h 2369127"/>
              <a:gd name="connsiteX197" fmla="*/ 166357 w 3679227"/>
              <a:gd name="connsiteY197" fmla="*/ 633845 h 2369127"/>
              <a:gd name="connsiteX198" fmla="*/ 187139 w 3679227"/>
              <a:gd name="connsiteY198" fmla="*/ 592282 h 2369127"/>
              <a:gd name="connsiteX199" fmla="*/ 270266 w 3679227"/>
              <a:gd name="connsiteY199" fmla="*/ 561109 h 2369127"/>
              <a:gd name="connsiteX200" fmla="*/ 384566 w 3679227"/>
              <a:gd name="connsiteY200" fmla="*/ 623455 h 2369127"/>
              <a:gd name="connsiteX201" fmla="*/ 571603 w 3679227"/>
              <a:gd name="connsiteY201" fmla="*/ 820882 h 2369127"/>
              <a:gd name="connsiteX202" fmla="*/ 800203 w 3679227"/>
              <a:gd name="connsiteY202" fmla="*/ 1132609 h 2369127"/>
              <a:gd name="connsiteX203" fmla="*/ 852157 w 3679227"/>
              <a:gd name="connsiteY203" fmla="*/ 1205345 h 2369127"/>
              <a:gd name="connsiteX204" fmla="*/ 935285 w 3679227"/>
              <a:gd name="connsiteY204" fmla="*/ 1246909 h 2369127"/>
              <a:gd name="connsiteX205" fmla="*/ 997630 w 3679227"/>
              <a:gd name="connsiteY205" fmla="*/ 1278082 h 2369127"/>
              <a:gd name="connsiteX206" fmla="*/ 1184666 w 3679227"/>
              <a:gd name="connsiteY206" fmla="*/ 1246909 h 2369127"/>
              <a:gd name="connsiteX207" fmla="*/ 1298966 w 3679227"/>
              <a:gd name="connsiteY207" fmla="*/ 1101436 h 2369127"/>
              <a:gd name="connsiteX208" fmla="*/ 1361312 w 3679227"/>
              <a:gd name="connsiteY208" fmla="*/ 997527 h 2369127"/>
              <a:gd name="connsiteX209" fmla="*/ 1402876 w 3679227"/>
              <a:gd name="connsiteY209" fmla="*/ 904009 h 2369127"/>
              <a:gd name="connsiteX210" fmla="*/ 1382094 w 3679227"/>
              <a:gd name="connsiteY210" fmla="*/ 685800 h 2369127"/>
              <a:gd name="connsiteX211" fmla="*/ 1340530 w 3679227"/>
              <a:gd name="connsiteY211" fmla="*/ 644236 h 2369127"/>
              <a:gd name="connsiteX212" fmla="*/ 1288576 w 3679227"/>
              <a:gd name="connsiteY212" fmla="*/ 633845 h 2369127"/>
              <a:gd name="connsiteX213" fmla="*/ 1195057 w 3679227"/>
              <a:gd name="connsiteY213" fmla="*/ 623455 h 2369127"/>
              <a:gd name="connsiteX214" fmla="*/ 976848 w 3679227"/>
              <a:gd name="connsiteY214" fmla="*/ 644236 h 2369127"/>
              <a:gd name="connsiteX215" fmla="*/ 800203 w 3679227"/>
              <a:gd name="connsiteY215" fmla="*/ 737755 h 2369127"/>
              <a:gd name="connsiteX216" fmla="*/ 758639 w 3679227"/>
              <a:gd name="connsiteY216" fmla="*/ 748145 h 2369127"/>
              <a:gd name="connsiteX217" fmla="*/ 623557 w 3679227"/>
              <a:gd name="connsiteY217" fmla="*/ 737755 h 2369127"/>
              <a:gd name="connsiteX218" fmla="*/ 592385 w 3679227"/>
              <a:gd name="connsiteY218" fmla="*/ 716973 h 2369127"/>
              <a:gd name="connsiteX219" fmla="*/ 478085 w 3679227"/>
              <a:gd name="connsiteY219" fmla="*/ 644236 h 2369127"/>
              <a:gd name="connsiteX220" fmla="*/ 446912 w 3679227"/>
              <a:gd name="connsiteY220" fmla="*/ 561109 h 2369127"/>
              <a:gd name="connsiteX221" fmla="*/ 405348 w 3679227"/>
              <a:gd name="connsiteY221" fmla="*/ 436418 h 2369127"/>
              <a:gd name="connsiteX222" fmla="*/ 415739 w 3679227"/>
              <a:gd name="connsiteY222" fmla="*/ 342900 h 2369127"/>
              <a:gd name="connsiteX223" fmla="*/ 509257 w 3679227"/>
              <a:gd name="connsiteY223" fmla="*/ 218209 h 2369127"/>
              <a:gd name="connsiteX224" fmla="*/ 561212 w 3679227"/>
              <a:gd name="connsiteY224" fmla="*/ 187036 h 2369127"/>
              <a:gd name="connsiteX225" fmla="*/ 623557 w 3679227"/>
              <a:gd name="connsiteY225" fmla="*/ 176645 h 2369127"/>
              <a:gd name="connsiteX226" fmla="*/ 841766 w 3679227"/>
              <a:gd name="connsiteY226" fmla="*/ 228600 h 2369127"/>
              <a:gd name="connsiteX227" fmla="*/ 1111930 w 3679227"/>
              <a:gd name="connsiteY227" fmla="*/ 311727 h 2369127"/>
              <a:gd name="connsiteX228" fmla="*/ 1319748 w 3679227"/>
              <a:gd name="connsiteY228" fmla="*/ 394855 h 2369127"/>
              <a:gd name="connsiteX229" fmla="*/ 1527566 w 3679227"/>
              <a:gd name="connsiteY229" fmla="*/ 467591 h 2369127"/>
              <a:gd name="connsiteX230" fmla="*/ 1693821 w 3679227"/>
              <a:gd name="connsiteY230" fmla="*/ 509155 h 2369127"/>
              <a:gd name="connsiteX231" fmla="*/ 1776948 w 3679227"/>
              <a:gd name="connsiteY231" fmla="*/ 550718 h 2369127"/>
              <a:gd name="connsiteX232" fmla="*/ 1828903 w 3679227"/>
              <a:gd name="connsiteY232" fmla="*/ 571500 h 2369127"/>
              <a:gd name="connsiteX233" fmla="*/ 1860076 w 3679227"/>
              <a:gd name="connsiteY233" fmla="*/ 592282 h 2369127"/>
              <a:gd name="connsiteX234" fmla="*/ 1912030 w 3679227"/>
              <a:gd name="connsiteY234" fmla="*/ 613064 h 2369127"/>
              <a:gd name="connsiteX235" fmla="*/ 1995157 w 3679227"/>
              <a:gd name="connsiteY235" fmla="*/ 644236 h 2369127"/>
              <a:gd name="connsiteX236" fmla="*/ 2234148 w 3679227"/>
              <a:gd name="connsiteY236" fmla="*/ 602673 h 2369127"/>
              <a:gd name="connsiteX237" fmla="*/ 2265321 w 3679227"/>
              <a:gd name="connsiteY237" fmla="*/ 571500 h 2369127"/>
              <a:gd name="connsiteX238" fmla="*/ 2306885 w 3679227"/>
              <a:gd name="connsiteY238" fmla="*/ 540327 h 2369127"/>
              <a:gd name="connsiteX239" fmla="*/ 2338057 w 3679227"/>
              <a:gd name="connsiteY239" fmla="*/ 436418 h 2369127"/>
              <a:gd name="connsiteX240" fmla="*/ 2348448 w 3679227"/>
              <a:gd name="connsiteY240" fmla="*/ 353291 h 2369127"/>
              <a:gd name="connsiteX241" fmla="*/ 2327666 w 3679227"/>
              <a:gd name="connsiteY241" fmla="*/ 259773 h 2369127"/>
              <a:gd name="connsiteX242" fmla="*/ 2296494 w 3679227"/>
              <a:gd name="connsiteY242" fmla="*/ 238991 h 2369127"/>
              <a:gd name="connsiteX243" fmla="*/ 2192585 w 3679227"/>
              <a:gd name="connsiteY243" fmla="*/ 207818 h 2369127"/>
              <a:gd name="connsiteX244" fmla="*/ 2151021 w 3679227"/>
              <a:gd name="connsiteY244" fmla="*/ 187036 h 2369127"/>
              <a:gd name="connsiteX245" fmla="*/ 1984766 w 3679227"/>
              <a:gd name="connsiteY245" fmla="*/ 207818 h 2369127"/>
              <a:gd name="connsiteX246" fmla="*/ 1912030 w 3679227"/>
              <a:gd name="connsiteY246" fmla="*/ 228600 h 2369127"/>
              <a:gd name="connsiteX247" fmla="*/ 1870466 w 3679227"/>
              <a:gd name="connsiteY247" fmla="*/ 238991 h 2369127"/>
              <a:gd name="connsiteX248" fmla="*/ 1797730 w 3679227"/>
              <a:gd name="connsiteY248" fmla="*/ 259773 h 2369127"/>
              <a:gd name="connsiteX249" fmla="*/ 1693821 w 3679227"/>
              <a:gd name="connsiteY249" fmla="*/ 332509 h 2369127"/>
              <a:gd name="connsiteX250" fmla="*/ 1641866 w 3679227"/>
              <a:gd name="connsiteY250" fmla="*/ 394855 h 2369127"/>
              <a:gd name="connsiteX251" fmla="*/ 1589912 w 3679227"/>
              <a:gd name="connsiteY251" fmla="*/ 342900 h 2369127"/>
              <a:gd name="connsiteX252" fmla="*/ 1579521 w 3679227"/>
              <a:gd name="connsiteY252" fmla="*/ 301336 h 2369127"/>
              <a:gd name="connsiteX253" fmla="*/ 1454830 w 3679227"/>
              <a:gd name="connsiteY253" fmla="*/ 187036 h 2369127"/>
              <a:gd name="connsiteX254" fmla="*/ 1392485 w 3679227"/>
              <a:gd name="connsiteY254" fmla="*/ 166255 h 2369127"/>
              <a:gd name="connsiteX255" fmla="*/ 1361312 w 3679227"/>
              <a:gd name="connsiteY255" fmla="*/ 145473 h 2369127"/>
              <a:gd name="connsiteX256" fmla="*/ 1288576 w 3679227"/>
              <a:gd name="connsiteY256" fmla="*/ 124691 h 2369127"/>
              <a:gd name="connsiteX257" fmla="*/ 1111930 w 3679227"/>
              <a:gd name="connsiteY257" fmla="*/ 62345 h 2369127"/>
              <a:gd name="connsiteX258" fmla="*/ 924894 w 3679227"/>
              <a:gd name="connsiteY258" fmla="*/ 51955 h 2369127"/>
              <a:gd name="connsiteX259" fmla="*/ 769030 w 3679227"/>
              <a:gd name="connsiteY259" fmla="*/ 93518 h 2369127"/>
              <a:gd name="connsiteX260" fmla="*/ 706685 w 3679227"/>
              <a:gd name="connsiteY260" fmla="*/ 103909 h 2369127"/>
              <a:gd name="connsiteX261" fmla="*/ 592385 w 3679227"/>
              <a:gd name="connsiteY261" fmla="*/ 166255 h 2369127"/>
              <a:gd name="connsiteX262" fmla="*/ 550821 w 3679227"/>
              <a:gd name="connsiteY262" fmla="*/ 176645 h 2369127"/>
              <a:gd name="connsiteX263" fmla="*/ 519648 w 3679227"/>
              <a:gd name="connsiteY263" fmla="*/ 197427 h 2369127"/>
              <a:gd name="connsiteX264" fmla="*/ 467694 w 3679227"/>
              <a:gd name="connsiteY264" fmla="*/ 207818 h 2369127"/>
              <a:gd name="connsiteX265" fmla="*/ 436521 w 3679227"/>
              <a:gd name="connsiteY265" fmla="*/ 238991 h 2369127"/>
              <a:gd name="connsiteX266" fmla="*/ 457303 w 3679227"/>
              <a:gd name="connsiteY266" fmla="*/ 290945 h 2369127"/>
              <a:gd name="connsiteX267" fmla="*/ 706685 w 3679227"/>
              <a:gd name="connsiteY267" fmla="*/ 374073 h 2369127"/>
              <a:gd name="connsiteX268" fmla="*/ 914503 w 3679227"/>
              <a:gd name="connsiteY268" fmla="*/ 446809 h 2369127"/>
              <a:gd name="connsiteX269" fmla="*/ 997630 w 3679227"/>
              <a:gd name="connsiteY269" fmla="*/ 477982 h 2369127"/>
              <a:gd name="connsiteX270" fmla="*/ 1454830 w 3679227"/>
              <a:gd name="connsiteY270" fmla="*/ 581891 h 2369127"/>
              <a:gd name="connsiteX271" fmla="*/ 1776948 w 3679227"/>
              <a:gd name="connsiteY271" fmla="*/ 613064 h 2369127"/>
              <a:gd name="connsiteX272" fmla="*/ 1891248 w 3679227"/>
              <a:gd name="connsiteY272" fmla="*/ 633845 h 2369127"/>
              <a:gd name="connsiteX273" fmla="*/ 1984766 w 3679227"/>
              <a:gd name="connsiteY273" fmla="*/ 654627 h 2369127"/>
              <a:gd name="connsiteX274" fmla="*/ 2244539 w 3679227"/>
              <a:gd name="connsiteY274" fmla="*/ 665018 h 2369127"/>
              <a:gd name="connsiteX275" fmla="*/ 2275712 w 3679227"/>
              <a:gd name="connsiteY275" fmla="*/ 675409 h 2369127"/>
              <a:gd name="connsiteX276" fmla="*/ 2254930 w 3679227"/>
              <a:gd name="connsiteY276" fmla="*/ 820882 h 2369127"/>
              <a:gd name="connsiteX277" fmla="*/ 2192585 w 3679227"/>
              <a:gd name="connsiteY277" fmla="*/ 935182 h 2369127"/>
              <a:gd name="connsiteX278" fmla="*/ 2078285 w 3679227"/>
              <a:gd name="connsiteY278" fmla="*/ 1122218 h 2369127"/>
              <a:gd name="connsiteX279" fmla="*/ 2015939 w 3679227"/>
              <a:gd name="connsiteY279" fmla="*/ 1143000 h 2369127"/>
              <a:gd name="connsiteX280" fmla="*/ 1382094 w 3679227"/>
              <a:gd name="connsiteY280" fmla="*/ 1184564 h 2369127"/>
              <a:gd name="connsiteX281" fmla="*/ 1319748 w 3679227"/>
              <a:gd name="connsiteY281" fmla="*/ 1215736 h 2369127"/>
              <a:gd name="connsiteX282" fmla="*/ 1143103 w 3679227"/>
              <a:gd name="connsiteY282" fmla="*/ 1392382 h 2369127"/>
              <a:gd name="connsiteX283" fmla="*/ 1111930 w 3679227"/>
              <a:gd name="connsiteY283" fmla="*/ 1579418 h 2369127"/>
              <a:gd name="connsiteX284" fmla="*/ 1132712 w 3679227"/>
              <a:gd name="connsiteY284" fmla="*/ 1704109 h 2369127"/>
              <a:gd name="connsiteX285" fmla="*/ 1163885 w 3679227"/>
              <a:gd name="connsiteY285" fmla="*/ 1766455 h 2369127"/>
              <a:gd name="connsiteX286" fmla="*/ 1434048 w 3679227"/>
              <a:gd name="connsiteY286" fmla="*/ 1880755 h 2369127"/>
              <a:gd name="connsiteX287" fmla="*/ 1537957 w 3679227"/>
              <a:gd name="connsiteY287" fmla="*/ 1891145 h 2369127"/>
              <a:gd name="connsiteX288" fmla="*/ 1808121 w 3679227"/>
              <a:gd name="connsiteY288" fmla="*/ 1870364 h 2369127"/>
              <a:gd name="connsiteX289" fmla="*/ 2161412 w 3679227"/>
              <a:gd name="connsiteY289" fmla="*/ 1735282 h 2369127"/>
              <a:gd name="connsiteX290" fmla="*/ 2265321 w 3679227"/>
              <a:gd name="connsiteY290" fmla="*/ 1704109 h 2369127"/>
              <a:gd name="connsiteX291" fmla="*/ 2327666 w 3679227"/>
              <a:gd name="connsiteY291" fmla="*/ 1652155 h 2369127"/>
              <a:gd name="connsiteX292" fmla="*/ 2400403 w 3679227"/>
              <a:gd name="connsiteY292" fmla="*/ 1610591 h 2369127"/>
              <a:gd name="connsiteX293" fmla="*/ 2535485 w 3679227"/>
              <a:gd name="connsiteY293" fmla="*/ 1496291 h 2369127"/>
              <a:gd name="connsiteX294" fmla="*/ 2660176 w 3679227"/>
              <a:gd name="connsiteY294" fmla="*/ 1465118 h 2369127"/>
              <a:gd name="connsiteX295" fmla="*/ 2701739 w 3679227"/>
              <a:gd name="connsiteY295" fmla="*/ 1735282 h 2369127"/>
              <a:gd name="connsiteX296" fmla="*/ 2732912 w 3679227"/>
              <a:gd name="connsiteY296" fmla="*/ 1880755 h 2369127"/>
              <a:gd name="connsiteX297" fmla="*/ 2795257 w 3679227"/>
              <a:gd name="connsiteY297" fmla="*/ 2119745 h 2369127"/>
              <a:gd name="connsiteX298" fmla="*/ 2826430 w 3679227"/>
              <a:gd name="connsiteY298" fmla="*/ 2234045 h 2369127"/>
              <a:gd name="connsiteX299" fmla="*/ 2816039 w 3679227"/>
              <a:gd name="connsiteY299" fmla="*/ 2286000 h 2369127"/>
              <a:gd name="connsiteX300" fmla="*/ 2452357 w 3679227"/>
              <a:gd name="connsiteY300" fmla="*/ 2317173 h 2369127"/>
              <a:gd name="connsiteX301" fmla="*/ 2306885 w 3679227"/>
              <a:gd name="connsiteY301" fmla="*/ 2275609 h 2369127"/>
              <a:gd name="connsiteX302" fmla="*/ 1891248 w 3679227"/>
              <a:gd name="connsiteY302" fmla="*/ 2067791 h 2369127"/>
              <a:gd name="connsiteX303" fmla="*/ 1745776 w 3679227"/>
              <a:gd name="connsiteY303" fmla="*/ 1974273 h 2369127"/>
              <a:gd name="connsiteX304" fmla="*/ 1693821 w 3679227"/>
              <a:gd name="connsiteY304" fmla="*/ 1932709 h 2369127"/>
              <a:gd name="connsiteX305" fmla="*/ 1641866 w 3679227"/>
              <a:gd name="connsiteY305" fmla="*/ 1922318 h 2369127"/>
              <a:gd name="connsiteX306" fmla="*/ 1569130 w 3679227"/>
              <a:gd name="connsiteY306" fmla="*/ 1891145 h 2369127"/>
              <a:gd name="connsiteX307" fmla="*/ 1506785 w 3679227"/>
              <a:gd name="connsiteY307" fmla="*/ 1859973 h 2369127"/>
              <a:gd name="connsiteX308" fmla="*/ 1434048 w 3679227"/>
              <a:gd name="connsiteY308" fmla="*/ 1849582 h 2369127"/>
              <a:gd name="connsiteX309" fmla="*/ 1226230 w 3679227"/>
              <a:gd name="connsiteY309" fmla="*/ 1828800 h 2369127"/>
              <a:gd name="connsiteX310" fmla="*/ 1111930 w 3679227"/>
              <a:gd name="connsiteY310" fmla="*/ 1859973 h 2369127"/>
              <a:gd name="connsiteX311" fmla="*/ 1091148 w 3679227"/>
              <a:gd name="connsiteY311" fmla="*/ 1901536 h 2369127"/>
              <a:gd name="connsiteX312" fmla="*/ 1132712 w 3679227"/>
              <a:gd name="connsiteY312" fmla="*/ 2057400 h 2369127"/>
              <a:gd name="connsiteX313" fmla="*/ 1163885 w 3679227"/>
              <a:gd name="connsiteY313" fmla="*/ 2078182 h 2369127"/>
              <a:gd name="connsiteX314" fmla="*/ 1350921 w 3679227"/>
              <a:gd name="connsiteY314" fmla="*/ 2067791 h 2369127"/>
              <a:gd name="connsiteX315" fmla="*/ 1434048 w 3679227"/>
              <a:gd name="connsiteY315" fmla="*/ 2036618 h 2369127"/>
              <a:gd name="connsiteX316" fmla="*/ 1465221 w 3679227"/>
              <a:gd name="connsiteY316" fmla="*/ 2026227 h 2369127"/>
              <a:gd name="connsiteX317" fmla="*/ 1569130 w 3679227"/>
              <a:gd name="connsiteY317" fmla="*/ 2036618 h 2369127"/>
              <a:gd name="connsiteX318" fmla="*/ 1600303 w 3679227"/>
              <a:gd name="connsiteY318" fmla="*/ 2047009 h 2369127"/>
              <a:gd name="connsiteX319" fmla="*/ 1641866 w 3679227"/>
              <a:gd name="connsiteY319" fmla="*/ 2057400 h 2369127"/>
              <a:gd name="connsiteX320" fmla="*/ 1652257 w 3679227"/>
              <a:gd name="connsiteY320" fmla="*/ 2150918 h 2369127"/>
              <a:gd name="connsiteX321" fmla="*/ 1621085 w 3679227"/>
              <a:gd name="connsiteY321" fmla="*/ 2171700 h 2369127"/>
              <a:gd name="connsiteX322" fmla="*/ 1537957 w 3679227"/>
              <a:gd name="connsiteY322" fmla="*/ 2234045 h 2369127"/>
              <a:gd name="connsiteX323" fmla="*/ 1444439 w 3679227"/>
              <a:gd name="connsiteY323" fmla="*/ 2275609 h 2369127"/>
              <a:gd name="connsiteX324" fmla="*/ 1402876 w 3679227"/>
              <a:gd name="connsiteY324" fmla="*/ 2296391 h 2369127"/>
              <a:gd name="connsiteX325" fmla="*/ 1340530 w 3679227"/>
              <a:gd name="connsiteY325" fmla="*/ 2317173 h 2369127"/>
              <a:gd name="connsiteX326" fmla="*/ 1475612 w 3679227"/>
              <a:gd name="connsiteY326" fmla="*/ 2348345 h 2369127"/>
              <a:gd name="connsiteX327" fmla="*/ 1579521 w 3679227"/>
              <a:gd name="connsiteY327" fmla="*/ 2369127 h 2369127"/>
              <a:gd name="connsiteX328" fmla="*/ 2057503 w 3679227"/>
              <a:gd name="connsiteY328" fmla="*/ 2327564 h 2369127"/>
              <a:gd name="connsiteX329" fmla="*/ 2171803 w 3679227"/>
              <a:gd name="connsiteY329" fmla="*/ 2286000 h 2369127"/>
              <a:gd name="connsiteX330" fmla="*/ 2327666 w 3679227"/>
              <a:gd name="connsiteY330" fmla="*/ 2213264 h 2369127"/>
              <a:gd name="connsiteX331" fmla="*/ 2525094 w 3679227"/>
              <a:gd name="connsiteY331" fmla="*/ 2088573 h 2369127"/>
              <a:gd name="connsiteX332" fmla="*/ 2587439 w 3679227"/>
              <a:gd name="connsiteY332" fmla="*/ 2078182 h 2369127"/>
              <a:gd name="connsiteX333" fmla="*/ 2660176 w 3679227"/>
              <a:gd name="connsiteY333" fmla="*/ 2036618 h 2369127"/>
              <a:gd name="connsiteX334" fmla="*/ 2857603 w 3679227"/>
              <a:gd name="connsiteY334" fmla="*/ 2005445 h 2369127"/>
              <a:gd name="connsiteX335" fmla="*/ 2971903 w 3679227"/>
              <a:gd name="connsiteY335" fmla="*/ 2015836 h 2369127"/>
              <a:gd name="connsiteX336" fmla="*/ 3075812 w 3679227"/>
              <a:gd name="connsiteY336" fmla="*/ 2119745 h 2369127"/>
              <a:gd name="connsiteX337" fmla="*/ 3190112 w 3679227"/>
              <a:gd name="connsiteY337" fmla="*/ 2202873 h 2369127"/>
              <a:gd name="connsiteX338" fmla="*/ 3345976 w 3679227"/>
              <a:gd name="connsiteY338" fmla="*/ 2275609 h 2369127"/>
              <a:gd name="connsiteX339" fmla="*/ 3387539 w 3679227"/>
              <a:gd name="connsiteY339" fmla="*/ 2286000 h 2369127"/>
              <a:gd name="connsiteX340" fmla="*/ 3460276 w 3679227"/>
              <a:gd name="connsiteY340" fmla="*/ 2296391 h 2369127"/>
              <a:gd name="connsiteX341" fmla="*/ 3553794 w 3679227"/>
              <a:gd name="connsiteY341" fmla="*/ 2275609 h 2369127"/>
              <a:gd name="connsiteX342" fmla="*/ 3616139 w 3679227"/>
              <a:gd name="connsiteY342" fmla="*/ 2223655 h 2369127"/>
              <a:gd name="connsiteX343" fmla="*/ 3626530 w 3679227"/>
              <a:gd name="connsiteY343" fmla="*/ 2192482 h 2369127"/>
              <a:gd name="connsiteX344" fmla="*/ 3657703 w 3679227"/>
              <a:gd name="connsiteY344" fmla="*/ 2109355 h 2369127"/>
              <a:gd name="connsiteX345" fmla="*/ 3668094 w 3679227"/>
              <a:gd name="connsiteY345" fmla="*/ 1995055 h 2369127"/>
              <a:gd name="connsiteX346" fmla="*/ 3678485 w 3679227"/>
              <a:gd name="connsiteY346" fmla="*/ 1735282 h 2369127"/>
              <a:gd name="connsiteX347" fmla="*/ 3626530 w 3679227"/>
              <a:gd name="connsiteY347" fmla="*/ 1402773 h 2369127"/>
              <a:gd name="connsiteX348" fmla="*/ 3533012 w 3679227"/>
              <a:gd name="connsiteY348" fmla="*/ 1194955 h 2369127"/>
              <a:gd name="connsiteX349" fmla="*/ 3512230 w 3679227"/>
              <a:gd name="connsiteY349" fmla="*/ 1143000 h 2369127"/>
              <a:gd name="connsiteX350" fmla="*/ 3491448 w 3679227"/>
              <a:gd name="connsiteY350" fmla="*/ 1111827 h 2369127"/>
              <a:gd name="connsiteX351" fmla="*/ 3408321 w 3679227"/>
              <a:gd name="connsiteY351" fmla="*/ 1091045 h 2369127"/>
              <a:gd name="connsiteX352" fmla="*/ 3023857 w 3679227"/>
              <a:gd name="connsiteY352" fmla="*/ 1091045 h 2369127"/>
              <a:gd name="connsiteX353" fmla="*/ 2961512 w 3679227"/>
              <a:gd name="connsiteY353" fmla="*/ 1070264 h 2369127"/>
              <a:gd name="connsiteX354" fmla="*/ 2909557 w 3679227"/>
              <a:gd name="connsiteY354" fmla="*/ 1059873 h 2369127"/>
              <a:gd name="connsiteX355" fmla="*/ 2805648 w 3679227"/>
              <a:gd name="connsiteY355" fmla="*/ 1039091 h 2369127"/>
              <a:gd name="connsiteX356" fmla="*/ 2774476 w 3679227"/>
              <a:gd name="connsiteY356" fmla="*/ 1018309 h 2369127"/>
              <a:gd name="connsiteX357" fmla="*/ 2743303 w 3679227"/>
              <a:gd name="connsiteY357" fmla="*/ 1007918 h 2369127"/>
              <a:gd name="connsiteX358" fmla="*/ 2670566 w 3679227"/>
              <a:gd name="connsiteY358" fmla="*/ 987136 h 2369127"/>
              <a:gd name="connsiteX359" fmla="*/ 2639394 w 3679227"/>
              <a:gd name="connsiteY359" fmla="*/ 924791 h 2369127"/>
              <a:gd name="connsiteX360" fmla="*/ 2826430 w 3679227"/>
              <a:gd name="connsiteY360" fmla="*/ 550718 h 2369127"/>
              <a:gd name="connsiteX361" fmla="*/ 2909557 w 3679227"/>
              <a:gd name="connsiteY361" fmla="*/ 509155 h 2369127"/>
              <a:gd name="connsiteX362" fmla="*/ 2982294 w 3679227"/>
              <a:gd name="connsiteY362" fmla="*/ 467591 h 2369127"/>
              <a:gd name="connsiteX363" fmla="*/ 3086203 w 3679227"/>
              <a:gd name="connsiteY363" fmla="*/ 426027 h 2369127"/>
              <a:gd name="connsiteX364" fmla="*/ 3148548 w 3679227"/>
              <a:gd name="connsiteY364" fmla="*/ 405245 h 2369127"/>
              <a:gd name="connsiteX365" fmla="*/ 3304412 w 3679227"/>
              <a:gd name="connsiteY365" fmla="*/ 363682 h 2369127"/>
              <a:gd name="connsiteX366" fmla="*/ 3387539 w 3679227"/>
              <a:gd name="connsiteY366" fmla="*/ 311727 h 2369127"/>
              <a:gd name="connsiteX367" fmla="*/ 3418712 w 3679227"/>
              <a:gd name="connsiteY367" fmla="*/ 301336 h 2369127"/>
              <a:gd name="connsiteX368" fmla="*/ 3439494 w 3679227"/>
              <a:gd name="connsiteY368" fmla="*/ 270164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3679227" h="2369127">
                <a:moveTo>
                  <a:pt x="3584966" y="0"/>
                </a:moveTo>
                <a:cubicBezTo>
                  <a:pt x="3529548" y="13855"/>
                  <a:pt x="3475750" y="38430"/>
                  <a:pt x="3418712" y="41564"/>
                </a:cubicBezTo>
                <a:cubicBezTo>
                  <a:pt x="2879663" y="71182"/>
                  <a:pt x="2835464" y="64209"/>
                  <a:pt x="2473139" y="41564"/>
                </a:cubicBezTo>
                <a:cubicBezTo>
                  <a:pt x="2417721" y="45028"/>
                  <a:pt x="2361030" y="39649"/>
                  <a:pt x="2306885" y="51955"/>
                </a:cubicBezTo>
                <a:cubicBezTo>
                  <a:pt x="2282529" y="57490"/>
                  <a:pt x="2244539" y="93518"/>
                  <a:pt x="2244539" y="93518"/>
                </a:cubicBezTo>
                <a:cubicBezTo>
                  <a:pt x="2198078" y="186442"/>
                  <a:pt x="2212773" y="147255"/>
                  <a:pt x="2192585" y="207818"/>
                </a:cubicBezTo>
                <a:cubicBezTo>
                  <a:pt x="2199512" y="235527"/>
                  <a:pt x="2203605" y="264103"/>
                  <a:pt x="2213366" y="290945"/>
                </a:cubicBezTo>
                <a:cubicBezTo>
                  <a:pt x="2217634" y="302682"/>
                  <a:pt x="2226655" y="312127"/>
                  <a:pt x="2234148" y="322118"/>
                </a:cubicBezTo>
                <a:cubicBezTo>
                  <a:pt x="2258509" y="354599"/>
                  <a:pt x="2279850" y="386532"/>
                  <a:pt x="2317276" y="405245"/>
                </a:cubicBezTo>
                <a:cubicBezTo>
                  <a:pt x="2330049" y="411631"/>
                  <a:pt x="2344985" y="412172"/>
                  <a:pt x="2358839" y="415636"/>
                </a:cubicBezTo>
                <a:cubicBezTo>
                  <a:pt x="2379621" y="429491"/>
                  <a:pt x="2403524" y="439538"/>
                  <a:pt x="2421185" y="457200"/>
                </a:cubicBezTo>
                <a:cubicBezTo>
                  <a:pt x="2431576" y="467591"/>
                  <a:pt x="2438929" y="482405"/>
                  <a:pt x="2452357" y="488373"/>
                </a:cubicBezTo>
                <a:cubicBezTo>
                  <a:pt x="2471610" y="496930"/>
                  <a:pt x="2493921" y="495300"/>
                  <a:pt x="2514703" y="498764"/>
                </a:cubicBezTo>
                <a:cubicBezTo>
                  <a:pt x="2525094" y="505691"/>
                  <a:pt x="2534281" y="514907"/>
                  <a:pt x="2545876" y="519545"/>
                </a:cubicBezTo>
                <a:cubicBezTo>
                  <a:pt x="2617595" y="548232"/>
                  <a:pt x="2606492" y="533243"/>
                  <a:pt x="2670566" y="550718"/>
                </a:cubicBezTo>
                <a:cubicBezTo>
                  <a:pt x="2691700" y="556482"/>
                  <a:pt x="2711849" y="565482"/>
                  <a:pt x="2732912" y="571500"/>
                </a:cubicBezTo>
                <a:cubicBezTo>
                  <a:pt x="2760375" y="579347"/>
                  <a:pt x="2788330" y="585355"/>
                  <a:pt x="2816039" y="592282"/>
                </a:cubicBezTo>
                <a:lnTo>
                  <a:pt x="2857603" y="602673"/>
                </a:lnTo>
                <a:cubicBezTo>
                  <a:pt x="2914339" y="640497"/>
                  <a:pt x="2865816" y="603153"/>
                  <a:pt x="2919948" y="665018"/>
                </a:cubicBezTo>
                <a:cubicBezTo>
                  <a:pt x="2955224" y="705334"/>
                  <a:pt x="2954845" y="702138"/>
                  <a:pt x="2992685" y="727364"/>
                </a:cubicBezTo>
                <a:cubicBezTo>
                  <a:pt x="3015557" y="773110"/>
                  <a:pt x="3040340" y="826973"/>
                  <a:pt x="3075812" y="862445"/>
                </a:cubicBezTo>
                <a:cubicBezTo>
                  <a:pt x="3116570" y="903203"/>
                  <a:pt x="3105878" y="887470"/>
                  <a:pt x="3138157" y="945573"/>
                </a:cubicBezTo>
                <a:cubicBezTo>
                  <a:pt x="3145679" y="959113"/>
                  <a:pt x="3153186" y="972754"/>
                  <a:pt x="3158939" y="987136"/>
                </a:cubicBezTo>
                <a:cubicBezTo>
                  <a:pt x="3167075" y="1007475"/>
                  <a:pt x="3179721" y="1049482"/>
                  <a:pt x="3179721" y="1049482"/>
                </a:cubicBezTo>
                <a:cubicBezTo>
                  <a:pt x="3176257" y="1087582"/>
                  <a:pt x="3178191" y="1126565"/>
                  <a:pt x="3169330" y="1163782"/>
                </a:cubicBezTo>
                <a:cubicBezTo>
                  <a:pt x="3163036" y="1190218"/>
                  <a:pt x="3130789" y="1281277"/>
                  <a:pt x="3096594" y="1309255"/>
                </a:cubicBezTo>
                <a:cubicBezTo>
                  <a:pt x="3071304" y="1329947"/>
                  <a:pt x="3039607" y="1341603"/>
                  <a:pt x="3013466" y="1361209"/>
                </a:cubicBezTo>
                <a:cubicBezTo>
                  <a:pt x="2999612" y="1371600"/>
                  <a:pt x="2987042" y="1383972"/>
                  <a:pt x="2971903" y="1392382"/>
                </a:cubicBezTo>
                <a:cubicBezTo>
                  <a:pt x="2955598" y="1401440"/>
                  <a:pt x="2937643" y="1407266"/>
                  <a:pt x="2919948" y="1413164"/>
                </a:cubicBezTo>
                <a:cubicBezTo>
                  <a:pt x="2882898" y="1425514"/>
                  <a:pt x="2843686" y="1434826"/>
                  <a:pt x="2805648" y="1444336"/>
                </a:cubicBezTo>
                <a:cubicBezTo>
                  <a:pt x="2777939" y="1440872"/>
                  <a:pt x="2747943" y="1445500"/>
                  <a:pt x="2722521" y="1433945"/>
                </a:cubicBezTo>
                <a:cubicBezTo>
                  <a:pt x="2706755" y="1426779"/>
                  <a:pt x="2703594" y="1404628"/>
                  <a:pt x="2691348" y="1392382"/>
                </a:cubicBezTo>
                <a:cubicBezTo>
                  <a:pt x="2682518" y="1383552"/>
                  <a:pt x="2670567" y="1378527"/>
                  <a:pt x="2660176" y="1371600"/>
                </a:cubicBezTo>
                <a:cubicBezTo>
                  <a:pt x="2656712" y="1357745"/>
                  <a:pt x="2655509" y="1343120"/>
                  <a:pt x="2649785" y="1330036"/>
                </a:cubicBezTo>
                <a:cubicBezTo>
                  <a:pt x="2631159" y="1287463"/>
                  <a:pt x="2602134" y="1249430"/>
                  <a:pt x="2587439" y="1205345"/>
                </a:cubicBezTo>
                <a:cubicBezTo>
                  <a:pt x="2583975" y="1194954"/>
                  <a:pt x="2581363" y="1184240"/>
                  <a:pt x="2577048" y="1174173"/>
                </a:cubicBezTo>
                <a:cubicBezTo>
                  <a:pt x="2570946" y="1159935"/>
                  <a:pt x="2561560" y="1147166"/>
                  <a:pt x="2556266" y="1132609"/>
                </a:cubicBezTo>
                <a:cubicBezTo>
                  <a:pt x="2547649" y="1108912"/>
                  <a:pt x="2542412" y="1084118"/>
                  <a:pt x="2535485" y="1059873"/>
                </a:cubicBezTo>
                <a:cubicBezTo>
                  <a:pt x="2538949" y="969818"/>
                  <a:pt x="2533965" y="879040"/>
                  <a:pt x="2545876" y="789709"/>
                </a:cubicBezTo>
                <a:cubicBezTo>
                  <a:pt x="2548165" y="772543"/>
                  <a:pt x="2569303" y="763635"/>
                  <a:pt x="2577048" y="748145"/>
                </a:cubicBezTo>
                <a:cubicBezTo>
                  <a:pt x="2586845" y="728552"/>
                  <a:pt x="2588033" y="705393"/>
                  <a:pt x="2597830" y="685800"/>
                </a:cubicBezTo>
                <a:cubicBezTo>
                  <a:pt x="2609000" y="663460"/>
                  <a:pt x="2625985" y="644527"/>
                  <a:pt x="2639394" y="623455"/>
                </a:cubicBezTo>
                <a:cubicBezTo>
                  <a:pt x="2650237" y="606416"/>
                  <a:pt x="2659862" y="588627"/>
                  <a:pt x="2670566" y="571500"/>
                </a:cubicBezTo>
                <a:cubicBezTo>
                  <a:pt x="2677185" y="560910"/>
                  <a:pt x="2682517" y="549158"/>
                  <a:pt x="2691348" y="540327"/>
                </a:cubicBezTo>
                <a:cubicBezTo>
                  <a:pt x="2726561" y="505115"/>
                  <a:pt x="2726041" y="513031"/>
                  <a:pt x="2764085" y="498764"/>
                </a:cubicBezTo>
                <a:cubicBezTo>
                  <a:pt x="2854415" y="464890"/>
                  <a:pt x="2776939" y="487826"/>
                  <a:pt x="2867994" y="467591"/>
                </a:cubicBezTo>
                <a:cubicBezTo>
                  <a:pt x="2881935" y="464493"/>
                  <a:pt x="2895471" y="459548"/>
                  <a:pt x="2909557" y="457200"/>
                </a:cubicBezTo>
                <a:cubicBezTo>
                  <a:pt x="3010556" y="440367"/>
                  <a:pt x="3106611" y="441384"/>
                  <a:pt x="3210894" y="436418"/>
                </a:cubicBezTo>
                <a:cubicBezTo>
                  <a:pt x="3227189" y="428270"/>
                  <a:pt x="3268946" y="409539"/>
                  <a:pt x="3283630" y="394855"/>
                </a:cubicBezTo>
                <a:cubicBezTo>
                  <a:pt x="3292461" y="386024"/>
                  <a:pt x="3297485" y="374073"/>
                  <a:pt x="3304412" y="363682"/>
                </a:cubicBezTo>
                <a:cubicBezTo>
                  <a:pt x="3300948" y="335973"/>
                  <a:pt x="3303413" y="306853"/>
                  <a:pt x="3294021" y="280555"/>
                </a:cubicBezTo>
                <a:cubicBezTo>
                  <a:pt x="3286664" y="259956"/>
                  <a:pt x="3245197" y="204116"/>
                  <a:pt x="3221285" y="187036"/>
                </a:cubicBezTo>
                <a:cubicBezTo>
                  <a:pt x="3189004" y="163978"/>
                  <a:pt x="3174414" y="166223"/>
                  <a:pt x="3138157" y="155864"/>
                </a:cubicBezTo>
                <a:cubicBezTo>
                  <a:pt x="3127626" y="152855"/>
                  <a:pt x="3117677" y="147849"/>
                  <a:pt x="3106985" y="145473"/>
                </a:cubicBezTo>
                <a:cubicBezTo>
                  <a:pt x="3086418" y="140903"/>
                  <a:pt x="3065299" y="139214"/>
                  <a:pt x="3044639" y="135082"/>
                </a:cubicBezTo>
                <a:cubicBezTo>
                  <a:pt x="3030636" y="132281"/>
                  <a:pt x="3017079" y="127492"/>
                  <a:pt x="3003076" y="124691"/>
                </a:cubicBezTo>
                <a:cubicBezTo>
                  <a:pt x="2911637" y="106403"/>
                  <a:pt x="2970225" y="124132"/>
                  <a:pt x="2909557" y="103909"/>
                </a:cubicBezTo>
                <a:cubicBezTo>
                  <a:pt x="2883431" y="106086"/>
                  <a:pt x="2771199" y="103176"/>
                  <a:pt x="2732912" y="135082"/>
                </a:cubicBezTo>
                <a:cubicBezTo>
                  <a:pt x="2724498" y="142094"/>
                  <a:pt x="2727419" y="156458"/>
                  <a:pt x="2722521" y="166255"/>
                </a:cubicBezTo>
                <a:cubicBezTo>
                  <a:pt x="2716936" y="177425"/>
                  <a:pt x="2708666" y="187036"/>
                  <a:pt x="2701739" y="197427"/>
                </a:cubicBezTo>
                <a:cubicBezTo>
                  <a:pt x="2698275" y="207818"/>
                  <a:pt x="2691348" y="217647"/>
                  <a:pt x="2691348" y="228600"/>
                </a:cubicBezTo>
                <a:cubicBezTo>
                  <a:pt x="2691348" y="259965"/>
                  <a:pt x="2694132" y="291690"/>
                  <a:pt x="2701739" y="322118"/>
                </a:cubicBezTo>
                <a:cubicBezTo>
                  <a:pt x="2704768" y="334234"/>
                  <a:pt x="2714167" y="344008"/>
                  <a:pt x="2722521" y="353291"/>
                </a:cubicBezTo>
                <a:cubicBezTo>
                  <a:pt x="2745459" y="378777"/>
                  <a:pt x="2766728" y="407007"/>
                  <a:pt x="2795257" y="426027"/>
                </a:cubicBezTo>
                <a:cubicBezTo>
                  <a:pt x="2840050" y="455889"/>
                  <a:pt x="2837086" y="454945"/>
                  <a:pt x="2899166" y="488373"/>
                </a:cubicBezTo>
                <a:cubicBezTo>
                  <a:pt x="2919624" y="499389"/>
                  <a:pt x="2941588" y="507591"/>
                  <a:pt x="2961512" y="519545"/>
                </a:cubicBezTo>
                <a:cubicBezTo>
                  <a:pt x="2976362" y="528455"/>
                  <a:pt x="2989927" y="539447"/>
                  <a:pt x="3003076" y="550718"/>
                </a:cubicBezTo>
                <a:cubicBezTo>
                  <a:pt x="3014233" y="560281"/>
                  <a:pt x="3021105" y="575319"/>
                  <a:pt x="3034248" y="581891"/>
                </a:cubicBezTo>
                <a:cubicBezTo>
                  <a:pt x="3050045" y="589789"/>
                  <a:pt x="3068885" y="588818"/>
                  <a:pt x="3086203" y="592282"/>
                </a:cubicBezTo>
                <a:cubicBezTo>
                  <a:pt x="3100057" y="602673"/>
                  <a:pt x="3112627" y="615045"/>
                  <a:pt x="3127766" y="623455"/>
                </a:cubicBezTo>
                <a:cubicBezTo>
                  <a:pt x="3144071" y="632513"/>
                  <a:pt x="3163904" y="634350"/>
                  <a:pt x="3179721" y="644236"/>
                </a:cubicBezTo>
                <a:cubicBezTo>
                  <a:pt x="3192182" y="652024"/>
                  <a:pt x="3197993" y="668372"/>
                  <a:pt x="3210894" y="675409"/>
                </a:cubicBezTo>
                <a:cubicBezTo>
                  <a:pt x="3236874" y="689580"/>
                  <a:pt x="3267080" y="694336"/>
                  <a:pt x="3294021" y="706582"/>
                </a:cubicBezTo>
                <a:cubicBezTo>
                  <a:pt x="3305390" y="711750"/>
                  <a:pt x="3314024" y="721779"/>
                  <a:pt x="3325194" y="727364"/>
                </a:cubicBezTo>
                <a:cubicBezTo>
                  <a:pt x="3341877" y="735705"/>
                  <a:pt x="3360773" y="739214"/>
                  <a:pt x="3377148" y="748145"/>
                </a:cubicBezTo>
                <a:cubicBezTo>
                  <a:pt x="3377164" y="748153"/>
                  <a:pt x="3455072" y="800095"/>
                  <a:pt x="3470666" y="810491"/>
                </a:cubicBezTo>
                <a:lnTo>
                  <a:pt x="3501839" y="831273"/>
                </a:lnTo>
                <a:cubicBezTo>
                  <a:pt x="3524733" y="899955"/>
                  <a:pt x="3545530" y="935057"/>
                  <a:pt x="3512230" y="1018309"/>
                </a:cubicBezTo>
                <a:cubicBezTo>
                  <a:pt x="3504729" y="1037061"/>
                  <a:pt x="3478662" y="1041125"/>
                  <a:pt x="3460276" y="1049482"/>
                </a:cubicBezTo>
                <a:cubicBezTo>
                  <a:pt x="3440333" y="1058547"/>
                  <a:pt x="3397930" y="1070264"/>
                  <a:pt x="3397930" y="1070264"/>
                </a:cubicBezTo>
                <a:cubicBezTo>
                  <a:pt x="3287094" y="1066800"/>
                  <a:pt x="3175967" y="1068600"/>
                  <a:pt x="3065421" y="1059873"/>
                </a:cubicBezTo>
                <a:cubicBezTo>
                  <a:pt x="3043583" y="1058149"/>
                  <a:pt x="3024013" y="1045533"/>
                  <a:pt x="3003076" y="1039091"/>
                </a:cubicBezTo>
                <a:cubicBezTo>
                  <a:pt x="2988389" y="1034572"/>
                  <a:pt x="2914150" y="1012993"/>
                  <a:pt x="2888776" y="1007918"/>
                </a:cubicBezTo>
                <a:cubicBezTo>
                  <a:pt x="2868116" y="1003786"/>
                  <a:pt x="2847212" y="1000991"/>
                  <a:pt x="2826430" y="997527"/>
                </a:cubicBezTo>
                <a:cubicBezTo>
                  <a:pt x="2816039" y="990600"/>
                  <a:pt x="2806427" y="982330"/>
                  <a:pt x="2795257" y="976745"/>
                </a:cubicBezTo>
                <a:cubicBezTo>
                  <a:pt x="2759524" y="958879"/>
                  <a:pt x="2702821" y="960572"/>
                  <a:pt x="2670566" y="955964"/>
                </a:cubicBezTo>
                <a:cubicBezTo>
                  <a:pt x="2653083" y="953466"/>
                  <a:pt x="2635930" y="949037"/>
                  <a:pt x="2618612" y="945573"/>
                </a:cubicBezTo>
                <a:cubicBezTo>
                  <a:pt x="2570121" y="949037"/>
                  <a:pt x="2521456" y="950595"/>
                  <a:pt x="2473139" y="955964"/>
                </a:cubicBezTo>
                <a:cubicBezTo>
                  <a:pt x="2458946" y="957541"/>
                  <a:pt x="2443975" y="959270"/>
                  <a:pt x="2431576" y="966355"/>
                </a:cubicBezTo>
                <a:cubicBezTo>
                  <a:pt x="2322608" y="1028622"/>
                  <a:pt x="2466557" y="975476"/>
                  <a:pt x="2369230" y="1007918"/>
                </a:cubicBezTo>
                <a:cubicBezTo>
                  <a:pt x="2362303" y="1018309"/>
                  <a:pt x="2358200" y="1031289"/>
                  <a:pt x="2348448" y="1039091"/>
                </a:cubicBezTo>
                <a:cubicBezTo>
                  <a:pt x="2339895" y="1045933"/>
                  <a:pt x="2324212" y="1041005"/>
                  <a:pt x="2317276" y="1049482"/>
                </a:cubicBezTo>
                <a:cubicBezTo>
                  <a:pt x="2266289" y="1111799"/>
                  <a:pt x="2263095" y="1128896"/>
                  <a:pt x="2244539" y="1184564"/>
                </a:cubicBezTo>
                <a:cubicBezTo>
                  <a:pt x="2248003" y="1233055"/>
                  <a:pt x="2246938" y="1282083"/>
                  <a:pt x="2254930" y="1330036"/>
                </a:cubicBezTo>
                <a:cubicBezTo>
                  <a:pt x="2257477" y="1345315"/>
                  <a:pt x="2268189" y="1358059"/>
                  <a:pt x="2275712" y="1371600"/>
                </a:cubicBezTo>
                <a:cubicBezTo>
                  <a:pt x="2284628" y="1387649"/>
                  <a:pt x="2321492" y="1450919"/>
                  <a:pt x="2338057" y="1465118"/>
                </a:cubicBezTo>
                <a:cubicBezTo>
                  <a:pt x="2349818" y="1475199"/>
                  <a:pt x="2365766" y="1478973"/>
                  <a:pt x="2379621" y="1485900"/>
                </a:cubicBezTo>
                <a:cubicBezTo>
                  <a:pt x="2420600" y="1567858"/>
                  <a:pt x="2372643" y="1498242"/>
                  <a:pt x="2441966" y="1537855"/>
                </a:cubicBezTo>
                <a:cubicBezTo>
                  <a:pt x="2454725" y="1545146"/>
                  <a:pt x="2461383" y="1560210"/>
                  <a:pt x="2473139" y="1569027"/>
                </a:cubicBezTo>
                <a:cubicBezTo>
                  <a:pt x="2530833" y="1612297"/>
                  <a:pt x="2520083" y="1592917"/>
                  <a:pt x="2587439" y="1620982"/>
                </a:cubicBezTo>
                <a:cubicBezTo>
                  <a:pt x="2608887" y="1629919"/>
                  <a:pt x="2628689" y="1642418"/>
                  <a:pt x="2649785" y="1652155"/>
                </a:cubicBezTo>
                <a:cubicBezTo>
                  <a:pt x="2686732" y="1669208"/>
                  <a:pt x="2743938" y="1693877"/>
                  <a:pt x="2784866" y="1704109"/>
                </a:cubicBezTo>
                <a:cubicBezTo>
                  <a:pt x="2814828" y="1711600"/>
                  <a:pt x="2905736" y="1721816"/>
                  <a:pt x="2930339" y="1724891"/>
                </a:cubicBezTo>
                <a:cubicBezTo>
                  <a:pt x="2972929" y="1719880"/>
                  <a:pt x="3077514" y="1719708"/>
                  <a:pt x="3138157" y="1693718"/>
                </a:cubicBezTo>
                <a:cubicBezTo>
                  <a:pt x="3152395" y="1687616"/>
                  <a:pt x="3166438" y="1680905"/>
                  <a:pt x="3179721" y="1672936"/>
                </a:cubicBezTo>
                <a:cubicBezTo>
                  <a:pt x="3201138" y="1660086"/>
                  <a:pt x="3218371" y="1639271"/>
                  <a:pt x="3242066" y="1631373"/>
                </a:cubicBezTo>
                <a:lnTo>
                  <a:pt x="3304412" y="1610591"/>
                </a:lnTo>
                <a:cubicBezTo>
                  <a:pt x="3349234" y="1625532"/>
                  <a:pt x="3345976" y="1614242"/>
                  <a:pt x="3345976" y="1683327"/>
                </a:cubicBezTo>
                <a:cubicBezTo>
                  <a:pt x="3345976" y="1956214"/>
                  <a:pt x="3396581" y="1951825"/>
                  <a:pt x="3294021" y="2088573"/>
                </a:cubicBezTo>
                <a:cubicBezTo>
                  <a:pt x="3273239" y="2116282"/>
                  <a:pt x="3263835" y="2158836"/>
                  <a:pt x="3231676" y="2171700"/>
                </a:cubicBezTo>
                <a:cubicBezTo>
                  <a:pt x="3197039" y="2185555"/>
                  <a:pt x="3163157" y="2201468"/>
                  <a:pt x="3127766" y="2213264"/>
                </a:cubicBezTo>
                <a:lnTo>
                  <a:pt x="3065421" y="2234045"/>
                </a:lnTo>
                <a:lnTo>
                  <a:pt x="3034248" y="2244436"/>
                </a:lnTo>
                <a:cubicBezTo>
                  <a:pt x="2989221" y="2240972"/>
                  <a:pt x="2943978" y="2239646"/>
                  <a:pt x="2899166" y="2234045"/>
                </a:cubicBezTo>
                <a:cubicBezTo>
                  <a:pt x="2888298" y="2232687"/>
                  <a:pt x="2877107" y="2229730"/>
                  <a:pt x="2867994" y="2223655"/>
                </a:cubicBezTo>
                <a:cubicBezTo>
                  <a:pt x="2855767" y="2215504"/>
                  <a:pt x="2848110" y="2201890"/>
                  <a:pt x="2836821" y="2192482"/>
                </a:cubicBezTo>
                <a:cubicBezTo>
                  <a:pt x="2789626" y="2153153"/>
                  <a:pt x="2814039" y="2192579"/>
                  <a:pt x="2764085" y="2130136"/>
                </a:cubicBezTo>
                <a:cubicBezTo>
                  <a:pt x="2697212" y="2046544"/>
                  <a:pt x="2755228" y="2084145"/>
                  <a:pt x="2680957" y="2047009"/>
                </a:cubicBezTo>
                <a:cubicBezTo>
                  <a:pt x="2659331" y="1960505"/>
                  <a:pt x="2685664" y="2046031"/>
                  <a:pt x="2649785" y="1974273"/>
                </a:cubicBezTo>
                <a:cubicBezTo>
                  <a:pt x="2610118" y="1894938"/>
                  <a:pt x="2683596" y="2002036"/>
                  <a:pt x="2608221" y="1901536"/>
                </a:cubicBezTo>
                <a:cubicBezTo>
                  <a:pt x="2582102" y="1823182"/>
                  <a:pt x="2617336" y="1919766"/>
                  <a:pt x="2577048" y="1839191"/>
                </a:cubicBezTo>
                <a:cubicBezTo>
                  <a:pt x="2568706" y="1822508"/>
                  <a:pt x="2563193" y="1804554"/>
                  <a:pt x="2556266" y="1787236"/>
                </a:cubicBezTo>
                <a:cubicBezTo>
                  <a:pt x="2545875" y="1735282"/>
                  <a:pt x="2532587" y="1683824"/>
                  <a:pt x="2525094" y="1631373"/>
                </a:cubicBezTo>
                <a:cubicBezTo>
                  <a:pt x="2513205" y="1548151"/>
                  <a:pt x="2512793" y="1538697"/>
                  <a:pt x="2493921" y="1444336"/>
                </a:cubicBezTo>
                <a:cubicBezTo>
                  <a:pt x="2491120" y="1430333"/>
                  <a:pt x="2488046" y="1416321"/>
                  <a:pt x="2483530" y="1402773"/>
                </a:cubicBezTo>
                <a:cubicBezTo>
                  <a:pt x="2477632" y="1385078"/>
                  <a:pt x="2469122" y="1368347"/>
                  <a:pt x="2462748" y="1350818"/>
                </a:cubicBezTo>
                <a:cubicBezTo>
                  <a:pt x="2451534" y="1319980"/>
                  <a:pt x="2441533" y="1275396"/>
                  <a:pt x="2421185" y="1246909"/>
                </a:cubicBezTo>
                <a:cubicBezTo>
                  <a:pt x="2400424" y="1217843"/>
                  <a:pt x="2354524" y="1190288"/>
                  <a:pt x="2327666" y="1174173"/>
                </a:cubicBezTo>
                <a:cubicBezTo>
                  <a:pt x="2314384" y="1166204"/>
                  <a:pt x="2300798" y="1158289"/>
                  <a:pt x="2286103" y="1153391"/>
                </a:cubicBezTo>
                <a:cubicBezTo>
                  <a:pt x="2232084" y="1135384"/>
                  <a:pt x="2087083" y="1133808"/>
                  <a:pt x="2067894" y="1132609"/>
                </a:cubicBezTo>
                <a:cubicBezTo>
                  <a:pt x="2036721" y="1125682"/>
                  <a:pt x="2006010" y="1116190"/>
                  <a:pt x="1974376" y="1111827"/>
                </a:cubicBezTo>
                <a:cubicBezTo>
                  <a:pt x="1905410" y="1102314"/>
                  <a:pt x="1766557" y="1091045"/>
                  <a:pt x="1766557" y="1091045"/>
                </a:cubicBezTo>
                <a:cubicBezTo>
                  <a:pt x="1676503" y="1094509"/>
                  <a:pt x="1585964" y="1091484"/>
                  <a:pt x="1496394" y="1101436"/>
                </a:cubicBezTo>
                <a:cubicBezTo>
                  <a:pt x="1460454" y="1105429"/>
                  <a:pt x="1426469" y="1120251"/>
                  <a:pt x="1392485" y="1132609"/>
                </a:cubicBezTo>
                <a:cubicBezTo>
                  <a:pt x="1296506" y="1167511"/>
                  <a:pt x="1258347" y="1187065"/>
                  <a:pt x="1174276" y="1236518"/>
                </a:cubicBezTo>
                <a:cubicBezTo>
                  <a:pt x="1146111" y="1253085"/>
                  <a:pt x="1117289" y="1268867"/>
                  <a:pt x="1091148" y="1288473"/>
                </a:cubicBezTo>
                <a:cubicBezTo>
                  <a:pt x="1075474" y="1300229"/>
                  <a:pt x="1064148" y="1316929"/>
                  <a:pt x="1049585" y="1330036"/>
                </a:cubicBezTo>
                <a:cubicBezTo>
                  <a:pt x="1029477" y="1348133"/>
                  <a:pt x="1008881" y="1365760"/>
                  <a:pt x="987239" y="1381991"/>
                </a:cubicBezTo>
                <a:cubicBezTo>
                  <a:pt x="967258" y="1396977"/>
                  <a:pt x="943961" y="1407422"/>
                  <a:pt x="924894" y="1423555"/>
                </a:cubicBezTo>
                <a:cubicBezTo>
                  <a:pt x="866743" y="1472759"/>
                  <a:pt x="859177" y="1486930"/>
                  <a:pt x="820985" y="1537855"/>
                </a:cubicBezTo>
                <a:cubicBezTo>
                  <a:pt x="814058" y="1558637"/>
                  <a:pt x="809100" y="1580182"/>
                  <a:pt x="800203" y="1600200"/>
                </a:cubicBezTo>
                <a:cubicBezTo>
                  <a:pt x="768093" y="1672447"/>
                  <a:pt x="787977" y="1591495"/>
                  <a:pt x="769030" y="1662545"/>
                </a:cubicBezTo>
                <a:cubicBezTo>
                  <a:pt x="757991" y="1703941"/>
                  <a:pt x="761621" y="1751588"/>
                  <a:pt x="737857" y="1787236"/>
                </a:cubicBezTo>
                <a:cubicBezTo>
                  <a:pt x="730930" y="1797627"/>
                  <a:pt x="727238" y="1811150"/>
                  <a:pt x="717076" y="1818409"/>
                </a:cubicBezTo>
                <a:cubicBezTo>
                  <a:pt x="686605" y="1840175"/>
                  <a:pt x="637158" y="1843852"/>
                  <a:pt x="602776" y="1849582"/>
                </a:cubicBezTo>
                <a:cubicBezTo>
                  <a:pt x="474621" y="1846118"/>
                  <a:pt x="346513" y="1839191"/>
                  <a:pt x="218312" y="1839191"/>
                </a:cubicBezTo>
                <a:cubicBezTo>
                  <a:pt x="197243" y="1839191"/>
                  <a:pt x="162629" y="1829595"/>
                  <a:pt x="155966" y="1849582"/>
                </a:cubicBezTo>
                <a:cubicBezTo>
                  <a:pt x="150349" y="1866431"/>
                  <a:pt x="201861" y="1965471"/>
                  <a:pt x="218312" y="1984664"/>
                </a:cubicBezTo>
                <a:cubicBezTo>
                  <a:pt x="226439" y="1994146"/>
                  <a:pt x="240654" y="1996614"/>
                  <a:pt x="249485" y="2005445"/>
                </a:cubicBezTo>
                <a:cubicBezTo>
                  <a:pt x="265167" y="2021127"/>
                  <a:pt x="273641" y="2043657"/>
                  <a:pt x="291048" y="2057400"/>
                </a:cubicBezTo>
                <a:cubicBezTo>
                  <a:pt x="411702" y="2152653"/>
                  <a:pt x="437958" y="2164688"/>
                  <a:pt x="571603" y="2202873"/>
                </a:cubicBezTo>
                <a:cubicBezTo>
                  <a:pt x="595848" y="2209800"/>
                  <a:pt x="619402" y="2219915"/>
                  <a:pt x="644339" y="2223655"/>
                </a:cubicBezTo>
                <a:cubicBezTo>
                  <a:pt x="689000" y="2230354"/>
                  <a:pt x="734394" y="2230582"/>
                  <a:pt x="779421" y="2234045"/>
                </a:cubicBezTo>
                <a:cubicBezTo>
                  <a:pt x="872939" y="2230582"/>
                  <a:pt x="967283" y="2236529"/>
                  <a:pt x="1059976" y="2223655"/>
                </a:cubicBezTo>
                <a:cubicBezTo>
                  <a:pt x="1093765" y="2218962"/>
                  <a:pt x="1122983" y="2197347"/>
                  <a:pt x="1153494" y="2182091"/>
                </a:cubicBezTo>
                <a:cubicBezTo>
                  <a:pt x="1178471" y="2169603"/>
                  <a:pt x="1202995" y="2156017"/>
                  <a:pt x="1226230" y="2140527"/>
                </a:cubicBezTo>
                <a:cubicBezTo>
                  <a:pt x="1244683" y="2128225"/>
                  <a:pt x="1261775" y="2113883"/>
                  <a:pt x="1278185" y="2098964"/>
                </a:cubicBezTo>
                <a:cubicBezTo>
                  <a:pt x="1330906" y="2051035"/>
                  <a:pt x="1354562" y="2024558"/>
                  <a:pt x="1392485" y="1963882"/>
                </a:cubicBezTo>
                <a:cubicBezTo>
                  <a:pt x="1421963" y="1916717"/>
                  <a:pt x="1456493" y="1851796"/>
                  <a:pt x="1475612" y="1797627"/>
                </a:cubicBezTo>
                <a:cubicBezTo>
                  <a:pt x="1487647" y="1763527"/>
                  <a:pt x="1496394" y="1728354"/>
                  <a:pt x="1506785" y="1693718"/>
                </a:cubicBezTo>
                <a:cubicBezTo>
                  <a:pt x="1513712" y="1638300"/>
                  <a:pt x="1524153" y="1583209"/>
                  <a:pt x="1527566" y="1527464"/>
                </a:cubicBezTo>
                <a:cubicBezTo>
                  <a:pt x="1550339" y="1155501"/>
                  <a:pt x="1433304" y="1236890"/>
                  <a:pt x="1600303" y="1153391"/>
                </a:cubicBezTo>
                <a:cubicBezTo>
                  <a:pt x="1634939" y="1156855"/>
                  <a:pt x="1671549" y="1151748"/>
                  <a:pt x="1704212" y="1163782"/>
                </a:cubicBezTo>
                <a:cubicBezTo>
                  <a:pt x="1771551" y="1188591"/>
                  <a:pt x="1828894" y="1254892"/>
                  <a:pt x="1870466" y="1309255"/>
                </a:cubicBezTo>
                <a:cubicBezTo>
                  <a:pt x="1910240" y="1361267"/>
                  <a:pt x="1977206" y="1475141"/>
                  <a:pt x="2005548" y="1527464"/>
                </a:cubicBezTo>
                <a:cubicBezTo>
                  <a:pt x="2033417" y="1578915"/>
                  <a:pt x="2085529" y="1685853"/>
                  <a:pt x="2109457" y="1745673"/>
                </a:cubicBezTo>
                <a:cubicBezTo>
                  <a:pt x="2127824" y="1791589"/>
                  <a:pt x="2166497" y="1934921"/>
                  <a:pt x="2171803" y="1953491"/>
                </a:cubicBezTo>
                <a:lnTo>
                  <a:pt x="2192585" y="2026227"/>
                </a:lnTo>
                <a:cubicBezTo>
                  <a:pt x="2196049" y="2067791"/>
                  <a:pt x="2208149" y="2109532"/>
                  <a:pt x="2202976" y="2150918"/>
                </a:cubicBezTo>
                <a:cubicBezTo>
                  <a:pt x="2200828" y="2168103"/>
                  <a:pt x="2189003" y="2190458"/>
                  <a:pt x="2171803" y="2192482"/>
                </a:cubicBezTo>
                <a:cubicBezTo>
                  <a:pt x="2123155" y="2198205"/>
                  <a:pt x="2074821" y="2178627"/>
                  <a:pt x="2026330" y="2171700"/>
                </a:cubicBezTo>
                <a:cubicBezTo>
                  <a:pt x="1991694" y="2137064"/>
                  <a:pt x="1952224" y="2106664"/>
                  <a:pt x="1922421" y="2067791"/>
                </a:cubicBezTo>
                <a:cubicBezTo>
                  <a:pt x="1872152" y="2002223"/>
                  <a:pt x="1845761" y="1918395"/>
                  <a:pt x="1787339" y="1859973"/>
                </a:cubicBezTo>
                <a:cubicBezTo>
                  <a:pt x="1756166" y="1828800"/>
                  <a:pt x="1724184" y="1798416"/>
                  <a:pt x="1693821" y="1766455"/>
                </a:cubicBezTo>
                <a:cubicBezTo>
                  <a:pt x="1658357" y="1729124"/>
                  <a:pt x="1627937" y="1686874"/>
                  <a:pt x="1589912" y="1652155"/>
                </a:cubicBezTo>
                <a:cubicBezTo>
                  <a:pt x="1547960" y="1613851"/>
                  <a:pt x="1498471" y="1584613"/>
                  <a:pt x="1454830" y="1548245"/>
                </a:cubicBezTo>
                <a:cubicBezTo>
                  <a:pt x="1436015" y="1532566"/>
                  <a:pt x="1421831" y="1511800"/>
                  <a:pt x="1402876" y="1496291"/>
                </a:cubicBezTo>
                <a:cubicBezTo>
                  <a:pt x="1280611" y="1396256"/>
                  <a:pt x="1399208" y="1532429"/>
                  <a:pt x="1247012" y="1361209"/>
                </a:cubicBezTo>
                <a:cubicBezTo>
                  <a:pt x="1219303" y="1330036"/>
                  <a:pt x="1187803" y="1301859"/>
                  <a:pt x="1163885" y="1267691"/>
                </a:cubicBezTo>
                <a:cubicBezTo>
                  <a:pt x="1138997" y="1232137"/>
                  <a:pt x="1123284" y="1190950"/>
                  <a:pt x="1101539" y="1153391"/>
                </a:cubicBezTo>
                <a:cubicBezTo>
                  <a:pt x="1080367" y="1116821"/>
                  <a:pt x="1041126" y="1051414"/>
                  <a:pt x="1008021" y="1018309"/>
                </a:cubicBezTo>
                <a:cubicBezTo>
                  <a:pt x="981043" y="991331"/>
                  <a:pt x="957819" y="982817"/>
                  <a:pt x="924894" y="966355"/>
                </a:cubicBezTo>
                <a:cubicBezTo>
                  <a:pt x="709849" y="1073876"/>
                  <a:pt x="918479" y="959061"/>
                  <a:pt x="748248" y="1080655"/>
                </a:cubicBezTo>
                <a:cubicBezTo>
                  <a:pt x="725525" y="1096886"/>
                  <a:pt x="698471" y="1106323"/>
                  <a:pt x="675512" y="1122218"/>
                </a:cubicBezTo>
                <a:cubicBezTo>
                  <a:pt x="625784" y="1156645"/>
                  <a:pt x="541310" y="1243563"/>
                  <a:pt x="509257" y="1278082"/>
                </a:cubicBezTo>
                <a:cubicBezTo>
                  <a:pt x="478665" y="1311028"/>
                  <a:pt x="472187" y="1333688"/>
                  <a:pt x="446912" y="1371600"/>
                </a:cubicBezTo>
                <a:cubicBezTo>
                  <a:pt x="437306" y="1386010"/>
                  <a:pt x="426130" y="1399309"/>
                  <a:pt x="415739" y="1413164"/>
                </a:cubicBezTo>
                <a:cubicBezTo>
                  <a:pt x="391932" y="1484584"/>
                  <a:pt x="395060" y="1464396"/>
                  <a:pt x="384566" y="1537855"/>
                </a:cubicBezTo>
                <a:cubicBezTo>
                  <a:pt x="377154" y="1589742"/>
                  <a:pt x="382189" y="1644641"/>
                  <a:pt x="363785" y="1693718"/>
                </a:cubicBezTo>
                <a:cubicBezTo>
                  <a:pt x="358771" y="1707090"/>
                  <a:pt x="336076" y="1700645"/>
                  <a:pt x="322221" y="1704109"/>
                </a:cubicBezTo>
                <a:cubicBezTo>
                  <a:pt x="287585" y="1700645"/>
                  <a:pt x="251707" y="1703540"/>
                  <a:pt x="218312" y="1693718"/>
                </a:cubicBezTo>
                <a:cubicBezTo>
                  <a:pt x="133196" y="1668684"/>
                  <a:pt x="135859" y="1636805"/>
                  <a:pt x="104012" y="1558636"/>
                </a:cubicBezTo>
                <a:cubicBezTo>
                  <a:pt x="78773" y="1496686"/>
                  <a:pt x="55521" y="1433945"/>
                  <a:pt x="31276" y="1371600"/>
                </a:cubicBezTo>
                <a:cubicBezTo>
                  <a:pt x="28369" y="1354160"/>
                  <a:pt x="-1996" y="1185928"/>
                  <a:pt x="103" y="1153391"/>
                </a:cubicBezTo>
                <a:cubicBezTo>
                  <a:pt x="5054" y="1076645"/>
                  <a:pt x="19404" y="1000774"/>
                  <a:pt x="31276" y="924791"/>
                </a:cubicBezTo>
                <a:cubicBezTo>
                  <a:pt x="36729" y="889892"/>
                  <a:pt x="42090" y="854769"/>
                  <a:pt x="52057" y="820882"/>
                </a:cubicBezTo>
                <a:cubicBezTo>
                  <a:pt x="62456" y="785526"/>
                  <a:pt x="103779" y="704304"/>
                  <a:pt x="124794" y="675409"/>
                </a:cubicBezTo>
                <a:cubicBezTo>
                  <a:pt x="136318" y="659563"/>
                  <a:pt x="154601" y="649520"/>
                  <a:pt x="166357" y="633845"/>
                </a:cubicBezTo>
                <a:cubicBezTo>
                  <a:pt x="175651" y="621453"/>
                  <a:pt x="177223" y="604181"/>
                  <a:pt x="187139" y="592282"/>
                </a:cubicBezTo>
                <a:cubicBezTo>
                  <a:pt x="208544" y="566596"/>
                  <a:pt x="240661" y="567030"/>
                  <a:pt x="270266" y="561109"/>
                </a:cubicBezTo>
                <a:cubicBezTo>
                  <a:pt x="308366" y="581891"/>
                  <a:pt x="349847" y="597415"/>
                  <a:pt x="384566" y="623455"/>
                </a:cubicBezTo>
                <a:cubicBezTo>
                  <a:pt x="413924" y="645473"/>
                  <a:pt x="551242" y="794609"/>
                  <a:pt x="571603" y="820882"/>
                </a:cubicBezTo>
                <a:cubicBezTo>
                  <a:pt x="650536" y="922731"/>
                  <a:pt x="724247" y="1028521"/>
                  <a:pt x="800203" y="1132609"/>
                </a:cubicBezTo>
                <a:cubicBezTo>
                  <a:pt x="817766" y="1156677"/>
                  <a:pt x="825507" y="1192020"/>
                  <a:pt x="852157" y="1205345"/>
                </a:cubicBezTo>
                <a:cubicBezTo>
                  <a:pt x="879866" y="1219200"/>
                  <a:pt x="909508" y="1229724"/>
                  <a:pt x="935285" y="1246909"/>
                </a:cubicBezTo>
                <a:cubicBezTo>
                  <a:pt x="975570" y="1273767"/>
                  <a:pt x="954610" y="1263742"/>
                  <a:pt x="997630" y="1278082"/>
                </a:cubicBezTo>
                <a:cubicBezTo>
                  <a:pt x="1059975" y="1267691"/>
                  <a:pt x="1124199" y="1265312"/>
                  <a:pt x="1184666" y="1246909"/>
                </a:cubicBezTo>
                <a:cubicBezTo>
                  <a:pt x="1237784" y="1230742"/>
                  <a:pt x="1280537" y="1132151"/>
                  <a:pt x="1298966" y="1101436"/>
                </a:cubicBezTo>
                <a:cubicBezTo>
                  <a:pt x="1298968" y="1101432"/>
                  <a:pt x="1361310" y="997531"/>
                  <a:pt x="1361312" y="997527"/>
                </a:cubicBezTo>
                <a:cubicBezTo>
                  <a:pt x="1387847" y="931191"/>
                  <a:pt x="1373753" y="962256"/>
                  <a:pt x="1402876" y="904009"/>
                </a:cubicBezTo>
                <a:cubicBezTo>
                  <a:pt x="1395949" y="831273"/>
                  <a:pt x="1399146" y="756848"/>
                  <a:pt x="1382094" y="685800"/>
                </a:cubicBezTo>
                <a:cubicBezTo>
                  <a:pt x="1377521" y="666748"/>
                  <a:pt x="1357658" y="653752"/>
                  <a:pt x="1340530" y="644236"/>
                </a:cubicBezTo>
                <a:cubicBezTo>
                  <a:pt x="1325092" y="635659"/>
                  <a:pt x="1306059" y="636343"/>
                  <a:pt x="1288576" y="633845"/>
                </a:cubicBezTo>
                <a:cubicBezTo>
                  <a:pt x="1257526" y="629410"/>
                  <a:pt x="1226230" y="626918"/>
                  <a:pt x="1195057" y="623455"/>
                </a:cubicBezTo>
                <a:cubicBezTo>
                  <a:pt x="1122321" y="630382"/>
                  <a:pt x="1047857" y="627022"/>
                  <a:pt x="976848" y="644236"/>
                </a:cubicBezTo>
                <a:cubicBezTo>
                  <a:pt x="853447" y="674151"/>
                  <a:pt x="883593" y="700693"/>
                  <a:pt x="800203" y="737755"/>
                </a:cubicBezTo>
                <a:cubicBezTo>
                  <a:pt x="787153" y="743555"/>
                  <a:pt x="772494" y="744682"/>
                  <a:pt x="758639" y="748145"/>
                </a:cubicBezTo>
                <a:cubicBezTo>
                  <a:pt x="713612" y="744682"/>
                  <a:pt x="667944" y="746077"/>
                  <a:pt x="623557" y="737755"/>
                </a:cubicBezTo>
                <a:cubicBezTo>
                  <a:pt x="611283" y="735454"/>
                  <a:pt x="602975" y="723592"/>
                  <a:pt x="592385" y="716973"/>
                </a:cubicBezTo>
                <a:cubicBezTo>
                  <a:pt x="474980" y="643594"/>
                  <a:pt x="611689" y="733307"/>
                  <a:pt x="478085" y="644236"/>
                </a:cubicBezTo>
                <a:cubicBezTo>
                  <a:pt x="467694" y="616527"/>
                  <a:pt x="456270" y="589184"/>
                  <a:pt x="446912" y="561109"/>
                </a:cubicBezTo>
                <a:cubicBezTo>
                  <a:pt x="395098" y="405669"/>
                  <a:pt x="454659" y="559696"/>
                  <a:pt x="405348" y="436418"/>
                </a:cubicBezTo>
                <a:cubicBezTo>
                  <a:pt x="408812" y="405245"/>
                  <a:pt x="406889" y="372990"/>
                  <a:pt x="415739" y="342900"/>
                </a:cubicBezTo>
                <a:cubicBezTo>
                  <a:pt x="436587" y="272018"/>
                  <a:pt x="455043" y="256159"/>
                  <a:pt x="509257" y="218209"/>
                </a:cubicBezTo>
                <a:cubicBezTo>
                  <a:pt x="525803" y="206627"/>
                  <a:pt x="542232" y="193938"/>
                  <a:pt x="561212" y="187036"/>
                </a:cubicBezTo>
                <a:cubicBezTo>
                  <a:pt x="581012" y="179836"/>
                  <a:pt x="602775" y="180109"/>
                  <a:pt x="623557" y="176645"/>
                </a:cubicBezTo>
                <a:cubicBezTo>
                  <a:pt x="814333" y="193988"/>
                  <a:pt x="663991" y="169342"/>
                  <a:pt x="841766" y="228600"/>
                </a:cubicBezTo>
                <a:cubicBezTo>
                  <a:pt x="931152" y="258395"/>
                  <a:pt x="1022938" y="280773"/>
                  <a:pt x="1111930" y="311727"/>
                </a:cubicBezTo>
                <a:cubicBezTo>
                  <a:pt x="1182398" y="336238"/>
                  <a:pt x="1249889" y="368658"/>
                  <a:pt x="1319748" y="394855"/>
                </a:cubicBezTo>
                <a:cubicBezTo>
                  <a:pt x="1388468" y="420625"/>
                  <a:pt x="1457376" y="446144"/>
                  <a:pt x="1527566" y="467591"/>
                </a:cubicBezTo>
                <a:cubicBezTo>
                  <a:pt x="1582197" y="484284"/>
                  <a:pt x="1639628" y="491091"/>
                  <a:pt x="1693821" y="509155"/>
                </a:cubicBezTo>
                <a:cubicBezTo>
                  <a:pt x="1723211" y="518952"/>
                  <a:pt x="1748820" y="537736"/>
                  <a:pt x="1776948" y="550718"/>
                </a:cubicBezTo>
                <a:cubicBezTo>
                  <a:pt x="1793884" y="558534"/>
                  <a:pt x="1812220" y="563158"/>
                  <a:pt x="1828903" y="571500"/>
                </a:cubicBezTo>
                <a:cubicBezTo>
                  <a:pt x="1840073" y="577085"/>
                  <a:pt x="1848906" y="586697"/>
                  <a:pt x="1860076" y="592282"/>
                </a:cubicBezTo>
                <a:cubicBezTo>
                  <a:pt x="1876759" y="600624"/>
                  <a:pt x="1894985" y="605489"/>
                  <a:pt x="1912030" y="613064"/>
                </a:cubicBezTo>
                <a:cubicBezTo>
                  <a:pt x="1981888" y="644112"/>
                  <a:pt x="1924257" y="626511"/>
                  <a:pt x="1995157" y="644236"/>
                </a:cubicBezTo>
                <a:cubicBezTo>
                  <a:pt x="2074821" y="630382"/>
                  <a:pt x="2156069" y="623694"/>
                  <a:pt x="2234148" y="602673"/>
                </a:cubicBezTo>
                <a:cubicBezTo>
                  <a:pt x="2248338" y="598853"/>
                  <a:pt x="2254164" y="581063"/>
                  <a:pt x="2265321" y="571500"/>
                </a:cubicBezTo>
                <a:cubicBezTo>
                  <a:pt x="2278470" y="560229"/>
                  <a:pt x="2293030" y="550718"/>
                  <a:pt x="2306885" y="540327"/>
                </a:cubicBezTo>
                <a:cubicBezTo>
                  <a:pt x="2316123" y="512613"/>
                  <a:pt x="2332823" y="467824"/>
                  <a:pt x="2338057" y="436418"/>
                </a:cubicBezTo>
                <a:cubicBezTo>
                  <a:pt x="2342648" y="408873"/>
                  <a:pt x="2344984" y="381000"/>
                  <a:pt x="2348448" y="353291"/>
                </a:cubicBezTo>
                <a:cubicBezTo>
                  <a:pt x="2348219" y="352146"/>
                  <a:pt x="2331859" y="266063"/>
                  <a:pt x="2327666" y="259773"/>
                </a:cubicBezTo>
                <a:cubicBezTo>
                  <a:pt x="2320739" y="249382"/>
                  <a:pt x="2307906" y="244063"/>
                  <a:pt x="2296494" y="238991"/>
                </a:cubicBezTo>
                <a:cubicBezTo>
                  <a:pt x="2168597" y="182147"/>
                  <a:pt x="2289301" y="244087"/>
                  <a:pt x="2192585" y="207818"/>
                </a:cubicBezTo>
                <a:cubicBezTo>
                  <a:pt x="2178081" y="202379"/>
                  <a:pt x="2164876" y="193963"/>
                  <a:pt x="2151021" y="187036"/>
                </a:cubicBezTo>
                <a:cubicBezTo>
                  <a:pt x="2106400" y="191994"/>
                  <a:pt x="2031362" y="199346"/>
                  <a:pt x="1984766" y="207818"/>
                </a:cubicBezTo>
                <a:cubicBezTo>
                  <a:pt x="1940104" y="215938"/>
                  <a:pt x="1950978" y="217472"/>
                  <a:pt x="1912030" y="228600"/>
                </a:cubicBezTo>
                <a:cubicBezTo>
                  <a:pt x="1898298" y="232523"/>
                  <a:pt x="1884244" y="235233"/>
                  <a:pt x="1870466" y="238991"/>
                </a:cubicBezTo>
                <a:cubicBezTo>
                  <a:pt x="1846139" y="245626"/>
                  <a:pt x="1821975" y="252846"/>
                  <a:pt x="1797730" y="259773"/>
                </a:cubicBezTo>
                <a:cubicBezTo>
                  <a:pt x="1765709" y="278986"/>
                  <a:pt x="1718773" y="303992"/>
                  <a:pt x="1693821" y="332509"/>
                </a:cubicBezTo>
                <a:cubicBezTo>
                  <a:pt x="1619993" y="416883"/>
                  <a:pt x="1724191" y="339971"/>
                  <a:pt x="1641866" y="394855"/>
                </a:cubicBezTo>
                <a:cubicBezTo>
                  <a:pt x="1624548" y="377537"/>
                  <a:pt x="1603497" y="363278"/>
                  <a:pt x="1589912" y="342900"/>
                </a:cubicBezTo>
                <a:cubicBezTo>
                  <a:pt x="1581990" y="331017"/>
                  <a:pt x="1587921" y="312886"/>
                  <a:pt x="1579521" y="301336"/>
                </a:cubicBezTo>
                <a:cubicBezTo>
                  <a:pt x="1568422" y="286074"/>
                  <a:pt x="1483548" y="202700"/>
                  <a:pt x="1454830" y="187036"/>
                </a:cubicBezTo>
                <a:cubicBezTo>
                  <a:pt x="1435599" y="176546"/>
                  <a:pt x="1413267" y="173182"/>
                  <a:pt x="1392485" y="166255"/>
                </a:cubicBezTo>
                <a:cubicBezTo>
                  <a:pt x="1382094" y="159328"/>
                  <a:pt x="1372482" y="151058"/>
                  <a:pt x="1361312" y="145473"/>
                </a:cubicBezTo>
                <a:cubicBezTo>
                  <a:pt x="1341299" y="135467"/>
                  <a:pt x="1308550" y="131349"/>
                  <a:pt x="1288576" y="124691"/>
                </a:cubicBezTo>
                <a:cubicBezTo>
                  <a:pt x="1234331" y="106609"/>
                  <a:pt x="1164146" y="65246"/>
                  <a:pt x="1111930" y="62345"/>
                </a:cubicBezTo>
                <a:lnTo>
                  <a:pt x="924894" y="51955"/>
                </a:lnTo>
                <a:cubicBezTo>
                  <a:pt x="872939" y="65809"/>
                  <a:pt x="821338" y="81064"/>
                  <a:pt x="769030" y="93518"/>
                </a:cubicBezTo>
                <a:cubicBezTo>
                  <a:pt x="748535" y="98398"/>
                  <a:pt x="726672" y="97247"/>
                  <a:pt x="706685" y="103909"/>
                </a:cubicBezTo>
                <a:cubicBezTo>
                  <a:pt x="631106" y="129102"/>
                  <a:pt x="660064" y="136176"/>
                  <a:pt x="592385" y="166255"/>
                </a:cubicBezTo>
                <a:cubicBezTo>
                  <a:pt x="579335" y="172055"/>
                  <a:pt x="564676" y="173182"/>
                  <a:pt x="550821" y="176645"/>
                </a:cubicBezTo>
                <a:cubicBezTo>
                  <a:pt x="540430" y="183572"/>
                  <a:pt x="531341" y="193042"/>
                  <a:pt x="519648" y="197427"/>
                </a:cubicBezTo>
                <a:cubicBezTo>
                  <a:pt x="503112" y="203628"/>
                  <a:pt x="483490" y="199920"/>
                  <a:pt x="467694" y="207818"/>
                </a:cubicBezTo>
                <a:cubicBezTo>
                  <a:pt x="454550" y="214390"/>
                  <a:pt x="446912" y="228600"/>
                  <a:pt x="436521" y="238991"/>
                </a:cubicBezTo>
                <a:cubicBezTo>
                  <a:pt x="424177" y="276023"/>
                  <a:pt x="414741" y="270916"/>
                  <a:pt x="457303" y="290945"/>
                </a:cubicBezTo>
                <a:cubicBezTo>
                  <a:pt x="727691" y="418185"/>
                  <a:pt x="489147" y="308812"/>
                  <a:pt x="706685" y="374073"/>
                </a:cubicBezTo>
                <a:cubicBezTo>
                  <a:pt x="776983" y="395162"/>
                  <a:pt x="845783" y="421039"/>
                  <a:pt x="914503" y="446809"/>
                </a:cubicBezTo>
                <a:cubicBezTo>
                  <a:pt x="942212" y="457200"/>
                  <a:pt x="969148" y="469949"/>
                  <a:pt x="997630" y="477982"/>
                </a:cubicBezTo>
                <a:cubicBezTo>
                  <a:pt x="1169498" y="526458"/>
                  <a:pt x="1289997" y="563160"/>
                  <a:pt x="1454830" y="581891"/>
                </a:cubicBezTo>
                <a:cubicBezTo>
                  <a:pt x="1562014" y="594071"/>
                  <a:pt x="1670814" y="593768"/>
                  <a:pt x="1776948" y="613064"/>
                </a:cubicBezTo>
                <a:lnTo>
                  <a:pt x="1891248" y="633845"/>
                </a:lnTo>
                <a:cubicBezTo>
                  <a:pt x="1922561" y="640108"/>
                  <a:pt x="1952956" y="651820"/>
                  <a:pt x="1984766" y="654627"/>
                </a:cubicBezTo>
                <a:cubicBezTo>
                  <a:pt x="2071091" y="662244"/>
                  <a:pt x="2157948" y="661554"/>
                  <a:pt x="2244539" y="665018"/>
                </a:cubicBezTo>
                <a:cubicBezTo>
                  <a:pt x="2254930" y="668482"/>
                  <a:pt x="2268870" y="666856"/>
                  <a:pt x="2275712" y="675409"/>
                </a:cubicBezTo>
                <a:cubicBezTo>
                  <a:pt x="2305691" y="712883"/>
                  <a:pt x="2262815" y="802483"/>
                  <a:pt x="2254930" y="820882"/>
                </a:cubicBezTo>
                <a:cubicBezTo>
                  <a:pt x="2237834" y="860772"/>
                  <a:pt x="2211994" y="896365"/>
                  <a:pt x="2192585" y="935182"/>
                </a:cubicBezTo>
                <a:cubicBezTo>
                  <a:pt x="2156125" y="1008101"/>
                  <a:pt x="2145961" y="1071461"/>
                  <a:pt x="2078285" y="1122218"/>
                </a:cubicBezTo>
                <a:cubicBezTo>
                  <a:pt x="2060760" y="1135362"/>
                  <a:pt x="2037249" y="1137926"/>
                  <a:pt x="2015939" y="1143000"/>
                </a:cubicBezTo>
                <a:cubicBezTo>
                  <a:pt x="1758764" y="1204233"/>
                  <a:pt x="1747741" y="1176615"/>
                  <a:pt x="1382094" y="1184564"/>
                </a:cubicBezTo>
                <a:cubicBezTo>
                  <a:pt x="1361312" y="1194955"/>
                  <a:pt x="1338894" y="1202573"/>
                  <a:pt x="1319748" y="1215736"/>
                </a:cubicBezTo>
                <a:cubicBezTo>
                  <a:pt x="1210344" y="1290951"/>
                  <a:pt x="1220508" y="1292861"/>
                  <a:pt x="1143103" y="1392382"/>
                </a:cubicBezTo>
                <a:cubicBezTo>
                  <a:pt x="1132187" y="1441502"/>
                  <a:pt x="1109474" y="1527842"/>
                  <a:pt x="1111930" y="1579418"/>
                </a:cubicBezTo>
                <a:cubicBezTo>
                  <a:pt x="1113934" y="1621507"/>
                  <a:pt x="1121434" y="1663509"/>
                  <a:pt x="1132712" y="1704109"/>
                </a:cubicBezTo>
                <a:cubicBezTo>
                  <a:pt x="1138931" y="1726496"/>
                  <a:pt x="1144978" y="1752950"/>
                  <a:pt x="1163885" y="1766455"/>
                </a:cubicBezTo>
                <a:cubicBezTo>
                  <a:pt x="1237294" y="1818890"/>
                  <a:pt x="1340325" y="1865135"/>
                  <a:pt x="1434048" y="1880755"/>
                </a:cubicBezTo>
                <a:cubicBezTo>
                  <a:pt x="1468383" y="1886477"/>
                  <a:pt x="1503321" y="1887682"/>
                  <a:pt x="1537957" y="1891145"/>
                </a:cubicBezTo>
                <a:cubicBezTo>
                  <a:pt x="1628012" y="1884218"/>
                  <a:pt x="1719029" y="1885213"/>
                  <a:pt x="1808121" y="1870364"/>
                </a:cubicBezTo>
                <a:cubicBezTo>
                  <a:pt x="1936917" y="1848898"/>
                  <a:pt x="2041856" y="1782251"/>
                  <a:pt x="2161412" y="1735282"/>
                </a:cubicBezTo>
                <a:cubicBezTo>
                  <a:pt x="2195069" y="1722059"/>
                  <a:pt x="2230685" y="1714500"/>
                  <a:pt x="2265321" y="1704109"/>
                </a:cubicBezTo>
                <a:cubicBezTo>
                  <a:pt x="2286103" y="1686791"/>
                  <a:pt x="2305424" y="1667553"/>
                  <a:pt x="2327666" y="1652155"/>
                </a:cubicBezTo>
                <a:cubicBezTo>
                  <a:pt x="2350626" y="1636260"/>
                  <a:pt x="2378063" y="1627346"/>
                  <a:pt x="2400403" y="1610591"/>
                </a:cubicBezTo>
                <a:cubicBezTo>
                  <a:pt x="2442441" y="1579062"/>
                  <a:pt x="2481424" y="1509806"/>
                  <a:pt x="2535485" y="1496291"/>
                </a:cubicBezTo>
                <a:lnTo>
                  <a:pt x="2660176" y="1465118"/>
                </a:lnTo>
                <a:cubicBezTo>
                  <a:pt x="2712569" y="1596108"/>
                  <a:pt x="2661649" y="1454653"/>
                  <a:pt x="2701739" y="1735282"/>
                </a:cubicBezTo>
                <a:cubicBezTo>
                  <a:pt x="2708752" y="1784375"/>
                  <a:pt x="2721191" y="1832568"/>
                  <a:pt x="2732912" y="1880755"/>
                </a:cubicBezTo>
                <a:cubicBezTo>
                  <a:pt x="2752371" y="1960752"/>
                  <a:pt x="2774044" y="2040195"/>
                  <a:pt x="2795257" y="2119745"/>
                </a:cubicBezTo>
                <a:cubicBezTo>
                  <a:pt x="2844679" y="2305077"/>
                  <a:pt x="2795925" y="2112029"/>
                  <a:pt x="2826430" y="2234045"/>
                </a:cubicBezTo>
                <a:cubicBezTo>
                  <a:pt x="2822966" y="2251363"/>
                  <a:pt x="2825836" y="2271305"/>
                  <a:pt x="2816039" y="2286000"/>
                </a:cubicBezTo>
                <a:cubicBezTo>
                  <a:pt x="2743681" y="2394538"/>
                  <a:pt x="2501323" y="2318805"/>
                  <a:pt x="2452357" y="2317173"/>
                </a:cubicBezTo>
                <a:cubicBezTo>
                  <a:pt x="2403866" y="2303318"/>
                  <a:pt x="2353632" y="2294530"/>
                  <a:pt x="2306885" y="2275609"/>
                </a:cubicBezTo>
                <a:cubicBezTo>
                  <a:pt x="2140254" y="2208163"/>
                  <a:pt x="2032714" y="2154847"/>
                  <a:pt x="1891248" y="2067791"/>
                </a:cubicBezTo>
                <a:cubicBezTo>
                  <a:pt x="1842153" y="2037579"/>
                  <a:pt x="1793352" y="2006825"/>
                  <a:pt x="1745776" y="1974273"/>
                </a:cubicBezTo>
                <a:cubicBezTo>
                  <a:pt x="1727472" y="1961749"/>
                  <a:pt x="1713658" y="1942627"/>
                  <a:pt x="1693821" y="1932709"/>
                </a:cubicBezTo>
                <a:cubicBezTo>
                  <a:pt x="1678024" y="1924811"/>
                  <a:pt x="1659184" y="1925782"/>
                  <a:pt x="1641866" y="1922318"/>
                </a:cubicBezTo>
                <a:cubicBezTo>
                  <a:pt x="1617621" y="1911927"/>
                  <a:pt x="1593080" y="1902199"/>
                  <a:pt x="1569130" y="1891145"/>
                </a:cubicBezTo>
                <a:cubicBezTo>
                  <a:pt x="1548034" y="1881408"/>
                  <a:pt x="1528992" y="1866806"/>
                  <a:pt x="1506785" y="1859973"/>
                </a:cubicBezTo>
                <a:cubicBezTo>
                  <a:pt x="1483376" y="1852770"/>
                  <a:pt x="1458255" y="1853306"/>
                  <a:pt x="1434048" y="1849582"/>
                </a:cubicBezTo>
                <a:cubicBezTo>
                  <a:pt x="1306591" y="1829973"/>
                  <a:pt x="1432313" y="1843520"/>
                  <a:pt x="1226230" y="1828800"/>
                </a:cubicBezTo>
                <a:cubicBezTo>
                  <a:pt x="1201107" y="1833825"/>
                  <a:pt x="1131106" y="1845591"/>
                  <a:pt x="1111930" y="1859973"/>
                </a:cubicBezTo>
                <a:cubicBezTo>
                  <a:pt x="1099538" y="1869267"/>
                  <a:pt x="1098075" y="1887682"/>
                  <a:pt x="1091148" y="1901536"/>
                </a:cubicBezTo>
                <a:cubicBezTo>
                  <a:pt x="1094951" y="1918648"/>
                  <a:pt x="1116739" y="2031843"/>
                  <a:pt x="1132712" y="2057400"/>
                </a:cubicBezTo>
                <a:cubicBezTo>
                  <a:pt x="1139331" y="2067990"/>
                  <a:pt x="1153494" y="2071255"/>
                  <a:pt x="1163885" y="2078182"/>
                </a:cubicBezTo>
                <a:cubicBezTo>
                  <a:pt x="1226230" y="2074718"/>
                  <a:pt x="1289206" y="2077286"/>
                  <a:pt x="1350921" y="2067791"/>
                </a:cubicBezTo>
                <a:cubicBezTo>
                  <a:pt x="1380170" y="2063291"/>
                  <a:pt x="1406236" y="2046731"/>
                  <a:pt x="1434048" y="2036618"/>
                </a:cubicBezTo>
                <a:cubicBezTo>
                  <a:pt x="1444342" y="2032875"/>
                  <a:pt x="1454830" y="2029691"/>
                  <a:pt x="1465221" y="2026227"/>
                </a:cubicBezTo>
                <a:cubicBezTo>
                  <a:pt x="1499857" y="2029691"/>
                  <a:pt x="1534726" y="2031325"/>
                  <a:pt x="1569130" y="2036618"/>
                </a:cubicBezTo>
                <a:cubicBezTo>
                  <a:pt x="1579956" y="2038284"/>
                  <a:pt x="1589771" y="2044000"/>
                  <a:pt x="1600303" y="2047009"/>
                </a:cubicBezTo>
                <a:cubicBezTo>
                  <a:pt x="1614034" y="2050932"/>
                  <a:pt x="1628012" y="2053936"/>
                  <a:pt x="1641866" y="2057400"/>
                </a:cubicBezTo>
                <a:cubicBezTo>
                  <a:pt x="1665905" y="2093458"/>
                  <a:pt x="1678922" y="2097586"/>
                  <a:pt x="1652257" y="2150918"/>
                </a:cubicBezTo>
                <a:cubicBezTo>
                  <a:pt x="1646672" y="2162088"/>
                  <a:pt x="1631185" y="2164355"/>
                  <a:pt x="1621085" y="2171700"/>
                </a:cubicBezTo>
                <a:cubicBezTo>
                  <a:pt x="1593073" y="2192072"/>
                  <a:pt x="1568937" y="2218555"/>
                  <a:pt x="1537957" y="2234045"/>
                </a:cubicBezTo>
                <a:cubicBezTo>
                  <a:pt x="1435641" y="2285204"/>
                  <a:pt x="1563844" y="2222540"/>
                  <a:pt x="1444439" y="2275609"/>
                </a:cubicBezTo>
                <a:cubicBezTo>
                  <a:pt x="1430284" y="2281900"/>
                  <a:pt x="1417258" y="2290638"/>
                  <a:pt x="1402876" y="2296391"/>
                </a:cubicBezTo>
                <a:cubicBezTo>
                  <a:pt x="1382537" y="2304527"/>
                  <a:pt x="1340530" y="2317173"/>
                  <a:pt x="1340530" y="2317173"/>
                </a:cubicBezTo>
                <a:cubicBezTo>
                  <a:pt x="1417504" y="2355660"/>
                  <a:pt x="1351803" y="2328797"/>
                  <a:pt x="1475612" y="2348345"/>
                </a:cubicBezTo>
                <a:cubicBezTo>
                  <a:pt x="1510502" y="2353854"/>
                  <a:pt x="1544885" y="2362200"/>
                  <a:pt x="1579521" y="2369127"/>
                </a:cubicBezTo>
                <a:cubicBezTo>
                  <a:pt x="1738848" y="2355273"/>
                  <a:pt x="1899127" y="2349792"/>
                  <a:pt x="2057503" y="2327564"/>
                </a:cubicBezTo>
                <a:cubicBezTo>
                  <a:pt x="2097650" y="2321929"/>
                  <a:pt x="2133918" y="2300432"/>
                  <a:pt x="2171803" y="2286000"/>
                </a:cubicBezTo>
                <a:cubicBezTo>
                  <a:pt x="2242579" y="2259037"/>
                  <a:pt x="2271813" y="2251663"/>
                  <a:pt x="2327666" y="2213264"/>
                </a:cubicBezTo>
                <a:cubicBezTo>
                  <a:pt x="2355755" y="2193953"/>
                  <a:pt x="2472996" y="2097256"/>
                  <a:pt x="2525094" y="2088573"/>
                </a:cubicBezTo>
                <a:lnTo>
                  <a:pt x="2587439" y="2078182"/>
                </a:lnTo>
                <a:cubicBezTo>
                  <a:pt x="2611685" y="2064327"/>
                  <a:pt x="2634248" y="2046989"/>
                  <a:pt x="2660176" y="2036618"/>
                </a:cubicBezTo>
                <a:cubicBezTo>
                  <a:pt x="2722066" y="2011862"/>
                  <a:pt x="2793018" y="2011316"/>
                  <a:pt x="2857603" y="2005445"/>
                </a:cubicBezTo>
                <a:lnTo>
                  <a:pt x="2971903" y="2015836"/>
                </a:lnTo>
                <a:cubicBezTo>
                  <a:pt x="3015294" y="2038565"/>
                  <a:pt x="3032000" y="2097839"/>
                  <a:pt x="3075812" y="2119745"/>
                </a:cubicBezTo>
                <a:cubicBezTo>
                  <a:pt x="3183023" y="2173351"/>
                  <a:pt x="3029162" y="2092220"/>
                  <a:pt x="3190112" y="2202873"/>
                </a:cubicBezTo>
                <a:cubicBezTo>
                  <a:pt x="3250947" y="2244697"/>
                  <a:pt x="3281640" y="2256308"/>
                  <a:pt x="3345976" y="2275609"/>
                </a:cubicBezTo>
                <a:cubicBezTo>
                  <a:pt x="3359654" y="2279713"/>
                  <a:pt x="3373489" y="2283445"/>
                  <a:pt x="3387539" y="2286000"/>
                </a:cubicBezTo>
                <a:cubicBezTo>
                  <a:pt x="3411636" y="2290381"/>
                  <a:pt x="3436030" y="2292927"/>
                  <a:pt x="3460276" y="2296391"/>
                </a:cubicBezTo>
                <a:cubicBezTo>
                  <a:pt x="3491449" y="2289464"/>
                  <a:pt x="3523500" y="2285707"/>
                  <a:pt x="3553794" y="2275609"/>
                </a:cubicBezTo>
                <a:cubicBezTo>
                  <a:pt x="3575491" y="2268377"/>
                  <a:pt x="3601672" y="2238122"/>
                  <a:pt x="3616139" y="2223655"/>
                </a:cubicBezTo>
                <a:cubicBezTo>
                  <a:pt x="3619603" y="2213264"/>
                  <a:pt x="3622787" y="2202776"/>
                  <a:pt x="3626530" y="2192482"/>
                </a:cubicBezTo>
                <a:cubicBezTo>
                  <a:pt x="3636643" y="2164670"/>
                  <a:pt x="3651606" y="2138313"/>
                  <a:pt x="3657703" y="2109355"/>
                </a:cubicBezTo>
                <a:cubicBezTo>
                  <a:pt x="3665584" y="2071919"/>
                  <a:pt x="3664630" y="2033155"/>
                  <a:pt x="3668094" y="1995055"/>
                </a:cubicBezTo>
                <a:cubicBezTo>
                  <a:pt x="3671558" y="1908464"/>
                  <a:pt x="3682093" y="1821867"/>
                  <a:pt x="3678485" y="1735282"/>
                </a:cubicBezTo>
                <a:cubicBezTo>
                  <a:pt x="3677083" y="1701629"/>
                  <a:pt x="3651265" y="1480512"/>
                  <a:pt x="3626530" y="1402773"/>
                </a:cubicBezTo>
                <a:cubicBezTo>
                  <a:pt x="3569237" y="1222707"/>
                  <a:pt x="3595800" y="1320529"/>
                  <a:pt x="3533012" y="1194955"/>
                </a:cubicBezTo>
                <a:cubicBezTo>
                  <a:pt x="3524670" y="1178272"/>
                  <a:pt x="3520572" y="1159683"/>
                  <a:pt x="3512230" y="1143000"/>
                </a:cubicBezTo>
                <a:cubicBezTo>
                  <a:pt x="3506645" y="1131830"/>
                  <a:pt x="3502618" y="1117412"/>
                  <a:pt x="3491448" y="1111827"/>
                </a:cubicBezTo>
                <a:cubicBezTo>
                  <a:pt x="3465902" y="1099054"/>
                  <a:pt x="3408321" y="1091045"/>
                  <a:pt x="3408321" y="1091045"/>
                </a:cubicBezTo>
                <a:cubicBezTo>
                  <a:pt x="3249941" y="1099844"/>
                  <a:pt x="3183953" y="1110256"/>
                  <a:pt x="3023857" y="1091045"/>
                </a:cubicBezTo>
                <a:cubicBezTo>
                  <a:pt x="3002107" y="1088435"/>
                  <a:pt x="2982646" y="1076028"/>
                  <a:pt x="2961512" y="1070264"/>
                </a:cubicBezTo>
                <a:cubicBezTo>
                  <a:pt x="2944473" y="1065617"/>
                  <a:pt x="2926798" y="1063704"/>
                  <a:pt x="2909557" y="1059873"/>
                </a:cubicBezTo>
                <a:cubicBezTo>
                  <a:pt x="2816550" y="1039205"/>
                  <a:pt x="2927821" y="1059453"/>
                  <a:pt x="2805648" y="1039091"/>
                </a:cubicBezTo>
                <a:cubicBezTo>
                  <a:pt x="2795257" y="1032164"/>
                  <a:pt x="2785646" y="1023894"/>
                  <a:pt x="2774476" y="1018309"/>
                </a:cubicBezTo>
                <a:cubicBezTo>
                  <a:pt x="2764679" y="1013411"/>
                  <a:pt x="2753794" y="1011065"/>
                  <a:pt x="2743303" y="1007918"/>
                </a:cubicBezTo>
                <a:cubicBezTo>
                  <a:pt x="2719151" y="1000672"/>
                  <a:pt x="2694812" y="994063"/>
                  <a:pt x="2670566" y="987136"/>
                </a:cubicBezTo>
                <a:cubicBezTo>
                  <a:pt x="2660175" y="966354"/>
                  <a:pt x="2638289" y="947999"/>
                  <a:pt x="2639394" y="924791"/>
                </a:cubicBezTo>
                <a:cubicBezTo>
                  <a:pt x="2644295" y="821878"/>
                  <a:pt x="2747354" y="590255"/>
                  <a:pt x="2826430" y="550718"/>
                </a:cubicBezTo>
                <a:cubicBezTo>
                  <a:pt x="2854139" y="536864"/>
                  <a:pt x="2882222" y="523734"/>
                  <a:pt x="2909557" y="509155"/>
                </a:cubicBezTo>
                <a:cubicBezTo>
                  <a:pt x="2934197" y="496014"/>
                  <a:pt x="2957027" y="479481"/>
                  <a:pt x="2982294" y="467591"/>
                </a:cubicBezTo>
                <a:cubicBezTo>
                  <a:pt x="3016048" y="451707"/>
                  <a:pt x="3051274" y="439126"/>
                  <a:pt x="3086203" y="426027"/>
                </a:cubicBezTo>
                <a:cubicBezTo>
                  <a:pt x="3106714" y="418335"/>
                  <a:pt x="3127485" y="411263"/>
                  <a:pt x="3148548" y="405245"/>
                </a:cubicBezTo>
                <a:cubicBezTo>
                  <a:pt x="3191972" y="392838"/>
                  <a:pt x="3260862" y="379519"/>
                  <a:pt x="3304412" y="363682"/>
                </a:cubicBezTo>
                <a:cubicBezTo>
                  <a:pt x="3365500" y="341468"/>
                  <a:pt x="3329073" y="345136"/>
                  <a:pt x="3387539" y="311727"/>
                </a:cubicBezTo>
                <a:cubicBezTo>
                  <a:pt x="3397049" y="306293"/>
                  <a:pt x="3408321" y="304800"/>
                  <a:pt x="3418712" y="301336"/>
                </a:cubicBezTo>
                <a:lnTo>
                  <a:pt x="3439494" y="270164"/>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2" name="Freeform 11"/>
          <p:cNvSpPr/>
          <p:nvPr/>
        </p:nvSpPr>
        <p:spPr>
          <a:xfrm>
            <a:off x="1444420" y="4204287"/>
            <a:ext cx="3574637" cy="2119745"/>
          </a:xfrm>
          <a:custGeom>
            <a:avLst/>
            <a:gdLst>
              <a:gd name="connsiteX0" fmla="*/ 3449800 w 3574637"/>
              <a:gd name="connsiteY0" fmla="*/ 93518 h 2119745"/>
              <a:gd name="connsiteX1" fmla="*/ 2504227 w 3574637"/>
              <a:gd name="connsiteY1" fmla="*/ 93518 h 2119745"/>
              <a:gd name="connsiteX2" fmla="*/ 2410709 w 3574637"/>
              <a:gd name="connsiteY2" fmla="*/ 83127 h 2119745"/>
              <a:gd name="connsiteX3" fmla="*/ 2223673 w 3574637"/>
              <a:gd name="connsiteY3" fmla="*/ 72736 h 2119745"/>
              <a:gd name="connsiteX4" fmla="*/ 2078200 w 3574637"/>
              <a:gd name="connsiteY4" fmla="*/ 62345 h 2119745"/>
              <a:gd name="connsiteX5" fmla="*/ 1537873 w 3574637"/>
              <a:gd name="connsiteY5" fmla="*/ 41564 h 2119745"/>
              <a:gd name="connsiteX6" fmla="*/ 1413182 w 3574637"/>
              <a:gd name="connsiteY6" fmla="*/ 31173 h 2119745"/>
              <a:gd name="connsiteX7" fmla="*/ 1371618 w 3574637"/>
              <a:gd name="connsiteY7" fmla="*/ 20782 h 2119745"/>
              <a:gd name="connsiteX8" fmla="*/ 1267709 w 3574637"/>
              <a:gd name="connsiteY8" fmla="*/ 31173 h 2119745"/>
              <a:gd name="connsiteX9" fmla="*/ 1215755 w 3574637"/>
              <a:gd name="connsiteY9" fmla="*/ 93518 h 2119745"/>
              <a:gd name="connsiteX10" fmla="*/ 1194973 w 3574637"/>
              <a:gd name="connsiteY10" fmla="*/ 155864 h 2119745"/>
              <a:gd name="connsiteX11" fmla="*/ 1205364 w 3574637"/>
              <a:gd name="connsiteY11" fmla="*/ 249382 h 2119745"/>
              <a:gd name="connsiteX12" fmla="*/ 1236536 w 3574637"/>
              <a:gd name="connsiteY12" fmla="*/ 270164 h 2119745"/>
              <a:gd name="connsiteX13" fmla="*/ 1319664 w 3574637"/>
              <a:gd name="connsiteY13" fmla="*/ 332509 h 2119745"/>
              <a:gd name="connsiteX14" fmla="*/ 1350836 w 3574637"/>
              <a:gd name="connsiteY14" fmla="*/ 363682 h 2119745"/>
              <a:gd name="connsiteX15" fmla="*/ 1382009 w 3574637"/>
              <a:gd name="connsiteY15" fmla="*/ 374073 h 2119745"/>
              <a:gd name="connsiteX16" fmla="*/ 1423573 w 3574637"/>
              <a:gd name="connsiteY16" fmla="*/ 394854 h 2119745"/>
              <a:gd name="connsiteX17" fmla="*/ 1454745 w 3574637"/>
              <a:gd name="connsiteY17" fmla="*/ 405245 h 2119745"/>
              <a:gd name="connsiteX18" fmla="*/ 1485918 w 3574637"/>
              <a:gd name="connsiteY18" fmla="*/ 426027 h 2119745"/>
              <a:gd name="connsiteX19" fmla="*/ 1569045 w 3574637"/>
              <a:gd name="connsiteY19" fmla="*/ 467591 h 2119745"/>
              <a:gd name="connsiteX20" fmla="*/ 1652173 w 3574637"/>
              <a:gd name="connsiteY20" fmla="*/ 529936 h 2119745"/>
              <a:gd name="connsiteX21" fmla="*/ 1735300 w 3574637"/>
              <a:gd name="connsiteY21" fmla="*/ 581891 h 2119745"/>
              <a:gd name="connsiteX22" fmla="*/ 1766473 w 3574637"/>
              <a:gd name="connsiteY22" fmla="*/ 623454 h 2119745"/>
              <a:gd name="connsiteX23" fmla="*/ 1808036 w 3574637"/>
              <a:gd name="connsiteY23" fmla="*/ 685800 h 2119745"/>
              <a:gd name="connsiteX24" fmla="*/ 1818427 w 3574637"/>
              <a:gd name="connsiteY24" fmla="*/ 727364 h 2119745"/>
              <a:gd name="connsiteX25" fmla="*/ 1808036 w 3574637"/>
              <a:gd name="connsiteY25" fmla="*/ 779318 h 2119745"/>
              <a:gd name="connsiteX26" fmla="*/ 1766473 w 3574637"/>
              <a:gd name="connsiteY26" fmla="*/ 862445 h 2119745"/>
              <a:gd name="connsiteX27" fmla="*/ 1683345 w 3574637"/>
              <a:gd name="connsiteY27" fmla="*/ 955964 h 2119745"/>
              <a:gd name="connsiteX28" fmla="*/ 1537873 w 3574637"/>
              <a:gd name="connsiteY28" fmla="*/ 1007918 h 2119745"/>
              <a:gd name="connsiteX29" fmla="*/ 1485918 w 3574637"/>
              <a:gd name="connsiteY29" fmla="*/ 1028700 h 2119745"/>
              <a:gd name="connsiteX30" fmla="*/ 1454745 w 3574637"/>
              <a:gd name="connsiteY30" fmla="*/ 1039091 h 2119745"/>
              <a:gd name="connsiteX31" fmla="*/ 1371618 w 3574637"/>
              <a:gd name="connsiteY31" fmla="*/ 1028700 h 2119745"/>
              <a:gd name="connsiteX32" fmla="*/ 1330055 w 3574637"/>
              <a:gd name="connsiteY32" fmla="*/ 1007918 h 2119745"/>
              <a:gd name="connsiteX33" fmla="*/ 1298882 w 3574637"/>
              <a:gd name="connsiteY33" fmla="*/ 997527 h 2119745"/>
              <a:gd name="connsiteX34" fmla="*/ 1278100 w 3574637"/>
              <a:gd name="connsiteY34" fmla="*/ 966354 h 2119745"/>
              <a:gd name="connsiteX35" fmla="*/ 1226145 w 3574637"/>
              <a:gd name="connsiteY35" fmla="*/ 935182 h 2119745"/>
              <a:gd name="connsiteX36" fmla="*/ 1194973 w 3574637"/>
              <a:gd name="connsiteY36" fmla="*/ 914400 h 2119745"/>
              <a:gd name="connsiteX37" fmla="*/ 1143018 w 3574637"/>
              <a:gd name="connsiteY37" fmla="*/ 841664 h 2119745"/>
              <a:gd name="connsiteX38" fmla="*/ 1132627 w 3574637"/>
              <a:gd name="connsiteY38" fmla="*/ 800100 h 2119745"/>
              <a:gd name="connsiteX39" fmla="*/ 1153409 w 3574637"/>
              <a:gd name="connsiteY39" fmla="*/ 737754 h 2119745"/>
              <a:gd name="connsiteX40" fmla="*/ 1163800 w 3574637"/>
              <a:gd name="connsiteY40" fmla="*/ 696191 h 2119745"/>
              <a:gd name="connsiteX41" fmla="*/ 1194973 w 3574637"/>
              <a:gd name="connsiteY41" fmla="*/ 665018 h 2119745"/>
              <a:gd name="connsiteX42" fmla="*/ 1215755 w 3574637"/>
              <a:gd name="connsiteY42" fmla="*/ 602673 h 2119745"/>
              <a:gd name="connsiteX43" fmla="*/ 1226145 w 3574637"/>
              <a:gd name="connsiteY43" fmla="*/ 550718 h 2119745"/>
              <a:gd name="connsiteX44" fmla="*/ 1246927 w 3574637"/>
              <a:gd name="connsiteY44" fmla="*/ 519545 h 2119745"/>
              <a:gd name="connsiteX45" fmla="*/ 1236536 w 3574637"/>
              <a:gd name="connsiteY45" fmla="*/ 436418 h 2119745"/>
              <a:gd name="connsiteX46" fmla="*/ 1194973 w 3574637"/>
              <a:gd name="connsiteY46" fmla="*/ 426027 h 2119745"/>
              <a:gd name="connsiteX47" fmla="*/ 1143018 w 3574637"/>
              <a:gd name="connsiteY47" fmla="*/ 405245 h 2119745"/>
              <a:gd name="connsiteX48" fmla="*/ 852073 w 3574637"/>
              <a:gd name="connsiteY48" fmla="*/ 415636 h 2119745"/>
              <a:gd name="connsiteX49" fmla="*/ 758555 w 3574637"/>
              <a:gd name="connsiteY49" fmla="*/ 457200 h 2119745"/>
              <a:gd name="connsiteX50" fmla="*/ 696209 w 3574637"/>
              <a:gd name="connsiteY50" fmla="*/ 519545 h 2119745"/>
              <a:gd name="connsiteX51" fmla="*/ 613082 w 3574637"/>
              <a:gd name="connsiteY51" fmla="*/ 613064 h 2119745"/>
              <a:gd name="connsiteX52" fmla="*/ 561127 w 3574637"/>
              <a:gd name="connsiteY52" fmla="*/ 696191 h 2119745"/>
              <a:gd name="connsiteX53" fmla="*/ 550736 w 3574637"/>
              <a:gd name="connsiteY53" fmla="*/ 768927 h 2119745"/>
              <a:gd name="connsiteX54" fmla="*/ 540345 w 3574637"/>
              <a:gd name="connsiteY54" fmla="*/ 800100 h 2119745"/>
              <a:gd name="connsiteX55" fmla="*/ 550736 w 3574637"/>
              <a:gd name="connsiteY55" fmla="*/ 904009 h 2119745"/>
              <a:gd name="connsiteX56" fmla="*/ 581909 w 3574637"/>
              <a:gd name="connsiteY56" fmla="*/ 955964 h 2119745"/>
              <a:gd name="connsiteX57" fmla="*/ 654645 w 3574637"/>
              <a:gd name="connsiteY57" fmla="*/ 1059873 h 2119745"/>
              <a:gd name="connsiteX58" fmla="*/ 716991 w 3574637"/>
              <a:gd name="connsiteY58" fmla="*/ 1143000 h 2119745"/>
              <a:gd name="connsiteX59" fmla="*/ 748164 w 3574637"/>
              <a:gd name="connsiteY59" fmla="*/ 1184564 h 2119745"/>
              <a:gd name="connsiteX60" fmla="*/ 768945 w 3574637"/>
              <a:gd name="connsiteY60" fmla="*/ 1246909 h 2119745"/>
              <a:gd name="connsiteX61" fmla="*/ 716991 w 3574637"/>
              <a:gd name="connsiteY61" fmla="*/ 1330036 h 2119745"/>
              <a:gd name="connsiteX62" fmla="*/ 644255 w 3574637"/>
              <a:gd name="connsiteY62" fmla="*/ 1361209 h 2119745"/>
              <a:gd name="connsiteX63" fmla="*/ 478000 w 3574637"/>
              <a:gd name="connsiteY63" fmla="*/ 1423554 h 2119745"/>
              <a:gd name="connsiteX64" fmla="*/ 363700 w 3574637"/>
              <a:gd name="connsiteY64" fmla="*/ 1444336 h 2119745"/>
              <a:gd name="connsiteX65" fmla="*/ 228618 w 3574637"/>
              <a:gd name="connsiteY65" fmla="*/ 1433945 h 2119745"/>
              <a:gd name="connsiteX66" fmla="*/ 197445 w 3574637"/>
              <a:gd name="connsiteY66" fmla="*/ 1423554 h 2119745"/>
              <a:gd name="connsiteX67" fmla="*/ 166273 w 3574637"/>
              <a:gd name="connsiteY67" fmla="*/ 1381991 h 2119745"/>
              <a:gd name="connsiteX68" fmla="*/ 114318 w 3574637"/>
              <a:gd name="connsiteY68" fmla="*/ 1288473 h 2119745"/>
              <a:gd name="connsiteX69" fmla="*/ 83145 w 3574637"/>
              <a:gd name="connsiteY69" fmla="*/ 1226127 h 2119745"/>
              <a:gd name="connsiteX70" fmla="*/ 72755 w 3574637"/>
              <a:gd name="connsiteY70" fmla="*/ 1143000 h 2119745"/>
              <a:gd name="connsiteX71" fmla="*/ 51973 w 3574637"/>
              <a:gd name="connsiteY71" fmla="*/ 924791 h 2119745"/>
              <a:gd name="connsiteX72" fmla="*/ 10409 w 3574637"/>
              <a:gd name="connsiteY72" fmla="*/ 966354 h 2119745"/>
              <a:gd name="connsiteX73" fmla="*/ 18 w 3574637"/>
              <a:gd name="connsiteY73" fmla="*/ 997527 h 2119745"/>
              <a:gd name="connsiteX74" fmla="*/ 20800 w 3574637"/>
              <a:gd name="connsiteY74" fmla="*/ 1298864 h 2119745"/>
              <a:gd name="connsiteX75" fmla="*/ 51973 w 3574637"/>
              <a:gd name="connsiteY75" fmla="*/ 1361209 h 2119745"/>
              <a:gd name="connsiteX76" fmla="*/ 62364 w 3574637"/>
              <a:gd name="connsiteY76" fmla="*/ 1392382 h 2119745"/>
              <a:gd name="connsiteX77" fmla="*/ 83145 w 3574637"/>
              <a:gd name="connsiteY77" fmla="*/ 1444336 h 2119745"/>
              <a:gd name="connsiteX78" fmla="*/ 135100 w 3574637"/>
              <a:gd name="connsiteY78" fmla="*/ 1569027 h 2119745"/>
              <a:gd name="connsiteX79" fmla="*/ 197445 w 3574637"/>
              <a:gd name="connsiteY79" fmla="*/ 1631373 h 2119745"/>
              <a:gd name="connsiteX80" fmla="*/ 218227 w 3574637"/>
              <a:gd name="connsiteY80" fmla="*/ 1662545 h 2119745"/>
              <a:gd name="connsiteX81" fmla="*/ 332527 w 3574637"/>
              <a:gd name="connsiteY81" fmla="*/ 1641764 h 2119745"/>
              <a:gd name="connsiteX82" fmla="*/ 363700 w 3574637"/>
              <a:gd name="connsiteY82" fmla="*/ 1631373 h 2119745"/>
              <a:gd name="connsiteX83" fmla="*/ 415655 w 3574637"/>
              <a:gd name="connsiteY83" fmla="*/ 1600200 h 2119745"/>
              <a:gd name="connsiteX84" fmla="*/ 446827 w 3574637"/>
              <a:gd name="connsiteY84" fmla="*/ 1569027 h 2119745"/>
              <a:gd name="connsiteX85" fmla="*/ 488391 w 3574637"/>
              <a:gd name="connsiteY85" fmla="*/ 1506682 h 2119745"/>
              <a:gd name="connsiteX86" fmla="*/ 478000 w 3574637"/>
              <a:gd name="connsiteY86" fmla="*/ 1298864 h 2119745"/>
              <a:gd name="connsiteX87" fmla="*/ 436436 w 3574637"/>
              <a:gd name="connsiteY87" fmla="*/ 1236518 h 2119745"/>
              <a:gd name="connsiteX88" fmla="*/ 415655 w 3574637"/>
              <a:gd name="connsiteY88" fmla="*/ 1163782 h 2119745"/>
              <a:gd name="connsiteX89" fmla="*/ 374091 w 3574637"/>
              <a:gd name="connsiteY89" fmla="*/ 1101436 h 2119745"/>
              <a:gd name="connsiteX90" fmla="*/ 342918 w 3574637"/>
              <a:gd name="connsiteY90" fmla="*/ 1007918 h 2119745"/>
              <a:gd name="connsiteX91" fmla="*/ 249400 w 3574637"/>
              <a:gd name="connsiteY91" fmla="*/ 862445 h 2119745"/>
              <a:gd name="connsiteX92" fmla="*/ 228618 w 3574637"/>
              <a:gd name="connsiteY92" fmla="*/ 810491 h 2119745"/>
              <a:gd name="connsiteX93" fmla="*/ 197445 w 3574637"/>
              <a:gd name="connsiteY93" fmla="*/ 758536 h 2119745"/>
              <a:gd name="connsiteX94" fmla="*/ 187055 w 3574637"/>
              <a:gd name="connsiteY94" fmla="*/ 706582 h 2119745"/>
              <a:gd name="connsiteX95" fmla="*/ 166273 w 3574637"/>
              <a:gd name="connsiteY95" fmla="*/ 665018 h 2119745"/>
              <a:gd name="connsiteX96" fmla="*/ 155882 w 3574637"/>
              <a:gd name="connsiteY96" fmla="*/ 633845 h 2119745"/>
              <a:gd name="connsiteX97" fmla="*/ 135100 w 3574637"/>
              <a:gd name="connsiteY97" fmla="*/ 467591 h 2119745"/>
              <a:gd name="connsiteX98" fmla="*/ 124709 w 3574637"/>
              <a:gd name="connsiteY98" fmla="*/ 415636 h 2119745"/>
              <a:gd name="connsiteX99" fmla="*/ 135100 w 3574637"/>
              <a:gd name="connsiteY99" fmla="*/ 83127 h 2119745"/>
              <a:gd name="connsiteX100" fmla="*/ 187055 w 3574637"/>
              <a:gd name="connsiteY100" fmla="*/ 0 h 2119745"/>
              <a:gd name="connsiteX101" fmla="*/ 259791 w 3574637"/>
              <a:gd name="connsiteY101" fmla="*/ 10391 h 2119745"/>
              <a:gd name="connsiteX102" fmla="*/ 322136 w 3574637"/>
              <a:gd name="connsiteY102" fmla="*/ 51954 h 2119745"/>
              <a:gd name="connsiteX103" fmla="*/ 394873 w 3574637"/>
              <a:gd name="connsiteY103" fmla="*/ 166254 h 2119745"/>
              <a:gd name="connsiteX104" fmla="*/ 415655 w 3574637"/>
              <a:gd name="connsiteY104" fmla="*/ 197427 h 2119745"/>
              <a:gd name="connsiteX105" fmla="*/ 478000 w 3574637"/>
              <a:gd name="connsiteY105" fmla="*/ 290945 h 2119745"/>
              <a:gd name="connsiteX106" fmla="*/ 498782 w 3574637"/>
              <a:gd name="connsiteY106" fmla="*/ 332509 h 2119745"/>
              <a:gd name="connsiteX107" fmla="*/ 529955 w 3574637"/>
              <a:gd name="connsiteY107" fmla="*/ 405245 h 2119745"/>
              <a:gd name="connsiteX108" fmla="*/ 561127 w 3574637"/>
              <a:gd name="connsiteY108" fmla="*/ 426027 h 2119745"/>
              <a:gd name="connsiteX109" fmla="*/ 581909 w 3574637"/>
              <a:gd name="connsiteY109" fmla="*/ 509154 h 2119745"/>
              <a:gd name="connsiteX110" fmla="*/ 592300 w 3574637"/>
              <a:gd name="connsiteY110" fmla="*/ 540327 h 2119745"/>
              <a:gd name="connsiteX111" fmla="*/ 581909 w 3574637"/>
              <a:gd name="connsiteY111" fmla="*/ 706582 h 2119745"/>
              <a:gd name="connsiteX112" fmla="*/ 519564 w 3574637"/>
              <a:gd name="connsiteY112" fmla="*/ 852054 h 2119745"/>
              <a:gd name="connsiteX113" fmla="*/ 509173 w 3574637"/>
              <a:gd name="connsiteY113" fmla="*/ 904009 h 2119745"/>
              <a:gd name="connsiteX114" fmla="*/ 488391 w 3574637"/>
              <a:gd name="connsiteY114" fmla="*/ 935182 h 2119745"/>
              <a:gd name="connsiteX115" fmla="*/ 478000 w 3574637"/>
              <a:gd name="connsiteY115" fmla="*/ 997527 h 2119745"/>
              <a:gd name="connsiteX116" fmla="*/ 467609 w 3574637"/>
              <a:gd name="connsiteY116" fmla="*/ 1039091 h 2119745"/>
              <a:gd name="connsiteX117" fmla="*/ 478000 w 3574637"/>
              <a:gd name="connsiteY117" fmla="*/ 1226127 h 2119745"/>
              <a:gd name="connsiteX118" fmla="*/ 571518 w 3574637"/>
              <a:gd name="connsiteY118" fmla="*/ 1309254 h 2119745"/>
              <a:gd name="connsiteX119" fmla="*/ 602691 w 3574637"/>
              <a:gd name="connsiteY119" fmla="*/ 1340427 h 2119745"/>
              <a:gd name="connsiteX120" fmla="*/ 633864 w 3574637"/>
              <a:gd name="connsiteY120" fmla="*/ 1423554 h 2119745"/>
              <a:gd name="connsiteX121" fmla="*/ 623473 w 3574637"/>
              <a:gd name="connsiteY121" fmla="*/ 1527464 h 2119745"/>
              <a:gd name="connsiteX122" fmla="*/ 581909 w 3574637"/>
              <a:gd name="connsiteY122" fmla="*/ 1569027 h 2119745"/>
              <a:gd name="connsiteX123" fmla="*/ 509173 w 3574637"/>
              <a:gd name="connsiteY123" fmla="*/ 1652154 h 2119745"/>
              <a:gd name="connsiteX124" fmla="*/ 467609 w 3574637"/>
              <a:gd name="connsiteY124" fmla="*/ 1662545 h 2119745"/>
              <a:gd name="connsiteX125" fmla="*/ 426045 w 3574637"/>
              <a:gd name="connsiteY125" fmla="*/ 1693718 h 2119745"/>
              <a:gd name="connsiteX126" fmla="*/ 363700 w 3574637"/>
              <a:gd name="connsiteY126" fmla="*/ 1714500 h 2119745"/>
              <a:gd name="connsiteX127" fmla="*/ 280573 w 3574637"/>
              <a:gd name="connsiteY127" fmla="*/ 1818409 h 2119745"/>
              <a:gd name="connsiteX128" fmla="*/ 270182 w 3574637"/>
              <a:gd name="connsiteY128" fmla="*/ 1849582 h 2119745"/>
              <a:gd name="connsiteX129" fmla="*/ 353309 w 3574637"/>
              <a:gd name="connsiteY129" fmla="*/ 2015836 h 2119745"/>
              <a:gd name="connsiteX130" fmla="*/ 415655 w 3574637"/>
              <a:gd name="connsiteY130" fmla="*/ 2026227 h 2119745"/>
              <a:gd name="connsiteX131" fmla="*/ 498782 w 3574637"/>
              <a:gd name="connsiteY131" fmla="*/ 2047009 h 2119745"/>
              <a:gd name="connsiteX132" fmla="*/ 706600 w 3574637"/>
              <a:gd name="connsiteY132" fmla="*/ 2036618 h 2119745"/>
              <a:gd name="connsiteX133" fmla="*/ 737773 w 3574637"/>
              <a:gd name="connsiteY133" fmla="*/ 2015836 h 2119745"/>
              <a:gd name="connsiteX134" fmla="*/ 779336 w 3574637"/>
              <a:gd name="connsiteY134" fmla="*/ 2005445 h 2119745"/>
              <a:gd name="connsiteX135" fmla="*/ 810509 w 3574637"/>
              <a:gd name="connsiteY135" fmla="*/ 1974273 h 2119745"/>
              <a:gd name="connsiteX136" fmla="*/ 852073 w 3574637"/>
              <a:gd name="connsiteY136" fmla="*/ 1870364 h 2119745"/>
              <a:gd name="connsiteX137" fmla="*/ 883245 w 3574637"/>
              <a:gd name="connsiteY137" fmla="*/ 1787236 h 2119745"/>
              <a:gd name="connsiteX138" fmla="*/ 904027 w 3574637"/>
              <a:gd name="connsiteY138" fmla="*/ 1745673 h 2119745"/>
              <a:gd name="connsiteX139" fmla="*/ 924809 w 3574637"/>
              <a:gd name="connsiteY139" fmla="*/ 1610591 h 2119745"/>
              <a:gd name="connsiteX140" fmla="*/ 945591 w 3574637"/>
              <a:gd name="connsiteY140" fmla="*/ 1569027 h 2119745"/>
              <a:gd name="connsiteX141" fmla="*/ 966373 w 3574637"/>
              <a:gd name="connsiteY141" fmla="*/ 1475509 h 2119745"/>
              <a:gd name="connsiteX142" fmla="*/ 976764 w 3574637"/>
              <a:gd name="connsiteY142" fmla="*/ 1402773 h 2119745"/>
              <a:gd name="connsiteX143" fmla="*/ 1007936 w 3574637"/>
              <a:gd name="connsiteY143" fmla="*/ 1330036 h 2119745"/>
              <a:gd name="connsiteX144" fmla="*/ 1059891 w 3574637"/>
              <a:gd name="connsiteY144" fmla="*/ 1267691 h 2119745"/>
              <a:gd name="connsiteX145" fmla="*/ 1080673 w 3574637"/>
              <a:gd name="connsiteY145" fmla="*/ 1236518 h 2119745"/>
              <a:gd name="connsiteX146" fmla="*/ 1122236 w 3574637"/>
              <a:gd name="connsiteY146" fmla="*/ 1215736 h 2119745"/>
              <a:gd name="connsiteX147" fmla="*/ 1174191 w 3574637"/>
              <a:gd name="connsiteY147" fmla="*/ 1184564 h 2119745"/>
              <a:gd name="connsiteX148" fmla="*/ 1215755 w 3574637"/>
              <a:gd name="connsiteY148" fmla="*/ 1174173 h 2119745"/>
              <a:gd name="connsiteX149" fmla="*/ 1246927 w 3574637"/>
              <a:gd name="connsiteY149" fmla="*/ 1163782 h 2119745"/>
              <a:gd name="connsiteX150" fmla="*/ 1808036 w 3574637"/>
              <a:gd name="connsiteY150" fmla="*/ 1184564 h 2119745"/>
              <a:gd name="connsiteX151" fmla="*/ 1839209 w 3574637"/>
              <a:gd name="connsiteY151" fmla="*/ 1194954 h 2119745"/>
              <a:gd name="connsiteX152" fmla="*/ 1870382 w 3574637"/>
              <a:gd name="connsiteY152" fmla="*/ 1226127 h 2119745"/>
              <a:gd name="connsiteX153" fmla="*/ 1901555 w 3574637"/>
              <a:gd name="connsiteY153" fmla="*/ 1236518 h 2119745"/>
              <a:gd name="connsiteX154" fmla="*/ 1943118 w 3574637"/>
              <a:gd name="connsiteY154" fmla="*/ 1340427 h 2119745"/>
              <a:gd name="connsiteX155" fmla="*/ 1963900 w 3574637"/>
              <a:gd name="connsiteY155" fmla="*/ 1381991 h 2119745"/>
              <a:gd name="connsiteX156" fmla="*/ 1995073 w 3574637"/>
              <a:gd name="connsiteY156" fmla="*/ 1475509 h 2119745"/>
              <a:gd name="connsiteX157" fmla="*/ 2047027 w 3574637"/>
              <a:gd name="connsiteY157" fmla="*/ 1558636 h 2119745"/>
              <a:gd name="connsiteX158" fmla="*/ 2078200 w 3574637"/>
              <a:gd name="connsiteY158" fmla="*/ 1672936 h 2119745"/>
              <a:gd name="connsiteX159" fmla="*/ 2098982 w 3574637"/>
              <a:gd name="connsiteY159" fmla="*/ 1704109 h 2119745"/>
              <a:gd name="connsiteX160" fmla="*/ 2119764 w 3574637"/>
              <a:gd name="connsiteY160" fmla="*/ 1787236 h 2119745"/>
              <a:gd name="connsiteX161" fmla="*/ 2140545 w 3574637"/>
              <a:gd name="connsiteY161" fmla="*/ 1818409 h 2119745"/>
              <a:gd name="connsiteX162" fmla="*/ 2171718 w 3574637"/>
              <a:gd name="connsiteY162" fmla="*/ 1870364 h 2119745"/>
              <a:gd name="connsiteX163" fmla="*/ 2182109 w 3574637"/>
              <a:gd name="connsiteY163" fmla="*/ 1911927 h 2119745"/>
              <a:gd name="connsiteX164" fmla="*/ 2223673 w 3574637"/>
              <a:gd name="connsiteY164" fmla="*/ 1984664 h 2119745"/>
              <a:gd name="connsiteX165" fmla="*/ 2265236 w 3574637"/>
              <a:gd name="connsiteY165" fmla="*/ 2026227 h 2119745"/>
              <a:gd name="connsiteX166" fmla="*/ 2317191 w 3574637"/>
              <a:gd name="connsiteY166" fmla="*/ 2067791 h 2119745"/>
              <a:gd name="connsiteX167" fmla="*/ 2348364 w 3574637"/>
              <a:gd name="connsiteY167" fmla="*/ 2098964 h 2119745"/>
              <a:gd name="connsiteX168" fmla="*/ 2462664 w 3574637"/>
              <a:gd name="connsiteY168" fmla="*/ 2119745 h 2119745"/>
              <a:gd name="connsiteX169" fmla="*/ 2732827 w 3574637"/>
              <a:gd name="connsiteY169" fmla="*/ 2109354 h 2119745"/>
              <a:gd name="connsiteX170" fmla="*/ 2795173 w 3574637"/>
              <a:gd name="connsiteY170" fmla="*/ 2098964 h 2119745"/>
              <a:gd name="connsiteX171" fmla="*/ 2857518 w 3574637"/>
              <a:gd name="connsiteY171" fmla="*/ 2067791 h 2119745"/>
              <a:gd name="connsiteX172" fmla="*/ 2971818 w 3574637"/>
              <a:gd name="connsiteY172" fmla="*/ 2036618 h 2119745"/>
              <a:gd name="connsiteX173" fmla="*/ 3034164 w 3574637"/>
              <a:gd name="connsiteY173" fmla="*/ 2005445 h 2119745"/>
              <a:gd name="connsiteX174" fmla="*/ 3106900 w 3574637"/>
              <a:gd name="connsiteY174" fmla="*/ 1984664 h 2119745"/>
              <a:gd name="connsiteX175" fmla="*/ 3241982 w 3574637"/>
              <a:gd name="connsiteY175" fmla="*/ 1943100 h 2119745"/>
              <a:gd name="connsiteX176" fmla="*/ 3283545 w 3574637"/>
              <a:gd name="connsiteY176" fmla="*/ 1911927 h 2119745"/>
              <a:gd name="connsiteX177" fmla="*/ 3356282 w 3574637"/>
              <a:gd name="connsiteY177" fmla="*/ 1818409 h 2119745"/>
              <a:gd name="connsiteX178" fmla="*/ 3377064 w 3574637"/>
              <a:gd name="connsiteY178" fmla="*/ 1756064 h 2119745"/>
              <a:gd name="connsiteX179" fmla="*/ 3387455 w 3574637"/>
              <a:gd name="connsiteY179" fmla="*/ 1714500 h 2119745"/>
              <a:gd name="connsiteX180" fmla="*/ 3418627 w 3574637"/>
              <a:gd name="connsiteY180" fmla="*/ 1610591 h 2119745"/>
              <a:gd name="connsiteX181" fmla="*/ 3397845 w 3574637"/>
              <a:gd name="connsiteY181" fmla="*/ 1298864 h 2119745"/>
              <a:gd name="connsiteX182" fmla="*/ 3345891 w 3574637"/>
              <a:gd name="connsiteY182" fmla="*/ 1184564 h 2119745"/>
              <a:gd name="connsiteX183" fmla="*/ 3293936 w 3574637"/>
              <a:gd name="connsiteY183" fmla="*/ 1070264 h 2119745"/>
              <a:gd name="connsiteX184" fmla="*/ 3210809 w 3574637"/>
              <a:gd name="connsiteY184" fmla="*/ 997527 h 2119745"/>
              <a:gd name="connsiteX185" fmla="*/ 3127682 w 3574637"/>
              <a:gd name="connsiteY185" fmla="*/ 955964 h 2119745"/>
              <a:gd name="connsiteX186" fmla="*/ 3044555 w 3574637"/>
              <a:gd name="connsiteY186" fmla="*/ 914400 h 2119745"/>
              <a:gd name="connsiteX187" fmla="*/ 2992600 w 3574637"/>
              <a:gd name="connsiteY187" fmla="*/ 883227 h 2119745"/>
              <a:gd name="connsiteX188" fmla="*/ 2919864 w 3574637"/>
              <a:gd name="connsiteY188" fmla="*/ 862445 h 2119745"/>
              <a:gd name="connsiteX189" fmla="*/ 2743218 w 3574637"/>
              <a:gd name="connsiteY189" fmla="*/ 904009 h 2119745"/>
              <a:gd name="connsiteX190" fmla="*/ 2691264 w 3574637"/>
              <a:gd name="connsiteY190" fmla="*/ 945573 h 2119745"/>
              <a:gd name="connsiteX191" fmla="*/ 2576964 w 3574637"/>
              <a:gd name="connsiteY191" fmla="*/ 1070264 h 2119745"/>
              <a:gd name="connsiteX192" fmla="*/ 2483445 w 3574637"/>
              <a:gd name="connsiteY192" fmla="*/ 1174173 h 2119745"/>
              <a:gd name="connsiteX193" fmla="*/ 2452273 w 3574637"/>
              <a:gd name="connsiteY193" fmla="*/ 1236518 h 2119745"/>
              <a:gd name="connsiteX194" fmla="*/ 2421100 w 3574637"/>
              <a:gd name="connsiteY194" fmla="*/ 1267691 h 2119745"/>
              <a:gd name="connsiteX195" fmla="*/ 2369145 w 3574637"/>
              <a:gd name="connsiteY195" fmla="*/ 1350818 h 2119745"/>
              <a:gd name="connsiteX196" fmla="*/ 2337973 w 3574637"/>
              <a:gd name="connsiteY196" fmla="*/ 1392382 h 2119745"/>
              <a:gd name="connsiteX197" fmla="*/ 2296409 w 3574637"/>
              <a:gd name="connsiteY197" fmla="*/ 1485900 h 2119745"/>
              <a:gd name="connsiteX198" fmla="*/ 2265236 w 3574637"/>
              <a:gd name="connsiteY198" fmla="*/ 1506682 h 2119745"/>
              <a:gd name="connsiteX199" fmla="*/ 2213282 w 3574637"/>
              <a:gd name="connsiteY199" fmla="*/ 1579418 h 2119745"/>
              <a:gd name="connsiteX200" fmla="*/ 2150936 w 3574637"/>
              <a:gd name="connsiteY200" fmla="*/ 1672936 h 2119745"/>
              <a:gd name="connsiteX201" fmla="*/ 2057418 w 3574637"/>
              <a:gd name="connsiteY201" fmla="*/ 1818409 h 2119745"/>
              <a:gd name="connsiteX202" fmla="*/ 2036636 w 3574637"/>
              <a:gd name="connsiteY202" fmla="*/ 1849582 h 2119745"/>
              <a:gd name="connsiteX203" fmla="*/ 1974291 w 3574637"/>
              <a:gd name="connsiteY203" fmla="*/ 1953491 h 2119745"/>
              <a:gd name="connsiteX204" fmla="*/ 1911945 w 3574637"/>
              <a:gd name="connsiteY204" fmla="*/ 1974273 h 2119745"/>
              <a:gd name="connsiteX205" fmla="*/ 1756082 w 3574637"/>
              <a:gd name="connsiteY205" fmla="*/ 1953491 h 2119745"/>
              <a:gd name="connsiteX206" fmla="*/ 1714518 w 3574637"/>
              <a:gd name="connsiteY206" fmla="*/ 1932709 h 2119745"/>
              <a:gd name="connsiteX207" fmla="*/ 1641782 w 3574637"/>
              <a:gd name="connsiteY207" fmla="*/ 1901536 h 2119745"/>
              <a:gd name="connsiteX208" fmla="*/ 1621000 w 3574637"/>
              <a:gd name="connsiteY208" fmla="*/ 1870364 h 2119745"/>
              <a:gd name="connsiteX209" fmla="*/ 1558655 w 3574637"/>
              <a:gd name="connsiteY209" fmla="*/ 1839191 h 2119745"/>
              <a:gd name="connsiteX210" fmla="*/ 1496309 w 3574637"/>
              <a:gd name="connsiteY210" fmla="*/ 1745673 h 2119745"/>
              <a:gd name="connsiteX211" fmla="*/ 1433964 w 3574637"/>
              <a:gd name="connsiteY211" fmla="*/ 1620982 h 2119745"/>
              <a:gd name="connsiteX212" fmla="*/ 1392400 w 3574637"/>
              <a:gd name="connsiteY212" fmla="*/ 1506682 h 2119745"/>
              <a:gd name="connsiteX213" fmla="*/ 1392400 w 3574637"/>
              <a:gd name="connsiteY213" fmla="*/ 1309254 h 2119745"/>
              <a:gd name="connsiteX214" fmla="*/ 1527482 w 3574637"/>
              <a:gd name="connsiteY214" fmla="*/ 1091045 h 2119745"/>
              <a:gd name="connsiteX215" fmla="*/ 1569045 w 3574637"/>
              <a:gd name="connsiteY215" fmla="*/ 1018309 h 2119745"/>
              <a:gd name="connsiteX216" fmla="*/ 1662564 w 3574637"/>
              <a:gd name="connsiteY216" fmla="*/ 883227 h 2119745"/>
              <a:gd name="connsiteX217" fmla="*/ 1714518 w 3574637"/>
              <a:gd name="connsiteY217" fmla="*/ 820882 h 2119745"/>
              <a:gd name="connsiteX218" fmla="*/ 1787255 w 3574637"/>
              <a:gd name="connsiteY218" fmla="*/ 737754 h 2119745"/>
              <a:gd name="connsiteX219" fmla="*/ 1808036 w 3574637"/>
              <a:gd name="connsiteY219" fmla="*/ 696191 h 2119745"/>
              <a:gd name="connsiteX220" fmla="*/ 1922336 w 3574637"/>
              <a:gd name="connsiteY220" fmla="*/ 654627 h 2119745"/>
              <a:gd name="connsiteX221" fmla="*/ 1953509 w 3574637"/>
              <a:gd name="connsiteY221" fmla="*/ 644236 h 2119745"/>
              <a:gd name="connsiteX222" fmla="*/ 2088591 w 3574637"/>
              <a:gd name="connsiteY222" fmla="*/ 633845 h 2119745"/>
              <a:gd name="connsiteX223" fmla="*/ 2202891 w 3574637"/>
              <a:gd name="connsiteY223" fmla="*/ 644236 h 2119745"/>
              <a:gd name="connsiteX224" fmla="*/ 2254845 w 3574637"/>
              <a:gd name="connsiteY224" fmla="*/ 675409 h 2119745"/>
              <a:gd name="connsiteX225" fmla="*/ 2348364 w 3574637"/>
              <a:gd name="connsiteY225" fmla="*/ 706582 h 2119745"/>
              <a:gd name="connsiteX226" fmla="*/ 2379536 w 3574637"/>
              <a:gd name="connsiteY226" fmla="*/ 716973 h 2119745"/>
              <a:gd name="connsiteX227" fmla="*/ 2431491 w 3574637"/>
              <a:gd name="connsiteY227" fmla="*/ 748145 h 2119745"/>
              <a:gd name="connsiteX228" fmla="*/ 2545791 w 3574637"/>
              <a:gd name="connsiteY228" fmla="*/ 800100 h 2119745"/>
              <a:gd name="connsiteX229" fmla="*/ 2618527 w 3574637"/>
              <a:gd name="connsiteY229" fmla="*/ 820882 h 2119745"/>
              <a:gd name="connsiteX230" fmla="*/ 2743218 w 3574637"/>
              <a:gd name="connsiteY230" fmla="*/ 862445 h 2119745"/>
              <a:gd name="connsiteX231" fmla="*/ 2826345 w 3574637"/>
              <a:gd name="connsiteY231" fmla="*/ 883227 h 2119745"/>
              <a:gd name="connsiteX232" fmla="*/ 3127682 w 3574637"/>
              <a:gd name="connsiteY232" fmla="*/ 872836 h 2119745"/>
              <a:gd name="connsiteX233" fmla="*/ 3190027 w 3574637"/>
              <a:gd name="connsiteY233" fmla="*/ 831273 h 2119745"/>
              <a:gd name="connsiteX234" fmla="*/ 3210809 w 3574637"/>
              <a:gd name="connsiteY234" fmla="*/ 737754 h 2119745"/>
              <a:gd name="connsiteX235" fmla="*/ 3200418 w 3574637"/>
              <a:gd name="connsiteY235" fmla="*/ 613064 h 2119745"/>
              <a:gd name="connsiteX236" fmla="*/ 3158855 w 3574637"/>
              <a:gd name="connsiteY236" fmla="*/ 550718 h 2119745"/>
              <a:gd name="connsiteX237" fmla="*/ 3127682 w 3574637"/>
              <a:gd name="connsiteY237" fmla="*/ 509154 h 2119745"/>
              <a:gd name="connsiteX238" fmla="*/ 3106900 w 3574637"/>
              <a:gd name="connsiteY238" fmla="*/ 477982 h 2119745"/>
              <a:gd name="connsiteX239" fmla="*/ 3002991 w 3574637"/>
              <a:gd name="connsiteY239" fmla="*/ 426027 h 2119745"/>
              <a:gd name="connsiteX240" fmla="*/ 2971818 w 3574637"/>
              <a:gd name="connsiteY240" fmla="*/ 405245 h 2119745"/>
              <a:gd name="connsiteX241" fmla="*/ 2867909 w 3574637"/>
              <a:gd name="connsiteY241" fmla="*/ 394854 h 2119745"/>
              <a:gd name="connsiteX242" fmla="*/ 2826345 w 3574637"/>
              <a:gd name="connsiteY242" fmla="*/ 374073 h 2119745"/>
              <a:gd name="connsiteX243" fmla="*/ 2462664 w 3574637"/>
              <a:gd name="connsiteY243" fmla="*/ 384464 h 2119745"/>
              <a:gd name="connsiteX244" fmla="*/ 2421100 w 3574637"/>
              <a:gd name="connsiteY244" fmla="*/ 405245 h 2119745"/>
              <a:gd name="connsiteX245" fmla="*/ 2296409 w 3574637"/>
              <a:gd name="connsiteY245" fmla="*/ 446809 h 2119745"/>
              <a:gd name="connsiteX246" fmla="*/ 2213282 w 3574637"/>
              <a:gd name="connsiteY246" fmla="*/ 488373 h 2119745"/>
              <a:gd name="connsiteX247" fmla="*/ 1953509 w 3574637"/>
              <a:gd name="connsiteY247" fmla="*/ 477982 h 2119745"/>
              <a:gd name="connsiteX248" fmla="*/ 1891164 w 3574637"/>
              <a:gd name="connsiteY248" fmla="*/ 467591 h 2119745"/>
              <a:gd name="connsiteX249" fmla="*/ 1818427 w 3574637"/>
              <a:gd name="connsiteY249" fmla="*/ 457200 h 2119745"/>
              <a:gd name="connsiteX250" fmla="*/ 1828818 w 3574637"/>
              <a:gd name="connsiteY250" fmla="*/ 311727 h 2119745"/>
              <a:gd name="connsiteX251" fmla="*/ 1839209 w 3574637"/>
              <a:gd name="connsiteY251" fmla="*/ 280554 h 2119745"/>
              <a:gd name="connsiteX252" fmla="*/ 1880773 w 3574637"/>
              <a:gd name="connsiteY252" fmla="*/ 270164 h 2119745"/>
              <a:gd name="connsiteX253" fmla="*/ 1911945 w 3574637"/>
              <a:gd name="connsiteY253" fmla="*/ 249382 h 2119745"/>
              <a:gd name="connsiteX254" fmla="*/ 1953509 w 3574637"/>
              <a:gd name="connsiteY254" fmla="*/ 238991 h 2119745"/>
              <a:gd name="connsiteX255" fmla="*/ 2026245 w 3574637"/>
              <a:gd name="connsiteY255" fmla="*/ 218209 h 2119745"/>
              <a:gd name="connsiteX256" fmla="*/ 3054945 w 3574637"/>
              <a:gd name="connsiteY256" fmla="*/ 238991 h 2119745"/>
              <a:gd name="connsiteX257" fmla="*/ 3117291 w 3574637"/>
              <a:gd name="connsiteY257" fmla="*/ 259773 h 2119745"/>
              <a:gd name="connsiteX258" fmla="*/ 3190027 w 3574637"/>
              <a:gd name="connsiteY258" fmla="*/ 290945 h 2119745"/>
              <a:gd name="connsiteX259" fmla="*/ 3231591 w 3574637"/>
              <a:gd name="connsiteY259" fmla="*/ 301336 h 2119745"/>
              <a:gd name="connsiteX260" fmla="*/ 3273155 w 3574637"/>
              <a:gd name="connsiteY260" fmla="*/ 322118 h 2119745"/>
              <a:gd name="connsiteX261" fmla="*/ 3377064 w 3574637"/>
              <a:gd name="connsiteY261" fmla="*/ 353291 h 2119745"/>
              <a:gd name="connsiteX262" fmla="*/ 3501755 w 3574637"/>
              <a:gd name="connsiteY262" fmla="*/ 342900 h 2119745"/>
              <a:gd name="connsiteX263" fmla="*/ 3543318 w 3574637"/>
              <a:gd name="connsiteY263" fmla="*/ 259773 h 2119745"/>
              <a:gd name="connsiteX264" fmla="*/ 3553709 w 3574637"/>
              <a:gd name="connsiteY264" fmla="*/ 228600 h 2119745"/>
              <a:gd name="connsiteX265" fmla="*/ 3564100 w 3574637"/>
              <a:gd name="connsiteY265" fmla="*/ 62345 h 2119745"/>
              <a:gd name="connsiteX266" fmla="*/ 3574491 w 3574637"/>
              <a:gd name="connsiteY266" fmla="*/ 10391 h 211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3574637" h="2119745">
                <a:moveTo>
                  <a:pt x="3449800" y="93518"/>
                </a:moveTo>
                <a:cubicBezTo>
                  <a:pt x="3075494" y="130949"/>
                  <a:pt x="3309872" y="111421"/>
                  <a:pt x="2504227" y="93518"/>
                </a:cubicBezTo>
                <a:cubicBezTo>
                  <a:pt x="2472870" y="92821"/>
                  <a:pt x="2441988" y="85444"/>
                  <a:pt x="2410709" y="83127"/>
                </a:cubicBezTo>
                <a:cubicBezTo>
                  <a:pt x="2348438" y="78514"/>
                  <a:pt x="2285993" y="76631"/>
                  <a:pt x="2223673" y="72736"/>
                </a:cubicBezTo>
                <a:lnTo>
                  <a:pt x="2078200" y="62345"/>
                </a:lnTo>
                <a:cubicBezTo>
                  <a:pt x="1896837" y="52269"/>
                  <a:pt x="1719895" y="47631"/>
                  <a:pt x="1537873" y="41564"/>
                </a:cubicBezTo>
                <a:cubicBezTo>
                  <a:pt x="1496309" y="38100"/>
                  <a:pt x="1454568" y="36346"/>
                  <a:pt x="1413182" y="31173"/>
                </a:cubicBezTo>
                <a:cubicBezTo>
                  <a:pt x="1399011" y="29402"/>
                  <a:pt x="1385899" y="20782"/>
                  <a:pt x="1371618" y="20782"/>
                </a:cubicBezTo>
                <a:cubicBezTo>
                  <a:pt x="1336809" y="20782"/>
                  <a:pt x="1302345" y="27709"/>
                  <a:pt x="1267709" y="31173"/>
                </a:cubicBezTo>
                <a:cubicBezTo>
                  <a:pt x="1248130" y="50751"/>
                  <a:pt x="1227329" y="67475"/>
                  <a:pt x="1215755" y="93518"/>
                </a:cubicBezTo>
                <a:cubicBezTo>
                  <a:pt x="1206858" y="113536"/>
                  <a:pt x="1194973" y="155864"/>
                  <a:pt x="1194973" y="155864"/>
                </a:cubicBezTo>
                <a:cubicBezTo>
                  <a:pt x="1198437" y="187037"/>
                  <a:pt x="1194646" y="219906"/>
                  <a:pt x="1205364" y="249382"/>
                </a:cubicBezTo>
                <a:cubicBezTo>
                  <a:pt x="1209632" y="261118"/>
                  <a:pt x="1227054" y="262037"/>
                  <a:pt x="1236536" y="270164"/>
                </a:cubicBezTo>
                <a:cubicBezTo>
                  <a:pt x="1310057" y="333182"/>
                  <a:pt x="1243970" y="294662"/>
                  <a:pt x="1319664" y="332509"/>
                </a:cubicBezTo>
                <a:cubicBezTo>
                  <a:pt x="1330055" y="342900"/>
                  <a:pt x="1338609" y="355531"/>
                  <a:pt x="1350836" y="363682"/>
                </a:cubicBezTo>
                <a:cubicBezTo>
                  <a:pt x="1359949" y="369758"/>
                  <a:pt x="1371941" y="369758"/>
                  <a:pt x="1382009" y="374073"/>
                </a:cubicBezTo>
                <a:cubicBezTo>
                  <a:pt x="1396246" y="380175"/>
                  <a:pt x="1409336" y="388752"/>
                  <a:pt x="1423573" y="394854"/>
                </a:cubicBezTo>
                <a:cubicBezTo>
                  <a:pt x="1433640" y="399168"/>
                  <a:pt x="1444949" y="400347"/>
                  <a:pt x="1454745" y="405245"/>
                </a:cubicBezTo>
                <a:cubicBezTo>
                  <a:pt x="1465915" y="410830"/>
                  <a:pt x="1474954" y="420047"/>
                  <a:pt x="1485918" y="426027"/>
                </a:cubicBezTo>
                <a:cubicBezTo>
                  <a:pt x="1513115" y="440862"/>
                  <a:pt x="1544261" y="449003"/>
                  <a:pt x="1569045" y="467591"/>
                </a:cubicBezTo>
                <a:lnTo>
                  <a:pt x="1652173" y="529936"/>
                </a:lnTo>
                <a:cubicBezTo>
                  <a:pt x="1702024" y="604713"/>
                  <a:pt x="1631431" y="512646"/>
                  <a:pt x="1735300" y="581891"/>
                </a:cubicBezTo>
                <a:cubicBezTo>
                  <a:pt x="1749710" y="591497"/>
                  <a:pt x="1756542" y="609266"/>
                  <a:pt x="1766473" y="623454"/>
                </a:cubicBezTo>
                <a:cubicBezTo>
                  <a:pt x="1780796" y="643916"/>
                  <a:pt x="1808036" y="685800"/>
                  <a:pt x="1808036" y="685800"/>
                </a:cubicBezTo>
                <a:cubicBezTo>
                  <a:pt x="1811500" y="699655"/>
                  <a:pt x="1818427" y="713083"/>
                  <a:pt x="1818427" y="727364"/>
                </a:cubicBezTo>
                <a:cubicBezTo>
                  <a:pt x="1818427" y="745025"/>
                  <a:pt x="1814376" y="762834"/>
                  <a:pt x="1808036" y="779318"/>
                </a:cubicBezTo>
                <a:cubicBezTo>
                  <a:pt x="1796915" y="808233"/>
                  <a:pt x="1783657" y="836668"/>
                  <a:pt x="1766473" y="862445"/>
                </a:cubicBezTo>
                <a:cubicBezTo>
                  <a:pt x="1737493" y="905915"/>
                  <a:pt x="1729504" y="932885"/>
                  <a:pt x="1683345" y="955964"/>
                </a:cubicBezTo>
                <a:cubicBezTo>
                  <a:pt x="1534926" y="1030173"/>
                  <a:pt x="1627590" y="978012"/>
                  <a:pt x="1537873" y="1007918"/>
                </a:cubicBezTo>
                <a:cubicBezTo>
                  <a:pt x="1520178" y="1013816"/>
                  <a:pt x="1503383" y="1022151"/>
                  <a:pt x="1485918" y="1028700"/>
                </a:cubicBezTo>
                <a:cubicBezTo>
                  <a:pt x="1475662" y="1032546"/>
                  <a:pt x="1465136" y="1035627"/>
                  <a:pt x="1454745" y="1039091"/>
                </a:cubicBezTo>
                <a:cubicBezTo>
                  <a:pt x="1427036" y="1035627"/>
                  <a:pt x="1398709" y="1035473"/>
                  <a:pt x="1371618" y="1028700"/>
                </a:cubicBezTo>
                <a:cubicBezTo>
                  <a:pt x="1356591" y="1024943"/>
                  <a:pt x="1344292" y="1014020"/>
                  <a:pt x="1330055" y="1007918"/>
                </a:cubicBezTo>
                <a:cubicBezTo>
                  <a:pt x="1319988" y="1003603"/>
                  <a:pt x="1309273" y="1000991"/>
                  <a:pt x="1298882" y="997527"/>
                </a:cubicBezTo>
                <a:cubicBezTo>
                  <a:pt x="1291955" y="987136"/>
                  <a:pt x="1287582" y="974481"/>
                  <a:pt x="1278100" y="966354"/>
                </a:cubicBezTo>
                <a:cubicBezTo>
                  <a:pt x="1262766" y="953211"/>
                  <a:pt x="1243271" y="945886"/>
                  <a:pt x="1226145" y="935182"/>
                </a:cubicBezTo>
                <a:cubicBezTo>
                  <a:pt x="1215555" y="928563"/>
                  <a:pt x="1203803" y="923231"/>
                  <a:pt x="1194973" y="914400"/>
                </a:cubicBezTo>
                <a:cubicBezTo>
                  <a:pt x="1182086" y="901513"/>
                  <a:pt x="1154817" y="859362"/>
                  <a:pt x="1143018" y="841664"/>
                </a:cubicBezTo>
                <a:cubicBezTo>
                  <a:pt x="1139554" y="827809"/>
                  <a:pt x="1131206" y="814310"/>
                  <a:pt x="1132627" y="800100"/>
                </a:cubicBezTo>
                <a:cubicBezTo>
                  <a:pt x="1134807" y="778303"/>
                  <a:pt x="1148096" y="759006"/>
                  <a:pt x="1153409" y="737754"/>
                </a:cubicBezTo>
                <a:cubicBezTo>
                  <a:pt x="1156873" y="723900"/>
                  <a:pt x="1156715" y="708590"/>
                  <a:pt x="1163800" y="696191"/>
                </a:cubicBezTo>
                <a:cubicBezTo>
                  <a:pt x="1171091" y="683432"/>
                  <a:pt x="1184582" y="675409"/>
                  <a:pt x="1194973" y="665018"/>
                </a:cubicBezTo>
                <a:cubicBezTo>
                  <a:pt x="1201900" y="644236"/>
                  <a:pt x="1209991" y="623807"/>
                  <a:pt x="1215755" y="602673"/>
                </a:cubicBezTo>
                <a:cubicBezTo>
                  <a:pt x="1220402" y="585634"/>
                  <a:pt x="1219944" y="567255"/>
                  <a:pt x="1226145" y="550718"/>
                </a:cubicBezTo>
                <a:cubicBezTo>
                  <a:pt x="1230530" y="539025"/>
                  <a:pt x="1240000" y="529936"/>
                  <a:pt x="1246927" y="519545"/>
                </a:cubicBezTo>
                <a:cubicBezTo>
                  <a:pt x="1243463" y="491836"/>
                  <a:pt x="1250097" y="460829"/>
                  <a:pt x="1236536" y="436418"/>
                </a:cubicBezTo>
                <a:cubicBezTo>
                  <a:pt x="1229601" y="423934"/>
                  <a:pt x="1208521" y="430543"/>
                  <a:pt x="1194973" y="426027"/>
                </a:cubicBezTo>
                <a:cubicBezTo>
                  <a:pt x="1177278" y="420129"/>
                  <a:pt x="1160336" y="412172"/>
                  <a:pt x="1143018" y="405245"/>
                </a:cubicBezTo>
                <a:cubicBezTo>
                  <a:pt x="1046036" y="408709"/>
                  <a:pt x="948928" y="409583"/>
                  <a:pt x="852073" y="415636"/>
                </a:cubicBezTo>
                <a:cubicBezTo>
                  <a:pt x="819196" y="417691"/>
                  <a:pt x="782761" y="437395"/>
                  <a:pt x="758555" y="457200"/>
                </a:cubicBezTo>
                <a:cubicBezTo>
                  <a:pt x="735808" y="475811"/>
                  <a:pt x="716991" y="498763"/>
                  <a:pt x="696209" y="519545"/>
                </a:cubicBezTo>
                <a:cubicBezTo>
                  <a:pt x="662727" y="553026"/>
                  <a:pt x="639985" y="572709"/>
                  <a:pt x="613082" y="613064"/>
                </a:cubicBezTo>
                <a:cubicBezTo>
                  <a:pt x="498987" y="784207"/>
                  <a:pt x="697263" y="514676"/>
                  <a:pt x="561127" y="696191"/>
                </a:cubicBezTo>
                <a:cubicBezTo>
                  <a:pt x="557663" y="720436"/>
                  <a:pt x="555539" y="744911"/>
                  <a:pt x="550736" y="768927"/>
                </a:cubicBezTo>
                <a:cubicBezTo>
                  <a:pt x="548588" y="779667"/>
                  <a:pt x="540345" y="789147"/>
                  <a:pt x="540345" y="800100"/>
                </a:cubicBezTo>
                <a:cubicBezTo>
                  <a:pt x="540345" y="834909"/>
                  <a:pt x="541767" y="870375"/>
                  <a:pt x="550736" y="904009"/>
                </a:cubicBezTo>
                <a:cubicBezTo>
                  <a:pt x="555940" y="923524"/>
                  <a:pt x="570706" y="939160"/>
                  <a:pt x="581909" y="955964"/>
                </a:cubicBezTo>
                <a:cubicBezTo>
                  <a:pt x="605361" y="991142"/>
                  <a:pt x="629277" y="1026050"/>
                  <a:pt x="654645" y="1059873"/>
                </a:cubicBezTo>
                <a:lnTo>
                  <a:pt x="716991" y="1143000"/>
                </a:lnTo>
                <a:lnTo>
                  <a:pt x="748164" y="1184564"/>
                </a:lnTo>
                <a:cubicBezTo>
                  <a:pt x="755091" y="1205346"/>
                  <a:pt x="778741" y="1227316"/>
                  <a:pt x="768945" y="1246909"/>
                </a:cubicBezTo>
                <a:cubicBezTo>
                  <a:pt x="755499" y="1273803"/>
                  <a:pt x="740599" y="1309801"/>
                  <a:pt x="716991" y="1330036"/>
                </a:cubicBezTo>
                <a:cubicBezTo>
                  <a:pt x="697410" y="1346819"/>
                  <a:pt x="667651" y="1352210"/>
                  <a:pt x="644255" y="1361209"/>
                </a:cubicBezTo>
                <a:cubicBezTo>
                  <a:pt x="593068" y="1380896"/>
                  <a:pt x="532833" y="1408600"/>
                  <a:pt x="478000" y="1423554"/>
                </a:cubicBezTo>
                <a:cubicBezTo>
                  <a:pt x="455178" y="1429778"/>
                  <a:pt x="384068" y="1440941"/>
                  <a:pt x="363700" y="1444336"/>
                </a:cubicBezTo>
                <a:cubicBezTo>
                  <a:pt x="318673" y="1440872"/>
                  <a:pt x="273430" y="1439546"/>
                  <a:pt x="228618" y="1433945"/>
                </a:cubicBezTo>
                <a:cubicBezTo>
                  <a:pt x="217750" y="1432586"/>
                  <a:pt x="205859" y="1430566"/>
                  <a:pt x="197445" y="1423554"/>
                </a:cubicBezTo>
                <a:cubicBezTo>
                  <a:pt x="184141" y="1412467"/>
                  <a:pt x="176204" y="1396178"/>
                  <a:pt x="166273" y="1381991"/>
                </a:cubicBezTo>
                <a:cubicBezTo>
                  <a:pt x="51599" y="1218171"/>
                  <a:pt x="162003" y="1383842"/>
                  <a:pt x="114318" y="1288473"/>
                </a:cubicBezTo>
                <a:cubicBezTo>
                  <a:pt x="74033" y="1207904"/>
                  <a:pt x="109262" y="1304478"/>
                  <a:pt x="83145" y="1226127"/>
                </a:cubicBezTo>
                <a:cubicBezTo>
                  <a:pt x="79682" y="1198418"/>
                  <a:pt x="74897" y="1170842"/>
                  <a:pt x="72755" y="1143000"/>
                </a:cubicBezTo>
                <a:cubicBezTo>
                  <a:pt x="56258" y="928533"/>
                  <a:pt x="83074" y="1018095"/>
                  <a:pt x="51973" y="924791"/>
                </a:cubicBezTo>
                <a:cubicBezTo>
                  <a:pt x="38118" y="938645"/>
                  <a:pt x="21797" y="950410"/>
                  <a:pt x="10409" y="966354"/>
                </a:cubicBezTo>
                <a:cubicBezTo>
                  <a:pt x="4043" y="975267"/>
                  <a:pt x="-324" y="986579"/>
                  <a:pt x="18" y="997527"/>
                </a:cubicBezTo>
                <a:cubicBezTo>
                  <a:pt x="3163" y="1098162"/>
                  <a:pt x="11402" y="1198619"/>
                  <a:pt x="20800" y="1298864"/>
                </a:cubicBezTo>
                <a:cubicBezTo>
                  <a:pt x="23813" y="1331007"/>
                  <a:pt x="38030" y="1333324"/>
                  <a:pt x="51973" y="1361209"/>
                </a:cubicBezTo>
                <a:cubicBezTo>
                  <a:pt x="56871" y="1371006"/>
                  <a:pt x="58518" y="1382126"/>
                  <a:pt x="62364" y="1392382"/>
                </a:cubicBezTo>
                <a:cubicBezTo>
                  <a:pt x="68913" y="1409846"/>
                  <a:pt x="76771" y="1426807"/>
                  <a:pt x="83145" y="1444336"/>
                </a:cubicBezTo>
                <a:cubicBezTo>
                  <a:pt x="98061" y="1485357"/>
                  <a:pt x="108144" y="1533086"/>
                  <a:pt x="135100" y="1569027"/>
                </a:cubicBezTo>
                <a:cubicBezTo>
                  <a:pt x="152734" y="1592539"/>
                  <a:pt x="181142" y="1606919"/>
                  <a:pt x="197445" y="1631373"/>
                </a:cubicBezTo>
                <a:lnTo>
                  <a:pt x="218227" y="1662545"/>
                </a:lnTo>
                <a:cubicBezTo>
                  <a:pt x="256327" y="1655618"/>
                  <a:pt x="294662" y="1649878"/>
                  <a:pt x="332527" y="1641764"/>
                </a:cubicBezTo>
                <a:cubicBezTo>
                  <a:pt x="343237" y="1639469"/>
                  <a:pt x="353903" y="1636271"/>
                  <a:pt x="363700" y="1631373"/>
                </a:cubicBezTo>
                <a:cubicBezTo>
                  <a:pt x="381764" y="1622341"/>
                  <a:pt x="399498" y="1612318"/>
                  <a:pt x="415655" y="1600200"/>
                </a:cubicBezTo>
                <a:cubicBezTo>
                  <a:pt x="427411" y="1591383"/>
                  <a:pt x="437805" y="1580626"/>
                  <a:pt x="446827" y="1569027"/>
                </a:cubicBezTo>
                <a:cubicBezTo>
                  <a:pt x="462161" y="1549312"/>
                  <a:pt x="474536" y="1527464"/>
                  <a:pt x="488391" y="1506682"/>
                </a:cubicBezTo>
                <a:cubicBezTo>
                  <a:pt x="484927" y="1437409"/>
                  <a:pt x="491098" y="1366975"/>
                  <a:pt x="478000" y="1298864"/>
                </a:cubicBezTo>
                <a:cubicBezTo>
                  <a:pt x="473283" y="1274337"/>
                  <a:pt x="446903" y="1259196"/>
                  <a:pt x="436436" y="1236518"/>
                </a:cubicBezTo>
                <a:cubicBezTo>
                  <a:pt x="425869" y="1213623"/>
                  <a:pt x="426222" y="1186677"/>
                  <a:pt x="415655" y="1163782"/>
                </a:cubicBezTo>
                <a:cubicBezTo>
                  <a:pt x="405188" y="1141104"/>
                  <a:pt x="384653" y="1124070"/>
                  <a:pt x="374091" y="1101436"/>
                </a:cubicBezTo>
                <a:cubicBezTo>
                  <a:pt x="360195" y="1071660"/>
                  <a:pt x="356088" y="1038022"/>
                  <a:pt x="342918" y="1007918"/>
                </a:cubicBezTo>
                <a:cubicBezTo>
                  <a:pt x="304249" y="919531"/>
                  <a:pt x="298725" y="947001"/>
                  <a:pt x="249400" y="862445"/>
                </a:cubicBezTo>
                <a:cubicBezTo>
                  <a:pt x="240002" y="846334"/>
                  <a:pt x="236960" y="827174"/>
                  <a:pt x="228618" y="810491"/>
                </a:cubicBezTo>
                <a:cubicBezTo>
                  <a:pt x="219586" y="792427"/>
                  <a:pt x="207836" y="775854"/>
                  <a:pt x="197445" y="758536"/>
                </a:cubicBezTo>
                <a:cubicBezTo>
                  <a:pt x="193982" y="741218"/>
                  <a:pt x="192640" y="723337"/>
                  <a:pt x="187055" y="706582"/>
                </a:cubicBezTo>
                <a:cubicBezTo>
                  <a:pt x="182157" y="691887"/>
                  <a:pt x="172375" y="679256"/>
                  <a:pt x="166273" y="665018"/>
                </a:cubicBezTo>
                <a:cubicBezTo>
                  <a:pt x="161958" y="654951"/>
                  <a:pt x="159346" y="644236"/>
                  <a:pt x="155882" y="633845"/>
                </a:cubicBezTo>
                <a:cubicBezTo>
                  <a:pt x="148955" y="578427"/>
                  <a:pt x="142998" y="522879"/>
                  <a:pt x="135100" y="467591"/>
                </a:cubicBezTo>
                <a:cubicBezTo>
                  <a:pt x="132602" y="450107"/>
                  <a:pt x="124709" y="433297"/>
                  <a:pt x="124709" y="415636"/>
                </a:cubicBezTo>
                <a:cubicBezTo>
                  <a:pt x="124709" y="304746"/>
                  <a:pt x="129115" y="193856"/>
                  <a:pt x="135100" y="83127"/>
                </a:cubicBezTo>
                <a:cubicBezTo>
                  <a:pt x="138401" y="22056"/>
                  <a:pt x="141645" y="34057"/>
                  <a:pt x="187055" y="0"/>
                </a:cubicBezTo>
                <a:cubicBezTo>
                  <a:pt x="211300" y="3464"/>
                  <a:pt x="236932" y="1599"/>
                  <a:pt x="259791" y="10391"/>
                </a:cubicBezTo>
                <a:cubicBezTo>
                  <a:pt x="283103" y="19357"/>
                  <a:pt x="322136" y="51954"/>
                  <a:pt x="322136" y="51954"/>
                </a:cubicBezTo>
                <a:cubicBezTo>
                  <a:pt x="377840" y="126226"/>
                  <a:pt x="332178" y="61764"/>
                  <a:pt x="394873" y="166254"/>
                </a:cubicBezTo>
                <a:cubicBezTo>
                  <a:pt x="401298" y="176963"/>
                  <a:pt x="409590" y="186510"/>
                  <a:pt x="415655" y="197427"/>
                </a:cubicBezTo>
                <a:cubicBezTo>
                  <a:pt x="462835" y="282353"/>
                  <a:pt x="424429" y="237376"/>
                  <a:pt x="478000" y="290945"/>
                </a:cubicBezTo>
                <a:cubicBezTo>
                  <a:pt x="484927" y="304800"/>
                  <a:pt x="492680" y="318271"/>
                  <a:pt x="498782" y="332509"/>
                </a:cubicBezTo>
                <a:cubicBezTo>
                  <a:pt x="510248" y="359262"/>
                  <a:pt x="509682" y="380917"/>
                  <a:pt x="529955" y="405245"/>
                </a:cubicBezTo>
                <a:cubicBezTo>
                  <a:pt x="537950" y="414839"/>
                  <a:pt x="550736" y="419100"/>
                  <a:pt x="561127" y="426027"/>
                </a:cubicBezTo>
                <a:cubicBezTo>
                  <a:pt x="568054" y="453736"/>
                  <a:pt x="574394" y="481599"/>
                  <a:pt x="581909" y="509154"/>
                </a:cubicBezTo>
                <a:cubicBezTo>
                  <a:pt x="584791" y="519721"/>
                  <a:pt x="592300" y="529374"/>
                  <a:pt x="592300" y="540327"/>
                </a:cubicBezTo>
                <a:cubicBezTo>
                  <a:pt x="592300" y="595853"/>
                  <a:pt x="590682" y="651753"/>
                  <a:pt x="581909" y="706582"/>
                </a:cubicBezTo>
                <a:cubicBezTo>
                  <a:pt x="570983" y="774870"/>
                  <a:pt x="551272" y="799207"/>
                  <a:pt x="519564" y="852054"/>
                </a:cubicBezTo>
                <a:cubicBezTo>
                  <a:pt x="516100" y="869372"/>
                  <a:pt x="515374" y="887472"/>
                  <a:pt x="509173" y="904009"/>
                </a:cubicBezTo>
                <a:cubicBezTo>
                  <a:pt x="504788" y="915702"/>
                  <a:pt x="492340" y="923334"/>
                  <a:pt x="488391" y="935182"/>
                </a:cubicBezTo>
                <a:cubicBezTo>
                  <a:pt x="481729" y="955169"/>
                  <a:pt x="482132" y="976868"/>
                  <a:pt x="478000" y="997527"/>
                </a:cubicBezTo>
                <a:cubicBezTo>
                  <a:pt x="475199" y="1011531"/>
                  <a:pt x="471073" y="1025236"/>
                  <a:pt x="467609" y="1039091"/>
                </a:cubicBezTo>
                <a:cubicBezTo>
                  <a:pt x="471073" y="1101436"/>
                  <a:pt x="460516" y="1166183"/>
                  <a:pt x="478000" y="1226127"/>
                </a:cubicBezTo>
                <a:cubicBezTo>
                  <a:pt x="490980" y="1270629"/>
                  <a:pt x="540619" y="1283505"/>
                  <a:pt x="571518" y="1309254"/>
                </a:cubicBezTo>
                <a:cubicBezTo>
                  <a:pt x="582807" y="1318661"/>
                  <a:pt x="594150" y="1328469"/>
                  <a:pt x="602691" y="1340427"/>
                </a:cubicBezTo>
                <a:cubicBezTo>
                  <a:pt x="623590" y="1369685"/>
                  <a:pt x="625496" y="1390085"/>
                  <a:pt x="633864" y="1423554"/>
                </a:cubicBezTo>
                <a:cubicBezTo>
                  <a:pt x="630400" y="1458191"/>
                  <a:pt x="635181" y="1494683"/>
                  <a:pt x="623473" y="1527464"/>
                </a:cubicBezTo>
                <a:cubicBezTo>
                  <a:pt x="616883" y="1545916"/>
                  <a:pt x="594926" y="1554383"/>
                  <a:pt x="581909" y="1569027"/>
                </a:cubicBezTo>
                <a:cubicBezTo>
                  <a:pt x="574455" y="1577412"/>
                  <a:pt x="527345" y="1641770"/>
                  <a:pt x="509173" y="1652154"/>
                </a:cubicBezTo>
                <a:cubicBezTo>
                  <a:pt x="496774" y="1659239"/>
                  <a:pt x="481464" y="1659081"/>
                  <a:pt x="467609" y="1662545"/>
                </a:cubicBezTo>
                <a:cubicBezTo>
                  <a:pt x="453754" y="1672936"/>
                  <a:pt x="441535" y="1685973"/>
                  <a:pt x="426045" y="1693718"/>
                </a:cubicBezTo>
                <a:cubicBezTo>
                  <a:pt x="406452" y="1703515"/>
                  <a:pt x="381927" y="1702349"/>
                  <a:pt x="363700" y="1714500"/>
                </a:cubicBezTo>
                <a:cubicBezTo>
                  <a:pt x="317935" y="1745010"/>
                  <a:pt x="299987" y="1773110"/>
                  <a:pt x="280573" y="1818409"/>
                </a:cubicBezTo>
                <a:cubicBezTo>
                  <a:pt x="276258" y="1828476"/>
                  <a:pt x="273646" y="1839191"/>
                  <a:pt x="270182" y="1849582"/>
                </a:cubicBezTo>
                <a:cubicBezTo>
                  <a:pt x="280985" y="1914398"/>
                  <a:pt x="264253" y="2000993"/>
                  <a:pt x="353309" y="2015836"/>
                </a:cubicBezTo>
                <a:cubicBezTo>
                  <a:pt x="374091" y="2019300"/>
                  <a:pt x="395054" y="2021812"/>
                  <a:pt x="415655" y="2026227"/>
                </a:cubicBezTo>
                <a:cubicBezTo>
                  <a:pt x="443583" y="2032212"/>
                  <a:pt x="498782" y="2047009"/>
                  <a:pt x="498782" y="2047009"/>
                </a:cubicBezTo>
                <a:cubicBezTo>
                  <a:pt x="568055" y="2043545"/>
                  <a:pt x="637823" y="2045589"/>
                  <a:pt x="706600" y="2036618"/>
                </a:cubicBezTo>
                <a:cubicBezTo>
                  <a:pt x="718984" y="2035003"/>
                  <a:pt x="726294" y="2020755"/>
                  <a:pt x="737773" y="2015836"/>
                </a:cubicBezTo>
                <a:cubicBezTo>
                  <a:pt x="750899" y="2010210"/>
                  <a:pt x="765482" y="2008909"/>
                  <a:pt x="779336" y="2005445"/>
                </a:cubicBezTo>
                <a:cubicBezTo>
                  <a:pt x="789727" y="1995054"/>
                  <a:pt x="802358" y="1986500"/>
                  <a:pt x="810509" y="1974273"/>
                </a:cubicBezTo>
                <a:cubicBezTo>
                  <a:pt x="845196" y="1922242"/>
                  <a:pt x="837812" y="1920278"/>
                  <a:pt x="852073" y="1870364"/>
                </a:cubicBezTo>
                <a:cubicBezTo>
                  <a:pt x="858927" y="1846374"/>
                  <a:pt x="874464" y="1806994"/>
                  <a:pt x="883245" y="1787236"/>
                </a:cubicBezTo>
                <a:cubicBezTo>
                  <a:pt x="889536" y="1773081"/>
                  <a:pt x="897100" y="1759527"/>
                  <a:pt x="904027" y="1745673"/>
                </a:cubicBezTo>
                <a:cubicBezTo>
                  <a:pt x="905209" y="1737402"/>
                  <a:pt x="920877" y="1623699"/>
                  <a:pt x="924809" y="1610591"/>
                </a:cubicBezTo>
                <a:cubicBezTo>
                  <a:pt x="929260" y="1595754"/>
                  <a:pt x="938664" y="1582882"/>
                  <a:pt x="945591" y="1569027"/>
                </a:cubicBezTo>
                <a:cubicBezTo>
                  <a:pt x="952518" y="1537854"/>
                  <a:pt x="960488" y="1506895"/>
                  <a:pt x="966373" y="1475509"/>
                </a:cubicBezTo>
                <a:cubicBezTo>
                  <a:pt x="970887" y="1451437"/>
                  <a:pt x="971961" y="1426789"/>
                  <a:pt x="976764" y="1402773"/>
                </a:cubicBezTo>
                <a:cubicBezTo>
                  <a:pt x="981247" y="1380357"/>
                  <a:pt x="997539" y="1348231"/>
                  <a:pt x="1007936" y="1330036"/>
                </a:cubicBezTo>
                <a:cubicBezTo>
                  <a:pt x="1036077" y="1280790"/>
                  <a:pt x="1020821" y="1314575"/>
                  <a:pt x="1059891" y="1267691"/>
                </a:cubicBezTo>
                <a:cubicBezTo>
                  <a:pt x="1067886" y="1258097"/>
                  <a:pt x="1071079" y="1244513"/>
                  <a:pt x="1080673" y="1236518"/>
                </a:cubicBezTo>
                <a:cubicBezTo>
                  <a:pt x="1092572" y="1226602"/>
                  <a:pt x="1108696" y="1223258"/>
                  <a:pt x="1122236" y="1215736"/>
                </a:cubicBezTo>
                <a:cubicBezTo>
                  <a:pt x="1139891" y="1205928"/>
                  <a:pt x="1155735" y="1192766"/>
                  <a:pt x="1174191" y="1184564"/>
                </a:cubicBezTo>
                <a:cubicBezTo>
                  <a:pt x="1187241" y="1178764"/>
                  <a:pt x="1202023" y="1178096"/>
                  <a:pt x="1215755" y="1174173"/>
                </a:cubicBezTo>
                <a:cubicBezTo>
                  <a:pt x="1226286" y="1171164"/>
                  <a:pt x="1236536" y="1167246"/>
                  <a:pt x="1246927" y="1163782"/>
                </a:cubicBezTo>
                <a:cubicBezTo>
                  <a:pt x="1273936" y="1164345"/>
                  <a:pt x="1644101" y="1148135"/>
                  <a:pt x="1808036" y="1184564"/>
                </a:cubicBezTo>
                <a:cubicBezTo>
                  <a:pt x="1818728" y="1186940"/>
                  <a:pt x="1828818" y="1191491"/>
                  <a:pt x="1839209" y="1194954"/>
                </a:cubicBezTo>
                <a:cubicBezTo>
                  <a:pt x="1849600" y="1205345"/>
                  <a:pt x="1858155" y="1217976"/>
                  <a:pt x="1870382" y="1226127"/>
                </a:cubicBezTo>
                <a:cubicBezTo>
                  <a:pt x="1879496" y="1232203"/>
                  <a:pt x="1893810" y="1228773"/>
                  <a:pt x="1901555" y="1236518"/>
                </a:cubicBezTo>
                <a:cubicBezTo>
                  <a:pt x="1919710" y="1254674"/>
                  <a:pt x="1935005" y="1324200"/>
                  <a:pt x="1943118" y="1340427"/>
                </a:cubicBezTo>
                <a:cubicBezTo>
                  <a:pt x="1950045" y="1354282"/>
                  <a:pt x="1958339" y="1367534"/>
                  <a:pt x="1963900" y="1381991"/>
                </a:cubicBezTo>
                <a:cubicBezTo>
                  <a:pt x="1975696" y="1412660"/>
                  <a:pt x="1975358" y="1449222"/>
                  <a:pt x="1995073" y="1475509"/>
                </a:cubicBezTo>
                <a:cubicBezTo>
                  <a:pt x="2035539" y="1529465"/>
                  <a:pt x="2018500" y="1501583"/>
                  <a:pt x="2047027" y="1558636"/>
                </a:cubicBezTo>
                <a:cubicBezTo>
                  <a:pt x="2052604" y="1586520"/>
                  <a:pt x="2063133" y="1650335"/>
                  <a:pt x="2078200" y="1672936"/>
                </a:cubicBezTo>
                <a:lnTo>
                  <a:pt x="2098982" y="1704109"/>
                </a:lnTo>
                <a:cubicBezTo>
                  <a:pt x="2105909" y="1731818"/>
                  <a:pt x="2110003" y="1760394"/>
                  <a:pt x="2119764" y="1787236"/>
                </a:cubicBezTo>
                <a:cubicBezTo>
                  <a:pt x="2124032" y="1798972"/>
                  <a:pt x="2133926" y="1807819"/>
                  <a:pt x="2140545" y="1818409"/>
                </a:cubicBezTo>
                <a:cubicBezTo>
                  <a:pt x="2151249" y="1835536"/>
                  <a:pt x="2161327" y="1853046"/>
                  <a:pt x="2171718" y="1870364"/>
                </a:cubicBezTo>
                <a:cubicBezTo>
                  <a:pt x="2175182" y="1884218"/>
                  <a:pt x="2177095" y="1898556"/>
                  <a:pt x="2182109" y="1911927"/>
                </a:cubicBezTo>
                <a:cubicBezTo>
                  <a:pt x="2188661" y="1929399"/>
                  <a:pt x="2210274" y="1969032"/>
                  <a:pt x="2223673" y="1984664"/>
                </a:cubicBezTo>
                <a:cubicBezTo>
                  <a:pt x="2236424" y="1999540"/>
                  <a:pt x="2251382" y="2012373"/>
                  <a:pt x="2265236" y="2026227"/>
                </a:cubicBezTo>
                <a:cubicBezTo>
                  <a:pt x="2285441" y="2086842"/>
                  <a:pt x="2258093" y="2034021"/>
                  <a:pt x="2317191" y="2067791"/>
                </a:cubicBezTo>
                <a:cubicBezTo>
                  <a:pt x="2329950" y="2075082"/>
                  <a:pt x="2335605" y="2091673"/>
                  <a:pt x="2348364" y="2098964"/>
                </a:cubicBezTo>
                <a:cubicBezTo>
                  <a:pt x="2364692" y="2108294"/>
                  <a:pt x="2459818" y="2119338"/>
                  <a:pt x="2462664" y="2119745"/>
                </a:cubicBezTo>
                <a:cubicBezTo>
                  <a:pt x="2552718" y="2116281"/>
                  <a:pt x="2642882" y="2114975"/>
                  <a:pt x="2732827" y="2109354"/>
                </a:cubicBezTo>
                <a:cubicBezTo>
                  <a:pt x="2753855" y="2108040"/>
                  <a:pt x="2775186" y="2105626"/>
                  <a:pt x="2795173" y="2098964"/>
                </a:cubicBezTo>
                <a:cubicBezTo>
                  <a:pt x="2817215" y="2091617"/>
                  <a:pt x="2835682" y="2075731"/>
                  <a:pt x="2857518" y="2067791"/>
                </a:cubicBezTo>
                <a:cubicBezTo>
                  <a:pt x="3057345" y="1995126"/>
                  <a:pt x="2735950" y="2134897"/>
                  <a:pt x="2971818" y="2036618"/>
                </a:cubicBezTo>
                <a:cubicBezTo>
                  <a:pt x="2993266" y="2027681"/>
                  <a:pt x="3012478" y="2013786"/>
                  <a:pt x="3034164" y="2005445"/>
                </a:cubicBezTo>
                <a:cubicBezTo>
                  <a:pt x="3057699" y="1996393"/>
                  <a:pt x="3082800" y="1992079"/>
                  <a:pt x="3106900" y="1984664"/>
                </a:cubicBezTo>
                <a:cubicBezTo>
                  <a:pt x="3293857" y="1927139"/>
                  <a:pt x="3032278" y="2003016"/>
                  <a:pt x="3241982" y="1943100"/>
                </a:cubicBezTo>
                <a:cubicBezTo>
                  <a:pt x="3255836" y="1932709"/>
                  <a:pt x="3271843" y="1924693"/>
                  <a:pt x="3283545" y="1911927"/>
                </a:cubicBezTo>
                <a:cubicBezTo>
                  <a:pt x="3310230" y="1882816"/>
                  <a:pt x="3356282" y="1818409"/>
                  <a:pt x="3356282" y="1818409"/>
                </a:cubicBezTo>
                <a:cubicBezTo>
                  <a:pt x="3363209" y="1797627"/>
                  <a:pt x="3370769" y="1777046"/>
                  <a:pt x="3377064" y="1756064"/>
                </a:cubicBezTo>
                <a:cubicBezTo>
                  <a:pt x="3381168" y="1742385"/>
                  <a:pt x="3383351" y="1728179"/>
                  <a:pt x="3387455" y="1714500"/>
                </a:cubicBezTo>
                <a:cubicBezTo>
                  <a:pt x="3425403" y="1588004"/>
                  <a:pt x="3394676" y="1706394"/>
                  <a:pt x="3418627" y="1610591"/>
                </a:cubicBezTo>
                <a:cubicBezTo>
                  <a:pt x="3411700" y="1506682"/>
                  <a:pt x="3409670" y="1402330"/>
                  <a:pt x="3397845" y="1298864"/>
                </a:cubicBezTo>
                <a:cubicBezTo>
                  <a:pt x="3395383" y="1277321"/>
                  <a:pt x="3351837" y="1198835"/>
                  <a:pt x="3345891" y="1184564"/>
                </a:cubicBezTo>
                <a:cubicBezTo>
                  <a:pt x="3321226" y="1125368"/>
                  <a:pt x="3334072" y="1120434"/>
                  <a:pt x="3293936" y="1070264"/>
                </a:cubicBezTo>
                <a:cubicBezTo>
                  <a:pt x="3272112" y="1042984"/>
                  <a:pt x="3242494" y="1014809"/>
                  <a:pt x="3210809" y="997527"/>
                </a:cubicBezTo>
                <a:cubicBezTo>
                  <a:pt x="3183612" y="982692"/>
                  <a:pt x="3154247" y="971903"/>
                  <a:pt x="3127682" y="955964"/>
                </a:cubicBezTo>
                <a:cubicBezTo>
                  <a:pt x="2911646" y="826343"/>
                  <a:pt x="3178776" y="981511"/>
                  <a:pt x="3044555" y="914400"/>
                </a:cubicBezTo>
                <a:cubicBezTo>
                  <a:pt x="3026491" y="905368"/>
                  <a:pt x="3010664" y="892259"/>
                  <a:pt x="2992600" y="883227"/>
                </a:cubicBezTo>
                <a:cubicBezTo>
                  <a:pt x="2977694" y="875774"/>
                  <a:pt x="2933180" y="865774"/>
                  <a:pt x="2919864" y="862445"/>
                </a:cubicBezTo>
                <a:cubicBezTo>
                  <a:pt x="2860982" y="876300"/>
                  <a:pt x="2800066" y="883337"/>
                  <a:pt x="2743218" y="904009"/>
                </a:cubicBezTo>
                <a:cubicBezTo>
                  <a:pt x="2722375" y="911588"/>
                  <a:pt x="2707560" y="930530"/>
                  <a:pt x="2691264" y="945573"/>
                </a:cubicBezTo>
                <a:cubicBezTo>
                  <a:pt x="2504530" y="1117943"/>
                  <a:pt x="2672023" y="963322"/>
                  <a:pt x="2576964" y="1070264"/>
                </a:cubicBezTo>
                <a:cubicBezTo>
                  <a:pt x="2535598" y="1116801"/>
                  <a:pt x="2516519" y="1122200"/>
                  <a:pt x="2483445" y="1174173"/>
                </a:cubicBezTo>
                <a:cubicBezTo>
                  <a:pt x="2470971" y="1193775"/>
                  <a:pt x="2465161" y="1217186"/>
                  <a:pt x="2452273" y="1236518"/>
                </a:cubicBezTo>
                <a:cubicBezTo>
                  <a:pt x="2444122" y="1248745"/>
                  <a:pt x="2429743" y="1255807"/>
                  <a:pt x="2421100" y="1267691"/>
                </a:cubicBezTo>
                <a:cubicBezTo>
                  <a:pt x="2401881" y="1294117"/>
                  <a:pt x="2388750" y="1324677"/>
                  <a:pt x="2369145" y="1350818"/>
                </a:cubicBezTo>
                <a:lnTo>
                  <a:pt x="2337973" y="1392382"/>
                </a:lnTo>
                <a:cubicBezTo>
                  <a:pt x="2327036" y="1425192"/>
                  <a:pt x="2318051" y="1457044"/>
                  <a:pt x="2296409" y="1485900"/>
                </a:cubicBezTo>
                <a:cubicBezTo>
                  <a:pt x="2288916" y="1495891"/>
                  <a:pt x="2275627" y="1499755"/>
                  <a:pt x="2265236" y="1506682"/>
                </a:cubicBezTo>
                <a:cubicBezTo>
                  <a:pt x="2243785" y="1571033"/>
                  <a:pt x="2271291" y="1504006"/>
                  <a:pt x="2213282" y="1579418"/>
                </a:cubicBezTo>
                <a:cubicBezTo>
                  <a:pt x="2190439" y="1609114"/>
                  <a:pt x="2173415" y="1642964"/>
                  <a:pt x="2150936" y="1672936"/>
                </a:cubicBezTo>
                <a:cubicBezTo>
                  <a:pt x="2064973" y="1787557"/>
                  <a:pt x="2199942" y="1604623"/>
                  <a:pt x="2057418" y="1818409"/>
                </a:cubicBezTo>
                <a:cubicBezTo>
                  <a:pt x="2050491" y="1828800"/>
                  <a:pt x="2042832" y="1838739"/>
                  <a:pt x="2036636" y="1849582"/>
                </a:cubicBezTo>
                <a:cubicBezTo>
                  <a:pt x="2024661" y="1870538"/>
                  <a:pt x="1992235" y="1947510"/>
                  <a:pt x="1974291" y="1953491"/>
                </a:cubicBezTo>
                <a:lnTo>
                  <a:pt x="1911945" y="1974273"/>
                </a:lnTo>
                <a:cubicBezTo>
                  <a:pt x="1859991" y="1967346"/>
                  <a:pt x="1807372" y="1964289"/>
                  <a:pt x="1756082" y="1953491"/>
                </a:cubicBezTo>
                <a:cubicBezTo>
                  <a:pt x="1740924" y="1950300"/>
                  <a:pt x="1728620" y="1939119"/>
                  <a:pt x="1714518" y="1932709"/>
                </a:cubicBezTo>
                <a:cubicBezTo>
                  <a:pt x="1690504" y="1921794"/>
                  <a:pt x="1666027" y="1911927"/>
                  <a:pt x="1641782" y="1901536"/>
                </a:cubicBezTo>
                <a:cubicBezTo>
                  <a:pt x="1634855" y="1891145"/>
                  <a:pt x="1630752" y="1878165"/>
                  <a:pt x="1621000" y="1870364"/>
                </a:cubicBezTo>
                <a:cubicBezTo>
                  <a:pt x="1536499" y="1802764"/>
                  <a:pt x="1646235" y="1926773"/>
                  <a:pt x="1558655" y="1839191"/>
                </a:cubicBezTo>
                <a:cubicBezTo>
                  <a:pt x="1540192" y="1820728"/>
                  <a:pt x="1507439" y="1766696"/>
                  <a:pt x="1496309" y="1745673"/>
                </a:cubicBezTo>
                <a:cubicBezTo>
                  <a:pt x="1474566" y="1704604"/>
                  <a:pt x="1451222" y="1664128"/>
                  <a:pt x="1433964" y="1620982"/>
                </a:cubicBezTo>
                <a:cubicBezTo>
                  <a:pt x="1405046" y="1548688"/>
                  <a:pt x="1419080" y="1586722"/>
                  <a:pt x="1392400" y="1506682"/>
                </a:cubicBezTo>
                <a:cubicBezTo>
                  <a:pt x="1382339" y="1436255"/>
                  <a:pt x="1369369" y="1384106"/>
                  <a:pt x="1392400" y="1309254"/>
                </a:cubicBezTo>
                <a:cubicBezTo>
                  <a:pt x="1441527" y="1149592"/>
                  <a:pt x="1452172" y="1196479"/>
                  <a:pt x="1527482" y="1091045"/>
                </a:cubicBezTo>
                <a:cubicBezTo>
                  <a:pt x="1543713" y="1068322"/>
                  <a:pt x="1553826" y="1041722"/>
                  <a:pt x="1569045" y="1018309"/>
                </a:cubicBezTo>
                <a:cubicBezTo>
                  <a:pt x="1598891" y="972392"/>
                  <a:pt x="1627504" y="925299"/>
                  <a:pt x="1662564" y="883227"/>
                </a:cubicBezTo>
                <a:cubicBezTo>
                  <a:pt x="1679882" y="862445"/>
                  <a:pt x="1698607" y="842760"/>
                  <a:pt x="1714518" y="820882"/>
                </a:cubicBezTo>
                <a:cubicBezTo>
                  <a:pt x="1773306" y="740048"/>
                  <a:pt x="1713494" y="793074"/>
                  <a:pt x="1787255" y="737754"/>
                </a:cubicBezTo>
                <a:cubicBezTo>
                  <a:pt x="1794182" y="723900"/>
                  <a:pt x="1797083" y="707144"/>
                  <a:pt x="1808036" y="696191"/>
                </a:cubicBezTo>
                <a:cubicBezTo>
                  <a:pt x="1847679" y="656548"/>
                  <a:pt x="1871759" y="665867"/>
                  <a:pt x="1922336" y="654627"/>
                </a:cubicBezTo>
                <a:cubicBezTo>
                  <a:pt x="1933028" y="652251"/>
                  <a:pt x="1942641" y="645595"/>
                  <a:pt x="1953509" y="644236"/>
                </a:cubicBezTo>
                <a:cubicBezTo>
                  <a:pt x="1998321" y="638635"/>
                  <a:pt x="2043564" y="637309"/>
                  <a:pt x="2088591" y="633845"/>
                </a:cubicBezTo>
                <a:cubicBezTo>
                  <a:pt x="2126691" y="637309"/>
                  <a:pt x="2165776" y="634957"/>
                  <a:pt x="2202891" y="644236"/>
                </a:cubicBezTo>
                <a:cubicBezTo>
                  <a:pt x="2222484" y="649134"/>
                  <a:pt x="2236459" y="667052"/>
                  <a:pt x="2254845" y="675409"/>
                </a:cubicBezTo>
                <a:cubicBezTo>
                  <a:pt x="2254846" y="675410"/>
                  <a:pt x="2332777" y="701386"/>
                  <a:pt x="2348364" y="706582"/>
                </a:cubicBezTo>
                <a:cubicBezTo>
                  <a:pt x="2358755" y="710046"/>
                  <a:pt x="2370144" y="711338"/>
                  <a:pt x="2379536" y="716973"/>
                </a:cubicBezTo>
                <a:cubicBezTo>
                  <a:pt x="2396854" y="727364"/>
                  <a:pt x="2413836" y="738337"/>
                  <a:pt x="2431491" y="748145"/>
                </a:cubicBezTo>
                <a:cubicBezTo>
                  <a:pt x="2460018" y="763993"/>
                  <a:pt x="2521195" y="791316"/>
                  <a:pt x="2545791" y="800100"/>
                </a:cubicBezTo>
                <a:cubicBezTo>
                  <a:pt x="2569538" y="808581"/>
                  <a:pt x="2594482" y="813289"/>
                  <a:pt x="2618527" y="820882"/>
                </a:cubicBezTo>
                <a:cubicBezTo>
                  <a:pt x="2660305" y="834075"/>
                  <a:pt x="2700714" y="851819"/>
                  <a:pt x="2743218" y="862445"/>
                </a:cubicBezTo>
                <a:lnTo>
                  <a:pt x="2826345" y="883227"/>
                </a:lnTo>
                <a:cubicBezTo>
                  <a:pt x="2926791" y="879763"/>
                  <a:pt x="3028187" y="887049"/>
                  <a:pt x="3127682" y="872836"/>
                </a:cubicBezTo>
                <a:cubicBezTo>
                  <a:pt x="3152407" y="869304"/>
                  <a:pt x="3190027" y="831273"/>
                  <a:pt x="3190027" y="831273"/>
                </a:cubicBezTo>
                <a:cubicBezTo>
                  <a:pt x="3194035" y="815243"/>
                  <a:pt x="3210809" y="750946"/>
                  <a:pt x="3210809" y="737754"/>
                </a:cubicBezTo>
                <a:cubicBezTo>
                  <a:pt x="3210809" y="696047"/>
                  <a:pt x="3211581" y="653250"/>
                  <a:pt x="3200418" y="613064"/>
                </a:cubicBezTo>
                <a:cubicBezTo>
                  <a:pt x="3193733" y="588999"/>
                  <a:pt x="3173841" y="570699"/>
                  <a:pt x="3158855" y="550718"/>
                </a:cubicBezTo>
                <a:cubicBezTo>
                  <a:pt x="3148464" y="536863"/>
                  <a:pt x="3137748" y="523246"/>
                  <a:pt x="3127682" y="509154"/>
                </a:cubicBezTo>
                <a:cubicBezTo>
                  <a:pt x="3120423" y="498992"/>
                  <a:pt x="3115731" y="486812"/>
                  <a:pt x="3106900" y="477982"/>
                </a:cubicBezTo>
                <a:cubicBezTo>
                  <a:pt x="3029847" y="400931"/>
                  <a:pt x="3104488" y="493692"/>
                  <a:pt x="3002991" y="426027"/>
                </a:cubicBezTo>
                <a:cubicBezTo>
                  <a:pt x="2992600" y="419100"/>
                  <a:pt x="2983987" y="408053"/>
                  <a:pt x="2971818" y="405245"/>
                </a:cubicBezTo>
                <a:cubicBezTo>
                  <a:pt x="2937900" y="397418"/>
                  <a:pt x="2902545" y="398318"/>
                  <a:pt x="2867909" y="394854"/>
                </a:cubicBezTo>
                <a:cubicBezTo>
                  <a:pt x="2854054" y="387927"/>
                  <a:pt x="2841534" y="377111"/>
                  <a:pt x="2826345" y="374073"/>
                </a:cubicBezTo>
                <a:cubicBezTo>
                  <a:pt x="2704963" y="349797"/>
                  <a:pt x="2584481" y="374312"/>
                  <a:pt x="2462664" y="384464"/>
                </a:cubicBezTo>
                <a:cubicBezTo>
                  <a:pt x="2448809" y="391391"/>
                  <a:pt x="2435604" y="399806"/>
                  <a:pt x="2421100" y="405245"/>
                </a:cubicBezTo>
                <a:cubicBezTo>
                  <a:pt x="2380078" y="420628"/>
                  <a:pt x="2332863" y="422506"/>
                  <a:pt x="2296409" y="446809"/>
                </a:cubicBezTo>
                <a:cubicBezTo>
                  <a:pt x="2249717" y="477937"/>
                  <a:pt x="2276831" y="462953"/>
                  <a:pt x="2213282" y="488373"/>
                </a:cubicBezTo>
                <a:cubicBezTo>
                  <a:pt x="2126691" y="484909"/>
                  <a:pt x="2039989" y="483561"/>
                  <a:pt x="1953509" y="477982"/>
                </a:cubicBezTo>
                <a:cubicBezTo>
                  <a:pt x="1932484" y="476626"/>
                  <a:pt x="1911987" y="470795"/>
                  <a:pt x="1891164" y="467591"/>
                </a:cubicBezTo>
                <a:cubicBezTo>
                  <a:pt x="1866957" y="463867"/>
                  <a:pt x="1842673" y="460664"/>
                  <a:pt x="1818427" y="457200"/>
                </a:cubicBezTo>
                <a:cubicBezTo>
                  <a:pt x="1800232" y="384419"/>
                  <a:pt x="1803349" y="422093"/>
                  <a:pt x="1828818" y="311727"/>
                </a:cubicBezTo>
                <a:cubicBezTo>
                  <a:pt x="1831281" y="301054"/>
                  <a:pt x="1830656" y="287396"/>
                  <a:pt x="1839209" y="280554"/>
                </a:cubicBezTo>
                <a:cubicBezTo>
                  <a:pt x="1850361" y="271633"/>
                  <a:pt x="1866918" y="273627"/>
                  <a:pt x="1880773" y="270164"/>
                </a:cubicBezTo>
                <a:cubicBezTo>
                  <a:pt x="1891164" y="263237"/>
                  <a:pt x="1900467" y="254301"/>
                  <a:pt x="1911945" y="249382"/>
                </a:cubicBezTo>
                <a:cubicBezTo>
                  <a:pt x="1925071" y="243756"/>
                  <a:pt x="1939731" y="242749"/>
                  <a:pt x="1953509" y="238991"/>
                </a:cubicBezTo>
                <a:cubicBezTo>
                  <a:pt x="1977836" y="232356"/>
                  <a:pt x="2002000" y="225136"/>
                  <a:pt x="2026245" y="218209"/>
                </a:cubicBezTo>
                <a:lnTo>
                  <a:pt x="3054945" y="238991"/>
                </a:lnTo>
                <a:cubicBezTo>
                  <a:pt x="3076813" y="240277"/>
                  <a:pt x="3096509" y="252846"/>
                  <a:pt x="3117291" y="259773"/>
                </a:cubicBezTo>
                <a:cubicBezTo>
                  <a:pt x="3272128" y="311385"/>
                  <a:pt x="2984566" y="213899"/>
                  <a:pt x="3190027" y="290945"/>
                </a:cubicBezTo>
                <a:cubicBezTo>
                  <a:pt x="3203399" y="295959"/>
                  <a:pt x="3218219" y="296322"/>
                  <a:pt x="3231591" y="301336"/>
                </a:cubicBezTo>
                <a:cubicBezTo>
                  <a:pt x="3246095" y="306775"/>
                  <a:pt x="3258773" y="316365"/>
                  <a:pt x="3273155" y="322118"/>
                </a:cubicBezTo>
                <a:cubicBezTo>
                  <a:pt x="3315320" y="338984"/>
                  <a:pt x="3336237" y="343084"/>
                  <a:pt x="3377064" y="353291"/>
                </a:cubicBezTo>
                <a:cubicBezTo>
                  <a:pt x="3418628" y="349827"/>
                  <a:pt x="3461456" y="353647"/>
                  <a:pt x="3501755" y="342900"/>
                </a:cubicBezTo>
                <a:cubicBezTo>
                  <a:pt x="3539797" y="332755"/>
                  <a:pt x="3536798" y="285854"/>
                  <a:pt x="3543318" y="259773"/>
                </a:cubicBezTo>
                <a:cubicBezTo>
                  <a:pt x="3545975" y="249147"/>
                  <a:pt x="3550245" y="238991"/>
                  <a:pt x="3553709" y="228600"/>
                </a:cubicBezTo>
                <a:cubicBezTo>
                  <a:pt x="3557173" y="173182"/>
                  <a:pt x="3558287" y="117566"/>
                  <a:pt x="3564100" y="62345"/>
                </a:cubicBezTo>
                <a:cubicBezTo>
                  <a:pt x="3576682" y="-57180"/>
                  <a:pt x="3574491" y="93850"/>
                  <a:pt x="3574491" y="10391"/>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3" name="Freeform 12"/>
          <p:cNvSpPr/>
          <p:nvPr/>
        </p:nvSpPr>
        <p:spPr>
          <a:xfrm>
            <a:off x="1443604" y="4078359"/>
            <a:ext cx="3525331" cy="2380755"/>
          </a:xfrm>
          <a:custGeom>
            <a:avLst/>
            <a:gdLst>
              <a:gd name="connsiteX0" fmla="*/ 3502571 w 3525331"/>
              <a:gd name="connsiteY0" fmla="*/ 84364 h 2380755"/>
              <a:gd name="connsiteX1" fmla="*/ 3211625 w 3525331"/>
              <a:gd name="connsiteY1" fmla="*/ 323355 h 2380755"/>
              <a:gd name="connsiteX2" fmla="*/ 3190843 w 3525331"/>
              <a:gd name="connsiteY2" fmla="*/ 364919 h 2380755"/>
              <a:gd name="connsiteX3" fmla="*/ 3170061 w 3525331"/>
              <a:gd name="connsiteY3" fmla="*/ 396092 h 2380755"/>
              <a:gd name="connsiteX4" fmla="*/ 3138889 w 3525331"/>
              <a:gd name="connsiteY4" fmla="*/ 489610 h 2380755"/>
              <a:gd name="connsiteX5" fmla="*/ 3118107 w 3525331"/>
              <a:gd name="connsiteY5" fmla="*/ 551955 h 2380755"/>
              <a:gd name="connsiteX6" fmla="*/ 3118107 w 3525331"/>
              <a:gd name="connsiteY6" fmla="*/ 926028 h 2380755"/>
              <a:gd name="connsiteX7" fmla="*/ 3170061 w 3525331"/>
              <a:gd name="connsiteY7" fmla="*/ 967592 h 2380755"/>
              <a:gd name="connsiteX8" fmla="*/ 3180452 w 3525331"/>
              <a:gd name="connsiteY8" fmla="*/ 1009155 h 2380755"/>
              <a:gd name="connsiteX9" fmla="*/ 3211625 w 3525331"/>
              <a:gd name="connsiteY9" fmla="*/ 1102673 h 2380755"/>
              <a:gd name="connsiteX10" fmla="*/ 3222016 w 3525331"/>
              <a:gd name="connsiteY10" fmla="*/ 1133846 h 2380755"/>
              <a:gd name="connsiteX11" fmla="*/ 3232407 w 3525331"/>
              <a:gd name="connsiteY11" fmla="*/ 1165019 h 2380755"/>
              <a:gd name="connsiteX12" fmla="*/ 3253189 w 3525331"/>
              <a:gd name="connsiteY12" fmla="*/ 1258537 h 2380755"/>
              <a:gd name="connsiteX13" fmla="*/ 3232407 w 3525331"/>
              <a:gd name="connsiteY13" fmla="*/ 1466355 h 2380755"/>
              <a:gd name="connsiteX14" fmla="*/ 3201234 w 3525331"/>
              <a:gd name="connsiteY14" fmla="*/ 1507919 h 2380755"/>
              <a:gd name="connsiteX15" fmla="*/ 3170061 w 3525331"/>
              <a:gd name="connsiteY15" fmla="*/ 1539092 h 2380755"/>
              <a:gd name="connsiteX16" fmla="*/ 3055761 w 3525331"/>
              <a:gd name="connsiteY16" fmla="*/ 1570264 h 2380755"/>
              <a:gd name="connsiteX17" fmla="*/ 2733643 w 3525331"/>
              <a:gd name="connsiteY17" fmla="*/ 1559873 h 2380755"/>
              <a:gd name="connsiteX18" fmla="*/ 2681689 w 3525331"/>
              <a:gd name="connsiteY18" fmla="*/ 1539092 h 2380755"/>
              <a:gd name="connsiteX19" fmla="*/ 2577780 w 3525331"/>
              <a:gd name="connsiteY19" fmla="*/ 1487137 h 2380755"/>
              <a:gd name="connsiteX20" fmla="*/ 2463480 w 3525331"/>
              <a:gd name="connsiteY20" fmla="*/ 1435182 h 2380755"/>
              <a:gd name="connsiteX21" fmla="*/ 2411525 w 3525331"/>
              <a:gd name="connsiteY21" fmla="*/ 1393619 h 2380755"/>
              <a:gd name="connsiteX22" fmla="*/ 2349180 w 3525331"/>
              <a:gd name="connsiteY22" fmla="*/ 1372837 h 2380755"/>
              <a:gd name="connsiteX23" fmla="*/ 2297225 w 3525331"/>
              <a:gd name="connsiteY23" fmla="*/ 1352055 h 2380755"/>
              <a:gd name="connsiteX24" fmla="*/ 2234880 w 3525331"/>
              <a:gd name="connsiteY24" fmla="*/ 1331273 h 2380755"/>
              <a:gd name="connsiteX25" fmla="*/ 2203707 w 3525331"/>
              <a:gd name="connsiteY25" fmla="*/ 1320882 h 2380755"/>
              <a:gd name="connsiteX26" fmla="*/ 2141361 w 3525331"/>
              <a:gd name="connsiteY26" fmla="*/ 1300101 h 2380755"/>
              <a:gd name="connsiteX27" fmla="*/ 2130971 w 3525331"/>
              <a:gd name="connsiteY27" fmla="*/ 1331273 h 2380755"/>
              <a:gd name="connsiteX28" fmla="*/ 2110189 w 3525331"/>
              <a:gd name="connsiteY28" fmla="*/ 1362446 h 2380755"/>
              <a:gd name="connsiteX29" fmla="*/ 2099798 w 3525331"/>
              <a:gd name="connsiteY29" fmla="*/ 1393619 h 2380755"/>
              <a:gd name="connsiteX30" fmla="*/ 2058234 w 3525331"/>
              <a:gd name="connsiteY30" fmla="*/ 1455964 h 2380755"/>
              <a:gd name="connsiteX31" fmla="*/ 2047843 w 3525331"/>
              <a:gd name="connsiteY31" fmla="*/ 1507919 h 2380755"/>
              <a:gd name="connsiteX32" fmla="*/ 2027061 w 3525331"/>
              <a:gd name="connsiteY32" fmla="*/ 1549482 h 2380755"/>
              <a:gd name="connsiteX33" fmla="*/ 2079016 w 3525331"/>
              <a:gd name="connsiteY33" fmla="*/ 1861210 h 2380755"/>
              <a:gd name="connsiteX34" fmla="*/ 2130971 w 3525331"/>
              <a:gd name="connsiteY34" fmla="*/ 1944337 h 2380755"/>
              <a:gd name="connsiteX35" fmla="*/ 2162143 w 3525331"/>
              <a:gd name="connsiteY35" fmla="*/ 2006682 h 2380755"/>
              <a:gd name="connsiteX36" fmla="*/ 2172534 w 3525331"/>
              <a:gd name="connsiteY36" fmla="*/ 2037855 h 2380755"/>
              <a:gd name="connsiteX37" fmla="*/ 2276443 w 3525331"/>
              <a:gd name="connsiteY37" fmla="*/ 2162546 h 2380755"/>
              <a:gd name="connsiteX38" fmla="*/ 2338789 w 3525331"/>
              <a:gd name="connsiteY38" fmla="*/ 2224892 h 2380755"/>
              <a:gd name="connsiteX39" fmla="*/ 2442698 w 3525331"/>
              <a:gd name="connsiteY39" fmla="*/ 2308019 h 2380755"/>
              <a:gd name="connsiteX40" fmla="*/ 2484261 w 3525331"/>
              <a:gd name="connsiteY40" fmla="*/ 2318410 h 2380755"/>
              <a:gd name="connsiteX41" fmla="*/ 2785598 w 3525331"/>
              <a:gd name="connsiteY41" fmla="*/ 2297628 h 2380755"/>
              <a:gd name="connsiteX42" fmla="*/ 2879116 w 3525331"/>
              <a:gd name="connsiteY42" fmla="*/ 2266455 h 2380755"/>
              <a:gd name="connsiteX43" fmla="*/ 2910289 w 3525331"/>
              <a:gd name="connsiteY43" fmla="*/ 2256064 h 2380755"/>
              <a:gd name="connsiteX44" fmla="*/ 2951852 w 3525331"/>
              <a:gd name="connsiteY44" fmla="*/ 2235282 h 2380755"/>
              <a:gd name="connsiteX45" fmla="*/ 3014198 w 3525331"/>
              <a:gd name="connsiteY45" fmla="*/ 2214501 h 2380755"/>
              <a:gd name="connsiteX46" fmla="*/ 3066152 w 3525331"/>
              <a:gd name="connsiteY46" fmla="*/ 2183328 h 2380755"/>
              <a:gd name="connsiteX47" fmla="*/ 3107716 w 3525331"/>
              <a:gd name="connsiteY47" fmla="*/ 2162546 h 2380755"/>
              <a:gd name="connsiteX48" fmla="*/ 3138889 w 3525331"/>
              <a:gd name="connsiteY48" fmla="*/ 2141764 h 2380755"/>
              <a:gd name="connsiteX49" fmla="*/ 3180452 w 3525331"/>
              <a:gd name="connsiteY49" fmla="*/ 2120982 h 2380755"/>
              <a:gd name="connsiteX50" fmla="*/ 3222016 w 3525331"/>
              <a:gd name="connsiteY50" fmla="*/ 2089810 h 2380755"/>
              <a:gd name="connsiteX51" fmla="*/ 3263580 w 3525331"/>
              <a:gd name="connsiteY51" fmla="*/ 2017073 h 2380755"/>
              <a:gd name="connsiteX52" fmla="*/ 3294752 w 3525331"/>
              <a:gd name="connsiteY52" fmla="*/ 1954728 h 2380755"/>
              <a:gd name="connsiteX53" fmla="*/ 3305143 w 3525331"/>
              <a:gd name="connsiteY53" fmla="*/ 1913164 h 2380755"/>
              <a:gd name="connsiteX54" fmla="*/ 3325925 w 3525331"/>
              <a:gd name="connsiteY54" fmla="*/ 1881992 h 2380755"/>
              <a:gd name="connsiteX55" fmla="*/ 3357098 w 3525331"/>
              <a:gd name="connsiteY55" fmla="*/ 1985901 h 2380755"/>
              <a:gd name="connsiteX56" fmla="*/ 3388271 w 3525331"/>
              <a:gd name="connsiteY56" fmla="*/ 2100201 h 2380755"/>
              <a:gd name="connsiteX57" fmla="*/ 3409052 w 3525331"/>
              <a:gd name="connsiteY57" fmla="*/ 2235282 h 2380755"/>
              <a:gd name="connsiteX58" fmla="*/ 3357098 w 3525331"/>
              <a:gd name="connsiteY58" fmla="*/ 2370364 h 2380755"/>
              <a:gd name="connsiteX59" fmla="*/ 3325925 w 3525331"/>
              <a:gd name="connsiteY59" fmla="*/ 2380755 h 2380755"/>
              <a:gd name="connsiteX60" fmla="*/ 3107716 w 3525331"/>
              <a:gd name="connsiteY60" fmla="*/ 2359973 h 2380755"/>
              <a:gd name="connsiteX61" fmla="*/ 3076543 w 3525331"/>
              <a:gd name="connsiteY61" fmla="*/ 2349582 h 2380755"/>
              <a:gd name="connsiteX62" fmla="*/ 2931071 w 3525331"/>
              <a:gd name="connsiteY62" fmla="*/ 2318410 h 2380755"/>
              <a:gd name="connsiteX63" fmla="*/ 2744034 w 3525331"/>
              <a:gd name="connsiteY63" fmla="*/ 2256064 h 2380755"/>
              <a:gd name="connsiteX64" fmla="*/ 2640125 w 3525331"/>
              <a:gd name="connsiteY64" fmla="*/ 2214501 h 2380755"/>
              <a:gd name="connsiteX65" fmla="*/ 2349180 w 3525331"/>
              <a:gd name="connsiteY65" fmla="*/ 2120982 h 2380755"/>
              <a:gd name="connsiteX66" fmla="*/ 2266052 w 3525331"/>
              <a:gd name="connsiteY66" fmla="*/ 2089810 h 2380755"/>
              <a:gd name="connsiteX67" fmla="*/ 2193316 w 3525331"/>
              <a:gd name="connsiteY67" fmla="*/ 2058637 h 2380755"/>
              <a:gd name="connsiteX68" fmla="*/ 2099798 w 3525331"/>
              <a:gd name="connsiteY68" fmla="*/ 2037855 h 2380755"/>
              <a:gd name="connsiteX69" fmla="*/ 1995889 w 3525331"/>
              <a:gd name="connsiteY69" fmla="*/ 1996292 h 2380755"/>
              <a:gd name="connsiteX70" fmla="*/ 1943934 w 3525331"/>
              <a:gd name="connsiteY70" fmla="*/ 1975510 h 2380755"/>
              <a:gd name="connsiteX71" fmla="*/ 1891980 w 3525331"/>
              <a:gd name="connsiteY71" fmla="*/ 1965119 h 2380755"/>
              <a:gd name="connsiteX72" fmla="*/ 1860807 w 3525331"/>
              <a:gd name="connsiteY72" fmla="*/ 1954728 h 2380755"/>
              <a:gd name="connsiteX73" fmla="*/ 1652989 w 3525331"/>
              <a:gd name="connsiteY73" fmla="*/ 1965119 h 2380755"/>
              <a:gd name="connsiteX74" fmla="*/ 1611425 w 3525331"/>
              <a:gd name="connsiteY74" fmla="*/ 1985901 h 2380755"/>
              <a:gd name="connsiteX75" fmla="*/ 1528298 w 3525331"/>
              <a:gd name="connsiteY75" fmla="*/ 2006682 h 2380755"/>
              <a:gd name="connsiteX76" fmla="*/ 1497125 w 3525331"/>
              <a:gd name="connsiteY76" fmla="*/ 2017073 h 2380755"/>
              <a:gd name="connsiteX77" fmla="*/ 1434780 w 3525331"/>
              <a:gd name="connsiteY77" fmla="*/ 2048246 h 2380755"/>
              <a:gd name="connsiteX78" fmla="*/ 1372434 w 3525331"/>
              <a:gd name="connsiteY78" fmla="*/ 2100201 h 2380755"/>
              <a:gd name="connsiteX79" fmla="*/ 1341261 w 3525331"/>
              <a:gd name="connsiteY79" fmla="*/ 2110592 h 2380755"/>
              <a:gd name="connsiteX80" fmla="*/ 1299698 w 3525331"/>
              <a:gd name="connsiteY80" fmla="*/ 2141764 h 2380755"/>
              <a:gd name="connsiteX81" fmla="*/ 1278916 w 3525331"/>
              <a:gd name="connsiteY81" fmla="*/ 2172937 h 2380755"/>
              <a:gd name="connsiteX82" fmla="*/ 1237352 w 3525331"/>
              <a:gd name="connsiteY82" fmla="*/ 2183328 h 2380755"/>
              <a:gd name="connsiteX83" fmla="*/ 1216571 w 3525331"/>
              <a:gd name="connsiteY83" fmla="*/ 2214501 h 2380755"/>
              <a:gd name="connsiteX84" fmla="*/ 1123052 w 3525331"/>
              <a:gd name="connsiteY84" fmla="*/ 2287237 h 2380755"/>
              <a:gd name="connsiteX85" fmla="*/ 1019143 w 3525331"/>
              <a:gd name="connsiteY85" fmla="*/ 2318410 h 2380755"/>
              <a:gd name="connsiteX86" fmla="*/ 811325 w 3525331"/>
              <a:gd name="connsiteY86" fmla="*/ 2308019 h 2380755"/>
              <a:gd name="connsiteX87" fmla="*/ 634680 w 3525331"/>
              <a:gd name="connsiteY87" fmla="*/ 2245673 h 2380755"/>
              <a:gd name="connsiteX88" fmla="*/ 530771 w 3525331"/>
              <a:gd name="connsiteY88" fmla="*/ 2183328 h 2380755"/>
              <a:gd name="connsiteX89" fmla="*/ 250216 w 3525331"/>
              <a:gd name="connsiteY89" fmla="*/ 1850819 h 2380755"/>
              <a:gd name="connsiteX90" fmla="*/ 104743 w 3525331"/>
              <a:gd name="connsiteY90" fmla="*/ 1559873 h 2380755"/>
              <a:gd name="connsiteX91" fmla="*/ 63180 w 3525331"/>
              <a:gd name="connsiteY91" fmla="*/ 1518310 h 2380755"/>
              <a:gd name="connsiteX92" fmla="*/ 42398 w 3525331"/>
              <a:gd name="connsiteY92" fmla="*/ 1549482 h 2380755"/>
              <a:gd name="connsiteX93" fmla="*/ 834 w 3525331"/>
              <a:gd name="connsiteY93" fmla="*/ 1726128 h 2380755"/>
              <a:gd name="connsiteX94" fmla="*/ 11225 w 3525331"/>
              <a:gd name="connsiteY94" fmla="*/ 2048246 h 2380755"/>
              <a:gd name="connsiteX95" fmla="*/ 32007 w 3525331"/>
              <a:gd name="connsiteY95" fmla="*/ 2079419 h 2380755"/>
              <a:gd name="connsiteX96" fmla="*/ 42398 w 3525331"/>
              <a:gd name="connsiteY96" fmla="*/ 2110592 h 2380755"/>
              <a:gd name="connsiteX97" fmla="*/ 94352 w 3525331"/>
              <a:gd name="connsiteY97" fmla="*/ 2172937 h 2380755"/>
              <a:gd name="connsiteX98" fmla="*/ 146307 w 3525331"/>
              <a:gd name="connsiteY98" fmla="*/ 2193719 h 2380755"/>
              <a:gd name="connsiteX99" fmla="*/ 489207 w 3525331"/>
              <a:gd name="connsiteY99" fmla="*/ 2131373 h 2380755"/>
              <a:gd name="connsiteX100" fmla="*/ 967189 w 3525331"/>
              <a:gd name="connsiteY100" fmla="*/ 1850819 h 2380755"/>
              <a:gd name="connsiteX101" fmla="*/ 1206180 w 3525331"/>
              <a:gd name="connsiteY101" fmla="*/ 1674173 h 2380755"/>
              <a:gd name="connsiteX102" fmla="*/ 1258134 w 3525331"/>
              <a:gd name="connsiteY102" fmla="*/ 1611828 h 2380755"/>
              <a:gd name="connsiteX103" fmla="*/ 1413998 w 3525331"/>
              <a:gd name="connsiteY103" fmla="*/ 1310492 h 2380755"/>
              <a:gd name="connsiteX104" fmla="*/ 1445171 w 3525331"/>
              <a:gd name="connsiteY104" fmla="*/ 1175410 h 2380755"/>
              <a:gd name="connsiteX105" fmla="*/ 1465952 w 3525331"/>
              <a:gd name="connsiteY105" fmla="*/ 1133846 h 2380755"/>
              <a:gd name="connsiteX106" fmla="*/ 1486734 w 3525331"/>
              <a:gd name="connsiteY106" fmla="*/ 1102673 h 2380755"/>
              <a:gd name="connsiteX107" fmla="*/ 1517907 w 3525331"/>
              <a:gd name="connsiteY107" fmla="*/ 1092282 h 2380755"/>
              <a:gd name="connsiteX108" fmla="*/ 1569861 w 3525331"/>
              <a:gd name="connsiteY108" fmla="*/ 1102673 h 2380755"/>
              <a:gd name="connsiteX109" fmla="*/ 1632207 w 3525331"/>
              <a:gd name="connsiteY109" fmla="*/ 1154628 h 2380755"/>
              <a:gd name="connsiteX110" fmla="*/ 1725725 w 3525331"/>
              <a:gd name="connsiteY110" fmla="*/ 1352055 h 2380755"/>
              <a:gd name="connsiteX111" fmla="*/ 1788071 w 3525331"/>
              <a:gd name="connsiteY111" fmla="*/ 1476746 h 2380755"/>
              <a:gd name="connsiteX112" fmla="*/ 1819243 w 3525331"/>
              <a:gd name="connsiteY112" fmla="*/ 1580655 h 2380755"/>
              <a:gd name="connsiteX113" fmla="*/ 1850416 w 3525331"/>
              <a:gd name="connsiteY113" fmla="*/ 1726128 h 2380755"/>
              <a:gd name="connsiteX114" fmla="*/ 1840025 w 3525331"/>
              <a:gd name="connsiteY114" fmla="*/ 1840428 h 2380755"/>
              <a:gd name="connsiteX115" fmla="*/ 1788071 w 3525331"/>
              <a:gd name="connsiteY115" fmla="*/ 1830037 h 2380755"/>
              <a:gd name="connsiteX116" fmla="*/ 1736116 w 3525331"/>
              <a:gd name="connsiteY116" fmla="*/ 1798864 h 2380755"/>
              <a:gd name="connsiteX117" fmla="*/ 1549080 w 3525331"/>
              <a:gd name="connsiteY117" fmla="*/ 1643001 h 2380755"/>
              <a:gd name="connsiteX118" fmla="*/ 1455561 w 3525331"/>
              <a:gd name="connsiteY118" fmla="*/ 1549482 h 2380755"/>
              <a:gd name="connsiteX119" fmla="*/ 1310089 w 3525331"/>
              <a:gd name="connsiteY119" fmla="*/ 1435182 h 2380755"/>
              <a:gd name="connsiteX120" fmla="*/ 1175007 w 3525331"/>
              <a:gd name="connsiteY120" fmla="*/ 1268928 h 2380755"/>
              <a:gd name="connsiteX121" fmla="*/ 1081489 w 3525331"/>
              <a:gd name="connsiteY121" fmla="*/ 1113064 h 2380755"/>
              <a:gd name="connsiteX122" fmla="*/ 842498 w 3525331"/>
              <a:gd name="connsiteY122" fmla="*/ 884464 h 2380755"/>
              <a:gd name="connsiteX123" fmla="*/ 717807 w 3525331"/>
              <a:gd name="connsiteY123" fmla="*/ 790946 h 2380755"/>
              <a:gd name="connsiteX124" fmla="*/ 676243 w 3525331"/>
              <a:gd name="connsiteY124" fmla="*/ 780555 h 2380755"/>
              <a:gd name="connsiteX125" fmla="*/ 593116 w 3525331"/>
              <a:gd name="connsiteY125" fmla="*/ 790946 h 2380755"/>
              <a:gd name="connsiteX126" fmla="*/ 416471 w 3525331"/>
              <a:gd name="connsiteY126" fmla="*/ 894855 h 2380755"/>
              <a:gd name="connsiteX127" fmla="*/ 302171 w 3525331"/>
              <a:gd name="connsiteY127" fmla="*/ 967592 h 2380755"/>
              <a:gd name="connsiteX128" fmla="*/ 270998 w 3525331"/>
              <a:gd name="connsiteY128" fmla="*/ 957201 h 2380755"/>
              <a:gd name="connsiteX129" fmla="*/ 312561 w 3525331"/>
              <a:gd name="connsiteY129" fmla="*/ 655864 h 2380755"/>
              <a:gd name="connsiteX130" fmla="*/ 343734 w 3525331"/>
              <a:gd name="connsiteY130" fmla="*/ 614301 h 2380755"/>
              <a:gd name="connsiteX131" fmla="*/ 437252 w 3525331"/>
              <a:gd name="connsiteY131" fmla="*/ 385701 h 2380755"/>
              <a:gd name="connsiteX132" fmla="*/ 468425 w 3525331"/>
              <a:gd name="connsiteY132" fmla="*/ 312964 h 2380755"/>
              <a:gd name="connsiteX133" fmla="*/ 509989 w 3525331"/>
              <a:gd name="connsiteY133" fmla="*/ 271401 h 2380755"/>
              <a:gd name="connsiteX134" fmla="*/ 603507 w 3525331"/>
              <a:gd name="connsiteY134" fmla="*/ 209055 h 2380755"/>
              <a:gd name="connsiteX135" fmla="*/ 655461 w 3525331"/>
              <a:gd name="connsiteY135" fmla="*/ 188273 h 2380755"/>
              <a:gd name="connsiteX136" fmla="*/ 738589 w 3525331"/>
              <a:gd name="connsiteY136" fmla="*/ 177882 h 2380755"/>
              <a:gd name="connsiteX137" fmla="*/ 884061 w 3525331"/>
              <a:gd name="connsiteY137" fmla="*/ 167492 h 2380755"/>
              <a:gd name="connsiteX138" fmla="*/ 1268525 w 3525331"/>
              <a:gd name="connsiteY138" fmla="*/ 219446 h 2380755"/>
              <a:gd name="connsiteX139" fmla="*/ 1299698 w 3525331"/>
              <a:gd name="connsiteY139" fmla="*/ 261010 h 2380755"/>
              <a:gd name="connsiteX140" fmla="*/ 1341261 w 3525331"/>
              <a:gd name="connsiteY140" fmla="*/ 344137 h 2380755"/>
              <a:gd name="connsiteX141" fmla="*/ 1424389 w 3525331"/>
              <a:gd name="connsiteY141" fmla="*/ 572737 h 2380755"/>
              <a:gd name="connsiteX142" fmla="*/ 1455561 w 3525331"/>
              <a:gd name="connsiteY142" fmla="*/ 624692 h 2380755"/>
              <a:gd name="connsiteX143" fmla="*/ 1465952 w 3525331"/>
              <a:gd name="connsiteY143" fmla="*/ 655864 h 2380755"/>
              <a:gd name="connsiteX144" fmla="*/ 1507516 w 3525331"/>
              <a:gd name="connsiteY144" fmla="*/ 666255 h 2380755"/>
              <a:gd name="connsiteX145" fmla="*/ 1850416 w 3525331"/>
              <a:gd name="connsiteY145" fmla="*/ 645473 h 2380755"/>
              <a:gd name="connsiteX146" fmla="*/ 2027061 w 3525331"/>
              <a:gd name="connsiteY146" fmla="*/ 572737 h 2380755"/>
              <a:gd name="connsiteX147" fmla="*/ 2099798 w 3525331"/>
              <a:gd name="connsiteY147" fmla="*/ 531173 h 2380755"/>
              <a:gd name="connsiteX148" fmla="*/ 2120580 w 3525331"/>
              <a:gd name="connsiteY148" fmla="*/ 500001 h 2380755"/>
              <a:gd name="connsiteX149" fmla="*/ 2151752 w 3525331"/>
              <a:gd name="connsiteY149" fmla="*/ 458437 h 2380755"/>
              <a:gd name="connsiteX150" fmla="*/ 2182925 w 3525331"/>
              <a:gd name="connsiteY150" fmla="*/ 385701 h 2380755"/>
              <a:gd name="connsiteX151" fmla="*/ 2193316 w 3525331"/>
              <a:gd name="connsiteY151" fmla="*/ 323355 h 2380755"/>
              <a:gd name="connsiteX152" fmla="*/ 2214098 w 3525331"/>
              <a:gd name="connsiteY152" fmla="*/ 281792 h 2380755"/>
              <a:gd name="connsiteX153" fmla="*/ 2224489 w 3525331"/>
              <a:gd name="connsiteY153" fmla="*/ 250619 h 2380755"/>
              <a:gd name="connsiteX154" fmla="*/ 2203707 w 3525331"/>
              <a:gd name="connsiteY154" fmla="*/ 219446 h 2380755"/>
              <a:gd name="connsiteX155" fmla="*/ 1767289 w 3525331"/>
              <a:gd name="connsiteY155" fmla="*/ 198664 h 2380755"/>
              <a:gd name="connsiteX156" fmla="*/ 1517907 w 3525331"/>
              <a:gd name="connsiteY156" fmla="*/ 198664 h 2380755"/>
              <a:gd name="connsiteX157" fmla="*/ 1476343 w 3525331"/>
              <a:gd name="connsiteY157" fmla="*/ 177882 h 2380755"/>
              <a:gd name="connsiteX158" fmla="*/ 1289307 w 3525331"/>
              <a:gd name="connsiteY158" fmla="*/ 167492 h 2380755"/>
              <a:gd name="connsiteX159" fmla="*/ 1206180 w 3525331"/>
              <a:gd name="connsiteY159" fmla="*/ 105146 h 2380755"/>
              <a:gd name="connsiteX160" fmla="*/ 1175007 w 3525331"/>
              <a:gd name="connsiteY160" fmla="*/ 84364 h 2380755"/>
              <a:gd name="connsiteX161" fmla="*/ 1133443 w 3525331"/>
              <a:gd name="connsiteY161" fmla="*/ 73973 h 2380755"/>
              <a:gd name="connsiteX162" fmla="*/ 1029534 w 3525331"/>
              <a:gd name="connsiteY162" fmla="*/ 42801 h 2380755"/>
              <a:gd name="connsiteX163" fmla="*/ 821716 w 3525331"/>
              <a:gd name="connsiteY163" fmla="*/ 22019 h 2380755"/>
              <a:gd name="connsiteX164" fmla="*/ 728198 w 3525331"/>
              <a:gd name="connsiteY164" fmla="*/ 94755 h 2380755"/>
              <a:gd name="connsiteX165" fmla="*/ 686634 w 3525331"/>
              <a:gd name="connsiteY165" fmla="*/ 125928 h 2380755"/>
              <a:gd name="connsiteX166" fmla="*/ 655461 w 3525331"/>
              <a:gd name="connsiteY166" fmla="*/ 167492 h 2380755"/>
              <a:gd name="connsiteX167" fmla="*/ 634680 w 3525331"/>
              <a:gd name="connsiteY167" fmla="*/ 209055 h 2380755"/>
              <a:gd name="connsiteX168" fmla="*/ 603507 w 3525331"/>
              <a:gd name="connsiteY168" fmla="*/ 302573 h 2380755"/>
              <a:gd name="connsiteX169" fmla="*/ 582725 w 3525331"/>
              <a:gd name="connsiteY169" fmla="*/ 427264 h 2380755"/>
              <a:gd name="connsiteX170" fmla="*/ 613898 w 3525331"/>
              <a:gd name="connsiteY170" fmla="*/ 448046 h 2380755"/>
              <a:gd name="connsiteX171" fmla="*/ 863280 w 3525331"/>
              <a:gd name="connsiteY171" fmla="*/ 448046 h 2380755"/>
              <a:gd name="connsiteX172" fmla="*/ 1175007 w 3525331"/>
              <a:gd name="connsiteY172" fmla="*/ 375310 h 2380755"/>
              <a:gd name="connsiteX173" fmla="*/ 1310089 w 3525331"/>
              <a:gd name="connsiteY173" fmla="*/ 333746 h 2380755"/>
              <a:gd name="connsiteX174" fmla="*/ 1424389 w 3525331"/>
              <a:gd name="connsiteY174" fmla="*/ 292182 h 2380755"/>
              <a:gd name="connsiteX175" fmla="*/ 1559471 w 3525331"/>
              <a:gd name="connsiteY175" fmla="*/ 281792 h 2380755"/>
              <a:gd name="connsiteX176" fmla="*/ 1642598 w 3525331"/>
              <a:gd name="connsiteY176" fmla="*/ 261010 h 2380755"/>
              <a:gd name="connsiteX177" fmla="*/ 1715334 w 3525331"/>
              <a:gd name="connsiteY177" fmla="*/ 250619 h 2380755"/>
              <a:gd name="connsiteX178" fmla="*/ 1819243 w 3525331"/>
              <a:gd name="connsiteY178" fmla="*/ 188273 h 2380755"/>
              <a:gd name="connsiteX179" fmla="*/ 1902371 w 3525331"/>
              <a:gd name="connsiteY179" fmla="*/ 136319 h 2380755"/>
              <a:gd name="connsiteX180" fmla="*/ 1964716 w 3525331"/>
              <a:gd name="connsiteY180" fmla="*/ 125928 h 2380755"/>
              <a:gd name="connsiteX181" fmla="*/ 2006280 w 3525331"/>
              <a:gd name="connsiteY181" fmla="*/ 115537 h 2380755"/>
              <a:gd name="connsiteX182" fmla="*/ 2099798 w 3525331"/>
              <a:gd name="connsiteY182" fmla="*/ 105146 h 2380755"/>
              <a:gd name="connsiteX183" fmla="*/ 2172534 w 3525331"/>
              <a:gd name="connsiteY183" fmla="*/ 94755 h 2380755"/>
              <a:gd name="connsiteX184" fmla="*/ 2276443 w 3525331"/>
              <a:gd name="connsiteY184" fmla="*/ 125928 h 2380755"/>
              <a:gd name="connsiteX185" fmla="*/ 2380352 w 3525331"/>
              <a:gd name="connsiteY185" fmla="*/ 157101 h 2380755"/>
              <a:gd name="connsiteX186" fmla="*/ 2442698 w 3525331"/>
              <a:gd name="connsiteY186" fmla="*/ 198664 h 2380755"/>
              <a:gd name="connsiteX187" fmla="*/ 2473871 w 3525331"/>
              <a:gd name="connsiteY187" fmla="*/ 261010 h 2380755"/>
              <a:gd name="connsiteX188" fmla="*/ 2505043 w 3525331"/>
              <a:gd name="connsiteY188" fmla="*/ 312964 h 2380755"/>
              <a:gd name="connsiteX189" fmla="*/ 2536216 w 3525331"/>
              <a:gd name="connsiteY189" fmla="*/ 396092 h 2380755"/>
              <a:gd name="connsiteX190" fmla="*/ 2556998 w 3525331"/>
              <a:gd name="connsiteY190" fmla="*/ 468828 h 2380755"/>
              <a:gd name="connsiteX191" fmla="*/ 2598561 w 3525331"/>
              <a:gd name="connsiteY191" fmla="*/ 531173 h 2380755"/>
              <a:gd name="connsiteX192" fmla="*/ 2640125 w 3525331"/>
              <a:gd name="connsiteY192" fmla="*/ 603910 h 2380755"/>
              <a:gd name="connsiteX193" fmla="*/ 2660907 w 3525331"/>
              <a:gd name="connsiteY193" fmla="*/ 635082 h 2380755"/>
              <a:gd name="connsiteX194" fmla="*/ 2681689 w 3525331"/>
              <a:gd name="connsiteY194" fmla="*/ 687037 h 2380755"/>
              <a:gd name="connsiteX195" fmla="*/ 2733643 w 3525331"/>
              <a:gd name="connsiteY195" fmla="*/ 707819 h 2380755"/>
              <a:gd name="connsiteX196" fmla="*/ 2962243 w 3525331"/>
              <a:gd name="connsiteY196" fmla="*/ 697428 h 2380755"/>
              <a:gd name="connsiteX197" fmla="*/ 3024589 w 3525331"/>
              <a:gd name="connsiteY197" fmla="*/ 687037 h 2380755"/>
              <a:gd name="connsiteX198" fmla="*/ 3222016 w 3525331"/>
              <a:gd name="connsiteY198" fmla="*/ 676646 h 2380755"/>
              <a:gd name="connsiteX199" fmla="*/ 3242798 w 3525331"/>
              <a:gd name="connsiteY199" fmla="*/ 915637 h 2380755"/>
              <a:gd name="connsiteX200" fmla="*/ 3263580 w 3525331"/>
              <a:gd name="connsiteY200" fmla="*/ 1019546 h 2380755"/>
              <a:gd name="connsiteX201" fmla="*/ 3273971 w 3525331"/>
              <a:gd name="connsiteY201" fmla="*/ 1185801 h 2380755"/>
              <a:gd name="connsiteX202" fmla="*/ 3253189 w 3525331"/>
              <a:gd name="connsiteY202" fmla="*/ 1227364 h 2380755"/>
              <a:gd name="connsiteX203" fmla="*/ 3180452 w 3525331"/>
              <a:gd name="connsiteY203" fmla="*/ 1258537 h 2380755"/>
              <a:gd name="connsiteX204" fmla="*/ 3034980 w 3525331"/>
              <a:gd name="connsiteY204" fmla="*/ 1248146 h 2380755"/>
              <a:gd name="connsiteX205" fmla="*/ 3003807 w 3525331"/>
              <a:gd name="connsiteY205" fmla="*/ 1216973 h 2380755"/>
              <a:gd name="connsiteX206" fmla="*/ 2941461 w 3525331"/>
              <a:gd name="connsiteY206" fmla="*/ 1175410 h 2380755"/>
              <a:gd name="connsiteX207" fmla="*/ 2556998 w 3525331"/>
              <a:gd name="connsiteY207" fmla="*/ 946810 h 2380755"/>
              <a:gd name="connsiteX208" fmla="*/ 2266052 w 3525331"/>
              <a:gd name="connsiteY208" fmla="*/ 707819 h 2380755"/>
              <a:gd name="connsiteX209" fmla="*/ 2193316 w 3525331"/>
              <a:gd name="connsiteY209" fmla="*/ 645473 h 2380755"/>
              <a:gd name="connsiteX210" fmla="*/ 2151752 w 3525331"/>
              <a:gd name="connsiteY210" fmla="*/ 614301 h 2380755"/>
              <a:gd name="connsiteX211" fmla="*/ 2120580 w 3525331"/>
              <a:gd name="connsiteY211" fmla="*/ 583128 h 2380755"/>
              <a:gd name="connsiteX212" fmla="*/ 2079016 w 3525331"/>
              <a:gd name="connsiteY212" fmla="*/ 562346 h 2380755"/>
              <a:gd name="connsiteX213" fmla="*/ 1985498 w 3525331"/>
              <a:gd name="connsiteY213" fmla="*/ 583128 h 2380755"/>
              <a:gd name="connsiteX214" fmla="*/ 1767289 w 3525331"/>
              <a:gd name="connsiteY214" fmla="*/ 687037 h 2380755"/>
              <a:gd name="connsiteX215" fmla="*/ 1652989 w 3525331"/>
              <a:gd name="connsiteY215" fmla="*/ 770164 h 2380755"/>
              <a:gd name="connsiteX216" fmla="*/ 1601034 w 3525331"/>
              <a:gd name="connsiteY216" fmla="*/ 801337 h 2380755"/>
              <a:gd name="connsiteX217" fmla="*/ 1559471 w 3525331"/>
              <a:gd name="connsiteY217" fmla="*/ 822119 h 2380755"/>
              <a:gd name="connsiteX218" fmla="*/ 1465952 w 3525331"/>
              <a:gd name="connsiteY218" fmla="*/ 894855 h 2380755"/>
              <a:gd name="connsiteX219" fmla="*/ 1445171 w 3525331"/>
              <a:gd name="connsiteY219" fmla="*/ 926028 h 2380755"/>
              <a:gd name="connsiteX220" fmla="*/ 1413998 w 3525331"/>
              <a:gd name="connsiteY220" fmla="*/ 957201 h 2380755"/>
              <a:gd name="connsiteX221" fmla="*/ 1351652 w 3525331"/>
              <a:gd name="connsiteY221" fmla="*/ 1081892 h 2380755"/>
              <a:gd name="connsiteX222" fmla="*/ 1320480 w 3525331"/>
              <a:gd name="connsiteY222" fmla="*/ 1133846 h 2380755"/>
              <a:gd name="connsiteX223" fmla="*/ 1289307 w 3525331"/>
              <a:gd name="connsiteY223" fmla="*/ 1237755 h 2380755"/>
              <a:gd name="connsiteX224" fmla="*/ 1226961 w 3525331"/>
              <a:gd name="connsiteY224" fmla="*/ 1300101 h 2380755"/>
              <a:gd name="connsiteX225" fmla="*/ 1143834 w 3525331"/>
              <a:gd name="connsiteY225" fmla="*/ 1320882 h 2380755"/>
              <a:gd name="connsiteX226" fmla="*/ 1060707 w 3525331"/>
              <a:gd name="connsiteY226" fmla="*/ 1310492 h 2380755"/>
              <a:gd name="connsiteX227" fmla="*/ 863280 w 3525331"/>
              <a:gd name="connsiteY227" fmla="*/ 1206582 h 2380755"/>
              <a:gd name="connsiteX228" fmla="*/ 551552 w 3525331"/>
              <a:gd name="connsiteY228" fmla="*/ 946810 h 2380755"/>
              <a:gd name="connsiteX229" fmla="*/ 406080 w 3525331"/>
              <a:gd name="connsiteY229" fmla="*/ 832510 h 2380755"/>
              <a:gd name="connsiteX230" fmla="*/ 281389 w 3525331"/>
              <a:gd name="connsiteY230" fmla="*/ 687037 h 2380755"/>
              <a:gd name="connsiteX231" fmla="*/ 115134 w 3525331"/>
              <a:gd name="connsiteY231" fmla="*/ 520782 h 2380755"/>
              <a:gd name="connsiteX232" fmla="*/ 115134 w 3525331"/>
              <a:gd name="connsiteY232" fmla="*/ 437655 h 2380755"/>
              <a:gd name="connsiteX233" fmla="*/ 156698 w 3525331"/>
              <a:gd name="connsiteY233" fmla="*/ 416873 h 2380755"/>
              <a:gd name="connsiteX234" fmla="*/ 229434 w 3525331"/>
              <a:gd name="connsiteY234" fmla="*/ 396092 h 2380755"/>
              <a:gd name="connsiteX235" fmla="*/ 426861 w 3525331"/>
              <a:gd name="connsiteY235" fmla="*/ 375310 h 2380755"/>
              <a:gd name="connsiteX236" fmla="*/ 697025 w 3525331"/>
              <a:gd name="connsiteY236" fmla="*/ 416873 h 2380755"/>
              <a:gd name="connsiteX237" fmla="*/ 759371 w 3525331"/>
              <a:gd name="connsiteY237" fmla="*/ 458437 h 2380755"/>
              <a:gd name="connsiteX238" fmla="*/ 842498 w 3525331"/>
              <a:gd name="connsiteY238" fmla="*/ 520782 h 2380755"/>
              <a:gd name="connsiteX239" fmla="*/ 1029534 w 3525331"/>
              <a:gd name="connsiteY239" fmla="*/ 718210 h 2380755"/>
              <a:gd name="connsiteX240" fmla="*/ 1164616 w 3525331"/>
              <a:gd name="connsiteY240" fmla="*/ 822119 h 2380755"/>
              <a:gd name="connsiteX241" fmla="*/ 1247743 w 3525331"/>
              <a:gd name="connsiteY241" fmla="*/ 894855 h 2380755"/>
              <a:gd name="connsiteX242" fmla="*/ 1351652 w 3525331"/>
              <a:gd name="connsiteY242" fmla="*/ 967592 h 2380755"/>
              <a:gd name="connsiteX243" fmla="*/ 1372434 w 3525331"/>
              <a:gd name="connsiteY243" fmla="*/ 998764 h 2380755"/>
              <a:gd name="connsiteX244" fmla="*/ 1403607 w 3525331"/>
              <a:gd name="connsiteY244" fmla="*/ 1009155 h 2380755"/>
              <a:gd name="connsiteX245" fmla="*/ 1486734 w 3525331"/>
              <a:gd name="connsiteY245" fmla="*/ 1050719 h 2380755"/>
              <a:gd name="connsiteX246" fmla="*/ 1590643 w 3525331"/>
              <a:gd name="connsiteY246" fmla="*/ 1113064 h 2380755"/>
              <a:gd name="connsiteX247" fmla="*/ 1652989 w 3525331"/>
              <a:gd name="connsiteY247" fmla="*/ 1144237 h 2380755"/>
              <a:gd name="connsiteX248" fmla="*/ 1746507 w 3525331"/>
              <a:gd name="connsiteY248" fmla="*/ 1196192 h 2380755"/>
              <a:gd name="connsiteX249" fmla="*/ 1850416 w 3525331"/>
              <a:gd name="connsiteY249" fmla="*/ 1237755 h 2380755"/>
              <a:gd name="connsiteX250" fmla="*/ 1954325 w 3525331"/>
              <a:gd name="connsiteY250" fmla="*/ 1289710 h 2380755"/>
              <a:gd name="connsiteX251" fmla="*/ 2047843 w 3525331"/>
              <a:gd name="connsiteY251" fmla="*/ 1300101 h 2380755"/>
              <a:gd name="connsiteX252" fmla="*/ 2151752 w 3525331"/>
              <a:gd name="connsiteY252" fmla="*/ 1320882 h 2380755"/>
              <a:gd name="connsiteX253" fmla="*/ 2307616 w 3525331"/>
              <a:gd name="connsiteY253" fmla="*/ 1383228 h 2380755"/>
              <a:gd name="connsiteX254" fmla="*/ 2598561 w 3525331"/>
              <a:gd name="connsiteY254" fmla="*/ 1455964 h 2380755"/>
              <a:gd name="connsiteX255" fmla="*/ 2712861 w 3525331"/>
              <a:gd name="connsiteY255" fmla="*/ 1476746 h 2380755"/>
              <a:gd name="connsiteX256" fmla="*/ 2931071 w 3525331"/>
              <a:gd name="connsiteY256" fmla="*/ 1497528 h 2380755"/>
              <a:gd name="connsiteX257" fmla="*/ 3118107 w 3525331"/>
              <a:gd name="connsiteY257" fmla="*/ 1539092 h 2380755"/>
              <a:gd name="connsiteX258" fmla="*/ 3398661 w 3525331"/>
              <a:gd name="connsiteY258" fmla="*/ 1528701 h 2380755"/>
              <a:gd name="connsiteX259" fmla="*/ 3471398 w 3525331"/>
              <a:gd name="connsiteY259" fmla="*/ 1518310 h 2380755"/>
              <a:gd name="connsiteX260" fmla="*/ 3523352 w 3525331"/>
              <a:gd name="connsiteY260" fmla="*/ 1528701 h 2380755"/>
              <a:gd name="connsiteX261" fmla="*/ 3502571 w 3525331"/>
              <a:gd name="connsiteY261" fmla="*/ 1591046 h 2380755"/>
              <a:gd name="connsiteX262" fmla="*/ 3481789 w 3525331"/>
              <a:gd name="connsiteY262" fmla="*/ 1643001 h 2380755"/>
              <a:gd name="connsiteX263" fmla="*/ 3471398 w 3525331"/>
              <a:gd name="connsiteY263" fmla="*/ 1674173 h 2380755"/>
              <a:gd name="connsiteX264" fmla="*/ 3263580 w 3525331"/>
              <a:gd name="connsiteY264" fmla="*/ 2017073 h 2380755"/>
              <a:gd name="connsiteX265" fmla="*/ 3222016 w 3525331"/>
              <a:gd name="connsiteY265" fmla="*/ 2037855 h 2380755"/>
              <a:gd name="connsiteX266" fmla="*/ 3170061 w 3525331"/>
              <a:gd name="connsiteY266" fmla="*/ 2069028 h 2380755"/>
              <a:gd name="connsiteX267" fmla="*/ 3076543 w 3525331"/>
              <a:gd name="connsiteY267" fmla="*/ 2100201 h 2380755"/>
              <a:gd name="connsiteX268" fmla="*/ 2899898 w 3525331"/>
              <a:gd name="connsiteY268" fmla="*/ 2089810 h 2380755"/>
              <a:gd name="connsiteX269" fmla="*/ 2858334 w 3525331"/>
              <a:gd name="connsiteY269" fmla="*/ 2058637 h 2380755"/>
              <a:gd name="connsiteX270" fmla="*/ 2785598 w 3525331"/>
              <a:gd name="connsiteY270" fmla="*/ 1975510 h 2380755"/>
              <a:gd name="connsiteX271" fmla="*/ 2733643 w 3525331"/>
              <a:gd name="connsiteY271" fmla="*/ 1819646 h 2380755"/>
              <a:gd name="connsiteX272" fmla="*/ 2712861 w 3525331"/>
              <a:gd name="connsiteY272" fmla="*/ 1746910 h 2380755"/>
              <a:gd name="connsiteX273" fmla="*/ 2692080 w 3525331"/>
              <a:gd name="connsiteY273" fmla="*/ 1539092 h 2380755"/>
              <a:gd name="connsiteX274" fmla="*/ 2723252 w 3525331"/>
              <a:gd name="connsiteY274" fmla="*/ 1050719 h 2380755"/>
              <a:gd name="connsiteX275" fmla="*/ 2712861 w 3525331"/>
              <a:gd name="connsiteY275" fmla="*/ 832510 h 2380755"/>
              <a:gd name="connsiteX276" fmla="*/ 2692080 w 3525331"/>
              <a:gd name="connsiteY276" fmla="*/ 790946 h 2380755"/>
              <a:gd name="connsiteX277" fmla="*/ 2671298 w 3525331"/>
              <a:gd name="connsiteY277" fmla="*/ 738992 h 2380755"/>
              <a:gd name="connsiteX278" fmla="*/ 2650516 w 3525331"/>
              <a:gd name="connsiteY278" fmla="*/ 676646 h 2380755"/>
              <a:gd name="connsiteX279" fmla="*/ 2588171 w 3525331"/>
              <a:gd name="connsiteY279" fmla="*/ 645473 h 2380755"/>
              <a:gd name="connsiteX280" fmla="*/ 2214098 w 3525331"/>
              <a:gd name="connsiteY280" fmla="*/ 946810 h 2380755"/>
              <a:gd name="connsiteX281" fmla="*/ 2099798 w 3525331"/>
              <a:gd name="connsiteY281" fmla="*/ 1061110 h 2380755"/>
              <a:gd name="connsiteX282" fmla="*/ 2016671 w 3525331"/>
              <a:gd name="connsiteY282" fmla="*/ 1185801 h 2380755"/>
              <a:gd name="connsiteX283" fmla="*/ 1954325 w 3525331"/>
              <a:gd name="connsiteY283" fmla="*/ 1414401 h 2380755"/>
              <a:gd name="connsiteX284" fmla="*/ 1933543 w 3525331"/>
              <a:gd name="connsiteY284" fmla="*/ 1611828 h 2380755"/>
              <a:gd name="connsiteX285" fmla="*/ 1902371 w 3525331"/>
              <a:gd name="connsiteY285" fmla="*/ 1830037 h 2380755"/>
              <a:gd name="connsiteX286" fmla="*/ 1891980 w 3525331"/>
              <a:gd name="connsiteY286" fmla="*/ 1861210 h 2380755"/>
              <a:gd name="connsiteX287" fmla="*/ 1808852 w 3525331"/>
              <a:gd name="connsiteY287" fmla="*/ 1902773 h 2380755"/>
              <a:gd name="connsiteX288" fmla="*/ 1725725 w 3525331"/>
              <a:gd name="connsiteY288" fmla="*/ 1892382 h 2380755"/>
              <a:gd name="connsiteX289" fmla="*/ 1673771 w 3525331"/>
              <a:gd name="connsiteY289" fmla="*/ 1809255 h 2380755"/>
              <a:gd name="connsiteX290" fmla="*/ 1601034 w 3525331"/>
              <a:gd name="connsiteY290" fmla="*/ 1726128 h 2380755"/>
              <a:gd name="connsiteX291" fmla="*/ 1434780 w 3525331"/>
              <a:gd name="connsiteY291" fmla="*/ 1487137 h 2380755"/>
              <a:gd name="connsiteX292" fmla="*/ 1330871 w 3525331"/>
              <a:gd name="connsiteY292" fmla="*/ 1268928 h 2380755"/>
              <a:gd name="connsiteX293" fmla="*/ 1247743 w 3525331"/>
              <a:gd name="connsiteY293" fmla="*/ 977982 h 2380755"/>
              <a:gd name="connsiteX294" fmla="*/ 1216571 w 3525331"/>
              <a:gd name="connsiteY294" fmla="*/ 801337 h 2380755"/>
              <a:gd name="connsiteX295" fmla="*/ 1226961 w 3525331"/>
              <a:gd name="connsiteY295" fmla="*/ 531173 h 2380755"/>
              <a:gd name="connsiteX296" fmla="*/ 1268525 w 3525331"/>
              <a:gd name="connsiteY296" fmla="*/ 458437 h 2380755"/>
              <a:gd name="connsiteX297" fmla="*/ 1289307 w 3525331"/>
              <a:gd name="connsiteY297" fmla="*/ 416873 h 2380755"/>
              <a:gd name="connsiteX298" fmla="*/ 1330871 w 3525331"/>
              <a:gd name="connsiteY298" fmla="*/ 364919 h 238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525331" h="2380755">
                <a:moveTo>
                  <a:pt x="3502571" y="84364"/>
                </a:moveTo>
                <a:cubicBezTo>
                  <a:pt x="3405589" y="164028"/>
                  <a:pt x="3304913" y="239396"/>
                  <a:pt x="3211625" y="323355"/>
                </a:cubicBezTo>
                <a:cubicBezTo>
                  <a:pt x="3200111" y="333717"/>
                  <a:pt x="3198528" y="351470"/>
                  <a:pt x="3190843" y="364919"/>
                </a:cubicBezTo>
                <a:cubicBezTo>
                  <a:pt x="3184647" y="375762"/>
                  <a:pt x="3176988" y="385701"/>
                  <a:pt x="3170061" y="396092"/>
                </a:cubicBezTo>
                <a:lnTo>
                  <a:pt x="3138889" y="489610"/>
                </a:lnTo>
                <a:lnTo>
                  <a:pt x="3118107" y="551955"/>
                </a:lnTo>
                <a:cubicBezTo>
                  <a:pt x="3098649" y="688158"/>
                  <a:pt x="3085750" y="748065"/>
                  <a:pt x="3118107" y="926028"/>
                </a:cubicBezTo>
                <a:cubicBezTo>
                  <a:pt x="3122074" y="947848"/>
                  <a:pt x="3152743" y="953737"/>
                  <a:pt x="3170061" y="967592"/>
                </a:cubicBezTo>
                <a:cubicBezTo>
                  <a:pt x="3173525" y="981446"/>
                  <a:pt x="3176348" y="995477"/>
                  <a:pt x="3180452" y="1009155"/>
                </a:cubicBezTo>
                <a:cubicBezTo>
                  <a:pt x="3180460" y="1009183"/>
                  <a:pt x="3206425" y="1087072"/>
                  <a:pt x="3211625" y="1102673"/>
                </a:cubicBezTo>
                <a:lnTo>
                  <a:pt x="3222016" y="1133846"/>
                </a:lnTo>
                <a:cubicBezTo>
                  <a:pt x="3225480" y="1144237"/>
                  <a:pt x="3230259" y="1154279"/>
                  <a:pt x="3232407" y="1165019"/>
                </a:cubicBezTo>
                <a:cubicBezTo>
                  <a:pt x="3245599" y="1230977"/>
                  <a:pt x="3238515" y="1199839"/>
                  <a:pt x="3253189" y="1258537"/>
                </a:cubicBezTo>
                <a:cubicBezTo>
                  <a:pt x="3246262" y="1327810"/>
                  <a:pt x="3246606" y="1398200"/>
                  <a:pt x="3232407" y="1466355"/>
                </a:cubicBezTo>
                <a:cubicBezTo>
                  <a:pt x="3228875" y="1483309"/>
                  <a:pt x="3212505" y="1494770"/>
                  <a:pt x="3201234" y="1507919"/>
                </a:cubicBezTo>
                <a:cubicBezTo>
                  <a:pt x="3191671" y="1519076"/>
                  <a:pt x="3182522" y="1531304"/>
                  <a:pt x="3170061" y="1539092"/>
                </a:cubicBezTo>
                <a:cubicBezTo>
                  <a:pt x="3133654" y="1561846"/>
                  <a:pt x="3096847" y="1563416"/>
                  <a:pt x="3055761" y="1570264"/>
                </a:cubicBezTo>
                <a:cubicBezTo>
                  <a:pt x="2948388" y="1566800"/>
                  <a:pt x="2840700" y="1568794"/>
                  <a:pt x="2733643" y="1559873"/>
                </a:cubicBezTo>
                <a:cubicBezTo>
                  <a:pt x="2715055" y="1558324"/>
                  <a:pt x="2698591" y="1546980"/>
                  <a:pt x="2681689" y="1539092"/>
                </a:cubicBezTo>
                <a:cubicBezTo>
                  <a:pt x="2646597" y="1522716"/>
                  <a:pt x="2614517" y="1499383"/>
                  <a:pt x="2577780" y="1487137"/>
                </a:cubicBezTo>
                <a:cubicBezTo>
                  <a:pt x="2517197" y="1466943"/>
                  <a:pt x="2514929" y="1471196"/>
                  <a:pt x="2463480" y="1435182"/>
                </a:cubicBezTo>
                <a:cubicBezTo>
                  <a:pt x="2445311" y="1422464"/>
                  <a:pt x="2430995" y="1404239"/>
                  <a:pt x="2411525" y="1393619"/>
                </a:cubicBezTo>
                <a:cubicBezTo>
                  <a:pt x="2392294" y="1383129"/>
                  <a:pt x="2369767" y="1380323"/>
                  <a:pt x="2349180" y="1372837"/>
                </a:cubicBezTo>
                <a:cubicBezTo>
                  <a:pt x="2331651" y="1366463"/>
                  <a:pt x="2314754" y="1358429"/>
                  <a:pt x="2297225" y="1352055"/>
                </a:cubicBezTo>
                <a:cubicBezTo>
                  <a:pt x="2276638" y="1344569"/>
                  <a:pt x="2255662" y="1338200"/>
                  <a:pt x="2234880" y="1331273"/>
                </a:cubicBezTo>
                <a:lnTo>
                  <a:pt x="2203707" y="1320882"/>
                </a:lnTo>
                <a:cubicBezTo>
                  <a:pt x="2192679" y="1287800"/>
                  <a:pt x="2196077" y="1263624"/>
                  <a:pt x="2141361" y="1300101"/>
                </a:cubicBezTo>
                <a:cubicBezTo>
                  <a:pt x="2132248" y="1306176"/>
                  <a:pt x="2135869" y="1321477"/>
                  <a:pt x="2130971" y="1331273"/>
                </a:cubicBezTo>
                <a:cubicBezTo>
                  <a:pt x="2125386" y="1342443"/>
                  <a:pt x="2115774" y="1351276"/>
                  <a:pt x="2110189" y="1362446"/>
                </a:cubicBezTo>
                <a:cubicBezTo>
                  <a:pt x="2105291" y="1372243"/>
                  <a:pt x="2105117" y="1384044"/>
                  <a:pt x="2099798" y="1393619"/>
                </a:cubicBezTo>
                <a:cubicBezTo>
                  <a:pt x="2087668" y="1415452"/>
                  <a:pt x="2058234" y="1455964"/>
                  <a:pt x="2058234" y="1455964"/>
                </a:cubicBezTo>
                <a:cubicBezTo>
                  <a:pt x="2054770" y="1473282"/>
                  <a:pt x="2053428" y="1491164"/>
                  <a:pt x="2047843" y="1507919"/>
                </a:cubicBezTo>
                <a:cubicBezTo>
                  <a:pt x="2042945" y="1522614"/>
                  <a:pt x="2027061" y="1533992"/>
                  <a:pt x="2027061" y="1549482"/>
                </a:cubicBezTo>
                <a:cubicBezTo>
                  <a:pt x="2027061" y="1792066"/>
                  <a:pt x="2008356" y="1743444"/>
                  <a:pt x="2079016" y="1861210"/>
                </a:cubicBezTo>
                <a:cubicBezTo>
                  <a:pt x="2100435" y="1946885"/>
                  <a:pt x="2070698" y="1858233"/>
                  <a:pt x="2130971" y="1944337"/>
                </a:cubicBezTo>
                <a:cubicBezTo>
                  <a:pt x="2144295" y="1963371"/>
                  <a:pt x="2152707" y="1985450"/>
                  <a:pt x="2162143" y="2006682"/>
                </a:cubicBezTo>
                <a:cubicBezTo>
                  <a:pt x="2166591" y="2016691"/>
                  <a:pt x="2167015" y="2028394"/>
                  <a:pt x="2172534" y="2037855"/>
                </a:cubicBezTo>
                <a:cubicBezTo>
                  <a:pt x="2228496" y="2133790"/>
                  <a:pt x="2212300" y="2114437"/>
                  <a:pt x="2276443" y="2162546"/>
                </a:cubicBezTo>
                <a:cubicBezTo>
                  <a:pt x="2359656" y="2301234"/>
                  <a:pt x="2263290" y="2166170"/>
                  <a:pt x="2338789" y="2224892"/>
                </a:cubicBezTo>
                <a:cubicBezTo>
                  <a:pt x="2412577" y="2282282"/>
                  <a:pt x="2374589" y="2282478"/>
                  <a:pt x="2442698" y="2308019"/>
                </a:cubicBezTo>
                <a:cubicBezTo>
                  <a:pt x="2456069" y="2313033"/>
                  <a:pt x="2470407" y="2314946"/>
                  <a:pt x="2484261" y="2318410"/>
                </a:cubicBezTo>
                <a:cubicBezTo>
                  <a:pt x="2584707" y="2311483"/>
                  <a:pt x="2685327" y="2306744"/>
                  <a:pt x="2785598" y="2297628"/>
                </a:cubicBezTo>
                <a:cubicBezTo>
                  <a:pt x="2816240" y="2294842"/>
                  <a:pt x="2851800" y="2276698"/>
                  <a:pt x="2879116" y="2266455"/>
                </a:cubicBezTo>
                <a:cubicBezTo>
                  <a:pt x="2889372" y="2262609"/>
                  <a:pt x="2900222" y="2260379"/>
                  <a:pt x="2910289" y="2256064"/>
                </a:cubicBezTo>
                <a:cubicBezTo>
                  <a:pt x="2924526" y="2249962"/>
                  <a:pt x="2937470" y="2241035"/>
                  <a:pt x="2951852" y="2235282"/>
                </a:cubicBezTo>
                <a:cubicBezTo>
                  <a:pt x="2972191" y="2227146"/>
                  <a:pt x="2994255" y="2223566"/>
                  <a:pt x="3014198" y="2214501"/>
                </a:cubicBezTo>
                <a:cubicBezTo>
                  <a:pt x="3032584" y="2206144"/>
                  <a:pt x="3048497" y="2193136"/>
                  <a:pt x="3066152" y="2183328"/>
                </a:cubicBezTo>
                <a:cubicBezTo>
                  <a:pt x="3079693" y="2175805"/>
                  <a:pt x="3094267" y="2170231"/>
                  <a:pt x="3107716" y="2162546"/>
                </a:cubicBezTo>
                <a:cubicBezTo>
                  <a:pt x="3118559" y="2156350"/>
                  <a:pt x="3128046" y="2147960"/>
                  <a:pt x="3138889" y="2141764"/>
                </a:cubicBezTo>
                <a:cubicBezTo>
                  <a:pt x="3152338" y="2134079"/>
                  <a:pt x="3167317" y="2129191"/>
                  <a:pt x="3180452" y="2120982"/>
                </a:cubicBezTo>
                <a:cubicBezTo>
                  <a:pt x="3195138" y="2111803"/>
                  <a:pt x="3208161" y="2100201"/>
                  <a:pt x="3222016" y="2089810"/>
                </a:cubicBezTo>
                <a:cubicBezTo>
                  <a:pt x="3242888" y="2058502"/>
                  <a:pt x="3247759" y="2053988"/>
                  <a:pt x="3263580" y="2017073"/>
                </a:cubicBezTo>
                <a:cubicBezTo>
                  <a:pt x="3289393" y="1956844"/>
                  <a:pt x="3254815" y="2014637"/>
                  <a:pt x="3294752" y="1954728"/>
                </a:cubicBezTo>
                <a:cubicBezTo>
                  <a:pt x="3298216" y="1940873"/>
                  <a:pt x="3299517" y="1926290"/>
                  <a:pt x="3305143" y="1913164"/>
                </a:cubicBezTo>
                <a:cubicBezTo>
                  <a:pt x="3310062" y="1901686"/>
                  <a:pt x="3315934" y="1874499"/>
                  <a:pt x="3325925" y="1881992"/>
                </a:cubicBezTo>
                <a:cubicBezTo>
                  <a:pt x="3334461" y="1888394"/>
                  <a:pt x="3352322" y="1968389"/>
                  <a:pt x="3357098" y="1985901"/>
                </a:cubicBezTo>
                <a:cubicBezTo>
                  <a:pt x="3363032" y="2007658"/>
                  <a:pt x="3382396" y="2070824"/>
                  <a:pt x="3388271" y="2100201"/>
                </a:cubicBezTo>
                <a:cubicBezTo>
                  <a:pt x="3395476" y="2136227"/>
                  <a:pt x="3404064" y="2200369"/>
                  <a:pt x="3409052" y="2235282"/>
                </a:cubicBezTo>
                <a:cubicBezTo>
                  <a:pt x="3395770" y="2301693"/>
                  <a:pt x="3408929" y="2335811"/>
                  <a:pt x="3357098" y="2370364"/>
                </a:cubicBezTo>
                <a:cubicBezTo>
                  <a:pt x="3347984" y="2376440"/>
                  <a:pt x="3336316" y="2377291"/>
                  <a:pt x="3325925" y="2380755"/>
                </a:cubicBezTo>
                <a:cubicBezTo>
                  <a:pt x="3253189" y="2373828"/>
                  <a:pt x="3180217" y="2369036"/>
                  <a:pt x="3107716" y="2359973"/>
                </a:cubicBezTo>
                <a:cubicBezTo>
                  <a:pt x="3096848" y="2358614"/>
                  <a:pt x="3087205" y="2352091"/>
                  <a:pt x="3076543" y="2349582"/>
                </a:cubicBezTo>
                <a:cubicBezTo>
                  <a:pt x="3028270" y="2338224"/>
                  <a:pt x="2978118" y="2334092"/>
                  <a:pt x="2931071" y="2318410"/>
                </a:cubicBezTo>
                <a:cubicBezTo>
                  <a:pt x="2868725" y="2297628"/>
                  <a:pt x="2805052" y="2280471"/>
                  <a:pt x="2744034" y="2256064"/>
                </a:cubicBezTo>
                <a:cubicBezTo>
                  <a:pt x="2709398" y="2242210"/>
                  <a:pt x="2675335" y="2226824"/>
                  <a:pt x="2640125" y="2214501"/>
                </a:cubicBezTo>
                <a:cubicBezTo>
                  <a:pt x="2342447" y="2110314"/>
                  <a:pt x="2808272" y="2293136"/>
                  <a:pt x="2349180" y="2120982"/>
                </a:cubicBezTo>
                <a:cubicBezTo>
                  <a:pt x="2321471" y="2110591"/>
                  <a:pt x="2293529" y="2100801"/>
                  <a:pt x="2266052" y="2089810"/>
                </a:cubicBezTo>
                <a:cubicBezTo>
                  <a:pt x="2241560" y="2080013"/>
                  <a:pt x="2218493" y="2066505"/>
                  <a:pt x="2193316" y="2058637"/>
                </a:cubicBezTo>
                <a:cubicBezTo>
                  <a:pt x="2162837" y="2049112"/>
                  <a:pt x="2130971" y="2044782"/>
                  <a:pt x="2099798" y="2037855"/>
                </a:cubicBezTo>
                <a:cubicBezTo>
                  <a:pt x="2026870" y="1983159"/>
                  <a:pt x="2092968" y="2022768"/>
                  <a:pt x="1995889" y="1996292"/>
                </a:cubicBezTo>
                <a:cubicBezTo>
                  <a:pt x="1977894" y="1991384"/>
                  <a:pt x="1961800" y="1980870"/>
                  <a:pt x="1943934" y="1975510"/>
                </a:cubicBezTo>
                <a:cubicBezTo>
                  <a:pt x="1927018" y="1970435"/>
                  <a:pt x="1909114" y="1969402"/>
                  <a:pt x="1891980" y="1965119"/>
                </a:cubicBezTo>
                <a:cubicBezTo>
                  <a:pt x="1881354" y="1962462"/>
                  <a:pt x="1871198" y="1958192"/>
                  <a:pt x="1860807" y="1954728"/>
                </a:cubicBezTo>
                <a:cubicBezTo>
                  <a:pt x="1791534" y="1958192"/>
                  <a:pt x="1721813" y="1956516"/>
                  <a:pt x="1652989" y="1965119"/>
                </a:cubicBezTo>
                <a:cubicBezTo>
                  <a:pt x="1637619" y="1967040"/>
                  <a:pt x="1626120" y="1981003"/>
                  <a:pt x="1611425" y="1985901"/>
                </a:cubicBezTo>
                <a:cubicBezTo>
                  <a:pt x="1584329" y="1994933"/>
                  <a:pt x="1555853" y="1999167"/>
                  <a:pt x="1528298" y="2006682"/>
                </a:cubicBezTo>
                <a:cubicBezTo>
                  <a:pt x="1517731" y="2009564"/>
                  <a:pt x="1506922" y="2012175"/>
                  <a:pt x="1497125" y="2017073"/>
                </a:cubicBezTo>
                <a:cubicBezTo>
                  <a:pt x="1416550" y="2057361"/>
                  <a:pt x="1513134" y="2022127"/>
                  <a:pt x="1434780" y="2048246"/>
                </a:cubicBezTo>
                <a:cubicBezTo>
                  <a:pt x="1411799" y="2071227"/>
                  <a:pt x="1401367" y="2085734"/>
                  <a:pt x="1372434" y="2100201"/>
                </a:cubicBezTo>
                <a:cubicBezTo>
                  <a:pt x="1362637" y="2105099"/>
                  <a:pt x="1351652" y="2107128"/>
                  <a:pt x="1341261" y="2110592"/>
                </a:cubicBezTo>
                <a:cubicBezTo>
                  <a:pt x="1327407" y="2120983"/>
                  <a:pt x="1311944" y="2129518"/>
                  <a:pt x="1299698" y="2141764"/>
                </a:cubicBezTo>
                <a:cubicBezTo>
                  <a:pt x="1290867" y="2150595"/>
                  <a:pt x="1289307" y="2166010"/>
                  <a:pt x="1278916" y="2172937"/>
                </a:cubicBezTo>
                <a:cubicBezTo>
                  <a:pt x="1267033" y="2180859"/>
                  <a:pt x="1251207" y="2179864"/>
                  <a:pt x="1237352" y="2183328"/>
                </a:cubicBezTo>
                <a:cubicBezTo>
                  <a:pt x="1230425" y="2193719"/>
                  <a:pt x="1224566" y="2204907"/>
                  <a:pt x="1216571" y="2214501"/>
                </a:cubicBezTo>
                <a:cubicBezTo>
                  <a:pt x="1195882" y="2239327"/>
                  <a:pt x="1149785" y="2278326"/>
                  <a:pt x="1123052" y="2287237"/>
                </a:cubicBezTo>
                <a:cubicBezTo>
                  <a:pt x="1047159" y="2312535"/>
                  <a:pt x="1081959" y="2302706"/>
                  <a:pt x="1019143" y="2318410"/>
                </a:cubicBezTo>
                <a:cubicBezTo>
                  <a:pt x="949870" y="2314946"/>
                  <a:pt x="880260" y="2315679"/>
                  <a:pt x="811325" y="2308019"/>
                </a:cubicBezTo>
                <a:cubicBezTo>
                  <a:pt x="776714" y="2304173"/>
                  <a:pt x="652532" y="2256384"/>
                  <a:pt x="634680" y="2245673"/>
                </a:cubicBezTo>
                <a:cubicBezTo>
                  <a:pt x="600044" y="2224891"/>
                  <a:pt x="561801" y="2209187"/>
                  <a:pt x="530771" y="2183328"/>
                </a:cubicBezTo>
                <a:cubicBezTo>
                  <a:pt x="389493" y="2065596"/>
                  <a:pt x="344060" y="2047039"/>
                  <a:pt x="250216" y="1850819"/>
                </a:cubicBezTo>
                <a:cubicBezTo>
                  <a:pt x="127202" y="1593608"/>
                  <a:pt x="181349" y="1687550"/>
                  <a:pt x="104743" y="1559873"/>
                </a:cubicBezTo>
                <a:cubicBezTo>
                  <a:pt x="77513" y="1450955"/>
                  <a:pt x="98193" y="1457037"/>
                  <a:pt x="63180" y="1518310"/>
                </a:cubicBezTo>
                <a:cubicBezTo>
                  <a:pt x="56984" y="1529153"/>
                  <a:pt x="49325" y="1539091"/>
                  <a:pt x="42398" y="1549482"/>
                </a:cubicBezTo>
                <a:cubicBezTo>
                  <a:pt x="29544" y="1594472"/>
                  <a:pt x="1863" y="1683937"/>
                  <a:pt x="834" y="1726128"/>
                </a:cubicBezTo>
                <a:cubicBezTo>
                  <a:pt x="-1785" y="1833525"/>
                  <a:pt x="1783" y="1941233"/>
                  <a:pt x="11225" y="2048246"/>
                </a:cubicBezTo>
                <a:cubicBezTo>
                  <a:pt x="12323" y="2060686"/>
                  <a:pt x="26422" y="2068249"/>
                  <a:pt x="32007" y="2079419"/>
                </a:cubicBezTo>
                <a:cubicBezTo>
                  <a:pt x="36905" y="2089216"/>
                  <a:pt x="37500" y="2100795"/>
                  <a:pt x="42398" y="2110592"/>
                </a:cubicBezTo>
                <a:cubicBezTo>
                  <a:pt x="51537" y="2128870"/>
                  <a:pt x="77642" y="2162493"/>
                  <a:pt x="94352" y="2172937"/>
                </a:cubicBezTo>
                <a:cubicBezTo>
                  <a:pt x="110169" y="2182823"/>
                  <a:pt x="128989" y="2186792"/>
                  <a:pt x="146307" y="2193719"/>
                </a:cubicBezTo>
                <a:cubicBezTo>
                  <a:pt x="260607" y="2172937"/>
                  <a:pt x="378042" y="2165119"/>
                  <a:pt x="489207" y="2131373"/>
                </a:cubicBezTo>
                <a:cubicBezTo>
                  <a:pt x="673185" y="2075522"/>
                  <a:pt x="812373" y="1957255"/>
                  <a:pt x="967189" y="1850819"/>
                </a:cubicBezTo>
                <a:cubicBezTo>
                  <a:pt x="1048062" y="1795219"/>
                  <a:pt x="1136107" y="1744246"/>
                  <a:pt x="1206180" y="1674173"/>
                </a:cubicBezTo>
                <a:cubicBezTo>
                  <a:pt x="1225308" y="1655045"/>
                  <a:pt x="1243956" y="1634867"/>
                  <a:pt x="1258134" y="1611828"/>
                </a:cubicBezTo>
                <a:cubicBezTo>
                  <a:pt x="1348462" y="1465045"/>
                  <a:pt x="1357762" y="1437022"/>
                  <a:pt x="1413998" y="1310492"/>
                </a:cubicBezTo>
                <a:cubicBezTo>
                  <a:pt x="1422241" y="1269275"/>
                  <a:pt x="1432637" y="1213012"/>
                  <a:pt x="1445171" y="1175410"/>
                </a:cubicBezTo>
                <a:cubicBezTo>
                  <a:pt x="1450069" y="1160715"/>
                  <a:pt x="1458267" y="1147295"/>
                  <a:pt x="1465952" y="1133846"/>
                </a:cubicBezTo>
                <a:cubicBezTo>
                  <a:pt x="1472148" y="1123003"/>
                  <a:pt x="1476982" y="1110474"/>
                  <a:pt x="1486734" y="1102673"/>
                </a:cubicBezTo>
                <a:cubicBezTo>
                  <a:pt x="1495287" y="1095831"/>
                  <a:pt x="1507516" y="1095746"/>
                  <a:pt x="1517907" y="1092282"/>
                </a:cubicBezTo>
                <a:cubicBezTo>
                  <a:pt x="1535225" y="1095746"/>
                  <a:pt x="1554357" y="1094216"/>
                  <a:pt x="1569861" y="1102673"/>
                </a:cubicBezTo>
                <a:cubicBezTo>
                  <a:pt x="1593610" y="1115627"/>
                  <a:pt x="1614889" y="1133846"/>
                  <a:pt x="1632207" y="1154628"/>
                </a:cubicBezTo>
                <a:cubicBezTo>
                  <a:pt x="1668955" y="1198726"/>
                  <a:pt x="1706818" y="1310803"/>
                  <a:pt x="1725725" y="1352055"/>
                </a:cubicBezTo>
                <a:cubicBezTo>
                  <a:pt x="1745087" y="1394299"/>
                  <a:pt x="1770476" y="1433736"/>
                  <a:pt x="1788071" y="1476746"/>
                </a:cubicBezTo>
                <a:cubicBezTo>
                  <a:pt x="1801763" y="1510215"/>
                  <a:pt x="1810040" y="1545684"/>
                  <a:pt x="1819243" y="1580655"/>
                </a:cubicBezTo>
                <a:cubicBezTo>
                  <a:pt x="1829500" y="1619631"/>
                  <a:pt x="1841703" y="1682561"/>
                  <a:pt x="1850416" y="1726128"/>
                </a:cubicBezTo>
                <a:cubicBezTo>
                  <a:pt x="1846952" y="1764228"/>
                  <a:pt x="1859708" y="1807623"/>
                  <a:pt x="1840025" y="1840428"/>
                </a:cubicBezTo>
                <a:cubicBezTo>
                  <a:pt x="1830939" y="1855572"/>
                  <a:pt x="1804469" y="1836596"/>
                  <a:pt x="1788071" y="1830037"/>
                </a:cubicBezTo>
                <a:cubicBezTo>
                  <a:pt x="1769319" y="1822536"/>
                  <a:pt x="1752021" y="1811311"/>
                  <a:pt x="1736116" y="1798864"/>
                </a:cubicBezTo>
                <a:cubicBezTo>
                  <a:pt x="1672206" y="1748847"/>
                  <a:pt x="1606466" y="1700387"/>
                  <a:pt x="1549080" y="1643001"/>
                </a:cubicBezTo>
                <a:cubicBezTo>
                  <a:pt x="1517907" y="1611828"/>
                  <a:pt x="1488828" y="1578410"/>
                  <a:pt x="1455561" y="1549482"/>
                </a:cubicBezTo>
                <a:cubicBezTo>
                  <a:pt x="1409026" y="1509017"/>
                  <a:pt x="1353695" y="1478788"/>
                  <a:pt x="1310089" y="1435182"/>
                </a:cubicBezTo>
                <a:cubicBezTo>
                  <a:pt x="1259598" y="1384691"/>
                  <a:pt x="1216332" y="1327159"/>
                  <a:pt x="1175007" y="1268928"/>
                </a:cubicBezTo>
                <a:cubicBezTo>
                  <a:pt x="1139941" y="1219517"/>
                  <a:pt x="1117842" y="1161535"/>
                  <a:pt x="1081489" y="1113064"/>
                </a:cubicBezTo>
                <a:cubicBezTo>
                  <a:pt x="909460" y="883692"/>
                  <a:pt x="989945" y="989783"/>
                  <a:pt x="842498" y="884464"/>
                </a:cubicBezTo>
                <a:cubicBezTo>
                  <a:pt x="822541" y="870209"/>
                  <a:pt x="745808" y="797946"/>
                  <a:pt x="717807" y="790946"/>
                </a:cubicBezTo>
                <a:lnTo>
                  <a:pt x="676243" y="780555"/>
                </a:lnTo>
                <a:cubicBezTo>
                  <a:pt x="648534" y="784019"/>
                  <a:pt x="619769" y="782617"/>
                  <a:pt x="593116" y="790946"/>
                </a:cubicBezTo>
                <a:cubicBezTo>
                  <a:pt x="533311" y="809635"/>
                  <a:pt x="467037" y="863251"/>
                  <a:pt x="416471" y="894855"/>
                </a:cubicBezTo>
                <a:cubicBezTo>
                  <a:pt x="291088" y="973219"/>
                  <a:pt x="389398" y="902170"/>
                  <a:pt x="302171" y="967592"/>
                </a:cubicBezTo>
                <a:cubicBezTo>
                  <a:pt x="291780" y="964128"/>
                  <a:pt x="271436" y="968145"/>
                  <a:pt x="270998" y="957201"/>
                </a:cubicBezTo>
                <a:cubicBezTo>
                  <a:pt x="268546" y="895898"/>
                  <a:pt x="266343" y="739057"/>
                  <a:pt x="312561" y="655864"/>
                </a:cubicBezTo>
                <a:cubicBezTo>
                  <a:pt x="320971" y="640725"/>
                  <a:pt x="334824" y="629151"/>
                  <a:pt x="343734" y="614301"/>
                </a:cubicBezTo>
                <a:cubicBezTo>
                  <a:pt x="386393" y="543203"/>
                  <a:pt x="404914" y="461156"/>
                  <a:pt x="437252" y="385701"/>
                </a:cubicBezTo>
                <a:cubicBezTo>
                  <a:pt x="447643" y="361455"/>
                  <a:pt x="454263" y="335218"/>
                  <a:pt x="468425" y="312964"/>
                </a:cubicBezTo>
                <a:cubicBezTo>
                  <a:pt x="478944" y="296434"/>
                  <a:pt x="495345" y="284418"/>
                  <a:pt x="509989" y="271401"/>
                </a:cubicBezTo>
                <a:cubicBezTo>
                  <a:pt x="550243" y="235620"/>
                  <a:pt x="558726" y="228958"/>
                  <a:pt x="603507" y="209055"/>
                </a:cubicBezTo>
                <a:cubicBezTo>
                  <a:pt x="620551" y="201480"/>
                  <a:pt x="637287" y="192467"/>
                  <a:pt x="655461" y="188273"/>
                </a:cubicBezTo>
                <a:cubicBezTo>
                  <a:pt x="682671" y="181994"/>
                  <a:pt x="710779" y="180410"/>
                  <a:pt x="738589" y="177882"/>
                </a:cubicBezTo>
                <a:cubicBezTo>
                  <a:pt x="787004" y="173481"/>
                  <a:pt x="835570" y="170955"/>
                  <a:pt x="884061" y="167492"/>
                </a:cubicBezTo>
                <a:cubicBezTo>
                  <a:pt x="1009911" y="175119"/>
                  <a:pt x="1170794" y="121715"/>
                  <a:pt x="1268525" y="219446"/>
                </a:cubicBezTo>
                <a:cubicBezTo>
                  <a:pt x="1280771" y="231692"/>
                  <a:pt x="1290972" y="246051"/>
                  <a:pt x="1299698" y="261010"/>
                </a:cubicBezTo>
                <a:cubicBezTo>
                  <a:pt x="1315308" y="287770"/>
                  <a:pt x="1329755" y="315373"/>
                  <a:pt x="1341261" y="344137"/>
                </a:cubicBezTo>
                <a:cubicBezTo>
                  <a:pt x="1371374" y="419419"/>
                  <a:pt x="1382674" y="503209"/>
                  <a:pt x="1424389" y="572737"/>
                </a:cubicBezTo>
                <a:cubicBezTo>
                  <a:pt x="1434780" y="590055"/>
                  <a:pt x="1446529" y="606628"/>
                  <a:pt x="1455561" y="624692"/>
                </a:cubicBezTo>
                <a:cubicBezTo>
                  <a:pt x="1460459" y="634488"/>
                  <a:pt x="1457399" y="649022"/>
                  <a:pt x="1465952" y="655864"/>
                </a:cubicBezTo>
                <a:cubicBezTo>
                  <a:pt x="1477104" y="664785"/>
                  <a:pt x="1493661" y="662791"/>
                  <a:pt x="1507516" y="666255"/>
                </a:cubicBezTo>
                <a:cubicBezTo>
                  <a:pt x="1621816" y="659328"/>
                  <a:pt x="1736911" y="660607"/>
                  <a:pt x="1850416" y="645473"/>
                </a:cubicBezTo>
                <a:cubicBezTo>
                  <a:pt x="1946574" y="632652"/>
                  <a:pt x="1959524" y="610258"/>
                  <a:pt x="2027061" y="572737"/>
                </a:cubicBezTo>
                <a:cubicBezTo>
                  <a:pt x="2106166" y="528789"/>
                  <a:pt x="2034475" y="574721"/>
                  <a:pt x="2099798" y="531173"/>
                </a:cubicBezTo>
                <a:cubicBezTo>
                  <a:pt x="2106725" y="520782"/>
                  <a:pt x="2113321" y="510163"/>
                  <a:pt x="2120580" y="500001"/>
                </a:cubicBezTo>
                <a:cubicBezTo>
                  <a:pt x="2130646" y="485909"/>
                  <a:pt x="2143459" y="473641"/>
                  <a:pt x="2151752" y="458437"/>
                </a:cubicBezTo>
                <a:cubicBezTo>
                  <a:pt x="2164383" y="435280"/>
                  <a:pt x="2172534" y="409946"/>
                  <a:pt x="2182925" y="385701"/>
                </a:cubicBezTo>
                <a:cubicBezTo>
                  <a:pt x="2186389" y="364919"/>
                  <a:pt x="2187262" y="343535"/>
                  <a:pt x="2193316" y="323355"/>
                </a:cubicBezTo>
                <a:cubicBezTo>
                  <a:pt x="2197767" y="308519"/>
                  <a:pt x="2207996" y="296029"/>
                  <a:pt x="2214098" y="281792"/>
                </a:cubicBezTo>
                <a:cubicBezTo>
                  <a:pt x="2218413" y="271725"/>
                  <a:pt x="2221025" y="261010"/>
                  <a:pt x="2224489" y="250619"/>
                </a:cubicBezTo>
                <a:cubicBezTo>
                  <a:pt x="2217562" y="240228"/>
                  <a:pt x="2214877" y="225031"/>
                  <a:pt x="2203707" y="219446"/>
                </a:cubicBezTo>
                <a:cubicBezTo>
                  <a:pt x="2072689" y="153937"/>
                  <a:pt x="1893364" y="194724"/>
                  <a:pt x="1767289" y="198664"/>
                </a:cubicBezTo>
                <a:cubicBezTo>
                  <a:pt x="1664285" y="219265"/>
                  <a:pt x="1682332" y="220111"/>
                  <a:pt x="1517907" y="198664"/>
                </a:cubicBezTo>
                <a:cubicBezTo>
                  <a:pt x="1502547" y="196661"/>
                  <a:pt x="1491691" y="179975"/>
                  <a:pt x="1476343" y="177882"/>
                </a:cubicBezTo>
                <a:cubicBezTo>
                  <a:pt x="1414474" y="169446"/>
                  <a:pt x="1351652" y="170955"/>
                  <a:pt x="1289307" y="167492"/>
                </a:cubicBezTo>
                <a:cubicBezTo>
                  <a:pt x="1218832" y="120509"/>
                  <a:pt x="1304910" y="179194"/>
                  <a:pt x="1206180" y="105146"/>
                </a:cubicBezTo>
                <a:cubicBezTo>
                  <a:pt x="1196189" y="97653"/>
                  <a:pt x="1186486" y="89283"/>
                  <a:pt x="1175007" y="84364"/>
                </a:cubicBezTo>
                <a:cubicBezTo>
                  <a:pt x="1161881" y="78738"/>
                  <a:pt x="1146991" y="78489"/>
                  <a:pt x="1133443" y="73973"/>
                </a:cubicBezTo>
                <a:cubicBezTo>
                  <a:pt x="1030915" y="39798"/>
                  <a:pt x="1132139" y="63322"/>
                  <a:pt x="1029534" y="42801"/>
                </a:cubicBezTo>
                <a:cubicBezTo>
                  <a:pt x="908719" y="-17607"/>
                  <a:pt x="976965" y="-3856"/>
                  <a:pt x="821716" y="22019"/>
                </a:cubicBezTo>
                <a:lnTo>
                  <a:pt x="728198" y="94755"/>
                </a:lnTo>
                <a:cubicBezTo>
                  <a:pt x="714471" y="105314"/>
                  <a:pt x="697025" y="112073"/>
                  <a:pt x="686634" y="125928"/>
                </a:cubicBezTo>
                <a:cubicBezTo>
                  <a:pt x="676243" y="139783"/>
                  <a:pt x="664640" y="152806"/>
                  <a:pt x="655461" y="167492"/>
                </a:cubicBezTo>
                <a:cubicBezTo>
                  <a:pt x="647252" y="180627"/>
                  <a:pt x="640240" y="194598"/>
                  <a:pt x="634680" y="209055"/>
                </a:cubicBezTo>
                <a:cubicBezTo>
                  <a:pt x="622884" y="239724"/>
                  <a:pt x="609951" y="270352"/>
                  <a:pt x="603507" y="302573"/>
                </a:cubicBezTo>
                <a:cubicBezTo>
                  <a:pt x="588313" y="378544"/>
                  <a:pt x="595614" y="337044"/>
                  <a:pt x="582725" y="427264"/>
                </a:cubicBezTo>
                <a:cubicBezTo>
                  <a:pt x="593116" y="434191"/>
                  <a:pt x="602205" y="443661"/>
                  <a:pt x="613898" y="448046"/>
                </a:cubicBezTo>
                <a:cubicBezTo>
                  <a:pt x="682767" y="473872"/>
                  <a:pt x="826225" y="449996"/>
                  <a:pt x="863280" y="448046"/>
                </a:cubicBezTo>
                <a:cubicBezTo>
                  <a:pt x="1026520" y="415398"/>
                  <a:pt x="1013972" y="421320"/>
                  <a:pt x="1175007" y="375310"/>
                </a:cubicBezTo>
                <a:cubicBezTo>
                  <a:pt x="1220305" y="362368"/>
                  <a:pt x="1265396" y="348644"/>
                  <a:pt x="1310089" y="333746"/>
                </a:cubicBezTo>
                <a:cubicBezTo>
                  <a:pt x="1348549" y="320926"/>
                  <a:pt x="1384700" y="300450"/>
                  <a:pt x="1424389" y="292182"/>
                </a:cubicBezTo>
                <a:cubicBezTo>
                  <a:pt x="1468600" y="282971"/>
                  <a:pt x="1514444" y="285255"/>
                  <a:pt x="1559471" y="281792"/>
                </a:cubicBezTo>
                <a:cubicBezTo>
                  <a:pt x="1587180" y="274865"/>
                  <a:pt x="1614591" y="266611"/>
                  <a:pt x="1642598" y="261010"/>
                </a:cubicBezTo>
                <a:cubicBezTo>
                  <a:pt x="1666614" y="256207"/>
                  <a:pt x="1692687" y="259944"/>
                  <a:pt x="1715334" y="250619"/>
                </a:cubicBezTo>
                <a:cubicBezTo>
                  <a:pt x="1752684" y="235239"/>
                  <a:pt x="1784777" y="209336"/>
                  <a:pt x="1819243" y="188273"/>
                </a:cubicBezTo>
                <a:cubicBezTo>
                  <a:pt x="1847125" y="171234"/>
                  <a:pt x="1870140" y="141691"/>
                  <a:pt x="1902371" y="136319"/>
                </a:cubicBezTo>
                <a:cubicBezTo>
                  <a:pt x="1923153" y="132855"/>
                  <a:pt x="1944057" y="130060"/>
                  <a:pt x="1964716" y="125928"/>
                </a:cubicBezTo>
                <a:cubicBezTo>
                  <a:pt x="1978720" y="123127"/>
                  <a:pt x="1992165" y="117709"/>
                  <a:pt x="2006280" y="115537"/>
                </a:cubicBezTo>
                <a:cubicBezTo>
                  <a:pt x="2037280" y="110768"/>
                  <a:pt x="2068676" y="109036"/>
                  <a:pt x="2099798" y="105146"/>
                </a:cubicBezTo>
                <a:cubicBezTo>
                  <a:pt x="2124100" y="102108"/>
                  <a:pt x="2148289" y="98219"/>
                  <a:pt x="2172534" y="94755"/>
                </a:cubicBezTo>
                <a:cubicBezTo>
                  <a:pt x="2207170" y="105146"/>
                  <a:pt x="2241503" y="116610"/>
                  <a:pt x="2276443" y="125928"/>
                </a:cubicBezTo>
                <a:cubicBezTo>
                  <a:pt x="2329721" y="140136"/>
                  <a:pt x="2329919" y="129592"/>
                  <a:pt x="2380352" y="157101"/>
                </a:cubicBezTo>
                <a:cubicBezTo>
                  <a:pt x="2402279" y="169061"/>
                  <a:pt x="2421916" y="184810"/>
                  <a:pt x="2442698" y="198664"/>
                </a:cubicBezTo>
                <a:cubicBezTo>
                  <a:pt x="2453089" y="219446"/>
                  <a:pt x="2462745" y="240612"/>
                  <a:pt x="2473871" y="261010"/>
                </a:cubicBezTo>
                <a:cubicBezTo>
                  <a:pt x="2483542" y="278740"/>
                  <a:pt x="2496580" y="294627"/>
                  <a:pt x="2505043" y="312964"/>
                </a:cubicBezTo>
                <a:cubicBezTo>
                  <a:pt x="2517444" y="339834"/>
                  <a:pt x="2526858" y="368017"/>
                  <a:pt x="2536216" y="396092"/>
                </a:cubicBezTo>
                <a:cubicBezTo>
                  <a:pt x="2544190" y="420014"/>
                  <a:pt x="2546431" y="445933"/>
                  <a:pt x="2556998" y="468828"/>
                </a:cubicBezTo>
                <a:cubicBezTo>
                  <a:pt x="2567465" y="491506"/>
                  <a:pt x="2585471" y="509902"/>
                  <a:pt x="2598561" y="531173"/>
                </a:cubicBezTo>
                <a:cubicBezTo>
                  <a:pt x="2613196" y="554956"/>
                  <a:pt x="2625758" y="579965"/>
                  <a:pt x="2640125" y="603910"/>
                </a:cubicBezTo>
                <a:cubicBezTo>
                  <a:pt x="2646550" y="614618"/>
                  <a:pt x="2655322" y="623912"/>
                  <a:pt x="2660907" y="635082"/>
                </a:cubicBezTo>
                <a:cubicBezTo>
                  <a:pt x="2669249" y="651765"/>
                  <a:pt x="2668500" y="673848"/>
                  <a:pt x="2681689" y="687037"/>
                </a:cubicBezTo>
                <a:cubicBezTo>
                  <a:pt x="2694878" y="700226"/>
                  <a:pt x="2716325" y="700892"/>
                  <a:pt x="2733643" y="707819"/>
                </a:cubicBezTo>
                <a:cubicBezTo>
                  <a:pt x="2809843" y="704355"/>
                  <a:pt x="2886158" y="702863"/>
                  <a:pt x="2962243" y="697428"/>
                </a:cubicBezTo>
                <a:cubicBezTo>
                  <a:pt x="2983258" y="695927"/>
                  <a:pt x="3003587" y="688717"/>
                  <a:pt x="3024589" y="687037"/>
                </a:cubicBezTo>
                <a:cubicBezTo>
                  <a:pt x="3090279" y="681782"/>
                  <a:pt x="3156207" y="680110"/>
                  <a:pt x="3222016" y="676646"/>
                </a:cubicBezTo>
                <a:cubicBezTo>
                  <a:pt x="3256808" y="781022"/>
                  <a:pt x="3216234" y="650002"/>
                  <a:pt x="3242798" y="915637"/>
                </a:cubicBezTo>
                <a:cubicBezTo>
                  <a:pt x="3246313" y="950784"/>
                  <a:pt x="3256653" y="984910"/>
                  <a:pt x="3263580" y="1019546"/>
                </a:cubicBezTo>
                <a:cubicBezTo>
                  <a:pt x="3267044" y="1074964"/>
                  <a:pt x="3276744" y="1130344"/>
                  <a:pt x="3273971" y="1185801"/>
                </a:cubicBezTo>
                <a:cubicBezTo>
                  <a:pt x="3273197" y="1201271"/>
                  <a:pt x="3265416" y="1217854"/>
                  <a:pt x="3253189" y="1227364"/>
                </a:cubicBezTo>
                <a:cubicBezTo>
                  <a:pt x="3232367" y="1243559"/>
                  <a:pt x="3204698" y="1248146"/>
                  <a:pt x="3180452" y="1258537"/>
                </a:cubicBezTo>
                <a:cubicBezTo>
                  <a:pt x="3131961" y="1255073"/>
                  <a:pt x="3082302" y="1259281"/>
                  <a:pt x="3034980" y="1248146"/>
                </a:cubicBezTo>
                <a:cubicBezTo>
                  <a:pt x="3020676" y="1244780"/>
                  <a:pt x="3015407" y="1225995"/>
                  <a:pt x="3003807" y="1216973"/>
                </a:cubicBezTo>
                <a:cubicBezTo>
                  <a:pt x="2984092" y="1201639"/>
                  <a:pt x="2963452" y="1187251"/>
                  <a:pt x="2941461" y="1175410"/>
                </a:cubicBezTo>
                <a:cubicBezTo>
                  <a:pt x="2752046" y="1073418"/>
                  <a:pt x="2907927" y="1262648"/>
                  <a:pt x="2556998" y="946810"/>
                </a:cubicBezTo>
                <a:cubicBezTo>
                  <a:pt x="2242286" y="663568"/>
                  <a:pt x="2457174" y="835233"/>
                  <a:pt x="2266052" y="707819"/>
                </a:cubicBezTo>
                <a:cubicBezTo>
                  <a:pt x="2197685" y="662241"/>
                  <a:pt x="2249504" y="693633"/>
                  <a:pt x="2193316" y="645473"/>
                </a:cubicBezTo>
                <a:cubicBezTo>
                  <a:pt x="2180167" y="634203"/>
                  <a:pt x="2164901" y="625571"/>
                  <a:pt x="2151752" y="614301"/>
                </a:cubicBezTo>
                <a:cubicBezTo>
                  <a:pt x="2140595" y="604738"/>
                  <a:pt x="2132538" y="591669"/>
                  <a:pt x="2120580" y="583128"/>
                </a:cubicBezTo>
                <a:cubicBezTo>
                  <a:pt x="2107975" y="574125"/>
                  <a:pt x="2092871" y="569273"/>
                  <a:pt x="2079016" y="562346"/>
                </a:cubicBezTo>
                <a:cubicBezTo>
                  <a:pt x="2047843" y="569273"/>
                  <a:pt x="2015792" y="573030"/>
                  <a:pt x="1985498" y="583128"/>
                </a:cubicBezTo>
                <a:cubicBezTo>
                  <a:pt x="1949363" y="595173"/>
                  <a:pt x="1786477" y="675357"/>
                  <a:pt x="1767289" y="687037"/>
                </a:cubicBezTo>
                <a:cubicBezTo>
                  <a:pt x="1727047" y="711532"/>
                  <a:pt x="1691810" y="743475"/>
                  <a:pt x="1652989" y="770164"/>
                </a:cubicBezTo>
                <a:cubicBezTo>
                  <a:pt x="1636346" y="781606"/>
                  <a:pt x="1618689" y="791529"/>
                  <a:pt x="1601034" y="801337"/>
                </a:cubicBezTo>
                <a:cubicBezTo>
                  <a:pt x="1587494" y="808860"/>
                  <a:pt x="1572207" y="813302"/>
                  <a:pt x="1559471" y="822119"/>
                </a:cubicBezTo>
                <a:cubicBezTo>
                  <a:pt x="1527001" y="844598"/>
                  <a:pt x="1465952" y="894855"/>
                  <a:pt x="1465952" y="894855"/>
                </a:cubicBezTo>
                <a:cubicBezTo>
                  <a:pt x="1459025" y="905246"/>
                  <a:pt x="1453166" y="916434"/>
                  <a:pt x="1445171" y="926028"/>
                </a:cubicBezTo>
                <a:cubicBezTo>
                  <a:pt x="1435764" y="937317"/>
                  <a:pt x="1422815" y="945445"/>
                  <a:pt x="1413998" y="957201"/>
                </a:cubicBezTo>
                <a:cubicBezTo>
                  <a:pt x="1376646" y="1007003"/>
                  <a:pt x="1381125" y="1022945"/>
                  <a:pt x="1351652" y="1081892"/>
                </a:cubicBezTo>
                <a:cubicBezTo>
                  <a:pt x="1342620" y="1099956"/>
                  <a:pt x="1330871" y="1116528"/>
                  <a:pt x="1320480" y="1133846"/>
                </a:cubicBezTo>
                <a:cubicBezTo>
                  <a:pt x="1314029" y="1172552"/>
                  <a:pt x="1314743" y="1205961"/>
                  <a:pt x="1289307" y="1237755"/>
                </a:cubicBezTo>
                <a:cubicBezTo>
                  <a:pt x="1270947" y="1260705"/>
                  <a:pt x="1255474" y="1292973"/>
                  <a:pt x="1226961" y="1300101"/>
                </a:cubicBezTo>
                <a:lnTo>
                  <a:pt x="1143834" y="1320882"/>
                </a:lnTo>
                <a:cubicBezTo>
                  <a:pt x="1116125" y="1317419"/>
                  <a:pt x="1087689" y="1317687"/>
                  <a:pt x="1060707" y="1310492"/>
                </a:cubicBezTo>
                <a:cubicBezTo>
                  <a:pt x="1008467" y="1296561"/>
                  <a:pt x="892688" y="1226580"/>
                  <a:pt x="863280" y="1206582"/>
                </a:cubicBezTo>
                <a:cubicBezTo>
                  <a:pt x="687532" y="1087073"/>
                  <a:pt x="740971" y="1095640"/>
                  <a:pt x="551552" y="946810"/>
                </a:cubicBezTo>
                <a:cubicBezTo>
                  <a:pt x="503061" y="908710"/>
                  <a:pt x="450532" y="875253"/>
                  <a:pt x="406080" y="832510"/>
                </a:cubicBezTo>
                <a:cubicBezTo>
                  <a:pt x="360043" y="788244"/>
                  <a:pt x="324966" y="733727"/>
                  <a:pt x="281389" y="687037"/>
                </a:cubicBezTo>
                <a:cubicBezTo>
                  <a:pt x="227913" y="629742"/>
                  <a:pt x="115134" y="520782"/>
                  <a:pt x="115134" y="520782"/>
                </a:cubicBezTo>
                <a:cubicBezTo>
                  <a:pt x="105520" y="491942"/>
                  <a:pt x="92336" y="469573"/>
                  <a:pt x="115134" y="437655"/>
                </a:cubicBezTo>
                <a:cubicBezTo>
                  <a:pt x="124137" y="425050"/>
                  <a:pt x="142141" y="422167"/>
                  <a:pt x="156698" y="416873"/>
                </a:cubicBezTo>
                <a:cubicBezTo>
                  <a:pt x="180395" y="408256"/>
                  <a:pt x="204708" y="401037"/>
                  <a:pt x="229434" y="396092"/>
                </a:cubicBezTo>
                <a:cubicBezTo>
                  <a:pt x="267277" y="388524"/>
                  <a:pt x="398799" y="377861"/>
                  <a:pt x="426861" y="375310"/>
                </a:cubicBezTo>
                <a:cubicBezTo>
                  <a:pt x="516916" y="389164"/>
                  <a:pt x="608631" y="394775"/>
                  <a:pt x="697025" y="416873"/>
                </a:cubicBezTo>
                <a:cubicBezTo>
                  <a:pt x="721256" y="422931"/>
                  <a:pt x="739046" y="443920"/>
                  <a:pt x="759371" y="458437"/>
                </a:cubicBezTo>
                <a:cubicBezTo>
                  <a:pt x="787556" y="478569"/>
                  <a:pt x="817531" y="496775"/>
                  <a:pt x="842498" y="520782"/>
                </a:cubicBezTo>
                <a:cubicBezTo>
                  <a:pt x="907843" y="583614"/>
                  <a:pt x="957681" y="662938"/>
                  <a:pt x="1029534" y="718210"/>
                </a:cubicBezTo>
                <a:cubicBezTo>
                  <a:pt x="1074561" y="752846"/>
                  <a:pt x="1120462" y="786376"/>
                  <a:pt x="1164616" y="822119"/>
                </a:cubicBezTo>
                <a:cubicBezTo>
                  <a:pt x="1193233" y="845285"/>
                  <a:pt x="1218792" y="872108"/>
                  <a:pt x="1247743" y="894855"/>
                </a:cubicBezTo>
                <a:cubicBezTo>
                  <a:pt x="1263592" y="907308"/>
                  <a:pt x="1332338" y="948278"/>
                  <a:pt x="1351652" y="967592"/>
                </a:cubicBezTo>
                <a:cubicBezTo>
                  <a:pt x="1360482" y="976422"/>
                  <a:pt x="1362682" y="990963"/>
                  <a:pt x="1372434" y="998764"/>
                </a:cubicBezTo>
                <a:cubicBezTo>
                  <a:pt x="1380987" y="1005606"/>
                  <a:pt x="1393636" y="1004623"/>
                  <a:pt x="1403607" y="1009155"/>
                </a:cubicBezTo>
                <a:cubicBezTo>
                  <a:pt x="1431810" y="1021975"/>
                  <a:pt x="1459653" y="1035674"/>
                  <a:pt x="1486734" y="1050719"/>
                </a:cubicBezTo>
                <a:cubicBezTo>
                  <a:pt x="1522043" y="1070335"/>
                  <a:pt x="1554515" y="1095000"/>
                  <a:pt x="1590643" y="1113064"/>
                </a:cubicBezTo>
                <a:cubicBezTo>
                  <a:pt x="1611425" y="1123455"/>
                  <a:pt x="1632488" y="1133303"/>
                  <a:pt x="1652989" y="1144237"/>
                </a:cubicBezTo>
                <a:cubicBezTo>
                  <a:pt x="1684454" y="1161018"/>
                  <a:pt x="1714279" y="1180926"/>
                  <a:pt x="1746507" y="1196192"/>
                </a:cubicBezTo>
                <a:cubicBezTo>
                  <a:pt x="1780220" y="1212161"/>
                  <a:pt x="1816397" y="1222447"/>
                  <a:pt x="1850416" y="1237755"/>
                </a:cubicBezTo>
                <a:cubicBezTo>
                  <a:pt x="1885730" y="1253646"/>
                  <a:pt x="1917398" y="1278049"/>
                  <a:pt x="1954325" y="1289710"/>
                </a:cubicBezTo>
                <a:cubicBezTo>
                  <a:pt x="1984234" y="1299155"/>
                  <a:pt x="2016862" y="1295209"/>
                  <a:pt x="2047843" y="1300101"/>
                </a:cubicBezTo>
                <a:cubicBezTo>
                  <a:pt x="2082733" y="1305610"/>
                  <a:pt x="2117718" y="1311428"/>
                  <a:pt x="2151752" y="1320882"/>
                </a:cubicBezTo>
                <a:cubicBezTo>
                  <a:pt x="2263082" y="1351807"/>
                  <a:pt x="2204557" y="1348874"/>
                  <a:pt x="2307616" y="1383228"/>
                </a:cubicBezTo>
                <a:cubicBezTo>
                  <a:pt x="2367600" y="1403223"/>
                  <a:pt x="2556059" y="1446856"/>
                  <a:pt x="2598561" y="1455964"/>
                </a:cubicBezTo>
                <a:cubicBezTo>
                  <a:pt x="2636426" y="1464078"/>
                  <a:pt x="2674435" y="1471943"/>
                  <a:pt x="2712861" y="1476746"/>
                </a:cubicBezTo>
                <a:cubicBezTo>
                  <a:pt x="2785363" y="1485809"/>
                  <a:pt x="2931071" y="1497528"/>
                  <a:pt x="2931071" y="1497528"/>
                </a:cubicBezTo>
                <a:cubicBezTo>
                  <a:pt x="2965717" y="1506190"/>
                  <a:pt x="3088526" y="1538292"/>
                  <a:pt x="3118107" y="1539092"/>
                </a:cubicBezTo>
                <a:cubicBezTo>
                  <a:pt x="3211655" y="1541620"/>
                  <a:pt x="3305143" y="1532165"/>
                  <a:pt x="3398661" y="1528701"/>
                </a:cubicBezTo>
                <a:cubicBezTo>
                  <a:pt x="3422907" y="1525237"/>
                  <a:pt x="3446906" y="1518310"/>
                  <a:pt x="3471398" y="1518310"/>
                </a:cubicBezTo>
                <a:cubicBezTo>
                  <a:pt x="3489059" y="1518310"/>
                  <a:pt x="3516395" y="1512468"/>
                  <a:pt x="3523352" y="1528701"/>
                </a:cubicBezTo>
                <a:cubicBezTo>
                  <a:pt x="3531981" y="1548835"/>
                  <a:pt x="3510057" y="1570459"/>
                  <a:pt x="3502571" y="1591046"/>
                </a:cubicBezTo>
                <a:cubicBezTo>
                  <a:pt x="3496197" y="1608575"/>
                  <a:pt x="3488338" y="1625536"/>
                  <a:pt x="3481789" y="1643001"/>
                </a:cubicBezTo>
                <a:cubicBezTo>
                  <a:pt x="3477943" y="1653256"/>
                  <a:pt x="3476169" y="1664314"/>
                  <a:pt x="3471398" y="1674173"/>
                </a:cubicBezTo>
                <a:cubicBezTo>
                  <a:pt x="3378466" y="1866232"/>
                  <a:pt x="3393096" y="1926412"/>
                  <a:pt x="3263580" y="2017073"/>
                </a:cubicBezTo>
                <a:cubicBezTo>
                  <a:pt x="3250890" y="2025956"/>
                  <a:pt x="3235557" y="2030332"/>
                  <a:pt x="3222016" y="2037855"/>
                </a:cubicBezTo>
                <a:cubicBezTo>
                  <a:pt x="3204361" y="2047663"/>
                  <a:pt x="3188624" y="2061072"/>
                  <a:pt x="3170061" y="2069028"/>
                </a:cubicBezTo>
                <a:cubicBezTo>
                  <a:pt x="3139859" y="2081972"/>
                  <a:pt x="3107716" y="2089810"/>
                  <a:pt x="3076543" y="2100201"/>
                </a:cubicBezTo>
                <a:cubicBezTo>
                  <a:pt x="3017661" y="2096737"/>
                  <a:pt x="2957840" y="2100847"/>
                  <a:pt x="2899898" y="2089810"/>
                </a:cubicBezTo>
                <a:cubicBezTo>
                  <a:pt x="2882886" y="2086570"/>
                  <a:pt x="2870580" y="2070883"/>
                  <a:pt x="2858334" y="2058637"/>
                </a:cubicBezTo>
                <a:cubicBezTo>
                  <a:pt x="2832299" y="2032602"/>
                  <a:pt x="2809843" y="2003219"/>
                  <a:pt x="2785598" y="1975510"/>
                </a:cubicBezTo>
                <a:cubicBezTo>
                  <a:pt x="2764386" y="1869450"/>
                  <a:pt x="2789170" y="1976970"/>
                  <a:pt x="2733643" y="1819646"/>
                </a:cubicBezTo>
                <a:cubicBezTo>
                  <a:pt x="2725251" y="1795868"/>
                  <a:pt x="2719788" y="1771155"/>
                  <a:pt x="2712861" y="1746910"/>
                </a:cubicBezTo>
                <a:cubicBezTo>
                  <a:pt x="2703439" y="1680953"/>
                  <a:pt x="2690789" y="1603659"/>
                  <a:pt x="2692080" y="1539092"/>
                </a:cubicBezTo>
                <a:cubicBezTo>
                  <a:pt x="2696895" y="1298314"/>
                  <a:pt x="2704930" y="1233935"/>
                  <a:pt x="2723252" y="1050719"/>
                </a:cubicBezTo>
                <a:cubicBezTo>
                  <a:pt x="2719788" y="977983"/>
                  <a:pt x="2721537" y="904810"/>
                  <a:pt x="2712861" y="832510"/>
                </a:cubicBezTo>
                <a:cubicBezTo>
                  <a:pt x="2711016" y="817130"/>
                  <a:pt x="2698371" y="805101"/>
                  <a:pt x="2692080" y="790946"/>
                </a:cubicBezTo>
                <a:cubicBezTo>
                  <a:pt x="2684505" y="773901"/>
                  <a:pt x="2677672" y="756521"/>
                  <a:pt x="2671298" y="738992"/>
                </a:cubicBezTo>
                <a:cubicBezTo>
                  <a:pt x="2663812" y="718405"/>
                  <a:pt x="2662126" y="695222"/>
                  <a:pt x="2650516" y="676646"/>
                </a:cubicBezTo>
                <a:cubicBezTo>
                  <a:pt x="2639915" y="659684"/>
                  <a:pt x="2605156" y="651135"/>
                  <a:pt x="2588171" y="645473"/>
                </a:cubicBezTo>
                <a:cubicBezTo>
                  <a:pt x="2379008" y="796535"/>
                  <a:pt x="2409265" y="765103"/>
                  <a:pt x="2214098" y="946810"/>
                </a:cubicBezTo>
                <a:cubicBezTo>
                  <a:pt x="2174662" y="983526"/>
                  <a:pt x="2134114" y="1019569"/>
                  <a:pt x="2099798" y="1061110"/>
                </a:cubicBezTo>
                <a:cubicBezTo>
                  <a:pt x="2067984" y="1099622"/>
                  <a:pt x="2044380" y="1144237"/>
                  <a:pt x="2016671" y="1185801"/>
                </a:cubicBezTo>
                <a:cubicBezTo>
                  <a:pt x="1984009" y="1291950"/>
                  <a:pt x="1972927" y="1315193"/>
                  <a:pt x="1954325" y="1414401"/>
                </a:cubicBezTo>
                <a:cubicBezTo>
                  <a:pt x="1942852" y="1475591"/>
                  <a:pt x="1937766" y="1552704"/>
                  <a:pt x="1933543" y="1611828"/>
                </a:cubicBezTo>
                <a:cubicBezTo>
                  <a:pt x="1918137" y="1827505"/>
                  <a:pt x="1945067" y="1716178"/>
                  <a:pt x="1902371" y="1830037"/>
                </a:cubicBezTo>
                <a:cubicBezTo>
                  <a:pt x="1898525" y="1840293"/>
                  <a:pt x="1898992" y="1852796"/>
                  <a:pt x="1891980" y="1861210"/>
                </a:cubicBezTo>
                <a:cubicBezTo>
                  <a:pt x="1864092" y="1894675"/>
                  <a:pt x="1846518" y="1893356"/>
                  <a:pt x="1808852" y="1902773"/>
                </a:cubicBezTo>
                <a:cubicBezTo>
                  <a:pt x="1781143" y="1899309"/>
                  <a:pt x="1748684" y="1908277"/>
                  <a:pt x="1725725" y="1892382"/>
                </a:cubicBezTo>
                <a:cubicBezTo>
                  <a:pt x="1698859" y="1873783"/>
                  <a:pt x="1693376" y="1835396"/>
                  <a:pt x="1673771" y="1809255"/>
                </a:cubicBezTo>
                <a:cubicBezTo>
                  <a:pt x="1651680" y="1779800"/>
                  <a:pt x="1624252" y="1754704"/>
                  <a:pt x="1601034" y="1726128"/>
                </a:cubicBezTo>
                <a:cubicBezTo>
                  <a:pt x="1548847" y="1661898"/>
                  <a:pt x="1472048" y="1547698"/>
                  <a:pt x="1434780" y="1487137"/>
                </a:cubicBezTo>
                <a:cubicBezTo>
                  <a:pt x="1394426" y="1421561"/>
                  <a:pt x="1354294" y="1343101"/>
                  <a:pt x="1330871" y="1268928"/>
                </a:cubicBezTo>
                <a:cubicBezTo>
                  <a:pt x="1300498" y="1172747"/>
                  <a:pt x="1265271" y="1077310"/>
                  <a:pt x="1247743" y="977982"/>
                </a:cubicBezTo>
                <a:lnTo>
                  <a:pt x="1216571" y="801337"/>
                </a:lnTo>
                <a:cubicBezTo>
                  <a:pt x="1220034" y="711282"/>
                  <a:pt x="1217994" y="620847"/>
                  <a:pt x="1226961" y="531173"/>
                </a:cubicBezTo>
                <a:cubicBezTo>
                  <a:pt x="1228864" y="512144"/>
                  <a:pt x="1258875" y="475325"/>
                  <a:pt x="1268525" y="458437"/>
                </a:cubicBezTo>
                <a:cubicBezTo>
                  <a:pt x="1276210" y="444988"/>
                  <a:pt x="1281097" y="430008"/>
                  <a:pt x="1289307" y="416873"/>
                </a:cubicBezTo>
                <a:cubicBezTo>
                  <a:pt x="1308257" y="386553"/>
                  <a:pt x="1312523" y="383267"/>
                  <a:pt x="1330871" y="364919"/>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4" name="Freeform 13"/>
          <p:cNvSpPr/>
          <p:nvPr/>
        </p:nvSpPr>
        <p:spPr>
          <a:xfrm>
            <a:off x="1377700" y="4038032"/>
            <a:ext cx="3634697" cy="2535382"/>
          </a:xfrm>
          <a:custGeom>
            <a:avLst/>
            <a:gdLst>
              <a:gd name="connsiteX0" fmla="*/ 534329 w 3634697"/>
              <a:gd name="connsiteY0" fmla="*/ 0 h 2535382"/>
              <a:gd name="connsiteX1" fmla="*/ 440811 w 3634697"/>
              <a:gd name="connsiteY1" fmla="*/ 124691 h 2535382"/>
              <a:gd name="connsiteX2" fmla="*/ 420029 w 3634697"/>
              <a:gd name="connsiteY2" fmla="*/ 155864 h 2535382"/>
              <a:gd name="connsiteX3" fmla="*/ 378465 w 3634697"/>
              <a:gd name="connsiteY3" fmla="*/ 176646 h 2535382"/>
              <a:gd name="connsiteX4" fmla="*/ 336902 w 3634697"/>
              <a:gd name="connsiteY4" fmla="*/ 218209 h 2535382"/>
              <a:gd name="connsiteX5" fmla="*/ 295338 w 3634697"/>
              <a:gd name="connsiteY5" fmla="*/ 249382 h 2535382"/>
              <a:gd name="connsiteX6" fmla="*/ 253775 w 3634697"/>
              <a:gd name="connsiteY6" fmla="*/ 290946 h 2535382"/>
              <a:gd name="connsiteX7" fmla="*/ 201820 w 3634697"/>
              <a:gd name="connsiteY7" fmla="*/ 332509 h 2535382"/>
              <a:gd name="connsiteX8" fmla="*/ 170647 w 3634697"/>
              <a:gd name="connsiteY8" fmla="*/ 363682 h 2535382"/>
              <a:gd name="connsiteX9" fmla="*/ 97911 w 3634697"/>
              <a:gd name="connsiteY9" fmla="*/ 426028 h 2535382"/>
              <a:gd name="connsiteX10" fmla="*/ 45956 w 3634697"/>
              <a:gd name="connsiteY10" fmla="*/ 519546 h 2535382"/>
              <a:gd name="connsiteX11" fmla="*/ 35565 w 3634697"/>
              <a:gd name="connsiteY11" fmla="*/ 561109 h 2535382"/>
              <a:gd name="connsiteX12" fmla="*/ 25175 w 3634697"/>
              <a:gd name="connsiteY12" fmla="*/ 592282 h 2535382"/>
              <a:gd name="connsiteX13" fmla="*/ 35565 w 3634697"/>
              <a:gd name="connsiteY13" fmla="*/ 696191 h 2535382"/>
              <a:gd name="connsiteX14" fmla="*/ 56347 w 3634697"/>
              <a:gd name="connsiteY14" fmla="*/ 727364 h 2535382"/>
              <a:gd name="connsiteX15" fmla="*/ 316120 w 3634697"/>
              <a:gd name="connsiteY15" fmla="*/ 716973 h 2535382"/>
              <a:gd name="connsiteX16" fmla="*/ 347293 w 3634697"/>
              <a:gd name="connsiteY16" fmla="*/ 706582 h 2535382"/>
              <a:gd name="connsiteX17" fmla="*/ 399247 w 3634697"/>
              <a:gd name="connsiteY17" fmla="*/ 696191 h 2535382"/>
              <a:gd name="connsiteX18" fmla="*/ 440811 w 3634697"/>
              <a:gd name="connsiteY18" fmla="*/ 685800 h 2535382"/>
              <a:gd name="connsiteX19" fmla="*/ 513547 w 3634697"/>
              <a:gd name="connsiteY19" fmla="*/ 696191 h 2535382"/>
              <a:gd name="connsiteX20" fmla="*/ 523938 w 3634697"/>
              <a:gd name="connsiteY20" fmla="*/ 727364 h 2535382"/>
              <a:gd name="connsiteX21" fmla="*/ 503156 w 3634697"/>
              <a:gd name="connsiteY21" fmla="*/ 935182 h 2535382"/>
              <a:gd name="connsiteX22" fmla="*/ 461593 w 3634697"/>
              <a:gd name="connsiteY22" fmla="*/ 1028700 h 2535382"/>
              <a:gd name="connsiteX23" fmla="*/ 440811 w 3634697"/>
              <a:gd name="connsiteY23" fmla="*/ 1091046 h 2535382"/>
              <a:gd name="connsiteX24" fmla="*/ 388856 w 3634697"/>
              <a:gd name="connsiteY24" fmla="*/ 1174173 h 2535382"/>
              <a:gd name="connsiteX25" fmla="*/ 305729 w 3634697"/>
              <a:gd name="connsiteY25" fmla="*/ 1257300 h 2535382"/>
              <a:gd name="connsiteX26" fmla="*/ 274556 w 3634697"/>
              <a:gd name="connsiteY26" fmla="*/ 1278082 h 2535382"/>
              <a:gd name="connsiteX27" fmla="*/ 243384 w 3634697"/>
              <a:gd name="connsiteY27" fmla="*/ 1288473 h 2535382"/>
              <a:gd name="connsiteX28" fmla="*/ 212211 w 3634697"/>
              <a:gd name="connsiteY28" fmla="*/ 1350819 h 2535382"/>
              <a:gd name="connsiteX29" fmla="*/ 284947 w 3634697"/>
              <a:gd name="connsiteY29" fmla="*/ 1454728 h 2535382"/>
              <a:gd name="connsiteX30" fmla="*/ 347293 w 3634697"/>
              <a:gd name="connsiteY30" fmla="*/ 1548246 h 2535382"/>
              <a:gd name="connsiteX31" fmla="*/ 388856 w 3634697"/>
              <a:gd name="connsiteY31" fmla="*/ 1569028 h 2535382"/>
              <a:gd name="connsiteX32" fmla="*/ 409638 w 3634697"/>
              <a:gd name="connsiteY32" fmla="*/ 1600200 h 2535382"/>
              <a:gd name="connsiteX33" fmla="*/ 544720 w 3634697"/>
              <a:gd name="connsiteY33" fmla="*/ 1610591 h 2535382"/>
              <a:gd name="connsiteX34" fmla="*/ 586284 w 3634697"/>
              <a:gd name="connsiteY34" fmla="*/ 1600200 h 2535382"/>
              <a:gd name="connsiteX35" fmla="*/ 617456 w 3634697"/>
              <a:gd name="connsiteY35" fmla="*/ 1589809 h 2535382"/>
              <a:gd name="connsiteX36" fmla="*/ 638238 w 3634697"/>
              <a:gd name="connsiteY36" fmla="*/ 1620982 h 2535382"/>
              <a:gd name="connsiteX37" fmla="*/ 648629 w 3634697"/>
              <a:gd name="connsiteY37" fmla="*/ 1683328 h 2535382"/>
              <a:gd name="connsiteX38" fmla="*/ 679802 w 3634697"/>
              <a:gd name="connsiteY38" fmla="*/ 1766455 h 2535382"/>
              <a:gd name="connsiteX39" fmla="*/ 690193 w 3634697"/>
              <a:gd name="connsiteY39" fmla="*/ 1828800 h 2535382"/>
              <a:gd name="connsiteX40" fmla="*/ 659020 w 3634697"/>
              <a:gd name="connsiteY40" fmla="*/ 2098964 h 2535382"/>
              <a:gd name="connsiteX41" fmla="*/ 627847 w 3634697"/>
              <a:gd name="connsiteY41" fmla="*/ 2161309 h 2535382"/>
              <a:gd name="connsiteX42" fmla="*/ 596675 w 3634697"/>
              <a:gd name="connsiteY42" fmla="*/ 2182091 h 2535382"/>
              <a:gd name="connsiteX43" fmla="*/ 503156 w 3634697"/>
              <a:gd name="connsiteY43" fmla="*/ 2161309 h 2535382"/>
              <a:gd name="connsiteX44" fmla="*/ 430420 w 3634697"/>
              <a:gd name="connsiteY44" fmla="*/ 2088573 h 2535382"/>
              <a:gd name="connsiteX45" fmla="*/ 368075 w 3634697"/>
              <a:gd name="connsiteY45" fmla="*/ 2047009 h 2535382"/>
              <a:gd name="connsiteX46" fmla="*/ 295338 w 3634697"/>
              <a:gd name="connsiteY46" fmla="*/ 1911928 h 2535382"/>
              <a:gd name="connsiteX47" fmla="*/ 274556 w 3634697"/>
              <a:gd name="connsiteY47" fmla="*/ 1808019 h 2535382"/>
              <a:gd name="connsiteX48" fmla="*/ 295338 w 3634697"/>
              <a:gd name="connsiteY48" fmla="*/ 1662546 h 2535382"/>
              <a:gd name="connsiteX49" fmla="*/ 378465 w 3634697"/>
              <a:gd name="connsiteY49" fmla="*/ 1485900 h 2535382"/>
              <a:gd name="connsiteX50" fmla="*/ 409638 w 3634697"/>
              <a:gd name="connsiteY50" fmla="*/ 1413164 h 2535382"/>
              <a:gd name="connsiteX51" fmla="*/ 471984 w 3634697"/>
              <a:gd name="connsiteY51" fmla="*/ 1309255 h 2535382"/>
              <a:gd name="connsiteX52" fmla="*/ 482375 w 3634697"/>
              <a:gd name="connsiteY52" fmla="*/ 1278082 h 2535382"/>
              <a:gd name="connsiteX53" fmla="*/ 503156 w 3634697"/>
              <a:gd name="connsiteY53" fmla="*/ 1226128 h 2535382"/>
              <a:gd name="connsiteX54" fmla="*/ 513547 w 3634697"/>
              <a:gd name="connsiteY54" fmla="*/ 1194955 h 2535382"/>
              <a:gd name="connsiteX55" fmla="*/ 544720 w 3634697"/>
              <a:gd name="connsiteY55" fmla="*/ 1153391 h 2535382"/>
              <a:gd name="connsiteX56" fmla="*/ 586284 w 3634697"/>
              <a:gd name="connsiteY56" fmla="*/ 1091046 h 2535382"/>
              <a:gd name="connsiteX57" fmla="*/ 659020 w 3634697"/>
              <a:gd name="connsiteY57" fmla="*/ 1028700 h 2535382"/>
              <a:gd name="connsiteX58" fmla="*/ 752538 w 3634697"/>
              <a:gd name="connsiteY58" fmla="*/ 955964 h 2535382"/>
              <a:gd name="connsiteX59" fmla="*/ 794102 w 3634697"/>
              <a:gd name="connsiteY59" fmla="*/ 914400 h 2535382"/>
              <a:gd name="connsiteX60" fmla="*/ 960356 w 3634697"/>
              <a:gd name="connsiteY60" fmla="*/ 810491 h 2535382"/>
              <a:gd name="connsiteX61" fmla="*/ 991529 w 3634697"/>
              <a:gd name="connsiteY61" fmla="*/ 789709 h 2535382"/>
              <a:gd name="connsiteX62" fmla="*/ 1043484 w 3634697"/>
              <a:gd name="connsiteY62" fmla="*/ 758537 h 2535382"/>
              <a:gd name="connsiteX63" fmla="*/ 1105829 w 3634697"/>
              <a:gd name="connsiteY63" fmla="*/ 696191 h 2535382"/>
              <a:gd name="connsiteX64" fmla="*/ 1157784 w 3634697"/>
              <a:gd name="connsiteY64" fmla="*/ 623455 h 2535382"/>
              <a:gd name="connsiteX65" fmla="*/ 1168175 w 3634697"/>
              <a:gd name="connsiteY65" fmla="*/ 592282 h 2535382"/>
              <a:gd name="connsiteX66" fmla="*/ 1188956 w 3634697"/>
              <a:gd name="connsiteY66" fmla="*/ 561109 h 2535382"/>
              <a:gd name="connsiteX67" fmla="*/ 1199347 w 3634697"/>
              <a:gd name="connsiteY67" fmla="*/ 509155 h 2535382"/>
              <a:gd name="connsiteX68" fmla="*/ 1209738 w 3634697"/>
              <a:gd name="connsiteY68" fmla="*/ 477982 h 2535382"/>
              <a:gd name="connsiteX69" fmla="*/ 1188956 w 3634697"/>
              <a:gd name="connsiteY69" fmla="*/ 353291 h 2535382"/>
              <a:gd name="connsiteX70" fmla="*/ 1168175 w 3634697"/>
              <a:gd name="connsiteY70" fmla="*/ 322119 h 2535382"/>
              <a:gd name="connsiteX71" fmla="*/ 1126611 w 3634697"/>
              <a:gd name="connsiteY71" fmla="*/ 290946 h 2535382"/>
              <a:gd name="connsiteX72" fmla="*/ 1022702 w 3634697"/>
              <a:gd name="connsiteY72" fmla="*/ 353291 h 2535382"/>
              <a:gd name="connsiteX73" fmla="*/ 981138 w 3634697"/>
              <a:gd name="connsiteY73" fmla="*/ 374073 h 2535382"/>
              <a:gd name="connsiteX74" fmla="*/ 949965 w 3634697"/>
              <a:gd name="connsiteY74" fmla="*/ 405246 h 2535382"/>
              <a:gd name="connsiteX75" fmla="*/ 887620 w 3634697"/>
              <a:gd name="connsiteY75" fmla="*/ 488373 h 2535382"/>
              <a:gd name="connsiteX76" fmla="*/ 856447 w 3634697"/>
              <a:gd name="connsiteY76" fmla="*/ 602673 h 2535382"/>
              <a:gd name="connsiteX77" fmla="*/ 866838 w 3634697"/>
              <a:gd name="connsiteY77" fmla="*/ 727364 h 2535382"/>
              <a:gd name="connsiteX78" fmla="*/ 877229 w 3634697"/>
              <a:gd name="connsiteY78" fmla="*/ 779319 h 2535382"/>
              <a:gd name="connsiteX79" fmla="*/ 939575 w 3634697"/>
              <a:gd name="connsiteY79" fmla="*/ 841664 h 2535382"/>
              <a:gd name="connsiteX80" fmla="*/ 960356 w 3634697"/>
              <a:gd name="connsiteY80" fmla="*/ 872837 h 2535382"/>
              <a:gd name="connsiteX81" fmla="*/ 991529 w 3634697"/>
              <a:gd name="connsiteY81" fmla="*/ 893619 h 2535382"/>
              <a:gd name="connsiteX82" fmla="*/ 1043484 w 3634697"/>
              <a:gd name="connsiteY82" fmla="*/ 924791 h 2535382"/>
              <a:gd name="connsiteX83" fmla="*/ 1137002 w 3634697"/>
              <a:gd name="connsiteY83" fmla="*/ 955964 h 2535382"/>
              <a:gd name="connsiteX84" fmla="*/ 1199347 w 3634697"/>
              <a:gd name="connsiteY84" fmla="*/ 987137 h 2535382"/>
              <a:gd name="connsiteX85" fmla="*/ 1261693 w 3634697"/>
              <a:gd name="connsiteY85" fmla="*/ 1007919 h 2535382"/>
              <a:gd name="connsiteX86" fmla="*/ 1396775 w 3634697"/>
              <a:gd name="connsiteY86" fmla="*/ 1049482 h 2535382"/>
              <a:gd name="connsiteX87" fmla="*/ 1521465 w 3634697"/>
              <a:gd name="connsiteY87" fmla="*/ 1101437 h 2535382"/>
              <a:gd name="connsiteX88" fmla="*/ 1594202 w 3634697"/>
              <a:gd name="connsiteY88" fmla="*/ 1111828 h 2535382"/>
              <a:gd name="connsiteX89" fmla="*/ 1833193 w 3634697"/>
              <a:gd name="connsiteY89" fmla="*/ 1174173 h 2535382"/>
              <a:gd name="connsiteX90" fmla="*/ 1968275 w 3634697"/>
              <a:gd name="connsiteY90" fmla="*/ 1184564 h 2535382"/>
              <a:gd name="connsiteX91" fmla="*/ 2124138 w 3634697"/>
              <a:gd name="connsiteY91" fmla="*/ 1226128 h 2535382"/>
              <a:gd name="connsiteX92" fmla="*/ 2134529 w 3634697"/>
              <a:gd name="connsiteY92" fmla="*/ 1257300 h 2535382"/>
              <a:gd name="connsiteX93" fmla="*/ 2124138 w 3634697"/>
              <a:gd name="connsiteY93" fmla="*/ 1402773 h 2535382"/>
              <a:gd name="connsiteX94" fmla="*/ 2082575 w 3634697"/>
              <a:gd name="connsiteY94" fmla="*/ 1413164 h 2535382"/>
              <a:gd name="connsiteX95" fmla="*/ 2041011 w 3634697"/>
              <a:gd name="connsiteY95" fmla="*/ 1444337 h 2535382"/>
              <a:gd name="connsiteX96" fmla="*/ 1989056 w 3634697"/>
              <a:gd name="connsiteY96" fmla="*/ 1465119 h 2535382"/>
              <a:gd name="connsiteX97" fmla="*/ 1916320 w 3634697"/>
              <a:gd name="connsiteY97" fmla="*/ 1423555 h 2535382"/>
              <a:gd name="connsiteX98" fmla="*/ 1853975 w 3634697"/>
              <a:gd name="connsiteY98" fmla="*/ 1215737 h 2535382"/>
              <a:gd name="connsiteX99" fmla="*/ 1843584 w 3634697"/>
              <a:gd name="connsiteY99" fmla="*/ 1132609 h 2535382"/>
              <a:gd name="connsiteX100" fmla="*/ 1833193 w 3634697"/>
              <a:gd name="connsiteY100" fmla="*/ 1091046 h 2535382"/>
              <a:gd name="connsiteX101" fmla="*/ 1812411 w 3634697"/>
              <a:gd name="connsiteY101" fmla="*/ 914400 h 2535382"/>
              <a:gd name="connsiteX102" fmla="*/ 1864365 w 3634697"/>
              <a:gd name="connsiteY102" fmla="*/ 706582 h 2535382"/>
              <a:gd name="connsiteX103" fmla="*/ 1978665 w 3634697"/>
              <a:gd name="connsiteY103" fmla="*/ 488373 h 2535382"/>
              <a:gd name="connsiteX104" fmla="*/ 1999447 w 3634697"/>
              <a:gd name="connsiteY104" fmla="*/ 436419 h 2535382"/>
              <a:gd name="connsiteX105" fmla="*/ 1957884 w 3634697"/>
              <a:gd name="connsiteY105" fmla="*/ 280555 h 2535382"/>
              <a:gd name="connsiteX106" fmla="*/ 1885147 w 3634697"/>
              <a:gd name="connsiteY106" fmla="*/ 290946 h 2535382"/>
              <a:gd name="connsiteX107" fmla="*/ 1781238 w 3634697"/>
              <a:gd name="connsiteY107" fmla="*/ 332509 h 2535382"/>
              <a:gd name="connsiteX108" fmla="*/ 1708502 w 3634697"/>
              <a:gd name="connsiteY108" fmla="*/ 374073 h 2535382"/>
              <a:gd name="connsiteX109" fmla="*/ 1614984 w 3634697"/>
              <a:gd name="connsiteY109" fmla="*/ 477982 h 2535382"/>
              <a:gd name="connsiteX110" fmla="*/ 1573420 w 3634697"/>
              <a:gd name="connsiteY110" fmla="*/ 561109 h 2535382"/>
              <a:gd name="connsiteX111" fmla="*/ 1583811 w 3634697"/>
              <a:gd name="connsiteY111" fmla="*/ 613064 h 2535382"/>
              <a:gd name="connsiteX112" fmla="*/ 1677329 w 3634697"/>
              <a:gd name="connsiteY112" fmla="*/ 623455 h 2535382"/>
              <a:gd name="connsiteX113" fmla="*/ 2061793 w 3634697"/>
              <a:gd name="connsiteY113" fmla="*/ 602673 h 2535382"/>
              <a:gd name="connsiteX114" fmla="*/ 2612511 w 3634697"/>
              <a:gd name="connsiteY114" fmla="*/ 519546 h 2535382"/>
              <a:gd name="connsiteX115" fmla="*/ 2945020 w 3634697"/>
              <a:gd name="connsiteY115" fmla="*/ 477982 h 2535382"/>
              <a:gd name="connsiteX116" fmla="*/ 3111275 w 3634697"/>
              <a:gd name="connsiteY116" fmla="*/ 415637 h 2535382"/>
              <a:gd name="connsiteX117" fmla="*/ 3194402 w 3634697"/>
              <a:gd name="connsiteY117" fmla="*/ 374073 h 2535382"/>
              <a:gd name="connsiteX118" fmla="*/ 3235965 w 3634697"/>
              <a:gd name="connsiteY118" fmla="*/ 342900 h 2535382"/>
              <a:gd name="connsiteX119" fmla="*/ 3277529 w 3634697"/>
              <a:gd name="connsiteY119" fmla="*/ 332509 h 2535382"/>
              <a:gd name="connsiteX120" fmla="*/ 3329484 w 3634697"/>
              <a:gd name="connsiteY120" fmla="*/ 301337 h 2535382"/>
              <a:gd name="connsiteX121" fmla="*/ 3360656 w 3634697"/>
              <a:gd name="connsiteY121" fmla="*/ 311728 h 2535382"/>
              <a:gd name="connsiteX122" fmla="*/ 3350265 w 3634697"/>
              <a:gd name="connsiteY122" fmla="*/ 457200 h 2535382"/>
              <a:gd name="connsiteX123" fmla="*/ 3298311 w 3634697"/>
              <a:gd name="connsiteY123" fmla="*/ 602673 h 2535382"/>
              <a:gd name="connsiteX124" fmla="*/ 3277529 w 3634697"/>
              <a:gd name="connsiteY124" fmla="*/ 654628 h 2535382"/>
              <a:gd name="connsiteX125" fmla="*/ 3246356 w 3634697"/>
              <a:gd name="connsiteY125" fmla="*/ 665019 h 2535382"/>
              <a:gd name="connsiteX126" fmla="*/ 3111275 w 3634697"/>
              <a:gd name="connsiteY126" fmla="*/ 633846 h 2535382"/>
              <a:gd name="connsiteX127" fmla="*/ 3059320 w 3634697"/>
              <a:gd name="connsiteY127" fmla="*/ 613064 h 2535382"/>
              <a:gd name="connsiteX128" fmla="*/ 2747593 w 3634697"/>
              <a:gd name="connsiteY128" fmla="*/ 363682 h 2535382"/>
              <a:gd name="connsiteX129" fmla="*/ 2550165 w 3634697"/>
              <a:gd name="connsiteY129" fmla="*/ 218209 h 2535382"/>
              <a:gd name="connsiteX130" fmla="*/ 2394302 w 3634697"/>
              <a:gd name="connsiteY130" fmla="*/ 114300 h 2535382"/>
              <a:gd name="connsiteX131" fmla="*/ 2363129 w 3634697"/>
              <a:gd name="connsiteY131" fmla="*/ 103909 h 2535382"/>
              <a:gd name="connsiteX132" fmla="*/ 2165702 w 3634697"/>
              <a:gd name="connsiteY132" fmla="*/ 135082 h 2535382"/>
              <a:gd name="connsiteX133" fmla="*/ 2061793 w 3634697"/>
              <a:gd name="connsiteY133" fmla="*/ 176646 h 2535382"/>
              <a:gd name="connsiteX134" fmla="*/ 1968275 w 3634697"/>
              <a:gd name="connsiteY134" fmla="*/ 218209 h 2535382"/>
              <a:gd name="connsiteX135" fmla="*/ 1843584 w 3634697"/>
              <a:gd name="connsiteY135" fmla="*/ 270164 h 2535382"/>
              <a:gd name="connsiteX136" fmla="*/ 1802020 w 3634697"/>
              <a:gd name="connsiteY136" fmla="*/ 301337 h 2535382"/>
              <a:gd name="connsiteX137" fmla="*/ 1781238 w 3634697"/>
              <a:gd name="connsiteY137" fmla="*/ 218209 h 2535382"/>
              <a:gd name="connsiteX138" fmla="*/ 1708502 w 3634697"/>
              <a:gd name="connsiteY138" fmla="*/ 103909 h 2535382"/>
              <a:gd name="connsiteX139" fmla="*/ 1646156 w 3634697"/>
              <a:gd name="connsiteY139" fmla="*/ 20782 h 2535382"/>
              <a:gd name="connsiteX140" fmla="*/ 1625375 w 3634697"/>
              <a:gd name="connsiteY140" fmla="*/ 51955 h 2535382"/>
              <a:gd name="connsiteX141" fmla="*/ 1687720 w 3634697"/>
              <a:gd name="connsiteY141" fmla="*/ 176646 h 2535382"/>
              <a:gd name="connsiteX142" fmla="*/ 1770847 w 3634697"/>
              <a:gd name="connsiteY142" fmla="*/ 228600 h 2535382"/>
              <a:gd name="connsiteX143" fmla="*/ 1843584 w 3634697"/>
              <a:gd name="connsiteY143" fmla="*/ 259773 h 2535382"/>
              <a:gd name="connsiteX144" fmla="*/ 1957884 w 3634697"/>
              <a:gd name="connsiteY144" fmla="*/ 280555 h 2535382"/>
              <a:gd name="connsiteX145" fmla="*/ 2404693 w 3634697"/>
              <a:gd name="connsiteY145" fmla="*/ 270164 h 2535382"/>
              <a:gd name="connsiteX146" fmla="*/ 2477429 w 3634697"/>
              <a:gd name="connsiteY146" fmla="*/ 259773 h 2535382"/>
              <a:gd name="connsiteX147" fmla="*/ 2560556 w 3634697"/>
              <a:gd name="connsiteY147" fmla="*/ 238991 h 2535382"/>
              <a:gd name="connsiteX148" fmla="*/ 2747593 w 3634697"/>
              <a:gd name="connsiteY148" fmla="*/ 249382 h 2535382"/>
              <a:gd name="connsiteX149" fmla="*/ 2789156 w 3634697"/>
              <a:gd name="connsiteY149" fmla="*/ 270164 h 2535382"/>
              <a:gd name="connsiteX150" fmla="*/ 2841111 w 3634697"/>
              <a:gd name="connsiteY150" fmla="*/ 322119 h 2535382"/>
              <a:gd name="connsiteX151" fmla="*/ 2893065 w 3634697"/>
              <a:gd name="connsiteY151" fmla="*/ 457200 h 2535382"/>
              <a:gd name="connsiteX152" fmla="*/ 2872284 w 3634697"/>
              <a:gd name="connsiteY152" fmla="*/ 1007919 h 2535382"/>
              <a:gd name="connsiteX153" fmla="*/ 2789156 w 3634697"/>
              <a:gd name="connsiteY153" fmla="*/ 1174173 h 2535382"/>
              <a:gd name="connsiteX154" fmla="*/ 2768375 w 3634697"/>
              <a:gd name="connsiteY154" fmla="*/ 1246909 h 2535382"/>
              <a:gd name="connsiteX155" fmla="*/ 2706029 w 3634697"/>
              <a:gd name="connsiteY155" fmla="*/ 1423555 h 2535382"/>
              <a:gd name="connsiteX156" fmla="*/ 2695638 w 3634697"/>
              <a:gd name="connsiteY156" fmla="*/ 1517073 h 2535382"/>
              <a:gd name="connsiteX157" fmla="*/ 2737202 w 3634697"/>
              <a:gd name="connsiteY157" fmla="*/ 1662546 h 2535382"/>
              <a:gd name="connsiteX158" fmla="*/ 2809938 w 3634697"/>
              <a:gd name="connsiteY158" fmla="*/ 1776846 h 2535382"/>
              <a:gd name="connsiteX159" fmla="*/ 2841111 w 3634697"/>
              <a:gd name="connsiteY159" fmla="*/ 1849582 h 2535382"/>
              <a:gd name="connsiteX160" fmla="*/ 2841111 w 3634697"/>
              <a:gd name="connsiteY160" fmla="*/ 2015837 h 2535382"/>
              <a:gd name="connsiteX161" fmla="*/ 2830720 w 3634697"/>
              <a:gd name="connsiteY161" fmla="*/ 2047009 h 2535382"/>
              <a:gd name="connsiteX162" fmla="*/ 2996975 w 3634697"/>
              <a:gd name="connsiteY162" fmla="*/ 2015837 h 2535382"/>
              <a:gd name="connsiteX163" fmla="*/ 3121665 w 3634697"/>
              <a:gd name="connsiteY163" fmla="*/ 1995055 h 2535382"/>
              <a:gd name="connsiteX164" fmla="*/ 3194402 w 3634697"/>
              <a:gd name="connsiteY164" fmla="*/ 1974273 h 2535382"/>
              <a:gd name="connsiteX165" fmla="*/ 3225575 w 3634697"/>
              <a:gd name="connsiteY165" fmla="*/ 1963882 h 2535382"/>
              <a:gd name="connsiteX166" fmla="*/ 3256747 w 3634697"/>
              <a:gd name="connsiteY166" fmla="*/ 1943100 h 2535382"/>
              <a:gd name="connsiteX167" fmla="*/ 3267138 w 3634697"/>
              <a:gd name="connsiteY167" fmla="*/ 1911928 h 2535382"/>
              <a:gd name="connsiteX168" fmla="*/ 3298311 w 3634697"/>
              <a:gd name="connsiteY168" fmla="*/ 1870364 h 2535382"/>
              <a:gd name="connsiteX169" fmla="*/ 3308702 w 3634697"/>
              <a:gd name="connsiteY169" fmla="*/ 1828800 h 2535382"/>
              <a:gd name="connsiteX170" fmla="*/ 3319093 w 3634697"/>
              <a:gd name="connsiteY170" fmla="*/ 1797628 h 2535382"/>
              <a:gd name="connsiteX171" fmla="*/ 3267138 w 3634697"/>
              <a:gd name="connsiteY171" fmla="*/ 1652155 h 2535382"/>
              <a:gd name="connsiteX172" fmla="*/ 3246356 w 3634697"/>
              <a:gd name="connsiteY172" fmla="*/ 1600200 h 2535382"/>
              <a:gd name="connsiteX173" fmla="*/ 3132056 w 3634697"/>
              <a:gd name="connsiteY173" fmla="*/ 1496291 h 2535382"/>
              <a:gd name="connsiteX174" fmla="*/ 3059320 w 3634697"/>
              <a:gd name="connsiteY174" fmla="*/ 1475509 h 2535382"/>
              <a:gd name="connsiteX175" fmla="*/ 2893065 w 3634697"/>
              <a:gd name="connsiteY175" fmla="*/ 1485900 h 2535382"/>
              <a:gd name="connsiteX176" fmla="*/ 2685247 w 3634697"/>
              <a:gd name="connsiteY176" fmla="*/ 1517073 h 2535382"/>
              <a:gd name="connsiteX177" fmla="*/ 2404693 w 3634697"/>
              <a:gd name="connsiteY177" fmla="*/ 1641764 h 2535382"/>
              <a:gd name="connsiteX178" fmla="*/ 2363129 w 3634697"/>
              <a:gd name="connsiteY178" fmla="*/ 1714500 h 2535382"/>
              <a:gd name="connsiteX179" fmla="*/ 2352738 w 3634697"/>
              <a:gd name="connsiteY179" fmla="*/ 1766455 h 2535382"/>
              <a:gd name="connsiteX180" fmla="*/ 2331956 w 3634697"/>
              <a:gd name="connsiteY180" fmla="*/ 1797628 h 2535382"/>
              <a:gd name="connsiteX181" fmla="*/ 2321565 w 3634697"/>
              <a:gd name="connsiteY181" fmla="*/ 1839191 h 2535382"/>
              <a:gd name="connsiteX182" fmla="*/ 2321565 w 3634697"/>
              <a:gd name="connsiteY182" fmla="*/ 2047009 h 2535382"/>
              <a:gd name="connsiteX183" fmla="*/ 2290393 w 3634697"/>
              <a:gd name="connsiteY183" fmla="*/ 2057400 h 2535382"/>
              <a:gd name="connsiteX184" fmla="*/ 2217656 w 3634697"/>
              <a:gd name="connsiteY184" fmla="*/ 2078182 h 2535382"/>
              <a:gd name="connsiteX185" fmla="*/ 1937102 w 3634697"/>
              <a:gd name="connsiteY185" fmla="*/ 2047009 h 2535382"/>
              <a:gd name="connsiteX186" fmla="*/ 1885147 w 3634697"/>
              <a:gd name="connsiteY186" fmla="*/ 2036619 h 2535382"/>
              <a:gd name="connsiteX187" fmla="*/ 1781238 w 3634697"/>
              <a:gd name="connsiteY187" fmla="*/ 1974273 h 2535382"/>
              <a:gd name="connsiteX188" fmla="*/ 1625375 w 3634697"/>
              <a:gd name="connsiteY188" fmla="*/ 1859973 h 2535382"/>
              <a:gd name="connsiteX189" fmla="*/ 1479902 w 3634697"/>
              <a:gd name="connsiteY189" fmla="*/ 1610591 h 2535382"/>
              <a:gd name="connsiteX190" fmla="*/ 1396775 w 3634697"/>
              <a:gd name="connsiteY190" fmla="*/ 1465119 h 2535382"/>
              <a:gd name="connsiteX191" fmla="*/ 1355211 w 3634697"/>
              <a:gd name="connsiteY191" fmla="*/ 1330037 h 2535382"/>
              <a:gd name="connsiteX192" fmla="*/ 1324038 w 3634697"/>
              <a:gd name="connsiteY192" fmla="*/ 1184564 h 2535382"/>
              <a:gd name="connsiteX193" fmla="*/ 1334429 w 3634697"/>
              <a:gd name="connsiteY193" fmla="*/ 1091046 h 2535382"/>
              <a:gd name="connsiteX194" fmla="*/ 1427947 w 3634697"/>
              <a:gd name="connsiteY194" fmla="*/ 997528 h 2535382"/>
              <a:gd name="connsiteX195" fmla="*/ 1583811 w 3634697"/>
              <a:gd name="connsiteY195" fmla="*/ 1018309 h 2535382"/>
              <a:gd name="connsiteX196" fmla="*/ 2041011 w 3634697"/>
              <a:gd name="connsiteY196" fmla="*/ 1330037 h 2535382"/>
              <a:gd name="connsiteX197" fmla="*/ 2103356 w 3634697"/>
              <a:gd name="connsiteY197" fmla="*/ 1475509 h 2535382"/>
              <a:gd name="connsiteX198" fmla="*/ 2176093 w 3634697"/>
              <a:gd name="connsiteY198" fmla="*/ 1610591 h 2535382"/>
              <a:gd name="connsiteX199" fmla="*/ 2207265 w 3634697"/>
              <a:gd name="connsiteY199" fmla="*/ 1683328 h 2535382"/>
              <a:gd name="connsiteX200" fmla="*/ 2248829 w 3634697"/>
              <a:gd name="connsiteY200" fmla="*/ 1756064 h 2535382"/>
              <a:gd name="connsiteX201" fmla="*/ 2280002 w 3634697"/>
              <a:gd name="connsiteY201" fmla="*/ 1828800 h 2535382"/>
              <a:gd name="connsiteX202" fmla="*/ 2321565 w 3634697"/>
              <a:gd name="connsiteY202" fmla="*/ 1880755 h 2535382"/>
              <a:gd name="connsiteX203" fmla="*/ 2373520 w 3634697"/>
              <a:gd name="connsiteY203" fmla="*/ 1963882 h 2535382"/>
              <a:gd name="connsiteX204" fmla="*/ 2415084 w 3634697"/>
              <a:gd name="connsiteY204" fmla="*/ 2015837 h 2535382"/>
              <a:gd name="connsiteX205" fmla="*/ 2508602 w 3634697"/>
              <a:gd name="connsiteY205" fmla="*/ 2140528 h 2535382"/>
              <a:gd name="connsiteX206" fmla="*/ 2602120 w 3634697"/>
              <a:gd name="connsiteY206" fmla="*/ 2234046 h 2535382"/>
              <a:gd name="connsiteX207" fmla="*/ 2664465 w 3634697"/>
              <a:gd name="connsiteY207" fmla="*/ 2265219 h 2535382"/>
              <a:gd name="connsiteX208" fmla="*/ 2841111 w 3634697"/>
              <a:gd name="connsiteY208" fmla="*/ 2286000 h 2535382"/>
              <a:gd name="connsiteX209" fmla="*/ 3080102 w 3634697"/>
              <a:gd name="connsiteY209" fmla="*/ 2223655 h 2535382"/>
              <a:gd name="connsiteX210" fmla="*/ 3184011 w 3634697"/>
              <a:gd name="connsiteY210" fmla="*/ 2130137 h 2535382"/>
              <a:gd name="connsiteX211" fmla="*/ 3235965 w 3634697"/>
              <a:gd name="connsiteY211" fmla="*/ 2015837 h 2535382"/>
              <a:gd name="connsiteX212" fmla="*/ 3246356 w 3634697"/>
              <a:gd name="connsiteY212" fmla="*/ 1943100 h 2535382"/>
              <a:gd name="connsiteX213" fmla="*/ 3267138 w 3634697"/>
              <a:gd name="connsiteY213" fmla="*/ 1880755 h 2535382"/>
              <a:gd name="connsiteX214" fmla="*/ 3215184 w 3634697"/>
              <a:gd name="connsiteY214" fmla="*/ 1704109 h 2535382"/>
              <a:gd name="connsiteX215" fmla="*/ 3194402 w 3634697"/>
              <a:gd name="connsiteY215" fmla="*/ 1672937 h 2535382"/>
              <a:gd name="connsiteX216" fmla="*/ 3152838 w 3634697"/>
              <a:gd name="connsiteY216" fmla="*/ 1662546 h 2535382"/>
              <a:gd name="connsiteX217" fmla="*/ 2893065 w 3634697"/>
              <a:gd name="connsiteY217" fmla="*/ 1724891 h 2535382"/>
              <a:gd name="connsiteX218" fmla="*/ 2778765 w 3634697"/>
              <a:gd name="connsiteY218" fmla="*/ 1787237 h 2535382"/>
              <a:gd name="connsiteX219" fmla="*/ 2664465 w 3634697"/>
              <a:gd name="connsiteY219" fmla="*/ 1870364 h 2535382"/>
              <a:gd name="connsiteX220" fmla="*/ 2612511 w 3634697"/>
              <a:gd name="connsiteY220" fmla="*/ 1911928 h 2535382"/>
              <a:gd name="connsiteX221" fmla="*/ 2539775 w 3634697"/>
              <a:gd name="connsiteY221" fmla="*/ 1984664 h 2535382"/>
              <a:gd name="connsiteX222" fmla="*/ 2508602 w 3634697"/>
              <a:gd name="connsiteY222" fmla="*/ 2036619 h 2535382"/>
              <a:gd name="connsiteX223" fmla="*/ 2373520 w 3634697"/>
              <a:gd name="connsiteY223" fmla="*/ 2150919 h 2535382"/>
              <a:gd name="connsiteX224" fmla="*/ 2331956 w 3634697"/>
              <a:gd name="connsiteY224" fmla="*/ 2192482 h 2535382"/>
              <a:gd name="connsiteX225" fmla="*/ 2248829 w 3634697"/>
              <a:gd name="connsiteY225" fmla="*/ 2234046 h 2535382"/>
              <a:gd name="connsiteX226" fmla="*/ 1490293 w 3634697"/>
              <a:gd name="connsiteY226" fmla="*/ 2213264 h 2535382"/>
              <a:gd name="connsiteX227" fmla="*/ 1365602 w 3634697"/>
              <a:gd name="connsiteY227" fmla="*/ 2171700 h 2535382"/>
              <a:gd name="connsiteX228" fmla="*/ 1303256 w 3634697"/>
              <a:gd name="connsiteY228" fmla="*/ 2161309 h 2535382"/>
              <a:gd name="connsiteX229" fmla="*/ 1251302 w 3634697"/>
              <a:gd name="connsiteY229" fmla="*/ 2150919 h 2535382"/>
              <a:gd name="connsiteX230" fmla="*/ 1095438 w 3634697"/>
              <a:gd name="connsiteY230" fmla="*/ 2088573 h 2535382"/>
              <a:gd name="connsiteX231" fmla="*/ 991529 w 3634697"/>
              <a:gd name="connsiteY231" fmla="*/ 2047009 h 2535382"/>
              <a:gd name="connsiteX232" fmla="*/ 960356 w 3634697"/>
              <a:gd name="connsiteY232" fmla="*/ 2036619 h 2535382"/>
              <a:gd name="connsiteX233" fmla="*/ 918793 w 3634697"/>
              <a:gd name="connsiteY233" fmla="*/ 1963882 h 2535382"/>
              <a:gd name="connsiteX234" fmla="*/ 866838 w 3634697"/>
              <a:gd name="connsiteY234" fmla="*/ 1766455 h 2535382"/>
              <a:gd name="connsiteX235" fmla="*/ 835665 w 3634697"/>
              <a:gd name="connsiteY235" fmla="*/ 1662546 h 2535382"/>
              <a:gd name="connsiteX236" fmla="*/ 898011 w 3634697"/>
              <a:gd name="connsiteY236" fmla="*/ 1392382 h 2535382"/>
              <a:gd name="connsiteX237" fmla="*/ 1157784 w 3634697"/>
              <a:gd name="connsiteY237" fmla="*/ 1122219 h 2535382"/>
              <a:gd name="connsiteX238" fmla="*/ 1188956 w 3634697"/>
              <a:gd name="connsiteY238" fmla="*/ 1111828 h 2535382"/>
              <a:gd name="connsiteX239" fmla="*/ 1635765 w 3634697"/>
              <a:gd name="connsiteY239" fmla="*/ 1319646 h 2535382"/>
              <a:gd name="connsiteX240" fmla="*/ 1791629 w 3634697"/>
              <a:gd name="connsiteY240" fmla="*/ 1413164 h 2535382"/>
              <a:gd name="connsiteX241" fmla="*/ 1916320 w 3634697"/>
              <a:gd name="connsiteY241" fmla="*/ 1496291 h 2535382"/>
              <a:gd name="connsiteX242" fmla="*/ 1957884 w 3634697"/>
              <a:gd name="connsiteY242" fmla="*/ 1579419 h 2535382"/>
              <a:gd name="connsiteX243" fmla="*/ 1978665 w 3634697"/>
              <a:gd name="connsiteY243" fmla="*/ 1652155 h 2535382"/>
              <a:gd name="connsiteX244" fmla="*/ 1989056 w 3634697"/>
              <a:gd name="connsiteY244" fmla="*/ 1683328 h 2535382"/>
              <a:gd name="connsiteX245" fmla="*/ 2009838 w 3634697"/>
              <a:gd name="connsiteY245" fmla="*/ 1714500 h 2535382"/>
              <a:gd name="connsiteX246" fmla="*/ 2082575 w 3634697"/>
              <a:gd name="connsiteY246" fmla="*/ 1704109 h 2535382"/>
              <a:gd name="connsiteX247" fmla="*/ 2321565 w 3634697"/>
              <a:gd name="connsiteY247" fmla="*/ 1496291 h 2535382"/>
              <a:gd name="connsiteX248" fmla="*/ 2518993 w 3634697"/>
              <a:gd name="connsiteY248" fmla="*/ 1330037 h 2535382"/>
              <a:gd name="connsiteX249" fmla="*/ 2633293 w 3634697"/>
              <a:gd name="connsiteY249" fmla="*/ 1153391 h 2535382"/>
              <a:gd name="connsiteX250" fmla="*/ 2643684 w 3634697"/>
              <a:gd name="connsiteY250" fmla="*/ 1101437 h 2535382"/>
              <a:gd name="connsiteX251" fmla="*/ 2664465 w 3634697"/>
              <a:gd name="connsiteY251" fmla="*/ 1059873 h 2535382"/>
              <a:gd name="connsiteX252" fmla="*/ 2674856 w 3634697"/>
              <a:gd name="connsiteY252" fmla="*/ 1018309 h 2535382"/>
              <a:gd name="connsiteX253" fmla="*/ 2664465 w 3634697"/>
              <a:gd name="connsiteY253" fmla="*/ 935182 h 2535382"/>
              <a:gd name="connsiteX254" fmla="*/ 2602120 w 3634697"/>
              <a:gd name="connsiteY254" fmla="*/ 872837 h 2535382"/>
              <a:gd name="connsiteX255" fmla="*/ 2560556 w 3634697"/>
              <a:gd name="connsiteY255" fmla="*/ 841664 h 2535382"/>
              <a:gd name="connsiteX256" fmla="*/ 2404693 w 3634697"/>
              <a:gd name="connsiteY256" fmla="*/ 820882 h 2535382"/>
              <a:gd name="connsiteX257" fmla="*/ 2072184 w 3634697"/>
              <a:gd name="connsiteY257" fmla="*/ 924791 h 2535382"/>
              <a:gd name="connsiteX258" fmla="*/ 1947493 w 3634697"/>
              <a:gd name="connsiteY258" fmla="*/ 1007919 h 2535382"/>
              <a:gd name="connsiteX259" fmla="*/ 1687720 w 3634697"/>
              <a:gd name="connsiteY259" fmla="*/ 1298864 h 2535382"/>
              <a:gd name="connsiteX260" fmla="*/ 1635765 w 3634697"/>
              <a:gd name="connsiteY260" fmla="*/ 1413164 h 2535382"/>
              <a:gd name="connsiteX261" fmla="*/ 1625375 w 3634697"/>
              <a:gd name="connsiteY261" fmla="*/ 1506682 h 2535382"/>
              <a:gd name="connsiteX262" fmla="*/ 1604593 w 3634697"/>
              <a:gd name="connsiteY262" fmla="*/ 1579419 h 2535382"/>
              <a:gd name="connsiteX263" fmla="*/ 1614984 w 3634697"/>
              <a:gd name="connsiteY263" fmla="*/ 1797628 h 2535382"/>
              <a:gd name="connsiteX264" fmla="*/ 1656547 w 3634697"/>
              <a:gd name="connsiteY264" fmla="*/ 1901537 h 2535382"/>
              <a:gd name="connsiteX265" fmla="*/ 1687720 w 3634697"/>
              <a:gd name="connsiteY265" fmla="*/ 2036619 h 2535382"/>
              <a:gd name="connsiteX266" fmla="*/ 1698111 w 3634697"/>
              <a:gd name="connsiteY266" fmla="*/ 2078182 h 2535382"/>
              <a:gd name="connsiteX267" fmla="*/ 1677329 w 3634697"/>
              <a:gd name="connsiteY267" fmla="*/ 2150919 h 2535382"/>
              <a:gd name="connsiteX268" fmla="*/ 1573420 w 3634697"/>
              <a:gd name="connsiteY268" fmla="*/ 2202873 h 2535382"/>
              <a:gd name="connsiteX269" fmla="*/ 1417556 w 3634697"/>
              <a:gd name="connsiteY269" fmla="*/ 2234046 h 2535382"/>
              <a:gd name="connsiteX270" fmla="*/ 1261693 w 3634697"/>
              <a:gd name="connsiteY270" fmla="*/ 2213264 h 2535382"/>
              <a:gd name="connsiteX271" fmla="*/ 1220129 w 3634697"/>
              <a:gd name="connsiteY271" fmla="*/ 2171700 h 2535382"/>
              <a:gd name="connsiteX272" fmla="*/ 1137002 w 3634697"/>
              <a:gd name="connsiteY272" fmla="*/ 2047009 h 2535382"/>
              <a:gd name="connsiteX273" fmla="*/ 1116220 w 3634697"/>
              <a:gd name="connsiteY273" fmla="*/ 1984664 h 2535382"/>
              <a:gd name="connsiteX274" fmla="*/ 1282475 w 3634697"/>
              <a:gd name="connsiteY274" fmla="*/ 1465119 h 2535382"/>
              <a:gd name="connsiteX275" fmla="*/ 1344820 w 3634697"/>
              <a:gd name="connsiteY275" fmla="*/ 1350819 h 2535382"/>
              <a:gd name="connsiteX276" fmla="*/ 1375993 w 3634697"/>
              <a:gd name="connsiteY276" fmla="*/ 1319646 h 2535382"/>
              <a:gd name="connsiteX277" fmla="*/ 1448729 w 3634697"/>
              <a:gd name="connsiteY277" fmla="*/ 1350819 h 2535382"/>
              <a:gd name="connsiteX278" fmla="*/ 1729284 w 3634697"/>
              <a:gd name="connsiteY278" fmla="*/ 1454728 h 2535382"/>
              <a:gd name="connsiteX279" fmla="*/ 1999447 w 3634697"/>
              <a:gd name="connsiteY279" fmla="*/ 1589809 h 2535382"/>
              <a:gd name="connsiteX280" fmla="*/ 2144920 w 3634697"/>
              <a:gd name="connsiteY280" fmla="*/ 1693719 h 2535382"/>
              <a:gd name="connsiteX281" fmla="*/ 2186484 w 3634697"/>
              <a:gd name="connsiteY281" fmla="*/ 1704109 h 2535382"/>
              <a:gd name="connsiteX282" fmla="*/ 2290393 w 3634697"/>
              <a:gd name="connsiteY282" fmla="*/ 1776846 h 2535382"/>
              <a:gd name="connsiteX283" fmla="*/ 2467038 w 3634697"/>
              <a:gd name="connsiteY283" fmla="*/ 1891146 h 2535382"/>
              <a:gd name="connsiteX284" fmla="*/ 2591729 w 3634697"/>
              <a:gd name="connsiteY284" fmla="*/ 1953491 h 2535382"/>
              <a:gd name="connsiteX285" fmla="*/ 2726811 w 3634697"/>
              <a:gd name="connsiteY285" fmla="*/ 1995055 h 2535382"/>
              <a:gd name="connsiteX286" fmla="*/ 2996975 w 3634697"/>
              <a:gd name="connsiteY286" fmla="*/ 1953491 h 2535382"/>
              <a:gd name="connsiteX287" fmla="*/ 3184011 w 3634697"/>
              <a:gd name="connsiteY287" fmla="*/ 1818409 h 2535382"/>
              <a:gd name="connsiteX288" fmla="*/ 3339875 w 3634697"/>
              <a:gd name="connsiteY288" fmla="*/ 1704109 h 2535382"/>
              <a:gd name="connsiteX289" fmla="*/ 3443784 w 3634697"/>
              <a:gd name="connsiteY289" fmla="*/ 1620982 h 2535382"/>
              <a:gd name="connsiteX290" fmla="*/ 3516520 w 3634697"/>
              <a:gd name="connsiteY290" fmla="*/ 1537855 h 2535382"/>
              <a:gd name="connsiteX291" fmla="*/ 3537302 w 3634697"/>
              <a:gd name="connsiteY291" fmla="*/ 1475509 h 2535382"/>
              <a:gd name="connsiteX292" fmla="*/ 3558084 w 3634697"/>
              <a:gd name="connsiteY292" fmla="*/ 1444337 h 2535382"/>
              <a:gd name="connsiteX293" fmla="*/ 3547693 w 3634697"/>
              <a:gd name="connsiteY293" fmla="*/ 1267691 h 2535382"/>
              <a:gd name="connsiteX294" fmla="*/ 3474956 w 3634697"/>
              <a:gd name="connsiteY294" fmla="*/ 1059873 h 2535382"/>
              <a:gd name="connsiteX295" fmla="*/ 3443784 w 3634697"/>
              <a:gd name="connsiteY295" fmla="*/ 1007919 h 2535382"/>
              <a:gd name="connsiteX296" fmla="*/ 3412611 w 3634697"/>
              <a:gd name="connsiteY296" fmla="*/ 966355 h 2535382"/>
              <a:gd name="connsiteX297" fmla="*/ 3402220 w 3634697"/>
              <a:gd name="connsiteY297" fmla="*/ 935182 h 2535382"/>
              <a:gd name="connsiteX298" fmla="*/ 3360656 w 3634697"/>
              <a:gd name="connsiteY298" fmla="*/ 904009 h 2535382"/>
              <a:gd name="connsiteX299" fmla="*/ 3329484 w 3634697"/>
              <a:gd name="connsiteY299" fmla="*/ 872837 h 2535382"/>
              <a:gd name="connsiteX300" fmla="*/ 3319093 w 3634697"/>
              <a:gd name="connsiteY300" fmla="*/ 841664 h 2535382"/>
              <a:gd name="connsiteX301" fmla="*/ 3298311 w 3634697"/>
              <a:gd name="connsiteY301" fmla="*/ 810491 h 2535382"/>
              <a:gd name="connsiteX302" fmla="*/ 3319093 w 3634697"/>
              <a:gd name="connsiteY302" fmla="*/ 685800 h 2535382"/>
              <a:gd name="connsiteX303" fmla="*/ 3339875 w 3634697"/>
              <a:gd name="connsiteY303" fmla="*/ 654628 h 2535382"/>
              <a:gd name="connsiteX304" fmla="*/ 3360656 w 3634697"/>
              <a:gd name="connsiteY304" fmla="*/ 529937 h 2535382"/>
              <a:gd name="connsiteX305" fmla="*/ 3391829 w 3634697"/>
              <a:gd name="connsiteY305" fmla="*/ 498764 h 2535382"/>
              <a:gd name="connsiteX306" fmla="*/ 3329484 w 3634697"/>
              <a:gd name="connsiteY306" fmla="*/ 477982 h 2535382"/>
              <a:gd name="connsiteX307" fmla="*/ 3059320 w 3634697"/>
              <a:gd name="connsiteY307" fmla="*/ 488373 h 2535382"/>
              <a:gd name="connsiteX308" fmla="*/ 2602120 w 3634697"/>
              <a:gd name="connsiteY308" fmla="*/ 592282 h 2535382"/>
              <a:gd name="connsiteX309" fmla="*/ 2311175 w 3634697"/>
              <a:gd name="connsiteY309" fmla="*/ 716973 h 2535382"/>
              <a:gd name="connsiteX310" fmla="*/ 2113747 w 3634697"/>
              <a:gd name="connsiteY310" fmla="*/ 893619 h 2535382"/>
              <a:gd name="connsiteX311" fmla="*/ 1937102 w 3634697"/>
              <a:gd name="connsiteY311" fmla="*/ 1028700 h 2535382"/>
              <a:gd name="connsiteX312" fmla="*/ 1905929 w 3634697"/>
              <a:gd name="connsiteY312" fmla="*/ 1039091 h 2535382"/>
              <a:gd name="connsiteX313" fmla="*/ 1843584 w 3634697"/>
              <a:gd name="connsiteY313" fmla="*/ 1070264 h 2535382"/>
              <a:gd name="connsiteX314" fmla="*/ 1791629 w 3634697"/>
              <a:gd name="connsiteY314" fmla="*/ 1080655 h 2535382"/>
              <a:gd name="connsiteX315" fmla="*/ 1750065 w 3634697"/>
              <a:gd name="connsiteY315" fmla="*/ 1091046 h 2535382"/>
              <a:gd name="connsiteX316" fmla="*/ 1594202 w 3634697"/>
              <a:gd name="connsiteY316" fmla="*/ 1080655 h 2535382"/>
              <a:gd name="connsiteX317" fmla="*/ 1490293 w 3634697"/>
              <a:gd name="connsiteY317" fmla="*/ 1028700 h 2535382"/>
              <a:gd name="connsiteX318" fmla="*/ 1188956 w 3634697"/>
              <a:gd name="connsiteY318" fmla="*/ 644237 h 2535382"/>
              <a:gd name="connsiteX319" fmla="*/ 1001920 w 3634697"/>
              <a:gd name="connsiteY319" fmla="*/ 457200 h 2535382"/>
              <a:gd name="connsiteX320" fmla="*/ 742147 w 3634697"/>
              <a:gd name="connsiteY320" fmla="*/ 218209 h 2535382"/>
              <a:gd name="connsiteX321" fmla="*/ 690193 w 3634697"/>
              <a:gd name="connsiteY321" fmla="*/ 166255 h 2535382"/>
              <a:gd name="connsiteX322" fmla="*/ 596675 w 3634697"/>
              <a:gd name="connsiteY322" fmla="*/ 332509 h 2535382"/>
              <a:gd name="connsiteX323" fmla="*/ 534329 w 3634697"/>
              <a:gd name="connsiteY323" fmla="*/ 540328 h 2535382"/>
              <a:gd name="connsiteX324" fmla="*/ 575893 w 3634697"/>
              <a:gd name="connsiteY324" fmla="*/ 831273 h 2535382"/>
              <a:gd name="connsiteX325" fmla="*/ 783711 w 3634697"/>
              <a:gd name="connsiteY325" fmla="*/ 1091046 h 2535382"/>
              <a:gd name="connsiteX326" fmla="*/ 877229 w 3634697"/>
              <a:gd name="connsiteY326" fmla="*/ 1174173 h 2535382"/>
              <a:gd name="connsiteX327" fmla="*/ 970747 w 3634697"/>
              <a:gd name="connsiteY327" fmla="*/ 1267691 h 2535382"/>
              <a:gd name="connsiteX328" fmla="*/ 1064265 w 3634697"/>
              <a:gd name="connsiteY328" fmla="*/ 1319646 h 2535382"/>
              <a:gd name="connsiteX329" fmla="*/ 1105829 w 3634697"/>
              <a:gd name="connsiteY329" fmla="*/ 1350819 h 2535382"/>
              <a:gd name="connsiteX330" fmla="*/ 1220129 w 3634697"/>
              <a:gd name="connsiteY330" fmla="*/ 1392382 h 2535382"/>
              <a:gd name="connsiteX331" fmla="*/ 1313647 w 3634697"/>
              <a:gd name="connsiteY331" fmla="*/ 1381991 h 2535382"/>
              <a:gd name="connsiteX332" fmla="*/ 1573420 w 3634697"/>
              <a:gd name="connsiteY332" fmla="*/ 1143000 h 2535382"/>
              <a:gd name="connsiteX333" fmla="*/ 1573420 w 3634697"/>
              <a:gd name="connsiteY333" fmla="*/ 841664 h 2535382"/>
              <a:gd name="connsiteX334" fmla="*/ 1531856 w 3634697"/>
              <a:gd name="connsiteY334" fmla="*/ 623455 h 2535382"/>
              <a:gd name="connsiteX335" fmla="*/ 1552638 w 3634697"/>
              <a:gd name="connsiteY335" fmla="*/ 509155 h 2535382"/>
              <a:gd name="connsiteX336" fmla="*/ 1677329 w 3634697"/>
              <a:gd name="connsiteY336" fmla="*/ 436419 h 2535382"/>
              <a:gd name="connsiteX337" fmla="*/ 1853975 w 3634697"/>
              <a:gd name="connsiteY337" fmla="*/ 446809 h 2535382"/>
              <a:gd name="connsiteX338" fmla="*/ 1999447 w 3634697"/>
              <a:gd name="connsiteY338" fmla="*/ 509155 h 2535382"/>
              <a:gd name="connsiteX339" fmla="*/ 2072184 w 3634697"/>
              <a:gd name="connsiteY339" fmla="*/ 571500 h 2535382"/>
              <a:gd name="connsiteX340" fmla="*/ 2103356 w 3634697"/>
              <a:gd name="connsiteY340" fmla="*/ 644237 h 2535382"/>
              <a:gd name="connsiteX341" fmla="*/ 2134529 w 3634697"/>
              <a:gd name="connsiteY341" fmla="*/ 779319 h 2535382"/>
              <a:gd name="connsiteX342" fmla="*/ 2280002 w 3634697"/>
              <a:gd name="connsiteY342" fmla="*/ 1184564 h 2535382"/>
              <a:gd name="connsiteX343" fmla="*/ 2300784 w 3634697"/>
              <a:gd name="connsiteY343" fmla="*/ 1215737 h 2535382"/>
              <a:gd name="connsiteX344" fmla="*/ 2321565 w 3634697"/>
              <a:gd name="connsiteY344" fmla="*/ 1267691 h 2535382"/>
              <a:gd name="connsiteX345" fmla="*/ 2373520 w 3634697"/>
              <a:gd name="connsiteY345" fmla="*/ 1298864 h 2535382"/>
              <a:gd name="connsiteX346" fmla="*/ 2570947 w 3634697"/>
              <a:gd name="connsiteY346" fmla="*/ 1257300 h 2535382"/>
              <a:gd name="connsiteX347" fmla="*/ 2737202 w 3634697"/>
              <a:gd name="connsiteY347" fmla="*/ 1143000 h 2535382"/>
              <a:gd name="connsiteX348" fmla="*/ 2789156 w 3634697"/>
              <a:gd name="connsiteY348" fmla="*/ 1091046 h 2535382"/>
              <a:gd name="connsiteX349" fmla="*/ 2861893 w 3634697"/>
              <a:gd name="connsiteY349" fmla="*/ 997528 h 2535382"/>
              <a:gd name="connsiteX350" fmla="*/ 2872284 w 3634697"/>
              <a:gd name="connsiteY350" fmla="*/ 945573 h 2535382"/>
              <a:gd name="connsiteX351" fmla="*/ 2893065 w 3634697"/>
              <a:gd name="connsiteY351" fmla="*/ 904009 h 2535382"/>
              <a:gd name="connsiteX352" fmla="*/ 2903456 w 3634697"/>
              <a:gd name="connsiteY352" fmla="*/ 862446 h 2535382"/>
              <a:gd name="connsiteX353" fmla="*/ 2872284 w 3634697"/>
              <a:gd name="connsiteY353" fmla="*/ 737755 h 2535382"/>
              <a:gd name="connsiteX354" fmla="*/ 2768375 w 3634697"/>
              <a:gd name="connsiteY354" fmla="*/ 696191 h 2535382"/>
              <a:gd name="connsiteX355" fmla="*/ 2331956 w 3634697"/>
              <a:gd name="connsiteY355" fmla="*/ 602673 h 2535382"/>
              <a:gd name="connsiteX356" fmla="*/ 2030620 w 3634697"/>
              <a:gd name="connsiteY356" fmla="*/ 509155 h 2535382"/>
              <a:gd name="connsiteX357" fmla="*/ 1926711 w 3634697"/>
              <a:gd name="connsiteY357" fmla="*/ 498764 h 2535382"/>
              <a:gd name="connsiteX358" fmla="*/ 1843584 w 3634697"/>
              <a:gd name="connsiteY358" fmla="*/ 488373 h 2535382"/>
              <a:gd name="connsiteX359" fmla="*/ 1708502 w 3634697"/>
              <a:gd name="connsiteY359" fmla="*/ 477982 h 2535382"/>
              <a:gd name="connsiteX360" fmla="*/ 1594202 w 3634697"/>
              <a:gd name="connsiteY360" fmla="*/ 457200 h 2535382"/>
              <a:gd name="connsiteX361" fmla="*/ 1511075 w 3634697"/>
              <a:gd name="connsiteY361" fmla="*/ 436419 h 2535382"/>
              <a:gd name="connsiteX362" fmla="*/ 1448729 w 3634697"/>
              <a:gd name="connsiteY362" fmla="*/ 415637 h 2535382"/>
              <a:gd name="connsiteX363" fmla="*/ 1375993 w 3634697"/>
              <a:gd name="connsiteY363" fmla="*/ 405246 h 2535382"/>
              <a:gd name="connsiteX364" fmla="*/ 1334429 w 3634697"/>
              <a:gd name="connsiteY364" fmla="*/ 363682 h 2535382"/>
              <a:gd name="connsiteX365" fmla="*/ 1220129 w 3634697"/>
              <a:gd name="connsiteY365" fmla="*/ 197428 h 2535382"/>
              <a:gd name="connsiteX366" fmla="*/ 1157784 w 3634697"/>
              <a:gd name="connsiteY366" fmla="*/ 218209 h 2535382"/>
              <a:gd name="connsiteX367" fmla="*/ 1085047 w 3634697"/>
              <a:gd name="connsiteY367" fmla="*/ 259773 h 2535382"/>
              <a:gd name="connsiteX368" fmla="*/ 804493 w 3634697"/>
              <a:gd name="connsiteY368" fmla="*/ 561109 h 2535382"/>
              <a:gd name="connsiteX369" fmla="*/ 700584 w 3634697"/>
              <a:gd name="connsiteY369" fmla="*/ 810491 h 2535382"/>
              <a:gd name="connsiteX370" fmla="*/ 679802 w 3634697"/>
              <a:gd name="connsiteY370" fmla="*/ 955964 h 2535382"/>
              <a:gd name="connsiteX371" fmla="*/ 659020 w 3634697"/>
              <a:gd name="connsiteY371" fmla="*/ 1174173 h 2535382"/>
              <a:gd name="connsiteX372" fmla="*/ 710975 w 3634697"/>
              <a:gd name="connsiteY372" fmla="*/ 1278082 h 2535382"/>
              <a:gd name="connsiteX373" fmla="*/ 752538 w 3634697"/>
              <a:gd name="connsiteY373" fmla="*/ 1392382 h 2535382"/>
              <a:gd name="connsiteX374" fmla="*/ 814884 w 3634697"/>
              <a:gd name="connsiteY374" fmla="*/ 1485900 h 2535382"/>
              <a:gd name="connsiteX375" fmla="*/ 856447 w 3634697"/>
              <a:gd name="connsiteY375" fmla="*/ 1579419 h 2535382"/>
              <a:gd name="connsiteX376" fmla="*/ 835665 w 3634697"/>
              <a:gd name="connsiteY376" fmla="*/ 1808019 h 2535382"/>
              <a:gd name="connsiteX377" fmla="*/ 794102 w 3634697"/>
              <a:gd name="connsiteY377" fmla="*/ 1870364 h 2535382"/>
              <a:gd name="connsiteX378" fmla="*/ 721365 w 3634697"/>
              <a:gd name="connsiteY378" fmla="*/ 2005446 h 2535382"/>
              <a:gd name="connsiteX379" fmla="*/ 690193 w 3634697"/>
              <a:gd name="connsiteY379" fmla="*/ 2047009 h 2535382"/>
              <a:gd name="connsiteX380" fmla="*/ 648629 w 3634697"/>
              <a:gd name="connsiteY380" fmla="*/ 2130137 h 2535382"/>
              <a:gd name="connsiteX381" fmla="*/ 596675 w 3634697"/>
              <a:gd name="connsiteY381" fmla="*/ 2265219 h 2535382"/>
              <a:gd name="connsiteX382" fmla="*/ 586284 w 3634697"/>
              <a:gd name="connsiteY382" fmla="*/ 2306782 h 2535382"/>
              <a:gd name="connsiteX383" fmla="*/ 607065 w 3634697"/>
              <a:gd name="connsiteY383" fmla="*/ 2421082 h 2535382"/>
              <a:gd name="connsiteX384" fmla="*/ 648629 w 3634697"/>
              <a:gd name="connsiteY384" fmla="*/ 2441864 h 2535382"/>
              <a:gd name="connsiteX385" fmla="*/ 804493 w 3634697"/>
              <a:gd name="connsiteY385" fmla="*/ 2452255 h 2535382"/>
              <a:gd name="connsiteX386" fmla="*/ 1240911 w 3634697"/>
              <a:gd name="connsiteY386" fmla="*/ 2431473 h 2535382"/>
              <a:gd name="connsiteX387" fmla="*/ 1438338 w 3634697"/>
              <a:gd name="connsiteY387" fmla="*/ 2410691 h 2535382"/>
              <a:gd name="connsiteX388" fmla="*/ 1853975 w 3634697"/>
              <a:gd name="connsiteY388" fmla="*/ 2254828 h 2535382"/>
              <a:gd name="connsiteX389" fmla="*/ 2124138 w 3634697"/>
              <a:gd name="connsiteY389" fmla="*/ 2161309 h 2535382"/>
              <a:gd name="connsiteX390" fmla="*/ 2155311 w 3634697"/>
              <a:gd name="connsiteY390" fmla="*/ 2150919 h 2535382"/>
              <a:gd name="connsiteX391" fmla="*/ 2217656 w 3634697"/>
              <a:gd name="connsiteY391" fmla="*/ 2130137 h 2535382"/>
              <a:gd name="connsiteX392" fmla="*/ 2311175 w 3634697"/>
              <a:gd name="connsiteY392" fmla="*/ 2078182 h 2535382"/>
              <a:gd name="connsiteX393" fmla="*/ 2383911 w 3634697"/>
              <a:gd name="connsiteY393" fmla="*/ 2026228 h 2535382"/>
              <a:gd name="connsiteX394" fmla="*/ 2446256 w 3634697"/>
              <a:gd name="connsiteY394" fmla="*/ 2015837 h 2535382"/>
              <a:gd name="connsiteX395" fmla="*/ 2539775 w 3634697"/>
              <a:gd name="connsiteY395" fmla="*/ 1995055 h 2535382"/>
              <a:gd name="connsiteX396" fmla="*/ 2602120 w 3634697"/>
              <a:gd name="connsiteY396" fmla="*/ 2015837 h 2535382"/>
              <a:gd name="connsiteX397" fmla="*/ 2612511 w 3634697"/>
              <a:gd name="connsiteY397" fmla="*/ 2057400 h 2535382"/>
              <a:gd name="connsiteX398" fmla="*/ 2643684 w 3634697"/>
              <a:gd name="connsiteY398" fmla="*/ 2119746 h 2535382"/>
              <a:gd name="connsiteX399" fmla="*/ 2664465 w 3634697"/>
              <a:gd name="connsiteY399" fmla="*/ 2182091 h 2535382"/>
              <a:gd name="connsiteX400" fmla="*/ 2716420 w 3634697"/>
              <a:gd name="connsiteY400" fmla="*/ 2306782 h 2535382"/>
              <a:gd name="connsiteX401" fmla="*/ 2737202 w 3634697"/>
              <a:gd name="connsiteY401" fmla="*/ 2369128 h 2535382"/>
              <a:gd name="connsiteX402" fmla="*/ 2560556 w 3634697"/>
              <a:gd name="connsiteY402" fmla="*/ 2296391 h 2535382"/>
              <a:gd name="connsiteX403" fmla="*/ 2394302 w 3634697"/>
              <a:gd name="connsiteY403" fmla="*/ 2182091 h 2535382"/>
              <a:gd name="connsiteX404" fmla="*/ 1989056 w 3634697"/>
              <a:gd name="connsiteY404" fmla="*/ 1922319 h 2535382"/>
              <a:gd name="connsiteX405" fmla="*/ 1802020 w 3634697"/>
              <a:gd name="connsiteY405" fmla="*/ 1766455 h 2535382"/>
              <a:gd name="connsiteX406" fmla="*/ 1770847 w 3634697"/>
              <a:gd name="connsiteY406" fmla="*/ 1704109 h 2535382"/>
              <a:gd name="connsiteX407" fmla="*/ 1687720 w 3634697"/>
              <a:gd name="connsiteY407" fmla="*/ 1475509 h 2535382"/>
              <a:gd name="connsiteX408" fmla="*/ 1635765 w 3634697"/>
              <a:gd name="connsiteY408" fmla="*/ 1298864 h 2535382"/>
              <a:gd name="connsiteX409" fmla="*/ 1614984 w 3634697"/>
              <a:gd name="connsiteY409" fmla="*/ 1184564 h 2535382"/>
              <a:gd name="connsiteX410" fmla="*/ 1490293 w 3634697"/>
              <a:gd name="connsiteY410" fmla="*/ 914400 h 2535382"/>
              <a:gd name="connsiteX411" fmla="*/ 1427947 w 3634697"/>
              <a:gd name="connsiteY411" fmla="*/ 820882 h 2535382"/>
              <a:gd name="connsiteX412" fmla="*/ 1375993 w 3634697"/>
              <a:gd name="connsiteY412" fmla="*/ 716973 h 2535382"/>
              <a:gd name="connsiteX413" fmla="*/ 1292865 w 3634697"/>
              <a:gd name="connsiteY413" fmla="*/ 727364 h 2535382"/>
              <a:gd name="connsiteX414" fmla="*/ 970747 w 3634697"/>
              <a:gd name="connsiteY414" fmla="*/ 966355 h 2535382"/>
              <a:gd name="connsiteX415" fmla="*/ 866838 w 3634697"/>
              <a:gd name="connsiteY415" fmla="*/ 1226128 h 2535382"/>
              <a:gd name="connsiteX416" fmla="*/ 856447 w 3634697"/>
              <a:gd name="connsiteY416" fmla="*/ 1381991 h 2535382"/>
              <a:gd name="connsiteX417" fmla="*/ 877229 w 3634697"/>
              <a:gd name="connsiteY417" fmla="*/ 1558637 h 2535382"/>
              <a:gd name="connsiteX418" fmla="*/ 908402 w 3634697"/>
              <a:gd name="connsiteY418" fmla="*/ 1600200 h 2535382"/>
              <a:gd name="connsiteX419" fmla="*/ 929184 w 3634697"/>
              <a:gd name="connsiteY419" fmla="*/ 1641764 h 2535382"/>
              <a:gd name="connsiteX420" fmla="*/ 949965 w 3634697"/>
              <a:gd name="connsiteY420" fmla="*/ 1672937 h 2535382"/>
              <a:gd name="connsiteX421" fmla="*/ 970747 w 3634697"/>
              <a:gd name="connsiteY421" fmla="*/ 1745673 h 2535382"/>
              <a:gd name="connsiteX422" fmla="*/ 949965 w 3634697"/>
              <a:gd name="connsiteY422" fmla="*/ 1797628 h 2535382"/>
              <a:gd name="connsiteX423" fmla="*/ 846056 w 3634697"/>
              <a:gd name="connsiteY423" fmla="*/ 1828800 h 2535382"/>
              <a:gd name="connsiteX424" fmla="*/ 617456 w 3634697"/>
              <a:gd name="connsiteY424" fmla="*/ 1787237 h 2535382"/>
              <a:gd name="connsiteX425" fmla="*/ 409638 w 3634697"/>
              <a:gd name="connsiteY425" fmla="*/ 1641764 h 2535382"/>
              <a:gd name="connsiteX426" fmla="*/ 368075 w 3634697"/>
              <a:gd name="connsiteY426" fmla="*/ 1569028 h 2535382"/>
              <a:gd name="connsiteX427" fmla="*/ 347293 w 3634697"/>
              <a:gd name="connsiteY427" fmla="*/ 1537855 h 2535382"/>
              <a:gd name="connsiteX428" fmla="*/ 378465 w 3634697"/>
              <a:gd name="connsiteY428" fmla="*/ 997528 h 2535382"/>
              <a:gd name="connsiteX429" fmla="*/ 420029 w 3634697"/>
              <a:gd name="connsiteY429" fmla="*/ 893619 h 2535382"/>
              <a:gd name="connsiteX430" fmla="*/ 513547 w 3634697"/>
              <a:gd name="connsiteY430" fmla="*/ 748146 h 2535382"/>
              <a:gd name="connsiteX431" fmla="*/ 575893 w 3634697"/>
              <a:gd name="connsiteY431" fmla="*/ 779319 h 2535382"/>
              <a:gd name="connsiteX432" fmla="*/ 648629 w 3634697"/>
              <a:gd name="connsiteY432" fmla="*/ 883228 h 2535382"/>
              <a:gd name="connsiteX433" fmla="*/ 773320 w 3634697"/>
              <a:gd name="connsiteY433" fmla="*/ 1039091 h 2535382"/>
              <a:gd name="connsiteX434" fmla="*/ 1292865 w 3634697"/>
              <a:gd name="connsiteY434" fmla="*/ 1371600 h 2535382"/>
              <a:gd name="connsiteX435" fmla="*/ 1407165 w 3634697"/>
              <a:gd name="connsiteY435" fmla="*/ 1433946 h 2535382"/>
              <a:gd name="connsiteX436" fmla="*/ 1511075 w 3634697"/>
              <a:gd name="connsiteY436" fmla="*/ 1475509 h 2535382"/>
              <a:gd name="connsiteX437" fmla="*/ 1666938 w 3634697"/>
              <a:gd name="connsiteY437" fmla="*/ 1569028 h 2535382"/>
              <a:gd name="connsiteX438" fmla="*/ 1739675 w 3634697"/>
              <a:gd name="connsiteY438" fmla="*/ 1610591 h 2535382"/>
              <a:gd name="connsiteX439" fmla="*/ 1968275 w 3634697"/>
              <a:gd name="connsiteY439" fmla="*/ 1724891 h 2535382"/>
              <a:gd name="connsiteX440" fmla="*/ 2207265 w 3634697"/>
              <a:gd name="connsiteY440" fmla="*/ 1797628 h 2535382"/>
              <a:gd name="connsiteX441" fmla="*/ 2300784 w 3634697"/>
              <a:gd name="connsiteY441" fmla="*/ 1808019 h 2535382"/>
              <a:gd name="connsiteX442" fmla="*/ 2383911 w 3634697"/>
              <a:gd name="connsiteY442" fmla="*/ 1818409 h 2535382"/>
              <a:gd name="connsiteX443" fmla="*/ 2664465 w 3634697"/>
              <a:gd name="connsiteY443" fmla="*/ 1797628 h 2535382"/>
              <a:gd name="connsiteX444" fmla="*/ 2716420 w 3634697"/>
              <a:gd name="connsiteY444" fmla="*/ 1787237 h 2535382"/>
              <a:gd name="connsiteX445" fmla="*/ 2820329 w 3634697"/>
              <a:gd name="connsiteY445" fmla="*/ 1745673 h 2535382"/>
              <a:gd name="connsiteX446" fmla="*/ 2872284 w 3634697"/>
              <a:gd name="connsiteY446" fmla="*/ 1714500 h 2535382"/>
              <a:gd name="connsiteX447" fmla="*/ 2955411 w 3634697"/>
              <a:gd name="connsiteY447" fmla="*/ 1641764 h 2535382"/>
              <a:gd name="connsiteX448" fmla="*/ 3007365 w 3634697"/>
              <a:gd name="connsiteY448" fmla="*/ 1579419 h 2535382"/>
              <a:gd name="connsiteX449" fmla="*/ 3069711 w 3634697"/>
              <a:gd name="connsiteY449" fmla="*/ 1413164 h 2535382"/>
              <a:gd name="connsiteX450" fmla="*/ 3048929 w 3634697"/>
              <a:gd name="connsiteY450" fmla="*/ 1236519 h 2535382"/>
              <a:gd name="connsiteX451" fmla="*/ 2976193 w 3634697"/>
              <a:gd name="connsiteY451" fmla="*/ 1153391 h 2535382"/>
              <a:gd name="connsiteX452" fmla="*/ 2945020 w 3634697"/>
              <a:gd name="connsiteY452" fmla="*/ 1132609 h 2535382"/>
              <a:gd name="connsiteX453" fmla="*/ 2913847 w 3634697"/>
              <a:gd name="connsiteY453" fmla="*/ 1122219 h 2535382"/>
              <a:gd name="connsiteX454" fmla="*/ 2882675 w 3634697"/>
              <a:gd name="connsiteY454" fmla="*/ 1018309 h 2535382"/>
              <a:gd name="connsiteX455" fmla="*/ 2893065 w 3634697"/>
              <a:gd name="connsiteY455" fmla="*/ 935182 h 2535382"/>
              <a:gd name="connsiteX456" fmla="*/ 2945020 w 3634697"/>
              <a:gd name="connsiteY456" fmla="*/ 841664 h 2535382"/>
              <a:gd name="connsiteX457" fmla="*/ 2976193 w 3634697"/>
              <a:gd name="connsiteY457" fmla="*/ 831273 h 2535382"/>
              <a:gd name="connsiteX458" fmla="*/ 3017756 w 3634697"/>
              <a:gd name="connsiteY458" fmla="*/ 810491 h 2535382"/>
              <a:gd name="connsiteX459" fmla="*/ 3163229 w 3634697"/>
              <a:gd name="connsiteY459" fmla="*/ 789709 h 2535382"/>
              <a:gd name="connsiteX460" fmla="*/ 3215184 w 3634697"/>
              <a:gd name="connsiteY460" fmla="*/ 820882 h 2535382"/>
              <a:gd name="connsiteX461" fmla="*/ 3589256 w 3634697"/>
              <a:gd name="connsiteY461" fmla="*/ 1236519 h 2535382"/>
              <a:gd name="connsiteX462" fmla="*/ 3630820 w 3634697"/>
              <a:gd name="connsiteY462" fmla="*/ 1361209 h 2535382"/>
              <a:gd name="connsiteX463" fmla="*/ 3610038 w 3634697"/>
              <a:gd name="connsiteY463" fmla="*/ 1662546 h 2535382"/>
              <a:gd name="connsiteX464" fmla="*/ 3599647 w 3634697"/>
              <a:gd name="connsiteY464" fmla="*/ 1704109 h 2535382"/>
              <a:gd name="connsiteX465" fmla="*/ 3568475 w 3634697"/>
              <a:gd name="connsiteY465" fmla="*/ 1932709 h 2535382"/>
              <a:gd name="connsiteX466" fmla="*/ 3526911 w 3634697"/>
              <a:gd name="connsiteY466" fmla="*/ 1911928 h 2535382"/>
              <a:gd name="connsiteX467" fmla="*/ 3474956 w 3634697"/>
              <a:gd name="connsiteY467" fmla="*/ 1901537 h 2535382"/>
              <a:gd name="connsiteX468" fmla="*/ 3402220 w 3634697"/>
              <a:gd name="connsiteY468" fmla="*/ 1839191 h 2535382"/>
              <a:gd name="connsiteX469" fmla="*/ 3225575 w 3634697"/>
              <a:gd name="connsiteY469" fmla="*/ 1714500 h 2535382"/>
              <a:gd name="connsiteX470" fmla="*/ 3090493 w 3634697"/>
              <a:gd name="connsiteY470" fmla="*/ 1465119 h 2535382"/>
              <a:gd name="connsiteX471" fmla="*/ 3059320 w 3634697"/>
              <a:gd name="connsiteY471" fmla="*/ 1246909 h 2535382"/>
              <a:gd name="connsiteX472" fmla="*/ 3090493 w 3634697"/>
              <a:gd name="connsiteY472" fmla="*/ 1111828 h 2535382"/>
              <a:gd name="connsiteX473" fmla="*/ 3246356 w 3634697"/>
              <a:gd name="connsiteY473" fmla="*/ 955964 h 2535382"/>
              <a:gd name="connsiteX474" fmla="*/ 3308702 w 3634697"/>
              <a:gd name="connsiteY474" fmla="*/ 883228 h 2535382"/>
              <a:gd name="connsiteX475" fmla="*/ 3412611 w 3634697"/>
              <a:gd name="connsiteY475" fmla="*/ 810491 h 2535382"/>
              <a:gd name="connsiteX476" fmla="*/ 3516520 w 3634697"/>
              <a:gd name="connsiteY476" fmla="*/ 665019 h 2535382"/>
              <a:gd name="connsiteX477" fmla="*/ 3526911 w 3634697"/>
              <a:gd name="connsiteY477" fmla="*/ 633846 h 2535382"/>
              <a:gd name="connsiteX478" fmla="*/ 3568475 w 3634697"/>
              <a:gd name="connsiteY478" fmla="*/ 571500 h 2535382"/>
              <a:gd name="connsiteX479" fmla="*/ 3558084 w 3634697"/>
              <a:gd name="connsiteY479" fmla="*/ 509155 h 2535382"/>
              <a:gd name="connsiteX480" fmla="*/ 3547693 w 3634697"/>
              <a:gd name="connsiteY480" fmla="*/ 477982 h 2535382"/>
              <a:gd name="connsiteX481" fmla="*/ 3506129 w 3634697"/>
              <a:gd name="connsiteY481" fmla="*/ 467591 h 2535382"/>
              <a:gd name="connsiteX482" fmla="*/ 3464565 w 3634697"/>
              <a:gd name="connsiteY482" fmla="*/ 446809 h 2535382"/>
              <a:gd name="connsiteX483" fmla="*/ 3412611 w 3634697"/>
              <a:gd name="connsiteY483" fmla="*/ 436419 h 2535382"/>
              <a:gd name="connsiteX484" fmla="*/ 3371047 w 3634697"/>
              <a:gd name="connsiteY484" fmla="*/ 426028 h 2535382"/>
              <a:gd name="connsiteX485" fmla="*/ 3277529 w 3634697"/>
              <a:gd name="connsiteY485" fmla="*/ 405246 h 2535382"/>
              <a:gd name="connsiteX486" fmla="*/ 2976193 w 3634697"/>
              <a:gd name="connsiteY486" fmla="*/ 301337 h 2535382"/>
              <a:gd name="connsiteX487" fmla="*/ 2903456 w 3634697"/>
              <a:gd name="connsiteY487" fmla="*/ 290946 h 2535382"/>
              <a:gd name="connsiteX488" fmla="*/ 2654075 w 3634697"/>
              <a:gd name="connsiteY488" fmla="*/ 322119 h 2535382"/>
              <a:gd name="connsiteX489" fmla="*/ 2633293 w 3634697"/>
              <a:gd name="connsiteY489" fmla="*/ 353291 h 2535382"/>
              <a:gd name="connsiteX490" fmla="*/ 2622902 w 3634697"/>
              <a:gd name="connsiteY490" fmla="*/ 529937 h 2535382"/>
              <a:gd name="connsiteX491" fmla="*/ 2550165 w 3634697"/>
              <a:gd name="connsiteY491" fmla="*/ 654628 h 2535382"/>
              <a:gd name="connsiteX492" fmla="*/ 2508602 w 3634697"/>
              <a:gd name="connsiteY492" fmla="*/ 675409 h 2535382"/>
              <a:gd name="connsiteX493" fmla="*/ 2446256 w 3634697"/>
              <a:gd name="connsiteY493" fmla="*/ 696191 h 2535382"/>
              <a:gd name="connsiteX494" fmla="*/ 2352738 w 3634697"/>
              <a:gd name="connsiteY494" fmla="*/ 727364 h 2535382"/>
              <a:gd name="connsiteX495" fmla="*/ 1885147 w 3634697"/>
              <a:gd name="connsiteY495" fmla="*/ 748146 h 2535382"/>
              <a:gd name="connsiteX496" fmla="*/ 1583811 w 3634697"/>
              <a:gd name="connsiteY496" fmla="*/ 685800 h 2535382"/>
              <a:gd name="connsiteX497" fmla="*/ 1375993 w 3634697"/>
              <a:gd name="connsiteY497" fmla="*/ 561109 h 2535382"/>
              <a:gd name="connsiteX498" fmla="*/ 1095438 w 3634697"/>
              <a:gd name="connsiteY498" fmla="*/ 374073 h 2535382"/>
              <a:gd name="connsiteX499" fmla="*/ 1033093 w 3634697"/>
              <a:gd name="connsiteY499" fmla="*/ 363682 h 2535382"/>
              <a:gd name="connsiteX500" fmla="*/ 981138 w 3634697"/>
              <a:gd name="connsiteY500" fmla="*/ 374073 h 2535382"/>
              <a:gd name="connsiteX501" fmla="*/ 648629 w 3634697"/>
              <a:gd name="connsiteY501" fmla="*/ 581891 h 2535382"/>
              <a:gd name="connsiteX502" fmla="*/ 451202 w 3634697"/>
              <a:gd name="connsiteY502" fmla="*/ 727364 h 2535382"/>
              <a:gd name="connsiteX503" fmla="*/ 388856 w 3634697"/>
              <a:gd name="connsiteY503" fmla="*/ 820882 h 2535382"/>
              <a:gd name="connsiteX504" fmla="*/ 378465 w 3634697"/>
              <a:gd name="connsiteY504" fmla="*/ 852055 h 2535382"/>
              <a:gd name="connsiteX505" fmla="*/ 409638 w 3634697"/>
              <a:gd name="connsiteY505" fmla="*/ 831273 h 2535382"/>
              <a:gd name="connsiteX506" fmla="*/ 295338 w 3634697"/>
              <a:gd name="connsiteY506" fmla="*/ 529937 h 2535382"/>
              <a:gd name="connsiteX507" fmla="*/ 274556 w 3634697"/>
              <a:gd name="connsiteY507" fmla="*/ 457200 h 2535382"/>
              <a:gd name="connsiteX508" fmla="*/ 253775 w 3634697"/>
              <a:gd name="connsiteY508" fmla="*/ 405246 h 2535382"/>
              <a:gd name="connsiteX509" fmla="*/ 243384 w 3634697"/>
              <a:gd name="connsiteY509" fmla="*/ 342900 h 2535382"/>
              <a:gd name="connsiteX510" fmla="*/ 181038 w 3634697"/>
              <a:gd name="connsiteY510" fmla="*/ 363682 h 2535382"/>
              <a:gd name="connsiteX511" fmla="*/ 97911 w 3634697"/>
              <a:gd name="connsiteY511" fmla="*/ 477982 h 2535382"/>
              <a:gd name="connsiteX512" fmla="*/ 66738 w 3634697"/>
              <a:gd name="connsiteY512" fmla="*/ 561109 h 2535382"/>
              <a:gd name="connsiteX513" fmla="*/ 14784 w 3634697"/>
              <a:gd name="connsiteY513" fmla="*/ 665019 h 2535382"/>
              <a:gd name="connsiteX514" fmla="*/ 14784 w 3634697"/>
              <a:gd name="connsiteY514" fmla="*/ 893619 h 2535382"/>
              <a:gd name="connsiteX515" fmla="*/ 191429 w 3634697"/>
              <a:gd name="connsiteY515" fmla="*/ 1163782 h 2535382"/>
              <a:gd name="connsiteX516" fmla="*/ 264165 w 3634697"/>
              <a:gd name="connsiteY516" fmla="*/ 1236519 h 2535382"/>
              <a:gd name="connsiteX517" fmla="*/ 430420 w 3634697"/>
              <a:gd name="connsiteY517" fmla="*/ 1444337 h 2535382"/>
              <a:gd name="connsiteX518" fmla="*/ 710975 w 3634697"/>
              <a:gd name="connsiteY518" fmla="*/ 1631373 h 2535382"/>
              <a:gd name="connsiteX519" fmla="*/ 1085047 w 3634697"/>
              <a:gd name="connsiteY519" fmla="*/ 1797628 h 2535382"/>
              <a:gd name="connsiteX520" fmla="*/ 1407165 w 3634697"/>
              <a:gd name="connsiteY520" fmla="*/ 1787237 h 2535382"/>
              <a:gd name="connsiteX521" fmla="*/ 1511075 w 3634697"/>
              <a:gd name="connsiteY521" fmla="*/ 1766455 h 2535382"/>
              <a:gd name="connsiteX522" fmla="*/ 2176093 w 3634697"/>
              <a:gd name="connsiteY522" fmla="*/ 1797628 h 2535382"/>
              <a:gd name="connsiteX523" fmla="*/ 2228047 w 3634697"/>
              <a:gd name="connsiteY523" fmla="*/ 1808019 h 2535382"/>
              <a:gd name="connsiteX524" fmla="*/ 2300784 w 3634697"/>
              <a:gd name="connsiteY524" fmla="*/ 1818409 h 2535382"/>
              <a:gd name="connsiteX525" fmla="*/ 2342347 w 3634697"/>
              <a:gd name="connsiteY525" fmla="*/ 1828800 h 2535382"/>
              <a:gd name="connsiteX526" fmla="*/ 2477429 w 3634697"/>
              <a:gd name="connsiteY526" fmla="*/ 1849582 h 2535382"/>
              <a:gd name="connsiteX527" fmla="*/ 2529384 w 3634697"/>
              <a:gd name="connsiteY527" fmla="*/ 1963882 h 2535382"/>
              <a:gd name="connsiteX528" fmla="*/ 2560556 w 3634697"/>
              <a:gd name="connsiteY528" fmla="*/ 2026228 h 2535382"/>
              <a:gd name="connsiteX529" fmla="*/ 2591729 w 3634697"/>
              <a:gd name="connsiteY529" fmla="*/ 2150919 h 2535382"/>
              <a:gd name="connsiteX530" fmla="*/ 2643684 w 3634697"/>
              <a:gd name="connsiteY530" fmla="*/ 2265219 h 2535382"/>
              <a:gd name="connsiteX531" fmla="*/ 2674856 w 3634697"/>
              <a:gd name="connsiteY531" fmla="*/ 2348346 h 2535382"/>
              <a:gd name="connsiteX532" fmla="*/ 2716420 w 3634697"/>
              <a:gd name="connsiteY532" fmla="*/ 2483428 h 2535382"/>
              <a:gd name="connsiteX533" fmla="*/ 2685247 w 3634697"/>
              <a:gd name="connsiteY533" fmla="*/ 2493819 h 2535382"/>
              <a:gd name="connsiteX534" fmla="*/ 2612511 w 3634697"/>
              <a:gd name="connsiteY534" fmla="*/ 2535382 h 2535382"/>
              <a:gd name="connsiteX535" fmla="*/ 2342347 w 3634697"/>
              <a:gd name="connsiteY535" fmla="*/ 2473037 h 2535382"/>
              <a:gd name="connsiteX536" fmla="*/ 2061793 w 3634697"/>
              <a:gd name="connsiteY536" fmla="*/ 2306782 h 2535382"/>
              <a:gd name="connsiteX537" fmla="*/ 1718893 w 3634697"/>
              <a:gd name="connsiteY537" fmla="*/ 2036619 h 2535382"/>
              <a:gd name="connsiteX538" fmla="*/ 1604593 w 3634697"/>
              <a:gd name="connsiteY538" fmla="*/ 1901537 h 2535382"/>
              <a:gd name="connsiteX539" fmla="*/ 1469511 w 3634697"/>
              <a:gd name="connsiteY539" fmla="*/ 1620982 h 2535382"/>
              <a:gd name="connsiteX540" fmla="*/ 1375993 w 3634697"/>
              <a:gd name="connsiteY540" fmla="*/ 1433946 h 2535382"/>
              <a:gd name="connsiteX541" fmla="*/ 1251302 w 3634697"/>
              <a:gd name="connsiteY541" fmla="*/ 1080655 h 2535382"/>
              <a:gd name="connsiteX542" fmla="*/ 1240911 w 3634697"/>
              <a:gd name="connsiteY542" fmla="*/ 997528 h 2535382"/>
              <a:gd name="connsiteX543" fmla="*/ 1220129 w 3634697"/>
              <a:gd name="connsiteY543" fmla="*/ 893619 h 2535382"/>
              <a:gd name="connsiteX544" fmla="*/ 1209738 w 3634697"/>
              <a:gd name="connsiteY544" fmla="*/ 841664 h 2535382"/>
              <a:gd name="connsiteX545" fmla="*/ 1199347 w 3634697"/>
              <a:gd name="connsiteY545" fmla="*/ 737755 h 2535382"/>
              <a:gd name="connsiteX546" fmla="*/ 1188956 w 3634697"/>
              <a:gd name="connsiteY546" fmla="*/ 706582 h 2535382"/>
              <a:gd name="connsiteX547" fmla="*/ 1157784 w 3634697"/>
              <a:gd name="connsiteY547" fmla="*/ 675409 h 2535382"/>
              <a:gd name="connsiteX548" fmla="*/ 1105829 w 3634697"/>
              <a:gd name="connsiteY548" fmla="*/ 613064 h 2535382"/>
              <a:gd name="connsiteX549" fmla="*/ 949965 w 3634697"/>
              <a:gd name="connsiteY549" fmla="*/ 550719 h 2535382"/>
              <a:gd name="connsiteX550" fmla="*/ 742147 w 3634697"/>
              <a:gd name="connsiteY550" fmla="*/ 519546 h 2535382"/>
              <a:gd name="connsiteX551" fmla="*/ 555111 w 3634697"/>
              <a:gd name="connsiteY551" fmla="*/ 561109 h 2535382"/>
              <a:gd name="connsiteX552" fmla="*/ 544720 w 3634697"/>
              <a:gd name="connsiteY552" fmla="*/ 623455 h 2535382"/>
              <a:gd name="connsiteX553" fmla="*/ 659020 w 3634697"/>
              <a:gd name="connsiteY553" fmla="*/ 852055 h 2535382"/>
              <a:gd name="connsiteX554" fmla="*/ 762929 w 3634697"/>
              <a:gd name="connsiteY554" fmla="*/ 914400 h 2535382"/>
              <a:gd name="connsiteX555" fmla="*/ 1012311 w 3634697"/>
              <a:gd name="connsiteY555" fmla="*/ 987137 h 2535382"/>
              <a:gd name="connsiteX556" fmla="*/ 1292865 w 3634697"/>
              <a:gd name="connsiteY556" fmla="*/ 976746 h 2535382"/>
              <a:gd name="connsiteX557" fmla="*/ 1427947 w 3634697"/>
              <a:gd name="connsiteY557" fmla="*/ 955964 h 2535382"/>
              <a:gd name="connsiteX558" fmla="*/ 1770847 w 3634697"/>
              <a:gd name="connsiteY558" fmla="*/ 945573 h 2535382"/>
              <a:gd name="connsiteX559" fmla="*/ 2030620 w 3634697"/>
              <a:gd name="connsiteY559" fmla="*/ 924791 h 2535382"/>
              <a:gd name="connsiteX560" fmla="*/ 2487820 w 3634697"/>
              <a:gd name="connsiteY560" fmla="*/ 872837 h 2535382"/>
              <a:gd name="connsiteX561" fmla="*/ 2789156 w 3634697"/>
              <a:gd name="connsiteY561" fmla="*/ 914400 h 2535382"/>
              <a:gd name="connsiteX562" fmla="*/ 2965802 w 3634697"/>
              <a:gd name="connsiteY562" fmla="*/ 1028700 h 2535382"/>
              <a:gd name="connsiteX563" fmla="*/ 3017756 w 3634697"/>
              <a:gd name="connsiteY563" fmla="*/ 1132609 h 2535382"/>
              <a:gd name="connsiteX564" fmla="*/ 3028147 w 3634697"/>
              <a:gd name="connsiteY564" fmla="*/ 1215737 h 2535382"/>
              <a:gd name="connsiteX565" fmla="*/ 3017756 w 3634697"/>
              <a:gd name="connsiteY565" fmla="*/ 1402773 h 2535382"/>
              <a:gd name="connsiteX566" fmla="*/ 2976193 w 3634697"/>
              <a:gd name="connsiteY566" fmla="*/ 1465119 h 2535382"/>
              <a:gd name="connsiteX567" fmla="*/ 2861893 w 3634697"/>
              <a:gd name="connsiteY567" fmla="*/ 1548246 h 2535382"/>
              <a:gd name="connsiteX568" fmla="*/ 2612511 w 3634697"/>
              <a:gd name="connsiteY568" fmla="*/ 1579419 h 2535382"/>
              <a:gd name="connsiteX569" fmla="*/ 2280002 w 3634697"/>
              <a:gd name="connsiteY569" fmla="*/ 1537855 h 2535382"/>
              <a:gd name="connsiteX570" fmla="*/ 2155311 w 3634697"/>
              <a:gd name="connsiteY570" fmla="*/ 1496291 h 2535382"/>
              <a:gd name="connsiteX571" fmla="*/ 1885147 w 3634697"/>
              <a:gd name="connsiteY571" fmla="*/ 1517073 h 2535382"/>
              <a:gd name="connsiteX572" fmla="*/ 1822802 w 3634697"/>
              <a:gd name="connsiteY572" fmla="*/ 1527464 h 2535382"/>
              <a:gd name="connsiteX573" fmla="*/ 1781238 w 3634697"/>
              <a:gd name="connsiteY573" fmla="*/ 1600200 h 2535382"/>
              <a:gd name="connsiteX574" fmla="*/ 1812411 w 3634697"/>
              <a:gd name="connsiteY574" fmla="*/ 1756064 h 2535382"/>
              <a:gd name="connsiteX575" fmla="*/ 1905929 w 3634697"/>
              <a:gd name="connsiteY575" fmla="*/ 1880755 h 2535382"/>
              <a:gd name="connsiteX576" fmla="*/ 1957884 w 3634697"/>
              <a:gd name="connsiteY576" fmla="*/ 1943100 h 253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634697" h="2535382">
                <a:moveTo>
                  <a:pt x="534329" y="0"/>
                </a:moveTo>
                <a:cubicBezTo>
                  <a:pt x="430512" y="166110"/>
                  <a:pt x="530352" y="20228"/>
                  <a:pt x="440811" y="124691"/>
                </a:cubicBezTo>
                <a:cubicBezTo>
                  <a:pt x="432684" y="134173"/>
                  <a:pt x="429623" y="147869"/>
                  <a:pt x="420029" y="155864"/>
                </a:cubicBezTo>
                <a:cubicBezTo>
                  <a:pt x="408129" y="165780"/>
                  <a:pt x="390857" y="167352"/>
                  <a:pt x="378465" y="176646"/>
                </a:cubicBezTo>
                <a:cubicBezTo>
                  <a:pt x="362791" y="188402"/>
                  <a:pt x="351647" y="205307"/>
                  <a:pt x="336902" y="218209"/>
                </a:cubicBezTo>
                <a:cubicBezTo>
                  <a:pt x="323869" y="229613"/>
                  <a:pt x="308371" y="237978"/>
                  <a:pt x="295338" y="249382"/>
                </a:cubicBezTo>
                <a:cubicBezTo>
                  <a:pt x="280593" y="262284"/>
                  <a:pt x="268419" y="277929"/>
                  <a:pt x="253775" y="290946"/>
                </a:cubicBezTo>
                <a:cubicBezTo>
                  <a:pt x="237199" y="305680"/>
                  <a:pt x="218511" y="317905"/>
                  <a:pt x="201820" y="332509"/>
                </a:cubicBezTo>
                <a:cubicBezTo>
                  <a:pt x="190761" y="342186"/>
                  <a:pt x="181804" y="354118"/>
                  <a:pt x="170647" y="363682"/>
                </a:cubicBezTo>
                <a:cubicBezTo>
                  <a:pt x="141150" y="388966"/>
                  <a:pt x="121116" y="395088"/>
                  <a:pt x="97911" y="426028"/>
                </a:cubicBezTo>
                <a:cubicBezTo>
                  <a:pt x="87989" y="439257"/>
                  <a:pt x="53358" y="499806"/>
                  <a:pt x="45956" y="519546"/>
                </a:cubicBezTo>
                <a:cubicBezTo>
                  <a:pt x="40942" y="532917"/>
                  <a:pt x="39488" y="547378"/>
                  <a:pt x="35565" y="561109"/>
                </a:cubicBezTo>
                <a:cubicBezTo>
                  <a:pt x="32556" y="571641"/>
                  <a:pt x="28638" y="581891"/>
                  <a:pt x="25175" y="592282"/>
                </a:cubicBezTo>
                <a:cubicBezTo>
                  <a:pt x="28638" y="626918"/>
                  <a:pt x="27738" y="662273"/>
                  <a:pt x="35565" y="696191"/>
                </a:cubicBezTo>
                <a:cubicBezTo>
                  <a:pt x="38373" y="708360"/>
                  <a:pt x="43893" y="726441"/>
                  <a:pt x="56347" y="727364"/>
                </a:cubicBezTo>
                <a:cubicBezTo>
                  <a:pt x="142770" y="733766"/>
                  <a:pt x="229529" y="720437"/>
                  <a:pt x="316120" y="716973"/>
                </a:cubicBezTo>
                <a:cubicBezTo>
                  <a:pt x="326511" y="713509"/>
                  <a:pt x="336667" y="709239"/>
                  <a:pt x="347293" y="706582"/>
                </a:cubicBezTo>
                <a:cubicBezTo>
                  <a:pt x="364427" y="702299"/>
                  <a:pt x="382007" y="700022"/>
                  <a:pt x="399247" y="696191"/>
                </a:cubicBezTo>
                <a:cubicBezTo>
                  <a:pt x="413188" y="693093"/>
                  <a:pt x="426956" y="689264"/>
                  <a:pt x="440811" y="685800"/>
                </a:cubicBezTo>
                <a:cubicBezTo>
                  <a:pt x="465056" y="689264"/>
                  <a:pt x="491641" y="685238"/>
                  <a:pt x="513547" y="696191"/>
                </a:cubicBezTo>
                <a:cubicBezTo>
                  <a:pt x="523344" y="701089"/>
                  <a:pt x="524414" y="716421"/>
                  <a:pt x="523938" y="727364"/>
                </a:cubicBezTo>
                <a:cubicBezTo>
                  <a:pt x="520914" y="796916"/>
                  <a:pt x="511791" y="866101"/>
                  <a:pt x="503156" y="935182"/>
                </a:cubicBezTo>
                <a:cubicBezTo>
                  <a:pt x="495906" y="993179"/>
                  <a:pt x="488743" y="968969"/>
                  <a:pt x="461593" y="1028700"/>
                </a:cubicBezTo>
                <a:cubicBezTo>
                  <a:pt x="452528" y="1048643"/>
                  <a:pt x="453955" y="1073521"/>
                  <a:pt x="440811" y="1091046"/>
                </a:cubicBezTo>
                <a:cubicBezTo>
                  <a:pt x="304700" y="1272523"/>
                  <a:pt x="502931" y="1003058"/>
                  <a:pt x="388856" y="1174173"/>
                </a:cubicBezTo>
                <a:cubicBezTo>
                  <a:pt x="356591" y="1222571"/>
                  <a:pt x="349327" y="1226159"/>
                  <a:pt x="305729" y="1257300"/>
                </a:cubicBezTo>
                <a:cubicBezTo>
                  <a:pt x="295567" y="1264559"/>
                  <a:pt x="285726" y="1272497"/>
                  <a:pt x="274556" y="1278082"/>
                </a:cubicBezTo>
                <a:cubicBezTo>
                  <a:pt x="264760" y="1282980"/>
                  <a:pt x="253775" y="1285009"/>
                  <a:pt x="243384" y="1288473"/>
                </a:cubicBezTo>
                <a:cubicBezTo>
                  <a:pt x="191609" y="1275529"/>
                  <a:pt x="176563" y="1258135"/>
                  <a:pt x="212211" y="1350819"/>
                </a:cubicBezTo>
                <a:cubicBezTo>
                  <a:pt x="224842" y="1383660"/>
                  <a:pt x="265511" y="1423631"/>
                  <a:pt x="284947" y="1454728"/>
                </a:cubicBezTo>
                <a:cubicBezTo>
                  <a:pt x="314073" y="1501330"/>
                  <a:pt x="298307" y="1505383"/>
                  <a:pt x="347293" y="1548246"/>
                </a:cubicBezTo>
                <a:cubicBezTo>
                  <a:pt x="358950" y="1558446"/>
                  <a:pt x="375002" y="1562101"/>
                  <a:pt x="388856" y="1569028"/>
                </a:cubicBezTo>
                <a:cubicBezTo>
                  <a:pt x="395783" y="1579419"/>
                  <a:pt x="400807" y="1591370"/>
                  <a:pt x="409638" y="1600200"/>
                </a:cubicBezTo>
                <a:cubicBezTo>
                  <a:pt x="451552" y="1642113"/>
                  <a:pt x="479176" y="1617146"/>
                  <a:pt x="544720" y="1610591"/>
                </a:cubicBezTo>
                <a:cubicBezTo>
                  <a:pt x="558575" y="1607127"/>
                  <a:pt x="572552" y="1604123"/>
                  <a:pt x="586284" y="1600200"/>
                </a:cubicBezTo>
                <a:cubicBezTo>
                  <a:pt x="596815" y="1597191"/>
                  <a:pt x="607287" y="1585741"/>
                  <a:pt x="617456" y="1589809"/>
                </a:cubicBezTo>
                <a:cubicBezTo>
                  <a:pt x="629051" y="1594447"/>
                  <a:pt x="631311" y="1610591"/>
                  <a:pt x="638238" y="1620982"/>
                </a:cubicBezTo>
                <a:cubicBezTo>
                  <a:pt x="641702" y="1641764"/>
                  <a:pt x="644059" y="1662761"/>
                  <a:pt x="648629" y="1683328"/>
                </a:cubicBezTo>
                <a:cubicBezTo>
                  <a:pt x="652701" y="1701650"/>
                  <a:pt x="675759" y="1756348"/>
                  <a:pt x="679802" y="1766455"/>
                </a:cubicBezTo>
                <a:cubicBezTo>
                  <a:pt x="683266" y="1787237"/>
                  <a:pt x="690193" y="1807732"/>
                  <a:pt x="690193" y="1828800"/>
                </a:cubicBezTo>
                <a:cubicBezTo>
                  <a:pt x="690193" y="2024045"/>
                  <a:pt x="698108" y="1981700"/>
                  <a:pt x="659020" y="2098964"/>
                </a:cubicBezTo>
                <a:cubicBezTo>
                  <a:pt x="650568" y="2124319"/>
                  <a:pt x="647991" y="2141165"/>
                  <a:pt x="627847" y="2161309"/>
                </a:cubicBezTo>
                <a:cubicBezTo>
                  <a:pt x="619017" y="2170139"/>
                  <a:pt x="607066" y="2175164"/>
                  <a:pt x="596675" y="2182091"/>
                </a:cubicBezTo>
                <a:cubicBezTo>
                  <a:pt x="565502" y="2175164"/>
                  <a:pt x="530988" y="2176965"/>
                  <a:pt x="503156" y="2161309"/>
                </a:cubicBezTo>
                <a:cubicBezTo>
                  <a:pt x="473271" y="2144499"/>
                  <a:pt x="458949" y="2107593"/>
                  <a:pt x="430420" y="2088573"/>
                </a:cubicBezTo>
                <a:lnTo>
                  <a:pt x="368075" y="2047009"/>
                </a:lnTo>
                <a:cubicBezTo>
                  <a:pt x="333680" y="1995417"/>
                  <a:pt x="313326" y="1973085"/>
                  <a:pt x="295338" y="1911928"/>
                </a:cubicBezTo>
                <a:cubicBezTo>
                  <a:pt x="285371" y="1878041"/>
                  <a:pt x="281483" y="1842655"/>
                  <a:pt x="274556" y="1808019"/>
                </a:cubicBezTo>
                <a:cubicBezTo>
                  <a:pt x="281483" y="1759528"/>
                  <a:pt x="284482" y="1710311"/>
                  <a:pt x="295338" y="1662546"/>
                </a:cubicBezTo>
                <a:cubicBezTo>
                  <a:pt x="312061" y="1588965"/>
                  <a:pt x="344640" y="1553550"/>
                  <a:pt x="378465" y="1485900"/>
                </a:cubicBezTo>
                <a:cubicBezTo>
                  <a:pt x="390262" y="1462307"/>
                  <a:pt x="397007" y="1436321"/>
                  <a:pt x="409638" y="1413164"/>
                </a:cubicBezTo>
                <a:cubicBezTo>
                  <a:pt x="491482" y="1263118"/>
                  <a:pt x="383788" y="1507694"/>
                  <a:pt x="471984" y="1309255"/>
                </a:cubicBezTo>
                <a:cubicBezTo>
                  <a:pt x="476433" y="1299246"/>
                  <a:pt x="478529" y="1288338"/>
                  <a:pt x="482375" y="1278082"/>
                </a:cubicBezTo>
                <a:cubicBezTo>
                  <a:pt x="488924" y="1260618"/>
                  <a:pt x="496607" y="1243592"/>
                  <a:pt x="503156" y="1226128"/>
                </a:cubicBezTo>
                <a:cubicBezTo>
                  <a:pt x="507002" y="1215872"/>
                  <a:pt x="508113" y="1204465"/>
                  <a:pt x="513547" y="1194955"/>
                </a:cubicBezTo>
                <a:cubicBezTo>
                  <a:pt x="522139" y="1179918"/>
                  <a:pt x="534789" y="1167579"/>
                  <a:pt x="544720" y="1153391"/>
                </a:cubicBezTo>
                <a:cubicBezTo>
                  <a:pt x="559043" y="1132929"/>
                  <a:pt x="566303" y="1106032"/>
                  <a:pt x="586284" y="1091046"/>
                </a:cubicBezTo>
                <a:cubicBezTo>
                  <a:pt x="741965" y="974282"/>
                  <a:pt x="528743" y="1137264"/>
                  <a:pt x="659020" y="1028700"/>
                </a:cubicBezTo>
                <a:cubicBezTo>
                  <a:pt x="689358" y="1003418"/>
                  <a:pt x="724613" y="983889"/>
                  <a:pt x="752538" y="955964"/>
                </a:cubicBezTo>
                <a:cubicBezTo>
                  <a:pt x="766393" y="942109"/>
                  <a:pt x="778302" y="925987"/>
                  <a:pt x="794102" y="914400"/>
                </a:cubicBezTo>
                <a:cubicBezTo>
                  <a:pt x="937129" y="809514"/>
                  <a:pt x="864451" y="874428"/>
                  <a:pt x="960356" y="810491"/>
                </a:cubicBezTo>
                <a:cubicBezTo>
                  <a:pt x="970747" y="803564"/>
                  <a:pt x="980939" y="796328"/>
                  <a:pt x="991529" y="789709"/>
                </a:cubicBezTo>
                <a:cubicBezTo>
                  <a:pt x="1008656" y="779005"/>
                  <a:pt x="1027853" y="771326"/>
                  <a:pt x="1043484" y="758537"/>
                </a:cubicBezTo>
                <a:cubicBezTo>
                  <a:pt x="1066231" y="739926"/>
                  <a:pt x="1089526" y="720645"/>
                  <a:pt x="1105829" y="696191"/>
                </a:cubicBezTo>
                <a:cubicBezTo>
                  <a:pt x="1136218" y="650609"/>
                  <a:pt x="1119118" y="675010"/>
                  <a:pt x="1157784" y="623455"/>
                </a:cubicBezTo>
                <a:cubicBezTo>
                  <a:pt x="1161248" y="613064"/>
                  <a:pt x="1163277" y="602079"/>
                  <a:pt x="1168175" y="592282"/>
                </a:cubicBezTo>
                <a:cubicBezTo>
                  <a:pt x="1173760" y="581112"/>
                  <a:pt x="1184571" y="572802"/>
                  <a:pt x="1188956" y="561109"/>
                </a:cubicBezTo>
                <a:cubicBezTo>
                  <a:pt x="1195157" y="544572"/>
                  <a:pt x="1195064" y="526289"/>
                  <a:pt x="1199347" y="509155"/>
                </a:cubicBezTo>
                <a:cubicBezTo>
                  <a:pt x="1202004" y="498529"/>
                  <a:pt x="1206274" y="488373"/>
                  <a:pt x="1209738" y="477982"/>
                </a:cubicBezTo>
                <a:cubicBezTo>
                  <a:pt x="1206445" y="448349"/>
                  <a:pt x="1206364" y="388108"/>
                  <a:pt x="1188956" y="353291"/>
                </a:cubicBezTo>
                <a:cubicBezTo>
                  <a:pt x="1183371" y="342121"/>
                  <a:pt x="1177005" y="330949"/>
                  <a:pt x="1168175" y="322119"/>
                </a:cubicBezTo>
                <a:cubicBezTo>
                  <a:pt x="1155929" y="309873"/>
                  <a:pt x="1140466" y="301337"/>
                  <a:pt x="1126611" y="290946"/>
                </a:cubicBezTo>
                <a:cubicBezTo>
                  <a:pt x="1014865" y="309570"/>
                  <a:pt x="1106399" y="280056"/>
                  <a:pt x="1022702" y="353291"/>
                </a:cubicBezTo>
                <a:cubicBezTo>
                  <a:pt x="1011045" y="363491"/>
                  <a:pt x="993743" y="365070"/>
                  <a:pt x="981138" y="374073"/>
                </a:cubicBezTo>
                <a:cubicBezTo>
                  <a:pt x="969180" y="382614"/>
                  <a:pt x="959642" y="394187"/>
                  <a:pt x="949965" y="405246"/>
                </a:cubicBezTo>
                <a:cubicBezTo>
                  <a:pt x="945178" y="410716"/>
                  <a:pt x="895602" y="470413"/>
                  <a:pt x="887620" y="488373"/>
                </a:cubicBezTo>
                <a:cubicBezTo>
                  <a:pt x="868444" y="531518"/>
                  <a:pt x="865337" y="558226"/>
                  <a:pt x="856447" y="602673"/>
                </a:cubicBezTo>
                <a:cubicBezTo>
                  <a:pt x="859911" y="644237"/>
                  <a:pt x="861965" y="685942"/>
                  <a:pt x="866838" y="727364"/>
                </a:cubicBezTo>
                <a:cubicBezTo>
                  <a:pt x="868902" y="744904"/>
                  <a:pt x="870056" y="763180"/>
                  <a:pt x="877229" y="779319"/>
                </a:cubicBezTo>
                <a:cubicBezTo>
                  <a:pt x="893509" y="815949"/>
                  <a:pt x="910136" y="822038"/>
                  <a:pt x="939575" y="841664"/>
                </a:cubicBezTo>
                <a:cubicBezTo>
                  <a:pt x="946502" y="852055"/>
                  <a:pt x="951526" y="864006"/>
                  <a:pt x="960356" y="872837"/>
                </a:cubicBezTo>
                <a:cubicBezTo>
                  <a:pt x="969187" y="881668"/>
                  <a:pt x="980939" y="887000"/>
                  <a:pt x="991529" y="893619"/>
                </a:cubicBezTo>
                <a:cubicBezTo>
                  <a:pt x="1008656" y="904323"/>
                  <a:pt x="1024921" y="916835"/>
                  <a:pt x="1043484" y="924791"/>
                </a:cubicBezTo>
                <a:cubicBezTo>
                  <a:pt x="1073686" y="937735"/>
                  <a:pt x="1107612" y="941269"/>
                  <a:pt x="1137002" y="955964"/>
                </a:cubicBezTo>
                <a:cubicBezTo>
                  <a:pt x="1157784" y="966355"/>
                  <a:pt x="1177900" y="978201"/>
                  <a:pt x="1199347" y="987137"/>
                </a:cubicBezTo>
                <a:cubicBezTo>
                  <a:pt x="1219568" y="995563"/>
                  <a:pt x="1240756" y="1001477"/>
                  <a:pt x="1261693" y="1007919"/>
                </a:cubicBezTo>
                <a:cubicBezTo>
                  <a:pt x="1312945" y="1023689"/>
                  <a:pt x="1347471" y="1030308"/>
                  <a:pt x="1396775" y="1049482"/>
                </a:cubicBezTo>
                <a:cubicBezTo>
                  <a:pt x="1438740" y="1065802"/>
                  <a:pt x="1476890" y="1095069"/>
                  <a:pt x="1521465" y="1101437"/>
                </a:cubicBezTo>
                <a:cubicBezTo>
                  <a:pt x="1545711" y="1104901"/>
                  <a:pt x="1570376" y="1106155"/>
                  <a:pt x="1594202" y="1111828"/>
                </a:cubicBezTo>
                <a:cubicBezTo>
                  <a:pt x="1662571" y="1128106"/>
                  <a:pt x="1758709" y="1164016"/>
                  <a:pt x="1833193" y="1174173"/>
                </a:cubicBezTo>
                <a:cubicBezTo>
                  <a:pt x="1877939" y="1180275"/>
                  <a:pt x="1923248" y="1181100"/>
                  <a:pt x="1968275" y="1184564"/>
                </a:cubicBezTo>
                <a:cubicBezTo>
                  <a:pt x="1981401" y="1186951"/>
                  <a:pt x="2094504" y="1196494"/>
                  <a:pt x="2124138" y="1226128"/>
                </a:cubicBezTo>
                <a:cubicBezTo>
                  <a:pt x="2131883" y="1233873"/>
                  <a:pt x="2131065" y="1246909"/>
                  <a:pt x="2134529" y="1257300"/>
                </a:cubicBezTo>
                <a:cubicBezTo>
                  <a:pt x="2131065" y="1305791"/>
                  <a:pt x="2139511" y="1356653"/>
                  <a:pt x="2124138" y="1402773"/>
                </a:cubicBezTo>
                <a:cubicBezTo>
                  <a:pt x="2119622" y="1416321"/>
                  <a:pt x="2095348" y="1406777"/>
                  <a:pt x="2082575" y="1413164"/>
                </a:cubicBezTo>
                <a:cubicBezTo>
                  <a:pt x="2067085" y="1420909"/>
                  <a:pt x="2056150" y="1435926"/>
                  <a:pt x="2041011" y="1444337"/>
                </a:cubicBezTo>
                <a:cubicBezTo>
                  <a:pt x="2024706" y="1453395"/>
                  <a:pt x="2006374" y="1458192"/>
                  <a:pt x="1989056" y="1465119"/>
                </a:cubicBezTo>
                <a:cubicBezTo>
                  <a:pt x="1964811" y="1451264"/>
                  <a:pt x="1933346" y="1445689"/>
                  <a:pt x="1916320" y="1423555"/>
                </a:cubicBezTo>
                <a:cubicBezTo>
                  <a:pt x="1904019" y="1407564"/>
                  <a:pt x="1856102" y="1223535"/>
                  <a:pt x="1853975" y="1215737"/>
                </a:cubicBezTo>
                <a:cubicBezTo>
                  <a:pt x="1850511" y="1188028"/>
                  <a:pt x="1848175" y="1160154"/>
                  <a:pt x="1843584" y="1132609"/>
                </a:cubicBezTo>
                <a:cubicBezTo>
                  <a:pt x="1841236" y="1118523"/>
                  <a:pt x="1835748" y="1105096"/>
                  <a:pt x="1833193" y="1091046"/>
                </a:cubicBezTo>
                <a:cubicBezTo>
                  <a:pt x="1822984" y="1034897"/>
                  <a:pt x="1817984" y="970128"/>
                  <a:pt x="1812411" y="914400"/>
                </a:cubicBezTo>
                <a:cubicBezTo>
                  <a:pt x="1829729" y="845127"/>
                  <a:pt x="1840600" y="773916"/>
                  <a:pt x="1864365" y="706582"/>
                </a:cubicBezTo>
                <a:cubicBezTo>
                  <a:pt x="1904235" y="593617"/>
                  <a:pt x="1933565" y="578572"/>
                  <a:pt x="1978665" y="488373"/>
                </a:cubicBezTo>
                <a:cubicBezTo>
                  <a:pt x="1987006" y="471690"/>
                  <a:pt x="1992520" y="453737"/>
                  <a:pt x="1999447" y="436419"/>
                </a:cubicBezTo>
                <a:cubicBezTo>
                  <a:pt x="1996444" y="394379"/>
                  <a:pt x="2033335" y="280555"/>
                  <a:pt x="1957884" y="280555"/>
                </a:cubicBezTo>
                <a:cubicBezTo>
                  <a:pt x="1933392" y="280555"/>
                  <a:pt x="1909393" y="287482"/>
                  <a:pt x="1885147" y="290946"/>
                </a:cubicBezTo>
                <a:cubicBezTo>
                  <a:pt x="1850511" y="304800"/>
                  <a:pt x="1811081" y="310126"/>
                  <a:pt x="1781238" y="332509"/>
                </a:cubicBezTo>
                <a:cubicBezTo>
                  <a:pt x="1730913" y="370254"/>
                  <a:pt x="1756104" y="358206"/>
                  <a:pt x="1708502" y="374073"/>
                </a:cubicBezTo>
                <a:cubicBezTo>
                  <a:pt x="1677707" y="404868"/>
                  <a:pt x="1638204" y="441863"/>
                  <a:pt x="1614984" y="477982"/>
                </a:cubicBezTo>
                <a:cubicBezTo>
                  <a:pt x="1598231" y="504041"/>
                  <a:pt x="1573420" y="561109"/>
                  <a:pt x="1573420" y="561109"/>
                </a:cubicBezTo>
                <a:cubicBezTo>
                  <a:pt x="1576884" y="578427"/>
                  <a:pt x="1568667" y="603977"/>
                  <a:pt x="1583811" y="613064"/>
                </a:cubicBezTo>
                <a:cubicBezTo>
                  <a:pt x="1610706" y="629201"/>
                  <a:pt x="1645972" y="624137"/>
                  <a:pt x="1677329" y="623455"/>
                </a:cubicBezTo>
                <a:cubicBezTo>
                  <a:pt x="1805640" y="620666"/>
                  <a:pt x="1933638" y="609600"/>
                  <a:pt x="2061793" y="602673"/>
                </a:cubicBezTo>
                <a:cubicBezTo>
                  <a:pt x="2245366" y="574964"/>
                  <a:pt x="2427994" y="540048"/>
                  <a:pt x="2612511" y="519546"/>
                </a:cubicBezTo>
                <a:cubicBezTo>
                  <a:pt x="2848231" y="493355"/>
                  <a:pt x="2737448" y="507635"/>
                  <a:pt x="2945020" y="477982"/>
                </a:cubicBezTo>
                <a:cubicBezTo>
                  <a:pt x="3000438" y="457200"/>
                  <a:pt x="3056641" y="438401"/>
                  <a:pt x="3111275" y="415637"/>
                </a:cubicBezTo>
                <a:cubicBezTo>
                  <a:pt x="3139872" y="403722"/>
                  <a:pt x="3167643" y="389683"/>
                  <a:pt x="3194402" y="374073"/>
                </a:cubicBezTo>
                <a:cubicBezTo>
                  <a:pt x="3209361" y="365347"/>
                  <a:pt x="3220475" y="350645"/>
                  <a:pt x="3235965" y="342900"/>
                </a:cubicBezTo>
                <a:cubicBezTo>
                  <a:pt x="3248738" y="336513"/>
                  <a:pt x="3263674" y="335973"/>
                  <a:pt x="3277529" y="332509"/>
                </a:cubicBezTo>
                <a:cubicBezTo>
                  <a:pt x="3294847" y="322118"/>
                  <a:pt x="3309891" y="306235"/>
                  <a:pt x="3329484" y="301337"/>
                </a:cubicBezTo>
                <a:cubicBezTo>
                  <a:pt x="3340110" y="298681"/>
                  <a:pt x="3359208" y="300871"/>
                  <a:pt x="3360656" y="311728"/>
                </a:cubicBezTo>
                <a:cubicBezTo>
                  <a:pt x="3367081" y="359916"/>
                  <a:pt x="3356833" y="409032"/>
                  <a:pt x="3350265" y="457200"/>
                </a:cubicBezTo>
                <a:cubicBezTo>
                  <a:pt x="3338897" y="540570"/>
                  <a:pt x="3330017" y="532921"/>
                  <a:pt x="3298311" y="602673"/>
                </a:cubicBezTo>
                <a:cubicBezTo>
                  <a:pt x="3290593" y="619654"/>
                  <a:pt x="3289470" y="640299"/>
                  <a:pt x="3277529" y="654628"/>
                </a:cubicBezTo>
                <a:cubicBezTo>
                  <a:pt x="3270517" y="663042"/>
                  <a:pt x="3256747" y="661555"/>
                  <a:pt x="3246356" y="665019"/>
                </a:cubicBezTo>
                <a:cubicBezTo>
                  <a:pt x="3181338" y="654182"/>
                  <a:pt x="3177700" y="655988"/>
                  <a:pt x="3111275" y="633846"/>
                </a:cubicBezTo>
                <a:cubicBezTo>
                  <a:pt x="3093580" y="627948"/>
                  <a:pt x="3075515" y="622318"/>
                  <a:pt x="3059320" y="613064"/>
                </a:cubicBezTo>
                <a:cubicBezTo>
                  <a:pt x="2941928" y="545983"/>
                  <a:pt x="2851470" y="451328"/>
                  <a:pt x="2747593" y="363682"/>
                </a:cubicBezTo>
                <a:cubicBezTo>
                  <a:pt x="2560560" y="205873"/>
                  <a:pt x="2706529" y="325195"/>
                  <a:pt x="2550165" y="218209"/>
                </a:cubicBezTo>
                <a:cubicBezTo>
                  <a:pt x="2473110" y="165488"/>
                  <a:pt x="2461637" y="143158"/>
                  <a:pt x="2394302" y="114300"/>
                </a:cubicBezTo>
                <a:cubicBezTo>
                  <a:pt x="2384235" y="109985"/>
                  <a:pt x="2373520" y="107373"/>
                  <a:pt x="2363129" y="103909"/>
                </a:cubicBezTo>
                <a:cubicBezTo>
                  <a:pt x="2297320" y="114300"/>
                  <a:pt x="2230466" y="119449"/>
                  <a:pt x="2165702" y="135082"/>
                </a:cubicBezTo>
                <a:cubicBezTo>
                  <a:pt x="2129439" y="143835"/>
                  <a:pt x="2096174" y="162170"/>
                  <a:pt x="2061793" y="176646"/>
                </a:cubicBezTo>
                <a:cubicBezTo>
                  <a:pt x="2030354" y="189884"/>
                  <a:pt x="1999141" y="203684"/>
                  <a:pt x="1968275" y="218209"/>
                </a:cubicBezTo>
                <a:cubicBezTo>
                  <a:pt x="1859585" y="269357"/>
                  <a:pt x="1921097" y="250785"/>
                  <a:pt x="1843584" y="270164"/>
                </a:cubicBezTo>
                <a:cubicBezTo>
                  <a:pt x="1829729" y="280555"/>
                  <a:pt x="1815324" y="312424"/>
                  <a:pt x="1802020" y="301337"/>
                </a:cubicBezTo>
                <a:cubicBezTo>
                  <a:pt x="1780078" y="283052"/>
                  <a:pt x="1793465" y="244022"/>
                  <a:pt x="1781238" y="218209"/>
                </a:cubicBezTo>
                <a:cubicBezTo>
                  <a:pt x="1761906" y="177396"/>
                  <a:pt x="1735598" y="140037"/>
                  <a:pt x="1708502" y="103909"/>
                </a:cubicBezTo>
                <a:lnTo>
                  <a:pt x="1646156" y="20782"/>
                </a:lnTo>
                <a:cubicBezTo>
                  <a:pt x="1639229" y="31173"/>
                  <a:pt x="1625375" y="39467"/>
                  <a:pt x="1625375" y="51955"/>
                </a:cubicBezTo>
                <a:cubicBezTo>
                  <a:pt x="1625375" y="96469"/>
                  <a:pt x="1654041" y="148580"/>
                  <a:pt x="1687720" y="176646"/>
                </a:cubicBezTo>
                <a:cubicBezTo>
                  <a:pt x="1712822" y="197564"/>
                  <a:pt x="1742015" y="213223"/>
                  <a:pt x="1770847" y="228600"/>
                </a:cubicBezTo>
                <a:cubicBezTo>
                  <a:pt x="1794122" y="241013"/>
                  <a:pt x="1818168" y="252713"/>
                  <a:pt x="1843584" y="259773"/>
                </a:cubicBezTo>
                <a:cubicBezTo>
                  <a:pt x="1880896" y="270137"/>
                  <a:pt x="1919784" y="273628"/>
                  <a:pt x="1957884" y="280555"/>
                </a:cubicBezTo>
                <a:lnTo>
                  <a:pt x="2404693" y="270164"/>
                </a:lnTo>
                <a:cubicBezTo>
                  <a:pt x="2429165" y="269185"/>
                  <a:pt x="2453413" y="264576"/>
                  <a:pt x="2477429" y="259773"/>
                </a:cubicBezTo>
                <a:cubicBezTo>
                  <a:pt x="2505436" y="254172"/>
                  <a:pt x="2560556" y="238991"/>
                  <a:pt x="2560556" y="238991"/>
                </a:cubicBezTo>
                <a:cubicBezTo>
                  <a:pt x="2622902" y="242455"/>
                  <a:pt x="2685724" y="240945"/>
                  <a:pt x="2747593" y="249382"/>
                </a:cubicBezTo>
                <a:cubicBezTo>
                  <a:pt x="2762941" y="251475"/>
                  <a:pt x="2776929" y="260654"/>
                  <a:pt x="2789156" y="270164"/>
                </a:cubicBezTo>
                <a:cubicBezTo>
                  <a:pt x="2808489" y="285201"/>
                  <a:pt x="2826706" y="302312"/>
                  <a:pt x="2841111" y="322119"/>
                </a:cubicBezTo>
                <a:cubicBezTo>
                  <a:pt x="2871077" y="363322"/>
                  <a:pt x="2879449" y="409544"/>
                  <a:pt x="2893065" y="457200"/>
                </a:cubicBezTo>
                <a:cubicBezTo>
                  <a:pt x="2886138" y="640773"/>
                  <a:pt x="2898632" y="826115"/>
                  <a:pt x="2872284" y="1007919"/>
                </a:cubicBezTo>
                <a:cubicBezTo>
                  <a:pt x="2863397" y="1069238"/>
                  <a:pt x="2806177" y="1114597"/>
                  <a:pt x="2789156" y="1174173"/>
                </a:cubicBezTo>
                <a:cubicBezTo>
                  <a:pt x="2782229" y="1198418"/>
                  <a:pt x="2776767" y="1223131"/>
                  <a:pt x="2768375" y="1246909"/>
                </a:cubicBezTo>
                <a:cubicBezTo>
                  <a:pt x="2691977" y="1463373"/>
                  <a:pt x="2754275" y="1254695"/>
                  <a:pt x="2706029" y="1423555"/>
                </a:cubicBezTo>
                <a:cubicBezTo>
                  <a:pt x="2702565" y="1454728"/>
                  <a:pt x="2693796" y="1485763"/>
                  <a:pt x="2695638" y="1517073"/>
                </a:cubicBezTo>
                <a:cubicBezTo>
                  <a:pt x="2696425" y="1530457"/>
                  <a:pt x="2726798" y="1642895"/>
                  <a:pt x="2737202" y="1662546"/>
                </a:cubicBezTo>
                <a:cubicBezTo>
                  <a:pt x="2758332" y="1702458"/>
                  <a:pt x="2788006" y="1737369"/>
                  <a:pt x="2809938" y="1776846"/>
                </a:cubicBezTo>
                <a:cubicBezTo>
                  <a:pt x="2822748" y="1799905"/>
                  <a:pt x="2830720" y="1825337"/>
                  <a:pt x="2841111" y="1849582"/>
                </a:cubicBezTo>
                <a:cubicBezTo>
                  <a:pt x="2857160" y="1929826"/>
                  <a:pt x="2857098" y="1903932"/>
                  <a:pt x="2841111" y="2015837"/>
                </a:cubicBezTo>
                <a:cubicBezTo>
                  <a:pt x="2839562" y="2026680"/>
                  <a:pt x="2819767" y="2047009"/>
                  <a:pt x="2830720" y="2047009"/>
                </a:cubicBezTo>
                <a:cubicBezTo>
                  <a:pt x="2887104" y="2047009"/>
                  <a:pt x="2941469" y="2025749"/>
                  <a:pt x="2996975" y="2015837"/>
                </a:cubicBezTo>
                <a:cubicBezTo>
                  <a:pt x="3038456" y="2008430"/>
                  <a:pt x="3081691" y="2008380"/>
                  <a:pt x="3121665" y="1995055"/>
                </a:cubicBezTo>
                <a:cubicBezTo>
                  <a:pt x="3196407" y="1970141"/>
                  <a:pt x="3103069" y="2000368"/>
                  <a:pt x="3194402" y="1974273"/>
                </a:cubicBezTo>
                <a:cubicBezTo>
                  <a:pt x="3204934" y="1971264"/>
                  <a:pt x="3215184" y="1967346"/>
                  <a:pt x="3225575" y="1963882"/>
                </a:cubicBezTo>
                <a:cubicBezTo>
                  <a:pt x="3235966" y="1956955"/>
                  <a:pt x="3248946" y="1952852"/>
                  <a:pt x="3256747" y="1943100"/>
                </a:cubicBezTo>
                <a:cubicBezTo>
                  <a:pt x="3263589" y="1934547"/>
                  <a:pt x="3261704" y="1921438"/>
                  <a:pt x="3267138" y="1911928"/>
                </a:cubicBezTo>
                <a:cubicBezTo>
                  <a:pt x="3275730" y="1896892"/>
                  <a:pt x="3287920" y="1884219"/>
                  <a:pt x="3298311" y="1870364"/>
                </a:cubicBezTo>
                <a:cubicBezTo>
                  <a:pt x="3301775" y="1856509"/>
                  <a:pt x="3304779" y="1842532"/>
                  <a:pt x="3308702" y="1828800"/>
                </a:cubicBezTo>
                <a:cubicBezTo>
                  <a:pt x="3311711" y="1818269"/>
                  <a:pt x="3319933" y="1808548"/>
                  <a:pt x="3319093" y="1797628"/>
                </a:cubicBezTo>
                <a:cubicBezTo>
                  <a:pt x="3307735" y="1649970"/>
                  <a:pt x="3313219" y="1735100"/>
                  <a:pt x="3267138" y="1652155"/>
                </a:cubicBezTo>
                <a:cubicBezTo>
                  <a:pt x="3258080" y="1635850"/>
                  <a:pt x="3257547" y="1615122"/>
                  <a:pt x="3246356" y="1600200"/>
                </a:cubicBezTo>
                <a:cubicBezTo>
                  <a:pt x="3230569" y="1579150"/>
                  <a:pt x="3166101" y="1515746"/>
                  <a:pt x="3132056" y="1496291"/>
                </a:cubicBezTo>
                <a:cubicBezTo>
                  <a:pt x="3120461" y="1489665"/>
                  <a:pt x="3068319" y="1477759"/>
                  <a:pt x="3059320" y="1475509"/>
                </a:cubicBezTo>
                <a:cubicBezTo>
                  <a:pt x="3003902" y="1478973"/>
                  <a:pt x="2948252" y="1479768"/>
                  <a:pt x="2893065" y="1485900"/>
                </a:cubicBezTo>
                <a:cubicBezTo>
                  <a:pt x="2823446" y="1493636"/>
                  <a:pt x="2685247" y="1517073"/>
                  <a:pt x="2685247" y="1517073"/>
                </a:cubicBezTo>
                <a:cubicBezTo>
                  <a:pt x="2553286" y="1556662"/>
                  <a:pt x="2485342" y="1546452"/>
                  <a:pt x="2404693" y="1641764"/>
                </a:cubicBezTo>
                <a:cubicBezTo>
                  <a:pt x="2386655" y="1663081"/>
                  <a:pt x="2376984" y="1690255"/>
                  <a:pt x="2363129" y="1714500"/>
                </a:cubicBezTo>
                <a:cubicBezTo>
                  <a:pt x="2359665" y="1731818"/>
                  <a:pt x="2358939" y="1749918"/>
                  <a:pt x="2352738" y="1766455"/>
                </a:cubicBezTo>
                <a:cubicBezTo>
                  <a:pt x="2348353" y="1778148"/>
                  <a:pt x="2336875" y="1786149"/>
                  <a:pt x="2331956" y="1797628"/>
                </a:cubicBezTo>
                <a:cubicBezTo>
                  <a:pt x="2326330" y="1810754"/>
                  <a:pt x="2325029" y="1825337"/>
                  <a:pt x="2321565" y="1839191"/>
                </a:cubicBezTo>
                <a:cubicBezTo>
                  <a:pt x="2327542" y="1898957"/>
                  <a:pt x="2343298" y="1987243"/>
                  <a:pt x="2321565" y="2047009"/>
                </a:cubicBezTo>
                <a:cubicBezTo>
                  <a:pt x="2317822" y="2057302"/>
                  <a:pt x="2300884" y="2054253"/>
                  <a:pt x="2290393" y="2057400"/>
                </a:cubicBezTo>
                <a:cubicBezTo>
                  <a:pt x="2266241" y="2064646"/>
                  <a:pt x="2241902" y="2071255"/>
                  <a:pt x="2217656" y="2078182"/>
                </a:cubicBezTo>
                <a:lnTo>
                  <a:pt x="1937102" y="2047009"/>
                </a:lnTo>
                <a:cubicBezTo>
                  <a:pt x="1919577" y="2044818"/>
                  <a:pt x="1901151" y="2044088"/>
                  <a:pt x="1885147" y="2036619"/>
                </a:cubicBezTo>
                <a:cubicBezTo>
                  <a:pt x="1848544" y="2019538"/>
                  <a:pt x="1816054" y="1994753"/>
                  <a:pt x="1781238" y="1974273"/>
                </a:cubicBezTo>
                <a:cubicBezTo>
                  <a:pt x="1714787" y="1935184"/>
                  <a:pt x="1679081" y="1923749"/>
                  <a:pt x="1625375" y="1859973"/>
                </a:cubicBezTo>
                <a:cubicBezTo>
                  <a:pt x="1547869" y="1767935"/>
                  <a:pt x="1535378" y="1713618"/>
                  <a:pt x="1479902" y="1610591"/>
                </a:cubicBezTo>
                <a:cubicBezTo>
                  <a:pt x="1453424" y="1561417"/>
                  <a:pt x="1419458" y="1516155"/>
                  <a:pt x="1396775" y="1465119"/>
                </a:cubicBezTo>
                <a:cubicBezTo>
                  <a:pt x="1377642" y="1422069"/>
                  <a:pt x="1366637" y="1375741"/>
                  <a:pt x="1355211" y="1330037"/>
                </a:cubicBezTo>
                <a:cubicBezTo>
                  <a:pt x="1298357" y="1102622"/>
                  <a:pt x="1356323" y="1281420"/>
                  <a:pt x="1324038" y="1184564"/>
                </a:cubicBezTo>
                <a:cubicBezTo>
                  <a:pt x="1327502" y="1153391"/>
                  <a:pt x="1325205" y="1121024"/>
                  <a:pt x="1334429" y="1091046"/>
                </a:cubicBezTo>
                <a:cubicBezTo>
                  <a:pt x="1344237" y="1059171"/>
                  <a:pt x="1411024" y="1011631"/>
                  <a:pt x="1427947" y="997528"/>
                </a:cubicBezTo>
                <a:cubicBezTo>
                  <a:pt x="1479902" y="1004455"/>
                  <a:pt x="1535914" y="997022"/>
                  <a:pt x="1583811" y="1018309"/>
                </a:cubicBezTo>
                <a:cubicBezTo>
                  <a:pt x="1812161" y="1119798"/>
                  <a:pt x="1876340" y="1188891"/>
                  <a:pt x="2041011" y="1330037"/>
                </a:cubicBezTo>
                <a:cubicBezTo>
                  <a:pt x="2061793" y="1378528"/>
                  <a:pt x="2076213" y="1430271"/>
                  <a:pt x="2103356" y="1475509"/>
                </a:cubicBezTo>
                <a:cubicBezTo>
                  <a:pt x="2140570" y="1537532"/>
                  <a:pt x="2140679" y="1534704"/>
                  <a:pt x="2176093" y="1610591"/>
                </a:cubicBezTo>
                <a:cubicBezTo>
                  <a:pt x="2187248" y="1634495"/>
                  <a:pt x="2195468" y="1659734"/>
                  <a:pt x="2207265" y="1683328"/>
                </a:cubicBezTo>
                <a:cubicBezTo>
                  <a:pt x="2219753" y="1708305"/>
                  <a:pt x="2236341" y="1731087"/>
                  <a:pt x="2248829" y="1756064"/>
                </a:cubicBezTo>
                <a:cubicBezTo>
                  <a:pt x="2260626" y="1779657"/>
                  <a:pt x="2266711" y="1806015"/>
                  <a:pt x="2280002" y="1828800"/>
                </a:cubicBezTo>
                <a:cubicBezTo>
                  <a:pt x="2291177" y="1847957"/>
                  <a:pt x="2308941" y="1862520"/>
                  <a:pt x="2321565" y="1880755"/>
                </a:cubicBezTo>
                <a:cubicBezTo>
                  <a:pt x="2340164" y="1907621"/>
                  <a:pt x="2353108" y="1938366"/>
                  <a:pt x="2373520" y="1963882"/>
                </a:cubicBezTo>
                <a:cubicBezTo>
                  <a:pt x="2387375" y="1981200"/>
                  <a:pt x="2402460" y="1997602"/>
                  <a:pt x="2415084" y="2015837"/>
                </a:cubicBezTo>
                <a:cubicBezTo>
                  <a:pt x="2549981" y="2210689"/>
                  <a:pt x="2400424" y="2018828"/>
                  <a:pt x="2508602" y="2140528"/>
                </a:cubicBezTo>
                <a:cubicBezTo>
                  <a:pt x="2555000" y="2192725"/>
                  <a:pt x="2541867" y="2195703"/>
                  <a:pt x="2602120" y="2234046"/>
                </a:cubicBezTo>
                <a:cubicBezTo>
                  <a:pt x="2621722" y="2246520"/>
                  <a:pt x="2642258" y="2258386"/>
                  <a:pt x="2664465" y="2265219"/>
                </a:cubicBezTo>
                <a:cubicBezTo>
                  <a:pt x="2686578" y="2272023"/>
                  <a:pt x="2833757" y="2285265"/>
                  <a:pt x="2841111" y="2286000"/>
                </a:cubicBezTo>
                <a:cubicBezTo>
                  <a:pt x="2939762" y="2276135"/>
                  <a:pt x="2986347" y="2280723"/>
                  <a:pt x="3080102" y="2223655"/>
                </a:cubicBezTo>
                <a:cubicBezTo>
                  <a:pt x="3119906" y="2199426"/>
                  <a:pt x="3149375" y="2161310"/>
                  <a:pt x="3184011" y="2130137"/>
                </a:cubicBezTo>
                <a:cubicBezTo>
                  <a:pt x="3201329" y="2092037"/>
                  <a:pt x="3222731" y="2055541"/>
                  <a:pt x="3235965" y="2015837"/>
                </a:cubicBezTo>
                <a:cubicBezTo>
                  <a:pt x="3243710" y="1992602"/>
                  <a:pt x="3240849" y="1966965"/>
                  <a:pt x="3246356" y="1943100"/>
                </a:cubicBezTo>
                <a:cubicBezTo>
                  <a:pt x="3251282" y="1921755"/>
                  <a:pt x="3260211" y="1901537"/>
                  <a:pt x="3267138" y="1880755"/>
                </a:cubicBezTo>
                <a:cubicBezTo>
                  <a:pt x="3244707" y="1746173"/>
                  <a:pt x="3267234" y="1787389"/>
                  <a:pt x="3215184" y="1704109"/>
                </a:cubicBezTo>
                <a:cubicBezTo>
                  <a:pt x="3208565" y="1693519"/>
                  <a:pt x="3204793" y="1679864"/>
                  <a:pt x="3194402" y="1672937"/>
                </a:cubicBezTo>
                <a:cubicBezTo>
                  <a:pt x="3182519" y="1665015"/>
                  <a:pt x="3166693" y="1666010"/>
                  <a:pt x="3152838" y="1662546"/>
                </a:cubicBezTo>
                <a:cubicBezTo>
                  <a:pt x="3066247" y="1683328"/>
                  <a:pt x="2977545" y="1696731"/>
                  <a:pt x="2893065" y="1724891"/>
                </a:cubicBezTo>
                <a:cubicBezTo>
                  <a:pt x="2851893" y="1738615"/>
                  <a:pt x="2815379" y="1763937"/>
                  <a:pt x="2778765" y="1787237"/>
                </a:cubicBezTo>
                <a:cubicBezTo>
                  <a:pt x="2739020" y="1812530"/>
                  <a:pt x="2702153" y="1842098"/>
                  <a:pt x="2664465" y="1870364"/>
                </a:cubicBezTo>
                <a:cubicBezTo>
                  <a:pt x="2646723" y="1883671"/>
                  <a:pt x="2628193" y="1896246"/>
                  <a:pt x="2612511" y="1911928"/>
                </a:cubicBezTo>
                <a:cubicBezTo>
                  <a:pt x="2588266" y="1936173"/>
                  <a:pt x="2557416" y="1955262"/>
                  <a:pt x="2539775" y="1984664"/>
                </a:cubicBezTo>
                <a:cubicBezTo>
                  <a:pt x="2529384" y="2001982"/>
                  <a:pt x="2522883" y="2022338"/>
                  <a:pt x="2508602" y="2036619"/>
                </a:cubicBezTo>
                <a:cubicBezTo>
                  <a:pt x="2466894" y="2078327"/>
                  <a:pt x="2415228" y="2109212"/>
                  <a:pt x="2373520" y="2150919"/>
                </a:cubicBezTo>
                <a:cubicBezTo>
                  <a:pt x="2359665" y="2164773"/>
                  <a:pt x="2347422" y="2180453"/>
                  <a:pt x="2331956" y="2192482"/>
                </a:cubicBezTo>
                <a:cubicBezTo>
                  <a:pt x="2295147" y="2221112"/>
                  <a:pt x="2285855" y="2221704"/>
                  <a:pt x="2248829" y="2234046"/>
                </a:cubicBezTo>
                <a:cubicBezTo>
                  <a:pt x="1995984" y="2227119"/>
                  <a:pt x="1742605" y="2231074"/>
                  <a:pt x="1490293" y="2213264"/>
                </a:cubicBezTo>
                <a:cubicBezTo>
                  <a:pt x="1446590" y="2210179"/>
                  <a:pt x="1407816" y="2183426"/>
                  <a:pt x="1365602" y="2171700"/>
                </a:cubicBezTo>
                <a:cubicBezTo>
                  <a:pt x="1345302" y="2166061"/>
                  <a:pt x="1323985" y="2165078"/>
                  <a:pt x="1303256" y="2161309"/>
                </a:cubicBezTo>
                <a:cubicBezTo>
                  <a:pt x="1285880" y="2158150"/>
                  <a:pt x="1268620" y="2154382"/>
                  <a:pt x="1251302" y="2150919"/>
                </a:cubicBezTo>
                <a:cubicBezTo>
                  <a:pt x="1088040" y="2069287"/>
                  <a:pt x="1244831" y="2141300"/>
                  <a:pt x="1095438" y="2088573"/>
                </a:cubicBezTo>
                <a:cubicBezTo>
                  <a:pt x="1060260" y="2076157"/>
                  <a:pt x="1026347" y="2060400"/>
                  <a:pt x="991529" y="2047009"/>
                </a:cubicBezTo>
                <a:cubicBezTo>
                  <a:pt x="981306" y="2043077"/>
                  <a:pt x="970747" y="2040082"/>
                  <a:pt x="960356" y="2036619"/>
                </a:cubicBezTo>
                <a:cubicBezTo>
                  <a:pt x="946502" y="2012373"/>
                  <a:pt x="927927" y="1990271"/>
                  <a:pt x="918793" y="1963882"/>
                </a:cubicBezTo>
                <a:cubicBezTo>
                  <a:pt x="896533" y="1899576"/>
                  <a:pt x="884935" y="1832054"/>
                  <a:pt x="866838" y="1766455"/>
                </a:cubicBezTo>
                <a:cubicBezTo>
                  <a:pt x="857222" y="1731596"/>
                  <a:pt x="846056" y="1697182"/>
                  <a:pt x="835665" y="1662546"/>
                </a:cubicBezTo>
                <a:cubicBezTo>
                  <a:pt x="856447" y="1572491"/>
                  <a:pt x="856008" y="1474708"/>
                  <a:pt x="898011" y="1392382"/>
                </a:cubicBezTo>
                <a:cubicBezTo>
                  <a:pt x="980061" y="1231564"/>
                  <a:pt x="1032287" y="1177995"/>
                  <a:pt x="1157784" y="1122219"/>
                </a:cubicBezTo>
                <a:cubicBezTo>
                  <a:pt x="1167793" y="1117771"/>
                  <a:pt x="1178565" y="1115292"/>
                  <a:pt x="1188956" y="1111828"/>
                </a:cubicBezTo>
                <a:cubicBezTo>
                  <a:pt x="1414130" y="1136847"/>
                  <a:pt x="1265519" y="1108077"/>
                  <a:pt x="1635765" y="1319646"/>
                </a:cubicBezTo>
                <a:cubicBezTo>
                  <a:pt x="1688371" y="1349707"/>
                  <a:pt x="1739874" y="1381661"/>
                  <a:pt x="1791629" y="1413164"/>
                </a:cubicBezTo>
                <a:cubicBezTo>
                  <a:pt x="1878149" y="1465828"/>
                  <a:pt x="1854600" y="1450003"/>
                  <a:pt x="1916320" y="1496291"/>
                </a:cubicBezTo>
                <a:cubicBezTo>
                  <a:pt x="1930175" y="1524000"/>
                  <a:pt x="1949373" y="1549631"/>
                  <a:pt x="1957884" y="1579419"/>
                </a:cubicBezTo>
                <a:cubicBezTo>
                  <a:pt x="1964811" y="1603664"/>
                  <a:pt x="1971420" y="1628003"/>
                  <a:pt x="1978665" y="1652155"/>
                </a:cubicBezTo>
                <a:cubicBezTo>
                  <a:pt x="1981812" y="1662646"/>
                  <a:pt x="1984158" y="1673531"/>
                  <a:pt x="1989056" y="1683328"/>
                </a:cubicBezTo>
                <a:cubicBezTo>
                  <a:pt x="1994641" y="1694498"/>
                  <a:pt x="2002911" y="1704109"/>
                  <a:pt x="2009838" y="1714500"/>
                </a:cubicBezTo>
                <a:cubicBezTo>
                  <a:pt x="2034084" y="1711036"/>
                  <a:pt x="2061489" y="1716569"/>
                  <a:pt x="2082575" y="1704109"/>
                </a:cubicBezTo>
                <a:cubicBezTo>
                  <a:pt x="2269116" y="1593881"/>
                  <a:pt x="2191346" y="1603530"/>
                  <a:pt x="2321565" y="1496291"/>
                </a:cubicBezTo>
                <a:cubicBezTo>
                  <a:pt x="2439759" y="1398955"/>
                  <a:pt x="2409618" y="1470663"/>
                  <a:pt x="2518993" y="1330037"/>
                </a:cubicBezTo>
                <a:cubicBezTo>
                  <a:pt x="2562051" y="1274677"/>
                  <a:pt x="2633293" y="1153391"/>
                  <a:pt x="2633293" y="1153391"/>
                </a:cubicBezTo>
                <a:cubicBezTo>
                  <a:pt x="2636757" y="1136073"/>
                  <a:pt x="2638099" y="1118192"/>
                  <a:pt x="2643684" y="1101437"/>
                </a:cubicBezTo>
                <a:cubicBezTo>
                  <a:pt x="2648582" y="1086742"/>
                  <a:pt x="2659026" y="1074377"/>
                  <a:pt x="2664465" y="1059873"/>
                </a:cubicBezTo>
                <a:cubicBezTo>
                  <a:pt x="2669479" y="1046501"/>
                  <a:pt x="2671392" y="1032164"/>
                  <a:pt x="2674856" y="1018309"/>
                </a:cubicBezTo>
                <a:cubicBezTo>
                  <a:pt x="2671392" y="990600"/>
                  <a:pt x="2673295" y="961674"/>
                  <a:pt x="2664465" y="935182"/>
                </a:cubicBezTo>
                <a:cubicBezTo>
                  <a:pt x="2652676" y="899816"/>
                  <a:pt x="2628321" y="891552"/>
                  <a:pt x="2602120" y="872837"/>
                </a:cubicBezTo>
                <a:cubicBezTo>
                  <a:pt x="2588027" y="862771"/>
                  <a:pt x="2576636" y="848096"/>
                  <a:pt x="2560556" y="841664"/>
                </a:cubicBezTo>
                <a:cubicBezTo>
                  <a:pt x="2542617" y="834488"/>
                  <a:pt x="2406986" y="821137"/>
                  <a:pt x="2404693" y="820882"/>
                </a:cubicBezTo>
                <a:cubicBezTo>
                  <a:pt x="2282739" y="851371"/>
                  <a:pt x="2181096" y="865797"/>
                  <a:pt x="2072184" y="924791"/>
                </a:cubicBezTo>
                <a:cubicBezTo>
                  <a:pt x="2028260" y="948583"/>
                  <a:pt x="1986500" y="976713"/>
                  <a:pt x="1947493" y="1007919"/>
                </a:cubicBezTo>
                <a:cubicBezTo>
                  <a:pt x="1836733" y="1096527"/>
                  <a:pt x="1764139" y="1177493"/>
                  <a:pt x="1687720" y="1298864"/>
                </a:cubicBezTo>
                <a:cubicBezTo>
                  <a:pt x="1665421" y="1334280"/>
                  <a:pt x="1653083" y="1375064"/>
                  <a:pt x="1635765" y="1413164"/>
                </a:cubicBezTo>
                <a:cubicBezTo>
                  <a:pt x="1632302" y="1444337"/>
                  <a:pt x="1631155" y="1475855"/>
                  <a:pt x="1625375" y="1506682"/>
                </a:cubicBezTo>
                <a:cubicBezTo>
                  <a:pt x="1620728" y="1531466"/>
                  <a:pt x="1605493" y="1554219"/>
                  <a:pt x="1604593" y="1579419"/>
                </a:cubicBezTo>
                <a:cubicBezTo>
                  <a:pt x="1601994" y="1652191"/>
                  <a:pt x="1603389" y="1725738"/>
                  <a:pt x="1614984" y="1797628"/>
                </a:cubicBezTo>
                <a:cubicBezTo>
                  <a:pt x="1620924" y="1834456"/>
                  <a:pt x="1644131" y="1866359"/>
                  <a:pt x="1656547" y="1901537"/>
                </a:cubicBezTo>
                <a:cubicBezTo>
                  <a:pt x="1682972" y="1976409"/>
                  <a:pt x="1673304" y="1964542"/>
                  <a:pt x="1687720" y="2036619"/>
                </a:cubicBezTo>
                <a:cubicBezTo>
                  <a:pt x="1690521" y="2050622"/>
                  <a:pt x="1694647" y="2064328"/>
                  <a:pt x="1698111" y="2078182"/>
                </a:cubicBezTo>
                <a:cubicBezTo>
                  <a:pt x="1691184" y="2102428"/>
                  <a:pt x="1695159" y="2133089"/>
                  <a:pt x="1677329" y="2150919"/>
                </a:cubicBezTo>
                <a:cubicBezTo>
                  <a:pt x="1649947" y="2178301"/>
                  <a:pt x="1608056" y="2185555"/>
                  <a:pt x="1573420" y="2202873"/>
                </a:cubicBezTo>
                <a:cubicBezTo>
                  <a:pt x="1497637" y="2240764"/>
                  <a:pt x="1547284" y="2222252"/>
                  <a:pt x="1417556" y="2234046"/>
                </a:cubicBezTo>
                <a:cubicBezTo>
                  <a:pt x="1365602" y="2227119"/>
                  <a:pt x="1311674" y="2229048"/>
                  <a:pt x="1261693" y="2213264"/>
                </a:cubicBezTo>
                <a:cubicBezTo>
                  <a:pt x="1243009" y="2207364"/>
                  <a:pt x="1233146" y="2186344"/>
                  <a:pt x="1220129" y="2171700"/>
                </a:cubicBezTo>
                <a:cubicBezTo>
                  <a:pt x="1184898" y="2132066"/>
                  <a:pt x="1159629" y="2096034"/>
                  <a:pt x="1137002" y="2047009"/>
                </a:cubicBezTo>
                <a:cubicBezTo>
                  <a:pt x="1127822" y="2027119"/>
                  <a:pt x="1123147" y="2005446"/>
                  <a:pt x="1116220" y="1984664"/>
                </a:cubicBezTo>
                <a:cubicBezTo>
                  <a:pt x="1157548" y="1709146"/>
                  <a:pt x="1130283" y="1769511"/>
                  <a:pt x="1282475" y="1465119"/>
                </a:cubicBezTo>
                <a:cubicBezTo>
                  <a:pt x="1294309" y="1441450"/>
                  <a:pt x="1321088" y="1379297"/>
                  <a:pt x="1344820" y="1350819"/>
                </a:cubicBezTo>
                <a:cubicBezTo>
                  <a:pt x="1354228" y="1339530"/>
                  <a:pt x="1365602" y="1330037"/>
                  <a:pt x="1375993" y="1319646"/>
                </a:cubicBezTo>
                <a:cubicBezTo>
                  <a:pt x="1400238" y="1330037"/>
                  <a:pt x="1423977" y="1341700"/>
                  <a:pt x="1448729" y="1350819"/>
                </a:cubicBezTo>
                <a:cubicBezTo>
                  <a:pt x="1556969" y="1390697"/>
                  <a:pt x="1621555" y="1400863"/>
                  <a:pt x="1729284" y="1454728"/>
                </a:cubicBezTo>
                <a:cubicBezTo>
                  <a:pt x="2059695" y="1619934"/>
                  <a:pt x="1734674" y="1493529"/>
                  <a:pt x="1999447" y="1589809"/>
                </a:cubicBezTo>
                <a:cubicBezTo>
                  <a:pt x="2018268" y="1603925"/>
                  <a:pt x="2114536" y="1678527"/>
                  <a:pt x="2144920" y="1693719"/>
                </a:cubicBezTo>
                <a:cubicBezTo>
                  <a:pt x="2157693" y="1700106"/>
                  <a:pt x="2172629" y="1700646"/>
                  <a:pt x="2186484" y="1704109"/>
                </a:cubicBezTo>
                <a:cubicBezTo>
                  <a:pt x="2340227" y="1832230"/>
                  <a:pt x="2179112" y="1706031"/>
                  <a:pt x="2290393" y="1776846"/>
                </a:cubicBezTo>
                <a:cubicBezTo>
                  <a:pt x="2386308" y="1837883"/>
                  <a:pt x="2350716" y="1832986"/>
                  <a:pt x="2467038" y="1891146"/>
                </a:cubicBezTo>
                <a:cubicBezTo>
                  <a:pt x="2508602" y="1911928"/>
                  <a:pt x="2546647" y="1942220"/>
                  <a:pt x="2591729" y="1953491"/>
                </a:cubicBezTo>
                <a:cubicBezTo>
                  <a:pt x="2692951" y="1978797"/>
                  <a:pt x="2648337" y="1963665"/>
                  <a:pt x="2726811" y="1995055"/>
                </a:cubicBezTo>
                <a:cubicBezTo>
                  <a:pt x="2816866" y="1981200"/>
                  <a:pt x="2911984" y="1986329"/>
                  <a:pt x="2996975" y="1953491"/>
                </a:cubicBezTo>
                <a:cubicBezTo>
                  <a:pt x="3068712" y="1925774"/>
                  <a:pt x="3121600" y="1863345"/>
                  <a:pt x="3184011" y="1818409"/>
                </a:cubicBezTo>
                <a:cubicBezTo>
                  <a:pt x="3250685" y="1770404"/>
                  <a:pt x="3272723" y="1756339"/>
                  <a:pt x="3339875" y="1704109"/>
                </a:cubicBezTo>
                <a:cubicBezTo>
                  <a:pt x="3374888" y="1676877"/>
                  <a:pt x="3414575" y="1654363"/>
                  <a:pt x="3443784" y="1620982"/>
                </a:cubicBezTo>
                <a:lnTo>
                  <a:pt x="3516520" y="1537855"/>
                </a:lnTo>
                <a:cubicBezTo>
                  <a:pt x="3523447" y="1517073"/>
                  <a:pt x="3528405" y="1495527"/>
                  <a:pt x="3537302" y="1475509"/>
                </a:cubicBezTo>
                <a:cubicBezTo>
                  <a:pt x="3542374" y="1464097"/>
                  <a:pt x="3557460" y="1456810"/>
                  <a:pt x="3558084" y="1444337"/>
                </a:cubicBezTo>
                <a:cubicBezTo>
                  <a:pt x="3561030" y="1385427"/>
                  <a:pt x="3557085" y="1325922"/>
                  <a:pt x="3547693" y="1267691"/>
                </a:cubicBezTo>
                <a:cubicBezTo>
                  <a:pt x="3533843" y="1181825"/>
                  <a:pt x="3512973" y="1129571"/>
                  <a:pt x="3474956" y="1059873"/>
                </a:cubicBezTo>
                <a:cubicBezTo>
                  <a:pt x="3465285" y="1042143"/>
                  <a:pt x="3454987" y="1024723"/>
                  <a:pt x="3443784" y="1007919"/>
                </a:cubicBezTo>
                <a:cubicBezTo>
                  <a:pt x="3434178" y="993509"/>
                  <a:pt x="3423002" y="980210"/>
                  <a:pt x="3412611" y="966355"/>
                </a:cubicBezTo>
                <a:cubicBezTo>
                  <a:pt x="3409147" y="955964"/>
                  <a:pt x="3409232" y="943596"/>
                  <a:pt x="3402220" y="935182"/>
                </a:cubicBezTo>
                <a:cubicBezTo>
                  <a:pt x="3391133" y="921878"/>
                  <a:pt x="3373805" y="915280"/>
                  <a:pt x="3360656" y="904009"/>
                </a:cubicBezTo>
                <a:cubicBezTo>
                  <a:pt x="3349499" y="894446"/>
                  <a:pt x="3339875" y="883228"/>
                  <a:pt x="3329484" y="872837"/>
                </a:cubicBezTo>
                <a:cubicBezTo>
                  <a:pt x="3326020" y="862446"/>
                  <a:pt x="3323991" y="851461"/>
                  <a:pt x="3319093" y="841664"/>
                </a:cubicBezTo>
                <a:cubicBezTo>
                  <a:pt x="3313508" y="830494"/>
                  <a:pt x="3299348" y="822936"/>
                  <a:pt x="3298311" y="810491"/>
                </a:cubicBezTo>
                <a:cubicBezTo>
                  <a:pt x="3296665" y="790738"/>
                  <a:pt x="3303410" y="717166"/>
                  <a:pt x="3319093" y="685800"/>
                </a:cubicBezTo>
                <a:cubicBezTo>
                  <a:pt x="3324678" y="674630"/>
                  <a:pt x="3332948" y="665019"/>
                  <a:pt x="3339875" y="654628"/>
                </a:cubicBezTo>
                <a:cubicBezTo>
                  <a:pt x="3346802" y="613064"/>
                  <a:pt x="3347331" y="569912"/>
                  <a:pt x="3360656" y="529937"/>
                </a:cubicBezTo>
                <a:cubicBezTo>
                  <a:pt x="3365303" y="515996"/>
                  <a:pt x="3399389" y="511365"/>
                  <a:pt x="3391829" y="498764"/>
                </a:cubicBezTo>
                <a:cubicBezTo>
                  <a:pt x="3380559" y="479980"/>
                  <a:pt x="3350266" y="484909"/>
                  <a:pt x="3329484" y="477982"/>
                </a:cubicBezTo>
                <a:cubicBezTo>
                  <a:pt x="3239429" y="481446"/>
                  <a:pt x="3148914" y="478634"/>
                  <a:pt x="3059320" y="488373"/>
                </a:cubicBezTo>
                <a:cubicBezTo>
                  <a:pt x="2977855" y="497228"/>
                  <a:pt x="2664872" y="572859"/>
                  <a:pt x="2602120" y="592282"/>
                </a:cubicBezTo>
                <a:cubicBezTo>
                  <a:pt x="2568181" y="602787"/>
                  <a:pt x="2365396" y="679254"/>
                  <a:pt x="2311175" y="716973"/>
                </a:cubicBezTo>
                <a:cubicBezTo>
                  <a:pt x="2056973" y="893809"/>
                  <a:pt x="2265976" y="767865"/>
                  <a:pt x="2113747" y="893619"/>
                </a:cubicBezTo>
                <a:cubicBezTo>
                  <a:pt x="2056600" y="940828"/>
                  <a:pt x="1997827" y="986192"/>
                  <a:pt x="1937102" y="1028700"/>
                </a:cubicBezTo>
                <a:cubicBezTo>
                  <a:pt x="1928129" y="1034981"/>
                  <a:pt x="1915938" y="1034642"/>
                  <a:pt x="1905929" y="1039091"/>
                </a:cubicBezTo>
                <a:cubicBezTo>
                  <a:pt x="1884697" y="1048528"/>
                  <a:pt x="1865420" y="1062324"/>
                  <a:pt x="1843584" y="1070264"/>
                </a:cubicBezTo>
                <a:cubicBezTo>
                  <a:pt x="1826986" y="1076300"/>
                  <a:pt x="1808870" y="1076824"/>
                  <a:pt x="1791629" y="1080655"/>
                </a:cubicBezTo>
                <a:cubicBezTo>
                  <a:pt x="1777688" y="1083753"/>
                  <a:pt x="1763920" y="1087582"/>
                  <a:pt x="1750065" y="1091046"/>
                </a:cubicBezTo>
                <a:cubicBezTo>
                  <a:pt x="1698111" y="1087582"/>
                  <a:pt x="1644834" y="1092807"/>
                  <a:pt x="1594202" y="1080655"/>
                </a:cubicBezTo>
                <a:cubicBezTo>
                  <a:pt x="1556547" y="1071618"/>
                  <a:pt x="1521468" y="1051671"/>
                  <a:pt x="1490293" y="1028700"/>
                </a:cubicBezTo>
                <a:cubicBezTo>
                  <a:pt x="1359043" y="931989"/>
                  <a:pt x="1296574" y="751855"/>
                  <a:pt x="1188956" y="644237"/>
                </a:cubicBezTo>
                <a:cubicBezTo>
                  <a:pt x="1126611" y="581891"/>
                  <a:pt x="1062510" y="521253"/>
                  <a:pt x="1001920" y="457200"/>
                </a:cubicBezTo>
                <a:cubicBezTo>
                  <a:pt x="783192" y="225973"/>
                  <a:pt x="911775" y="303023"/>
                  <a:pt x="742147" y="218209"/>
                </a:cubicBezTo>
                <a:cubicBezTo>
                  <a:pt x="738413" y="207008"/>
                  <a:pt x="725210" y="142910"/>
                  <a:pt x="690193" y="166255"/>
                </a:cubicBezTo>
                <a:cubicBezTo>
                  <a:pt x="673951" y="177083"/>
                  <a:pt x="603425" y="313608"/>
                  <a:pt x="596675" y="332509"/>
                </a:cubicBezTo>
                <a:cubicBezTo>
                  <a:pt x="572350" y="400619"/>
                  <a:pt x="534329" y="540328"/>
                  <a:pt x="534329" y="540328"/>
                </a:cubicBezTo>
                <a:cubicBezTo>
                  <a:pt x="548184" y="637310"/>
                  <a:pt x="548374" y="737251"/>
                  <a:pt x="575893" y="831273"/>
                </a:cubicBezTo>
                <a:cubicBezTo>
                  <a:pt x="604174" y="927900"/>
                  <a:pt x="716862" y="1027380"/>
                  <a:pt x="783711" y="1091046"/>
                </a:cubicBezTo>
                <a:cubicBezTo>
                  <a:pt x="813913" y="1119810"/>
                  <a:pt x="846907" y="1145536"/>
                  <a:pt x="877229" y="1174173"/>
                </a:cubicBezTo>
                <a:cubicBezTo>
                  <a:pt x="909279" y="1204443"/>
                  <a:pt x="935949" y="1240625"/>
                  <a:pt x="970747" y="1267691"/>
                </a:cubicBezTo>
                <a:cubicBezTo>
                  <a:pt x="998896" y="1289584"/>
                  <a:pt x="1033895" y="1300956"/>
                  <a:pt x="1064265" y="1319646"/>
                </a:cubicBezTo>
                <a:cubicBezTo>
                  <a:pt x="1079014" y="1328723"/>
                  <a:pt x="1091143" y="1341640"/>
                  <a:pt x="1105829" y="1350819"/>
                </a:cubicBezTo>
                <a:cubicBezTo>
                  <a:pt x="1146321" y="1376126"/>
                  <a:pt x="1170959" y="1378333"/>
                  <a:pt x="1220129" y="1392382"/>
                </a:cubicBezTo>
                <a:cubicBezTo>
                  <a:pt x="1251302" y="1388918"/>
                  <a:pt x="1286415" y="1397552"/>
                  <a:pt x="1313647" y="1381991"/>
                </a:cubicBezTo>
                <a:cubicBezTo>
                  <a:pt x="1473983" y="1290371"/>
                  <a:pt x="1487321" y="1257800"/>
                  <a:pt x="1573420" y="1143000"/>
                </a:cubicBezTo>
                <a:cubicBezTo>
                  <a:pt x="1613826" y="1001580"/>
                  <a:pt x="1600721" y="1080549"/>
                  <a:pt x="1573420" y="841664"/>
                </a:cubicBezTo>
                <a:cubicBezTo>
                  <a:pt x="1560196" y="725957"/>
                  <a:pt x="1556226" y="720933"/>
                  <a:pt x="1531856" y="623455"/>
                </a:cubicBezTo>
                <a:cubicBezTo>
                  <a:pt x="1538783" y="585355"/>
                  <a:pt x="1531601" y="541667"/>
                  <a:pt x="1552638" y="509155"/>
                </a:cubicBezTo>
                <a:cubicBezTo>
                  <a:pt x="1580864" y="465533"/>
                  <a:pt x="1632366" y="451405"/>
                  <a:pt x="1677329" y="436419"/>
                </a:cubicBezTo>
                <a:cubicBezTo>
                  <a:pt x="1736211" y="439882"/>
                  <a:pt x="1795732" y="437490"/>
                  <a:pt x="1853975" y="446809"/>
                </a:cubicBezTo>
                <a:cubicBezTo>
                  <a:pt x="1875629" y="450274"/>
                  <a:pt x="1975978" y="492908"/>
                  <a:pt x="1999447" y="509155"/>
                </a:cubicBezTo>
                <a:cubicBezTo>
                  <a:pt x="2025702" y="527332"/>
                  <a:pt x="2047938" y="550718"/>
                  <a:pt x="2072184" y="571500"/>
                </a:cubicBezTo>
                <a:cubicBezTo>
                  <a:pt x="2082575" y="595746"/>
                  <a:pt x="2095776" y="618971"/>
                  <a:pt x="2103356" y="644237"/>
                </a:cubicBezTo>
                <a:cubicBezTo>
                  <a:pt x="2116634" y="688499"/>
                  <a:pt x="2122982" y="734574"/>
                  <a:pt x="2134529" y="779319"/>
                </a:cubicBezTo>
                <a:cubicBezTo>
                  <a:pt x="2165052" y="897594"/>
                  <a:pt x="2213110" y="1084225"/>
                  <a:pt x="2280002" y="1184564"/>
                </a:cubicBezTo>
                <a:cubicBezTo>
                  <a:pt x="2286929" y="1194955"/>
                  <a:pt x="2295199" y="1204567"/>
                  <a:pt x="2300784" y="1215737"/>
                </a:cubicBezTo>
                <a:cubicBezTo>
                  <a:pt x="2309125" y="1232420"/>
                  <a:pt x="2309283" y="1253654"/>
                  <a:pt x="2321565" y="1267691"/>
                </a:cubicBezTo>
                <a:cubicBezTo>
                  <a:pt x="2334864" y="1282890"/>
                  <a:pt x="2356202" y="1288473"/>
                  <a:pt x="2373520" y="1298864"/>
                </a:cubicBezTo>
                <a:cubicBezTo>
                  <a:pt x="2439329" y="1285009"/>
                  <a:pt x="2506922" y="1277880"/>
                  <a:pt x="2570947" y="1257300"/>
                </a:cubicBezTo>
                <a:cubicBezTo>
                  <a:pt x="2633471" y="1237203"/>
                  <a:pt x="2690142" y="1186138"/>
                  <a:pt x="2737202" y="1143000"/>
                </a:cubicBezTo>
                <a:cubicBezTo>
                  <a:pt x="2755256" y="1126451"/>
                  <a:pt x="2773217" y="1109641"/>
                  <a:pt x="2789156" y="1091046"/>
                </a:cubicBezTo>
                <a:cubicBezTo>
                  <a:pt x="2814857" y="1061062"/>
                  <a:pt x="2861893" y="997528"/>
                  <a:pt x="2861893" y="997528"/>
                </a:cubicBezTo>
                <a:cubicBezTo>
                  <a:pt x="2865357" y="980210"/>
                  <a:pt x="2866699" y="962328"/>
                  <a:pt x="2872284" y="945573"/>
                </a:cubicBezTo>
                <a:cubicBezTo>
                  <a:pt x="2877182" y="930878"/>
                  <a:pt x="2887626" y="918513"/>
                  <a:pt x="2893065" y="904009"/>
                </a:cubicBezTo>
                <a:cubicBezTo>
                  <a:pt x="2898079" y="890637"/>
                  <a:pt x="2899992" y="876300"/>
                  <a:pt x="2903456" y="862446"/>
                </a:cubicBezTo>
                <a:cubicBezTo>
                  <a:pt x="2893065" y="820882"/>
                  <a:pt x="2899300" y="771006"/>
                  <a:pt x="2872284" y="737755"/>
                </a:cubicBezTo>
                <a:cubicBezTo>
                  <a:pt x="2848760" y="708802"/>
                  <a:pt x="2804244" y="706439"/>
                  <a:pt x="2768375" y="696191"/>
                </a:cubicBezTo>
                <a:cubicBezTo>
                  <a:pt x="2479517" y="613661"/>
                  <a:pt x="2625052" y="644544"/>
                  <a:pt x="2331956" y="602673"/>
                </a:cubicBezTo>
                <a:cubicBezTo>
                  <a:pt x="2231511" y="571500"/>
                  <a:pt x="2135269" y="519620"/>
                  <a:pt x="2030620" y="509155"/>
                </a:cubicBezTo>
                <a:lnTo>
                  <a:pt x="1926711" y="498764"/>
                </a:lnTo>
                <a:cubicBezTo>
                  <a:pt x="1898957" y="495680"/>
                  <a:pt x="1871383" y="491021"/>
                  <a:pt x="1843584" y="488373"/>
                </a:cubicBezTo>
                <a:cubicBezTo>
                  <a:pt x="1798627" y="484091"/>
                  <a:pt x="1753529" y="481446"/>
                  <a:pt x="1708502" y="477982"/>
                </a:cubicBezTo>
                <a:cubicBezTo>
                  <a:pt x="1670402" y="471055"/>
                  <a:pt x="1632096" y="465178"/>
                  <a:pt x="1594202" y="457200"/>
                </a:cubicBezTo>
                <a:cubicBezTo>
                  <a:pt x="1566253" y="451316"/>
                  <a:pt x="1538538" y="444265"/>
                  <a:pt x="1511075" y="436419"/>
                </a:cubicBezTo>
                <a:cubicBezTo>
                  <a:pt x="1490012" y="430401"/>
                  <a:pt x="1470074" y="420563"/>
                  <a:pt x="1448729" y="415637"/>
                </a:cubicBezTo>
                <a:cubicBezTo>
                  <a:pt x="1424865" y="410130"/>
                  <a:pt x="1400238" y="408710"/>
                  <a:pt x="1375993" y="405246"/>
                </a:cubicBezTo>
                <a:cubicBezTo>
                  <a:pt x="1362138" y="391391"/>
                  <a:pt x="1345297" y="379985"/>
                  <a:pt x="1334429" y="363682"/>
                </a:cubicBezTo>
                <a:cubicBezTo>
                  <a:pt x="1218310" y="189503"/>
                  <a:pt x="1303764" y="253182"/>
                  <a:pt x="1220129" y="197428"/>
                </a:cubicBezTo>
                <a:cubicBezTo>
                  <a:pt x="1199347" y="204355"/>
                  <a:pt x="1177674" y="209029"/>
                  <a:pt x="1157784" y="218209"/>
                </a:cubicBezTo>
                <a:cubicBezTo>
                  <a:pt x="1132429" y="229911"/>
                  <a:pt x="1106771" y="242227"/>
                  <a:pt x="1085047" y="259773"/>
                </a:cubicBezTo>
                <a:cubicBezTo>
                  <a:pt x="965463" y="356361"/>
                  <a:pt x="871511" y="427074"/>
                  <a:pt x="804493" y="561109"/>
                </a:cubicBezTo>
                <a:cubicBezTo>
                  <a:pt x="764219" y="641656"/>
                  <a:pt x="700584" y="810491"/>
                  <a:pt x="700584" y="810491"/>
                </a:cubicBezTo>
                <a:cubicBezTo>
                  <a:pt x="693657" y="858982"/>
                  <a:pt x="685364" y="907297"/>
                  <a:pt x="679802" y="955964"/>
                </a:cubicBezTo>
                <a:cubicBezTo>
                  <a:pt x="671506" y="1028557"/>
                  <a:pt x="659020" y="1174173"/>
                  <a:pt x="659020" y="1174173"/>
                </a:cubicBezTo>
                <a:cubicBezTo>
                  <a:pt x="676338" y="1208809"/>
                  <a:pt x="695721" y="1242488"/>
                  <a:pt x="710975" y="1278082"/>
                </a:cubicBezTo>
                <a:cubicBezTo>
                  <a:pt x="726945" y="1315345"/>
                  <a:pt x="734408" y="1356121"/>
                  <a:pt x="752538" y="1392382"/>
                </a:cubicBezTo>
                <a:cubicBezTo>
                  <a:pt x="769293" y="1425892"/>
                  <a:pt x="796689" y="1453150"/>
                  <a:pt x="814884" y="1485900"/>
                </a:cubicBezTo>
                <a:cubicBezTo>
                  <a:pt x="831451" y="1515720"/>
                  <a:pt x="842593" y="1548246"/>
                  <a:pt x="856447" y="1579419"/>
                </a:cubicBezTo>
                <a:cubicBezTo>
                  <a:pt x="849520" y="1655619"/>
                  <a:pt x="851697" y="1733203"/>
                  <a:pt x="835665" y="1808019"/>
                </a:cubicBezTo>
                <a:cubicBezTo>
                  <a:pt x="830432" y="1832441"/>
                  <a:pt x="806616" y="1848749"/>
                  <a:pt x="794102" y="1870364"/>
                </a:cubicBezTo>
                <a:cubicBezTo>
                  <a:pt x="768479" y="1914622"/>
                  <a:pt x="747294" y="1961367"/>
                  <a:pt x="721365" y="2005446"/>
                </a:cubicBezTo>
                <a:cubicBezTo>
                  <a:pt x="712584" y="2020373"/>
                  <a:pt x="698919" y="2032050"/>
                  <a:pt x="690193" y="2047009"/>
                </a:cubicBezTo>
                <a:cubicBezTo>
                  <a:pt x="674583" y="2073769"/>
                  <a:pt x="660135" y="2101373"/>
                  <a:pt x="648629" y="2130137"/>
                </a:cubicBezTo>
                <a:cubicBezTo>
                  <a:pt x="640760" y="2149810"/>
                  <a:pt x="607773" y="2226374"/>
                  <a:pt x="596675" y="2265219"/>
                </a:cubicBezTo>
                <a:cubicBezTo>
                  <a:pt x="592752" y="2278950"/>
                  <a:pt x="589748" y="2292928"/>
                  <a:pt x="586284" y="2306782"/>
                </a:cubicBezTo>
                <a:cubicBezTo>
                  <a:pt x="593211" y="2344882"/>
                  <a:pt x="590837" y="2385922"/>
                  <a:pt x="607065" y="2421082"/>
                </a:cubicBezTo>
                <a:cubicBezTo>
                  <a:pt x="613556" y="2435146"/>
                  <a:pt x="633329" y="2439448"/>
                  <a:pt x="648629" y="2441864"/>
                </a:cubicBezTo>
                <a:cubicBezTo>
                  <a:pt x="700062" y="2449985"/>
                  <a:pt x="752538" y="2448791"/>
                  <a:pt x="804493" y="2452255"/>
                </a:cubicBezTo>
                <a:lnTo>
                  <a:pt x="1240911" y="2431473"/>
                </a:lnTo>
                <a:cubicBezTo>
                  <a:pt x="1306942" y="2427143"/>
                  <a:pt x="1374752" y="2429012"/>
                  <a:pt x="1438338" y="2410691"/>
                </a:cubicBezTo>
                <a:cubicBezTo>
                  <a:pt x="1580520" y="2369723"/>
                  <a:pt x="1715053" y="2305766"/>
                  <a:pt x="1853975" y="2254828"/>
                </a:cubicBezTo>
                <a:cubicBezTo>
                  <a:pt x="1968105" y="2212980"/>
                  <a:pt x="2026301" y="2193921"/>
                  <a:pt x="2124138" y="2161309"/>
                </a:cubicBezTo>
                <a:lnTo>
                  <a:pt x="2155311" y="2150919"/>
                </a:lnTo>
                <a:lnTo>
                  <a:pt x="2217656" y="2130137"/>
                </a:lnTo>
                <a:cubicBezTo>
                  <a:pt x="2343625" y="2035660"/>
                  <a:pt x="2168305" y="2161522"/>
                  <a:pt x="2311175" y="2078182"/>
                </a:cubicBezTo>
                <a:cubicBezTo>
                  <a:pt x="2336911" y="2063169"/>
                  <a:pt x="2356858" y="2038714"/>
                  <a:pt x="2383911" y="2026228"/>
                </a:cubicBezTo>
                <a:cubicBezTo>
                  <a:pt x="2403040" y="2017399"/>
                  <a:pt x="2425528" y="2019606"/>
                  <a:pt x="2446256" y="2015837"/>
                </a:cubicBezTo>
                <a:cubicBezTo>
                  <a:pt x="2494627" y="2007042"/>
                  <a:pt x="2495299" y="2006174"/>
                  <a:pt x="2539775" y="1995055"/>
                </a:cubicBezTo>
                <a:cubicBezTo>
                  <a:pt x="2560557" y="2001982"/>
                  <a:pt x="2585488" y="2001581"/>
                  <a:pt x="2602120" y="2015837"/>
                </a:cubicBezTo>
                <a:cubicBezTo>
                  <a:pt x="2612963" y="2025131"/>
                  <a:pt x="2607207" y="2044141"/>
                  <a:pt x="2612511" y="2057400"/>
                </a:cubicBezTo>
                <a:cubicBezTo>
                  <a:pt x="2621140" y="2078973"/>
                  <a:pt x="2634748" y="2098298"/>
                  <a:pt x="2643684" y="2119746"/>
                </a:cubicBezTo>
                <a:cubicBezTo>
                  <a:pt x="2652109" y="2139967"/>
                  <a:pt x="2656525" y="2161675"/>
                  <a:pt x="2664465" y="2182091"/>
                </a:cubicBezTo>
                <a:cubicBezTo>
                  <a:pt x="2680785" y="2224057"/>
                  <a:pt x="2702181" y="2264065"/>
                  <a:pt x="2716420" y="2306782"/>
                </a:cubicBezTo>
                <a:cubicBezTo>
                  <a:pt x="2723347" y="2327564"/>
                  <a:pt x="2757984" y="2376055"/>
                  <a:pt x="2737202" y="2369128"/>
                </a:cubicBezTo>
                <a:cubicBezTo>
                  <a:pt x="2672566" y="2347583"/>
                  <a:pt x="2623320" y="2333585"/>
                  <a:pt x="2560556" y="2296391"/>
                </a:cubicBezTo>
                <a:cubicBezTo>
                  <a:pt x="2502700" y="2262106"/>
                  <a:pt x="2452107" y="2216462"/>
                  <a:pt x="2394302" y="2182091"/>
                </a:cubicBezTo>
                <a:cubicBezTo>
                  <a:pt x="1875228" y="1873452"/>
                  <a:pt x="2463012" y="2269886"/>
                  <a:pt x="1989056" y="1922319"/>
                </a:cubicBezTo>
                <a:cubicBezTo>
                  <a:pt x="1881578" y="1843502"/>
                  <a:pt x="1868886" y="1863039"/>
                  <a:pt x="1802020" y="1766455"/>
                </a:cubicBezTo>
                <a:cubicBezTo>
                  <a:pt x="1788794" y="1747351"/>
                  <a:pt x="1780673" y="1725164"/>
                  <a:pt x="1770847" y="1704109"/>
                </a:cubicBezTo>
                <a:cubicBezTo>
                  <a:pt x="1706842" y="1566954"/>
                  <a:pt x="1743886" y="1644006"/>
                  <a:pt x="1687720" y="1475509"/>
                </a:cubicBezTo>
                <a:cubicBezTo>
                  <a:pt x="1644574" y="1346071"/>
                  <a:pt x="1663788" y="1438979"/>
                  <a:pt x="1635765" y="1298864"/>
                </a:cubicBezTo>
                <a:cubicBezTo>
                  <a:pt x="1628171" y="1260891"/>
                  <a:pt x="1626786" y="1221446"/>
                  <a:pt x="1614984" y="1184564"/>
                </a:cubicBezTo>
                <a:cubicBezTo>
                  <a:pt x="1598510" y="1133082"/>
                  <a:pt x="1519702" y="965866"/>
                  <a:pt x="1490293" y="914400"/>
                </a:cubicBezTo>
                <a:cubicBezTo>
                  <a:pt x="1471705" y="881871"/>
                  <a:pt x="1439795" y="856424"/>
                  <a:pt x="1427947" y="820882"/>
                </a:cubicBezTo>
                <a:cubicBezTo>
                  <a:pt x="1401688" y="742108"/>
                  <a:pt x="1420308" y="776062"/>
                  <a:pt x="1375993" y="716973"/>
                </a:cubicBezTo>
                <a:cubicBezTo>
                  <a:pt x="1348284" y="720437"/>
                  <a:pt x="1318013" y="715224"/>
                  <a:pt x="1292865" y="727364"/>
                </a:cubicBezTo>
                <a:cubicBezTo>
                  <a:pt x="1101478" y="819758"/>
                  <a:pt x="1095939" y="841163"/>
                  <a:pt x="970747" y="966355"/>
                </a:cubicBezTo>
                <a:cubicBezTo>
                  <a:pt x="936367" y="1040027"/>
                  <a:pt x="880649" y="1139812"/>
                  <a:pt x="866838" y="1226128"/>
                </a:cubicBezTo>
                <a:cubicBezTo>
                  <a:pt x="858611" y="1277544"/>
                  <a:pt x="859911" y="1330037"/>
                  <a:pt x="856447" y="1381991"/>
                </a:cubicBezTo>
                <a:cubicBezTo>
                  <a:pt x="863374" y="1440873"/>
                  <a:pt x="863497" y="1500961"/>
                  <a:pt x="877229" y="1558637"/>
                </a:cubicBezTo>
                <a:cubicBezTo>
                  <a:pt x="881240" y="1575484"/>
                  <a:pt x="899223" y="1585514"/>
                  <a:pt x="908402" y="1600200"/>
                </a:cubicBezTo>
                <a:cubicBezTo>
                  <a:pt x="916612" y="1613335"/>
                  <a:pt x="921499" y="1628315"/>
                  <a:pt x="929184" y="1641764"/>
                </a:cubicBezTo>
                <a:cubicBezTo>
                  <a:pt x="935380" y="1652607"/>
                  <a:pt x="944380" y="1661767"/>
                  <a:pt x="949965" y="1672937"/>
                </a:cubicBezTo>
                <a:cubicBezTo>
                  <a:pt x="957419" y="1687846"/>
                  <a:pt x="967417" y="1732353"/>
                  <a:pt x="970747" y="1745673"/>
                </a:cubicBezTo>
                <a:cubicBezTo>
                  <a:pt x="963820" y="1762991"/>
                  <a:pt x="962104" y="1783466"/>
                  <a:pt x="949965" y="1797628"/>
                </a:cubicBezTo>
                <a:cubicBezTo>
                  <a:pt x="929830" y="1821119"/>
                  <a:pt x="868903" y="1824992"/>
                  <a:pt x="846056" y="1828800"/>
                </a:cubicBezTo>
                <a:cubicBezTo>
                  <a:pt x="769856" y="1814946"/>
                  <a:pt x="691577" y="1809698"/>
                  <a:pt x="617456" y="1787237"/>
                </a:cubicBezTo>
                <a:cubicBezTo>
                  <a:pt x="550358" y="1766904"/>
                  <a:pt x="455043" y="1694155"/>
                  <a:pt x="409638" y="1641764"/>
                </a:cubicBezTo>
                <a:cubicBezTo>
                  <a:pt x="391349" y="1620662"/>
                  <a:pt x="382442" y="1592973"/>
                  <a:pt x="368075" y="1569028"/>
                </a:cubicBezTo>
                <a:cubicBezTo>
                  <a:pt x="361650" y="1558319"/>
                  <a:pt x="354220" y="1548246"/>
                  <a:pt x="347293" y="1537855"/>
                </a:cubicBezTo>
                <a:cubicBezTo>
                  <a:pt x="349859" y="1445495"/>
                  <a:pt x="346411" y="1136431"/>
                  <a:pt x="378465" y="997528"/>
                </a:cubicBezTo>
                <a:cubicBezTo>
                  <a:pt x="386853" y="961179"/>
                  <a:pt x="404720" y="927638"/>
                  <a:pt x="420029" y="893619"/>
                </a:cubicBezTo>
                <a:cubicBezTo>
                  <a:pt x="469707" y="783224"/>
                  <a:pt x="450187" y="811506"/>
                  <a:pt x="513547" y="748146"/>
                </a:cubicBezTo>
                <a:cubicBezTo>
                  <a:pt x="534329" y="758537"/>
                  <a:pt x="559463" y="762889"/>
                  <a:pt x="575893" y="779319"/>
                </a:cubicBezTo>
                <a:cubicBezTo>
                  <a:pt x="605789" y="809215"/>
                  <a:pt x="623047" y="849567"/>
                  <a:pt x="648629" y="883228"/>
                </a:cubicBezTo>
                <a:cubicBezTo>
                  <a:pt x="688888" y="936200"/>
                  <a:pt x="724732" y="993638"/>
                  <a:pt x="773320" y="1039091"/>
                </a:cubicBezTo>
                <a:cubicBezTo>
                  <a:pt x="901896" y="1159371"/>
                  <a:pt x="1156453" y="1293650"/>
                  <a:pt x="1292865" y="1371600"/>
                </a:cubicBezTo>
                <a:cubicBezTo>
                  <a:pt x="1330546" y="1393132"/>
                  <a:pt x="1366870" y="1417828"/>
                  <a:pt x="1407165" y="1433946"/>
                </a:cubicBezTo>
                <a:cubicBezTo>
                  <a:pt x="1441802" y="1447800"/>
                  <a:pt x="1477978" y="1458298"/>
                  <a:pt x="1511075" y="1475509"/>
                </a:cubicBezTo>
                <a:cubicBezTo>
                  <a:pt x="1564830" y="1503462"/>
                  <a:pt x="1614775" y="1538205"/>
                  <a:pt x="1666938" y="1569028"/>
                </a:cubicBezTo>
                <a:cubicBezTo>
                  <a:pt x="1690979" y="1583234"/>
                  <a:pt x="1714698" y="1598103"/>
                  <a:pt x="1739675" y="1610591"/>
                </a:cubicBezTo>
                <a:cubicBezTo>
                  <a:pt x="1815875" y="1648691"/>
                  <a:pt x="1886772" y="1700085"/>
                  <a:pt x="1968275" y="1724891"/>
                </a:cubicBezTo>
                <a:cubicBezTo>
                  <a:pt x="2047938" y="1749137"/>
                  <a:pt x="2126480" y="1777432"/>
                  <a:pt x="2207265" y="1797628"/>
                </a:cubicBezTo>
                <a:cubicBezTo>
                  <a:pt x="2237693" y="1805235"/>
                  <a:pt x="2269634" y="1804354"/>
                  <a:pt x="2300784" y="1808019"/>
                </a:cubicBezTo>
                <a:lnTo>
                  <a:pt x="2383911" y="1818409"/>
                </a:lnTo>
                <a:lnTo>
                  <a:pt x="2664465" y="1797628"/>
                </a:lnTo>
                <a:cubicBezTo>
                  <a:pt x="2682049" y="1795980"/>
                  <a:pt x="2699665" y="1792822"/>
                  <a:pt x="2716420" y="1787237"/>
                </a:cubicBezTo>
                <a:cubicBezTo>
                  <a:pt x="2751810" y="1775440"/>
                  <a:pt x="2786524" y="1761449"/>
                  <a:pt x="2820329" y="1745673"/>
                </a:cubicBezTo>
                <a:cubicBezTo>
                  <a:pt x="2838631" y="1737132"/>
                  <a:pt x="2855738" y="1726082"/>
                  <a:pt x="2872284" y="1714500"/>
                </a:cubicBezTo>
                <a:cubicBezTo>
                  <a:pt x="2899991" y="1695105"/>
                  <a:pt x="2932226" y="1667848"/>
                  <a:pt x="2955411" y="1641764"/>
                </a:cubicBezTo>
                <a:cubicBezTo>
                  <a:pt x="2973383" y="1621545"/>
                  <a:pt x="2993187" y="1602458"/>
                  <a:pt x="3007365" y="1579419"/>
                </a:cubicBezTo>
                <a:cubicBezTo>
                  <a:pt x="3028755" y="1544661"/>
                  <a:pt x="3058507" y="1446776"/>
                  <a:pt x="3069711" y="1413164"/>
                </a:cubicBezTo>
                <a:cubicBezTo>
                  <a:pt x="3062784" y="1354282"/>
                  <a:pt x="3062069" y="1294332"/>
                  <a:pt x="3048929" y="1236519"/>
                </a:cubicBezTo>
                <a:cubicBezTo>
                  <a:pt x="3039224" y="1193817"/>
                  <a:pt x="3007864" y="1176014"/>
                  <a:pt x="2976193" y="1153391"/>
                </a:cubicBezTo>
                <a:cubicBezTo>
                  <a:pt x="2966031" y="1146132"/>
                  <a:pt x="2956190" y="1138194"/>
                  <a:pt x="2945020" y="1132609"/>
                </a:cubicBezTo>
                <a:cubicBezTo>
                  <a:pt x="2935223" y="1127711"/>
                  <a:pt x="2924238" y="1125682"/>
                  <a:pt x="2913847" y="1122219"/>
                </a:cubicBezTo>
                <a:cubicBezTo>
                  <a:pt x="2893154" y="1080833"/>
                  <a:pt x="2882675" y="1070062"/>
                  <a:pt x="2882675" y="1018309"/>
                </a:cubicBezTo>
                <a:cubicBezTo>
                  <a:pt x="2882675" y="990384"/>
                  <a:pt x="2885394" y="962032"/>
                  <a:pt x="2893065" y="935182"/>
                </a:cubicBezTo>
                <a:cubicBezTo>
                  <a:pt x="2893161" y="934847"/>
                  <a:pt x="2931055" y="852836"/>
                  <a:pt x="2945020" y="841664"/>
                </a:cubicBezTo>
                <a:cubicBezTo>
                  <a:pt x="2953573" y="834822"/>
                  <a:pt x="2966126" y="835588"/>
                  <a:pt x="2976193" y="831273"/>
                </a:cubicBezTo>
                <a:cubicBezTo>
                  <a:pt x="2990430" y="825171"/>
                  <a:pt x="3003253" y="815930"/>
                  <a:pt x="3017756" y="810491"/>
                </a:cubicBezTo>
                <a:cubicBezTo>
                  <a:pt x="3058846" y="795082"/>
                  <a:pt x="3128576" y="793174"/>
                  <a:pt x="3163229" y="789709"/>
                </a:cubicBezTo>
                <a:cubicBezTo>
                  <a:pt x="3180547" y="800100"/>
                  <a:pt x="3200435" y="807085"/>
                  <a:pt x="3215184" y="820882"/>
                </a:cubicBezTo>
                <a:cubicBezTo>
                  <a:pt x="3484108" y="1072457"/>
                  <a:pt x="3431619" y="1015826"/>
                  <a:pt x="3589256" y="1236519"/>
                </a:cubicBezTo>
                <a:cubicBezTo>
                  <a:pt x="3603111" y="1278082"/>
                  <a:pt x="3627182" y="1317549"/>
                  <a:pt x="3630820" y="1361209"/>
                </a:cubicBezTo>
                <a:cubicBezTo>
                  <a:pt x="3640156" y="1473243"/>
                  <a:pt x="3632402" y="1561909"/>
                  <a:pt x="3610038" y="1662546"/>
                </a:cubicBezTo>
                <a:cubicBezTo>
                  <a:pt x="3606940" y="1676487"/>
                  <a:pt x="3602279" y="1690073"/>
                  <a:pt x="3599647" y="1704109"/>
                </a:cubicBezTo>
                <a:cubicBezTo>
                  <a:pt x="3576928" y="1825275"/>
                  <a:pt x="3579930" y="1818148"/>
                  <a:pt x="3568475" y="1932709"/>
                </a:cubicBezTo>
                <a:cubicBezTo>
                  <a:pt x="3554620" y="1925782"/>
                  <a:pt x="3541606" y="1916826"/>
                  <a:pt x="3526911" y="1911928"/>
                </a:cubicBezTo>
                <a:cubicBezTo>
                  <a:pt x="3510156" y="1906343"/>
                  <a:pt x="3490211" y="1910436"/>
                  <a:pt x="3474956" y="1901537"/>
                </a:cubicBezTo>
                <a:cubicBezTo>
                  <a:pt x="3447373" y="1885447"/>
                  <a:pt x="3427766" y="1858351"/>
                  <a:pt x="3402220" y="1839191"/>
                </a:cubicBezTo>
                <a:cubicBezTo>
                  <a:pt x="3344561" y="1795947"/>
                  <a:pt x="3225575" y="1714500"/>
                  <a:pt x="3225575" y="1714500"/>
                </a:cubicBezTo>
                <a:cubicBezTo>
                  <a:pt x="3173977" y="1633418"/>
                  <a:pt x="3119313" y="1558783"/>
                  <a:pt x="3090493" y="1465119"/>
                </a:cubicBezTo>
                <a:cubicBezTo>
                  <a:pt x="3082589" y="1439431"/>
                  <a:pt x="3064865" y="1291269"/>
                  <a:pt x="3059320" y="1246909"/>
                </a:cubicBezTo>
                <a:cubicBezTo>
                  <a:pt x="3069711" y="1201882"/>
                  <a:pt x="3069827" y="1153160"/>
                  <a:pt x="3090493" y="1111828"/>
                </a:cubicBezTo>
                <a:cubicBezTo>
                  <a:pt x="3123017" y="1046780"/>
                  <a:pt x="3196939" y="1005380"/>
                  <a:pt x="3246356" y="955964"/>
                </a:cubicBezTo>
                <a:cubicBezTo>
                  <a:pt x="3268936" y="933384"/>
                  <a:pt x="3284170" y="903671"/>
                  <a:pt x="3308702" y="883228"/>
                </a:cubicBezTo>
                <a:cubicBezTo>
                  <a:pt x="3434053" y="778769"/>
                  <a:pt x="3316264" y="922896"/>
                  <a:pt x="3412611" y="810491"/>
                </a:cubicBezTo>
                <a:cubicBezTo>
                  <a:pt x="3465549" y="748729"/>
                  <a:pt x="3489822" y="727313"/>
                  <a:pt x="3516520" y="665019"/>
                </a:cubicBezTo>
                <a:cubicBezTo>
                  <a:pt x="3520835" y="654952"/>
                  <a:pt x="3521592" y="643421"/>
                  <a:pt x="3526911" y="633846"/>
                </a:cubicBezTo>
                <a:cubicBezTo>
                  <a:pt x="3539041" y="612012"/>
                  <a:pt x="3568475" y="571500"/>
                  <a:pt x="3568475" y="571500"/>
                </a:cubicBezTo>
                <a:cubicBezTo>
                  <a:pt x="3565011" y="550718"/>
                  <a:pt x="3562654" y="529722"/>
                  <a:pt x="3558084" y="509155"/>
                </a:cubicBezTo>
                <a:cubicBezTo>
                  <a:pt x="3555708" y="498463"/>
                  <a:pt x="3556246" y="484824"/>
                  <a:pt x="3547693" y="477982"/>
                </a:cubicBezTo>
                <a:cubicBezTo>
                  <a:pt x="3536541" y="469061"/>
                  <a:pt x="3519501" y="472605"/>
                  <a:pt x="3506129" y="467591"/>
                </a:cubicBezTo>
                <a:cubicBezTo>
                  <a:pt x="3491625" y="462152"/>
                  <a:pt x="3479260" y="451707"/>
                  <a:pt x="3464565" y="446809"/>
                </a:cubicBezTo>
                <a:cubicBezTo>
                  <a:pt x="3447810" y="441224"/>
                  <a:pt x="3429851" y="440250"/>
                  <a:pt x="3412611" y="436419"/>
                </a:cubicBezTo>
                <a:cubicBezTo>
                  <a:pt x="3398670" y="433321"/>
                  <a:pt x="3384962" y="429239"/>
                  <a:pt x="3371047" y="426028"/>
                </a:cubicBezTo>
                <a:cubicBezTo>
                  <a:pt x="3339932" y="418847"/>
                  <a:pt x="3307920" y="415050"/>
                  <a:pt x="3277529" y="405246"/>
                </a:cubicBezTo>
                <a:cubicBezTo>
                  <a:pt x="3249213" y="396112"/>
                  <a:pt x="3057235" y="318703"/>
                  <a:pt x="2976193" y="301337"/>
                </a:cubicBezTo>
                <a:cubicBezTo>
                  <a:pt x="2952245" y="296205"/>
                  <a:pt x="2927702" y="294410"/>
                  <a:pt x="2903456" y="290946"/>
                </a:cubicBezTo>
                <a:cubicBezTo>
                  <a:pt x="2860031" y="293014"/>
                  <a:pt x="2713721" y="262473"/>
                  <a:pt x="2654075" y="322119"/>
                </a:cubicBezTo>
                <a:cubicBezTo>
                  <a:pt x="2645245" y="330949"/>
                  <a:pt x="2640220" y="342900"/>
                  <a:pt x="2633293" y="353291"/>
                </a:cubicBezTo>
                <a:cubicBezTo>
                  <a:pt x="2629829" y="412173"/>
                  <a:pt x="2633642" y="471939"/>
                  <a:pt x="2622902" y="529937"/>
                </a:cubicBezTo>
                <a:cubicBezTo>
                  <a:pt x="2608114" y="609791"/>
                  <a:pt x="2601861" y="625088"/>
                  <a:pt x="2550165" y="654628"/>
                </a:cubicBezTo>
                <a:cubicBezTo>
                  <a:pt x="2536716" y="662313"/>
                  <a:pt x="2522984" y="669656"/>
                  <a:pt x="2508602" y="675409"/>
                </a:cubicBezTo>
                <a:cubicBezTo>
                  <a:pt x="2488263" y="683545"/>
                  <a:pt x="2466595" y="688055"/>
                  <a:pt x="2446256" y="696191"/>
                </a:cubicBezTo>
                <a:cubicBezTo>
                  <a:pt x="2396272" y="716185"/>
                  <a:pt x="2411472" y="723840"/>
                  <a:pt x="2352738" y="727364"/>
                </a:cubicBezTo>
                <a:cubicBezTo>
                  <a:pt x="2197001" y="736708"/>
                  <a:pt x="1885147" y="748146"/>
                  <a:pt x="1885147" y="748146"/>
                </a:cubicBezTo>
                <a:cubicBezTo>
                  <a:pt x="1798628" y="735786"/>
                  <a:pt x="1663857" y="722392"/>
                  <a:pt x="1583811" y="685800"/>
                </a:cubicBezTo>
                <a:cubicBezTo>
                  <a:pt x="1510339" y="652213"/>
                  <a:pt x="1441327" y="608624"/>
                  <a:pt x="1375993" y="561109"/>
                </a:cubicBezTo>
                <a:cubicBezTo>
                  <a:pt x="1330370" y="527929"/>
                  <a:pt x="1133057" y="380343"/>
                  <a:pt x="1095438" y="374073"/>
                </a:cubicBezTo>
                <a:lnTo>
                  <a:pt x="1033093" y="363682"/>
                </a:lnTo>
                <a:cubicBezTo>
                  <a:pt x="1015775" y="367146"/>
                  <a:pt x="997371" y="367116"/>
                  <a:pt x="981138" y="374073"/>
                </a:cubicBezTo>
                <a:cubicBezTo>
                  <a:pt x="904820" y="406781"/>
                  <a:pt x="649879" y="581070"/>
                  <a:pt x="648629" y="581891"/>
                </a:cubicBezTo>
                <a:cubicBezTo>
                  <a:pt x="603678" y="611430"/>
                  <a:pt x="493906" y="678090"/>
                  <a:pt x="451202" y="727364"/>
                </a:cubicBezTo>
                <a:cubicBezTo>
                  <a:pt x="426665" y="755676"/>
                  <a:pt x="409638" y="789709"/>
                  <a:pt x="388856" y="820882"/>
                </a:cubicBezTo>
                <a:cubicBezTo>
                  <a:pt x="385392" y="831273"/>
                  <a:pt x="368668" y="847157"/>
                  <a:pt x="378465" y="852055"/>
                </a:cubicBezTo>
                <a:cubicBezTo>
                  <a:pt x="389635" y="857640"/>
                  <a:pt x="410720" y="843714"/>
                  <a:pt x="409638" y="831273"/>
                </a:cubicBezTo>
                <a:cubicBezTo>
                  <a:pt x="392727" y="636789"/>
                  <a:pt x="382596" y="646280"/>
                  <a:pt x="295338" y="529937"/>
                </a:cubicBezTo>
                <a:cubicBezTo>
                  <a:pt x="288411" y="505691"/>
                  <a:pt x="282530" y="481122"/>
                  <a:pt x="274556" y="457200"/>
                </a:cubicBezTo>
                <a:cubicBezTo>
                  <a:pt x="268658" y="439505"/>
                  <a:pt x="258683" y="423241"/>
                  <a:pt x="253775" y="405246"/>
                </a:cubicBezTo>
                <a:cubicBezTo>
                  <a:pt x="248232" y="384920"/>
                  <a:pt x="246848" y="363682"/>
                  <a:pt x="243384" y="342900"/>
                </a:cubicBezTo>
                <a:cubicBezTo>
                  <a:pt x="222602" y="349827"/>
                  <a:pt x="197091" y="348776"/>
                  <a:pt x="181038" y="363682"/>
                </a:cubicBezTo>
                <a:cubicBezTo>
                  <a:pt x="146516" y="395738"/>
                  <a:pt x="97911" y="477982"/>
                  <a:pt x="97911" y="477982"/>
                </a:cubicBezTo>
                <a:cubicBezTo>
                  <a:pt x="87520" y="505691"/>
                  <a:pt x="78757" y="534066"/>
                  <a:pt x="66738" y="561109"/>
                </a:cubicBezTo>
                <a:cubicBezTo>
                  <a:pt x="51010" y="596496"/>
                  <a:pt x="14784" y="665019"/>
                  <a:pt x="14784" y="665019"/>
                </a:cubicBezTo>
                <a:cubicBezTo>
                  <a:pt x="4133" y="739578"/>
                  <a:pt x="-12338" y="819032"/>
                  <a:pt x="14784" y="893619"/>
                </a:cubicBezTo>
                <a:cubicBezTo>
                  <a:pt x="29608" y="934385"/>
                  <a:pt x="140963" y="1105551"/>
                  <a:pt x="191429" y="1163782"/>
                </a:cubicBezTo>
                <a:cubicBezTo>
                  <a:pt x="213885" y="1189693"/>
                  <a:pt x="242368" y="1210051"/>
                  <a:pt x="264165" y="1236519"/>
                </a:cubicBezTo>
                <a:cubicBezTo>
                  <a:pt x="357200" y="1349490"/>
                  <a:pt x="315700" y="1341089"/>
                  <a:pt x="430420" y="1444337"/>
                </a:cubicBezTo>
                <a:cubicBezTo>
                  <a:pt x="478941" y="1488006"/>
                  <a:pt x="669337" y="1610554"/>
                  <a:pt x="710975" y="1631373"/>
                </a:cubicBezTo>
                <a:cubicBezTo>
                  <a:pt x="833021" y="1692396"/>
                  <a:pt x="1085047" y="1797628"/>
                  <a:pt x="1085047" y="1797628"/>
                </a:cubicBezTo>
                <a:cubicBezTo>
                  <a:pt x="1192420" y="1794164"/>
                  <a:pt x="1300023" y="1795077"/>
                  <a:pt x="1407165" y="1787237"/>
                </a:cubicBezTo>
                <a:cubicBezTo>
                  <a:pt x="1442393" y="1784659"/>
                  <a:pt x="1475756" y="1765978"/>
                  <a:pt x="1511075" y="1766455"/>
                </a:cubicBezTo>
                <a:cubicBezTo>
                  <a:pt x="1732971" y="1769454"/>
                  <a:pt x="1954420" y="1787237"/>
                  <a:pt x="2176093" y="1797628"/>
                </a:cubicBezTo>
                <a:cubicBezTo>
                  <a:pt x="2193411" y="1801092"/>
                  <a:pt x="2210626" y="1805116"/>
                  <a:pt x="2228047" y="1808019"/>
                </a:cubicBezTo>
                <a:cubicBezTo>
                  <a:pt x="2252206" y="1812045"/>
                  <a:pt x="2276687" y="1814028"/>
                  <a:pt x="2300784" y="1818409"/>
                </a:cubicBezTo>
                <a:cubicBezTo>
                  <a:pt x="2314834" y="1820964"/>
                  <a:pt x="2328284" y="1826318"/>
                  <a:pt x="2342347" y="1828800"/>
                </a:cubicBezTo>
                <a:cubicBezTo>
                  <a:pt x="2387211" y="1836717"/>
                  <a:pt x="2432402" y="1842655"/>
                  <a:pt x="2477429" y="1849582"/>
                </a:cubicBezTo>
                <a:cubicBezTo>
                  <a:pt x="2531887" y="1958499"/>
                  <a:pt x="2454850" y="1802390"/>
                  <a:pt x="2529384" y="1963882"/>
                </a:cubicBezTo>
                <a:cubicBezTo>
                  <a:pt x="2539121" y="1984978"/>
                  <a:pt x="2553209" y="2004185"/>
                  <a:pt x="2560556" y="2026228"/>
                </a:cubicBezTo>
                <a:cubicBezTo>
                  <a:pt x="2574104" y="2066872"/>
                  <a:pt x="2577654" y="2110454"/>
                  <a:pt x="2591729" y="2150919"/>
                </a:cubicBezTo>
                <a:cubicBezTo>
                  <a:pt x="2605478" y="2190447"/>
                  <a:pt x="2627443" y="2226647"/>
                  <a:pt x="2643684" y="2265219"/>
                </a:cubicBezTo>
                <a:cubicBezTo>
                  <a:pt x="2655168" y="2292493"/>
                  <a:pt x="2665007" y="2320440"/>
                  <a:pt x="2674856" y="2348346"/>
                </a:cubicBezTo>
                <a:cubicBezTo>
                  <a:pt x="2705448" y="2435024"/>
                  <a:pt x="2700275" y="2418847"/>
                  <a:pt x="2716420" y="2483428"/>
                </a:cubicBezTo>
                <a:cubicBezTo>
                  <a:pt x="2706029" y="2486892"/>
                  <a:pt x="2695314" y="2489504"/>
                  <a:pt x="2685247" y="2493819"/>
                </a:cubicBezTo>
                <a:cubicBezTo>
                  <a:pt x="2648332" y="2509639"/>
                  <a:pt x="2643818" y="2514510"/>
                  <a:pt x="2612511" y="2535382"/>
                </a:cubicBezTo>
                <a:cubicBezTo>
                  <a:pt x="2522456" y="2514600"/>
                  <a:pt x="2427707" y="2508469"/>
                  <a:pt x="2342347" y="2473037"/>
                </a:cubicBezTo>
                <a:cubicBezTo>
                  <a:pt x="2241948" y="2431362"/>
                  <a:pt x="2154605" y="2363375"/>
                  <a:pt x="2061793" y="2306782"/>
                </a:cubicBezTo>
                <a:cubicBezTo>
                  <a:pt x="1903006" y="2209961"/>
                  <a:pt x="1865888" y="2183614"/>
                  <a:pt x="1718893" y="2036619"/>
                </a:cubicBezTo>
                <a:cubicBezTo>
                  <a:pt x="1677185" y="1994911"/>
                  <a:pt x="1636955" y="1950850"/>
                  <a:pt x="1604593" y="1901537"/>
                </a:cubicBezTo>
                <a:cubicBezTo>
                  <a:pt x="1443811" y="1656535"/>
                  <a:pt x="1543943" y="1782252"/>
                  <a:pt x="1469511" y="1620982"/>
                </a:cubicBezTo>
                <a:cubicBezTo>
                  <a:pt x="1440301" y="1557693"/>
                  <a:pt x="1400808" y="1499084"/>
                  <a:pt x="1375993" y="1433946"/>
                </a:cubicBezTo>
                <a:cubicBezTo>
                  <a:pt x="1276094" y="1171713"/>
                  <a:pt x="1315755" y="1290131"/>
                  <a:pt x="1251302" y="1080655"/>
                </a:cubicBezTo>
                <a:cubicBezTo>
                  <a:pt x="1247838" y="1052946"/>
                  <a:pt x="1245502" y="1025073"/>
                  <a:pt x="1240911" y="997528"/>
                </a:cubicBezTo>
                <a:cubicBezTo>
                  <a:pt x="1235104" y="962686"/>
                  <a:pt x="1227056" y="928255"/>
                  <a:pt x="1220129" y="893619"/>
                </a:cubicBezTo>
                <a:cubicBezTo>
                  <a:pt x="1216665" y="876301"/>
                  <a:pt x="1211495" y="859238"/>
                  <a:pt x="1209738" y="841664"/>
                </a:cubicBezTo>
                <a:cubicBezTo>
                  <a:pt x="1206274" y="807028"/>
                  <a:pt x="1204640" y="772159"/>
                  <a:pt x="1199347" y="737755"/>
                </a:cubicBezTo>
                <a:cubicBezTo>
                  <a:pt x="1197681" y="726929"/>
                  <a:pt x="1195032" y="715696"/>
                  <a:pt x="1188956" y="706582"/>
                </a:cubicBezTo>
                <a:cubicBezTo>
                  <a:pt x="1180805" y="694355"/>
                  <a:pt x="1167547" y="686392"/>
                  <a:pt x="1157784" y="675409"/>
                </a:cubicBezTo>
                <a:cubicBezTo>
                  <a:pt x="1139812" y="655190"/>
                  <a:pt x="1126611" y="630382"/>
                  <a:pt x="1105829" y="613064"/>
                </a:cubicBezTo>
                <a:cubicBezTo>
                  <a:pt x="1047910" y="564798"/>
                  <a:pt x="1019664" y="570633"/>
                  <a:pt x="949965" y="550719"/>
                </a:cubicBezTo>
                <a:cubicBezTo>
                  <a:pt x="817391" y="512841"/>
                  <a:pt x="962974" y="535319"/>
                  <a:pt x="742147" y="519546"/>
                </a:cubicBezTo>
                <a:cubicBezTo>
                  <a:pt x="709558" y="521719"/>
                  <a:pt x="584176" y="495714"/>
                  <a:pt x="555111" y="561109"/>
                </a:cubicBezTo>
                <a:cubicBezTo>
                  <a:pt x="546554" y="580362"/>
                  <a:pt x="548184" y="602673"/>
                  <a:pt x="544720" y="623455"/>
                </a:cubicBezTo>
                <a:cubicBezTo>
                  <a:pt x="582820" y="699655"/>
                  <a:pt x="607903" y="783900"/>
                  <a:pt x="659020" y="852055"/>
                </a:cubicBezTo>
                <a:cubicBezTo>
                  <a:pt x="683256" y="884369"/>
                  <a:pt x="725108" y="900217"/>
                  <a:pt x="762929" y="914400"/>
                </a:cubicBezTo>
                <a:cubicBezTo>
                  <a:pt x="955331" y="986551"/>
                  <a:pt x="870454" y="969405"/>
                  <a:pt x="1012311" y="987137"/>
                </a:cubicBezTo>
                <a:cubicBezTo>
                  <a:pt x="1105829" y="983673"/>
                  <a:pt x="1199545" y="983745"/>
                  <a:pt x="1292865" y="976746"/>
                </a:cubicBezTo>
                <a:cubicBezTo>
                  <a:pt x="1338294" y="973339"/>
                  <a:pt x="1382486" y="958929"/>
                  <a:pt x="1427947" y="955964"/>
                </a:cubicBezTo>
                <a:cubicBezTo>
                  <a:pt x="1542057" y="948522"/>
                  <a:pt x="1656547" y="949037"/>
                  <a:pt x="1770847" y="945573"/>
                </a:cubicBezTo>
                <a:cubicBezTo>
                  <a:pt x="1857438" y="938646"/>
                  <a:pt x="1944396" y="935349"/>
                  <a:pt x="2030620" y="924791"/>
                </a:cubicBezTo>
                <a:cubicBezTo>
                  <a:pt x="2542375" y="862128"/>
                  <a:pt x="2036202" y="895418"/>
                  <a:pt x="2487820" y="872837"/>
                </a:cubicBezTo>
                <a:cubicBezTo>
                  <a:pt x="2838686" y="886872"/>
                  <a:pt x="2663519" y="830642"/>
                  <a:pt x="2789156" y="914400"/>
                </a:cubicBezTo>
                <a:cubicBezTo>
                  <a:pt x="2847511" y="953303"/>
                  <a:pt x="2965802" y="1028700"/>
                  <a:pt x="2965802" y="1028700"/>
                </a:cubicBezTo>
                <a:cubicBezTo>
                  <a:pt x="2985518" y="1061560"/>
                  <a:pt x="3008918" y="1094308"/>
                  <a:pt x="3017756" y="1132609"/>
                </a:cubicBezTo>
                <a:cubicBezTo>
                  <a:pt x="3024035" y="1159819"/>
                  <a:pt x="3024683" y="1188028"/>
                  <a:pt x="3028147" y="1215737"/>
                </a:cubicBezTo>
                <a:cubicBezTo>
                  <a:pt x="3024683" y="1278082"/>
                  <a:pt x="3030491" y="1341644"/>
                  <a:pt x="3017756" y="1402773"/>
                </a:cubicBezTo>
                <a:cubicBezTo>
                  <a:pt x="3012662" y="1427225"/>
                  <a:pt x="2994452" y="1448077"/>
                  <a:pt x="2976193" y="1465119"/>
                </a:cubicBezTo>
                <a:cubicBezTo>
                  <a:pt x="2941753" y="1497263"/>
                  <a:pt x="2908089" y="1539007"/>
                  <a:pt x="2861893" y="1548246"/>
                </a:cubicBezTo>
                <a:cubicBezTo>
                  <a:pt x="2710314" y="1578562"/>
                  <a:pt x="2793217" y="1566511"/>
                  <a:pt x="2612511" y="1579419"/>
                </a:cubicBezTo>
                <a:cubicBezTo>
                  <a:pt x="2396264" y="1562119"/>
                  <a:pt x="2416333" y="1580907"/>
                  <a:pt x="2280002" y="1537855"/>
                </a:cubicBezTo>
                <a:cubicBezTo>
                  <a:pt x="2238224" y="1524662"/>
                  <a:pt x="2155311" y="1496291"/>
                  <a:pt x="2155311" y="1496291"/>
                </a:cubicBezTo>
                <a:lnTo>
                  <a:pt x="1885147" y="1517073"/>
                </a:lnTo>
                <a:cubicBezTo>
                  <a:pt x="1864171" y="1519040"/>
                  <a:pt x="1841646" y="1518042"/>
                  <a:pt x="1822802" y="1527464"/>
                </a:cubicBezTo>
                <a:cubicBezTo>
                  <a:pt x="1813011" y="1532359"/>
                  <a:pt x="1783315" y="1596045"/>
                  <a:pt x="1781238" y="1600200"/>
                </a:cubicBezTo>
                <a:cubicBezTo>
                  <a:pt x="1791629" y="1652155"/>
                  <a:pt x="1794304" y="1706270"/>
                  <a:pt x="1812411" y="1756064"/>
                </a:cubicBezTo>
                <a:cubicBezTo>
                  <a:pt x="1820940" y="1779518"/>
                  <a:pt x="1887672" y="1855651"/>
                  <a:pt x="1905929" y="1880755"/>
                </a:cubicBezTo>
                <a:cubicBezTo>
                  <a:pt x="1953367" y="1945982"/>
                  <a:pt x="1921968" y="1943100"/>
                  <a:pt x="1957884" y="194310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6965469" y="3962400"/>
            <a:ext cx="3776132" cy="2590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Freeform 15"/>
          <p:cNvSpPr/>
          <p:nvPr/>
        </p:nvSpPr>
        <p:spPr>
          <a:xfrm>
            <a:off x="7041669" y="4085950"/>
            <a:ext cx="3507346" cy="2022681"/>
          </a:xfrm>
          <a:custGeom>
            <a:avLst/>
            <a:gdLst>
              <a:gd name="connsiteX0" fmla="*/ 0 w 3507346"/>
              <a:gd name="connsiteY0" fmla="*/ 115441 h 2022681"/>
              <a:gd name="connsiteX1" fmla="*/ 228600 w 3507346"/>
              <a:gd name="connsiteY1" fmla="*/ 1141 h 2022681"/>
              <a:gd name="connsiteX2" fmla="*/ 311727 w 3507346"/>
              <a:gd name="connsiteY2" fmla="*/ 177786 h 2022681"/>
              <a:gd name="connsiteX3" fmla="*/ 426027 w 3507346"/>
              <a:gd name="connsiteY3" fmla="*/ 562250 h 2022681"/>
              <a:gd name="connsiteX4" fmla="*/ 758536 w 3507346"/>
              <a:gd name="connsiteY4" fmla="*/ 364823 h 2022681"/>
              <a:gd name="connsiteX5" fmla="*/ 1018309 w 3507346"/>
              <a:gd name="connsiteY5" fmla="*/ 364823 h 2022681"/>
              <a:gd name="connsiteX6" fmla="*/ 727364 w 3507346"/>
              <a:gd name="connsiteY6" fmla="*/ 624595 h 2022681"/>
              <a:gd name="connsiteX7" fmla="*/ 207818 w 3507346"/>
              <a:gd name="connsiteY7" fmla="*/ 884368 h 2022681"/>
              <a:gd name="connsiteX8" fmla="*/ 311727 w 3507346"/>
              <a:gd name="connsiteY8" fmla="*/ 1393523 h 2022681"/>
              <a:gd name="connsiteX9" fmla="*/ 1174173 w 3507346"/>
              <a:gd name="connsiteY9" fmla="*/ 1538995 h 2022681"/>
              <a:gd name="connsiteX10" fmla="*/ 1111827 w 3507346"/>
              <a:gd name="connsiteY10" fmla="*/ 1061014 h 2022681"/>
              <a:gd name="connsiteX11" fmla="*/ 644236 w 3507346"/>
              <a:gd name="connsiteY11" fmla="*/ 811632 h 2022681"/>
              <a:gd name="connsiteX12" fmla="*/ 904009 w 3507346"/>
              <a:gd name="connsiteY12" fmla="*/ 614205 h 2022681"/>
              <a:gd name="connsiteX13" fmla="*/ 1506682 w 3507346"/>
              <a:gd name="connsiteY13" fmla="*/ 915541 h 2022681"/>
              <a:gd name="connsiteX14" fmla="*/ 1496291 w 3507346"/>
              <a:gd name="connsiteY14" fmla="*/ 1362350 h 2022681"/>
              <a:gd name="connsiteX15" fmla="*/ 2109355 w 3507346"/>
              <a:gd name="connsiteY15" fmla="*/ 1913068 h 2022681"/>
              <a:gd name="connsiteX16" fmla="*/ 3377045 w 3507346"/>
              <a:gd name="connsiteY16" fmla="*/ 1757205 h 2022681"/>
              <a:gd name="connsiteX17" fmla="*/ 3106882 w 3507346"/>
              <a:gd name="connsiteY17" fmla="*/ 1144141 h 2022681"/>
              <a:gd name="connsiteX18" fmla="*/ 2732809 w 3507346"/>
              <a:gd name="connsiteY18" fmla="*/ 624595 h 2022681"/>
              <a:gd name="connsiteX19" fmla="*/ 2140527 w 3507346"/>
              <a:gd name="connsiteY19" fmla="*/ 468732 h 2022681"/>
              <a:gd name="connsiteX20" fmla="*/ 1995055 w 3507346"/>
              <a:gd name="connsiteY20" fmla="*/ 1196095 h 2022681"/>
              <a:gd name="connsiteX21" fmla="*/ 2379518 w 3507346"/>
              <a:gd name="connsiteY21" fmla="*/ 1798768 h 2022681"/>
              <a:gd name="connsiteX22" fmla="*/ 1485900 w 3507346"/>
              <a:gd name="connsiteY22" fmla="*/ 2016977 h 2022681"/>
              <a:gd name="connsiteX23" fmla="*/ 1163782 w 3507346"/>
              <a:gd name="connsiteY23" fmla="*/ 1601341 h 2022681"/>
              <a:gd name="connsiteX24" fmla="*/ 2047009 w 3507346"/>
              <a:gd name="connsiteY24" fmla="*/ 1580559 h 2022681"/>
              <a:gd name="connsiteX25" fmla="*/ 2701636 w 3507346"/>
              <a:gd name="connsiteY25" fmla="*/ 1237659 h 2022681"/>
              <a:gd name="connsiteX26" fmla="*/ 2784764 w 3507346"/>
              <a:gd name="connsiteY26" fmla="*/ 645377 h 2022681"/>
              <a:gd name="connsiteX27" fmla="*/ 3449782 w 3507346"/>
              <a:gd name="connsiteY27" fmla="*/ 437559 h 2022681"/>
              <a:gd name="connsiteX28" fmla="*/ 3429000 w 3507346"/>
              <a:gd name="connsiteY28" fmla="*/ 531077 h 202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07346" h="2022681">
                <a:moveTo>
                  <a:pt x="0" y="115441"/>
                </a:moveTo>
                <a:cubicBezTo>
                  <a:pt x="88322" y="53095"/>
                  <a:pt x="176645" y="-9250"/>
                  <a:pt x="228600" y="1141"/>
                </a:cubicBezTo>
                <a:cubicBezTo>
                  <a:pt x="280555" y="11532"/>
                  <a:pt x="278823" y="84268"/>
                  <a:pt x="311727" y="177786"/>
                </a:cubicBezTo>
                <a:cubicBezTo>
                  <a:pt x="344632" y="271304"/>
                  <a:pt x="351559" y="531077"/>
                  <a:pt x="426027" y="562250"/>
                </a:cubicBezTo>
                <a:cubicBezTo>
                  <a:pt x="500495" y="593423"/>
                  <a:pt x="659822" y="397728"/>
                  <a:pt x="758536" y="364823"/>
                </a:cubicBezTo>
                <a:cubicBezTo>
                  <a:pt x="857250" y="331919"/>
                  <a:pt x="1023504" y="321528"/>
                  <a:pt x="1018309" y="364823"/>
                </a:cubicBezTo>
                <a:cubicBezTo>
                  <a:pt x="1013114" y="408118"/>
                  <a:pt x="862446" y="538004"/>
                  <a:pt x="727364" y="624595"/>
                </a:cubicBezTo>
                <a:cubicBezTo>
                  <a:pt x="592282" y="711186"/>
                  <a:pt x="277091" y="756213"/>
                  <a:pt x="207818" y="884368"/>
                </a:cubicBezTo>
                <a:cubicBezTo>
                  <a:pt x="138545" y="1012523"/>
                  <a:pt x="150668" y="1284419"/>
                  <a:pt x="311727" y="1393523"/>
                </a:cubicBezTo>
                <a:cubicBezTo>
                  <a:pt x="472786" y="1502628"/>
                  <a:pt x="1040823" y="1594413"/>
                  <a:pt x="1174173" y="1538995"/>
                </a:cubicBezTo>
                <a:cubicBezTo>
                  <a:pt x="1307523" y="1483577"/>
                  <a:pt x="1200150" y="1182241"/>
                  <a:pt x="1111827" y="1061014"/>
                </a:cubicBezTo>
                <a:cubicBezTo>
                  <a:pt x="1023504" y="939787"/>
                  <a:pt x="678872" y="886100"/>
                  <a:pt x="644236" y="811632"/>
                </a:cubicBezTo>
                <a:cubicBezTo>
                  <a:pt x="609600" y="737164"/>
                  <a:pt x="760268" y="596887"/>
                  <a:pt x="904009" y="614205"/>
                </a:cubicBezTo>
                <a:cubicBezTo>
                  <a:pt x="1047750" y="631523"/>
                  <a:pt x="1407968" y="790850"/>
                  <a:pt x="1506682" y="915541"/>
                </a:cubicBezTo>
                <a:cubicBezTo>
                  <a:pt x="1605396" y="1040232"/>
                  <a:pt x="1395846" y="1196096"/>
                  <a:pt x="1496291" y="1362350"/>
                </a:cubicBezTo>
                <a:cubicBezTo>
                  <a:pt x="1596736" y="1528604"/>
                  <a:pt x="1795896" y="1847259"/>
                  <a:pt x="2109355" y="1913068"/>
                </a:cubicBezTo>
                <a:cubicBezTo>
                  <a:pt x="2422814" y="1978877"/>
                  <a:pt x="3210791" y="1885359"/>
                  <a:pt x="3377045" y="1757205"/>
                </a:cubicBezTo>
                <a:cubicBezTo>
                  <a:pt x="3543299" y="1629051"/>
                  <a:pt x="3214255" y="1332909"/>
                  <a:pt x="3106882" y="1144141"/>
                </a:cubicBezTo>
                <a:cubicBezTo>
                  <a:pt x="2999509" y="955373"/>
                  <a:pt x="2893868" y="737163"/>
                  <a:pt x="2732809" y="624595"/>
                </a:cubicBezTo>
                <a:cubicBezTo>
                  <a:pt x="2571750" y="512027"/>
                  <a:pt x="2263486" y="373482"/>
                  <a:pt x="2140527" y="468732"/>
                </a:cubicBezTo>
                <a:cubicBezTo>
                  <a:pt x="2017568" y="563982"/>
                  <a:pt x="1955223" y="974422"/>
                  <a:pt x="1995055" y="1196095"/>
                </a:cubicBezTo>
                <a:cubicBezTo>
                  <a:pt x="2034887" y="1417768"/>
                  <a:pt x="2464377" y="1661954"/>
                  <a:pt x="2379518" y="1798768"/>
                </a:cubicBezTo>
                <a:cubicBezTo>
                  <a:pt x="2294659" y="1935582"/>
                  <a:pt x="1688523" y="2049882"/>
                  <a:pt x="1485900" y="2016977"/>
                </a:cubicBezTo>
                <a:cubicBezTo>
                  <a:pt x="1283277" y="1984072"/>
                  <a:pt x="1070264" y="1674077"/>
                  <a:pt x="1163782" y="1601341"/>
                </a:cubicBezTo>
                <a:cubicBezTo>
                  <a:pt x="1257300" y="1528605"/>
                  <a:pt x="1790700" y="1641173"/>
                  <a:pt x="2047009" y="1580559"/>
                </a:cubicBezTo>
                <a:cubicBezTo>
                  <a:pt x="2303318" y="1519945"/>
                  <a:pt x="2578677" y="1393523"/>
                  <a:pt x="2701636" y="1237659"/>
                </a:cubicBezTo>
                <a:cubicBezTo>
                  <a:pt x="2824595" y="1081795"/>
                  <a:pt x="2660073" y="778727"/>
                  <a:pt x="2784764" y="645377"/>
                </a:cubicBezTo>
                <a:cubicBezTo>
                  <a:pt x="2909455" y="512027"/>
                  <a:pt x="3342409" y="456609"/>
                  <a:pt x="3449782" y="437559"/>
                </a:cubicBezTo>
                <a:cubicBezTo>
                  <a:pt x="3557155" y="418509"/>
                  <a:pt x="3493077" y="474793"/>
                  <a:pt x="3429000" y="531077"/>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Freeform 16"/>
          <p:cNvSpPr/>
          <p:nvPr/>
        </p:nvSpPr>
        <p:spPr>
          <a:xfrm>
            <a:off x="7049641" y="4139045"/>
            <a:ext cx="3328179" cy="2275610"/>
          </a:xfrm>
          <a:custGeom>
            <a:avLst/>
            <a:gdLst>
              <a:gd name="connsiteX0" fmla="*/ 573919 w 3328179"/>
              <a:gd name="connsiteY0" fmla="*/ 0 h 2275610"/>
              <a:gd name="connsiteX1" fmla="*/ 532355 w 3328179"/>
              <a:gd name="connsiteY1" fmla="*/ 51955 h 2275610"/>
              <a:gd name="connsiteX2" fmla="*/ 470010 w 3328179"/>
              <a:gd name="connsiteY2" fmla="*/ 114300 h 2275610"/>
              <a:gd name="connsiteX3" fmla="*/ 407664 w 3328179"/>
              <a:gd name="connsiteY3" fmla="*/ 218210 h 2275610"/>
              <a:gd name="connsiteX4" fmla="*/ 386883 w 3328179"/>
              <a:gd name="connsiteY4" fmla="*/ 249382 h 2275610"/>
              <a:gd name="connsiteX5" fmla="*/ 366101 w 3328179"/>
              <a:gd name="connsiteY5" fmla="*/ 280555 h 2275610"/>
              <a:gd name="connsiteX6" fmla="*/ 324537 w 3328179"/>
              <a:gd name="connsiteY6" fmla="*/ 363682 h 2275610"/>
              <a:gd name="connsiteX7" fmla="*/ 324537 w 3328179"/>
              <a:gd name="connsiteY7" fmla="*/ 561110 h 2275610"/>
              <a:gd name="connsiteX8" fmla="*/ 345319 w 3328179"/>
              <a:gd name="connsiteY8" fmla="*/ 623455 h 2275610"/>
              <a:gd name="connsiteX9" fmla="*/ 376492 w 3328179"/>
              <a:gd name="connsiteY9" fmla="*/ 696191 h 2275610"/>
              <a:gd name="connsiteX10" fmla="*/ 470010 w 3328179"/>
              <a:gd name="connsiteY10" fmla="*/ 748146 h 2275610"/>
              <a:gd name="connsiteX11" fmla="*/ 532355 w 3328179"/>
              <a:gd name="connsiteY11" fmla="*/ 779319 h 2275610"/>
              <a:gd name="connsiteX12" fmla="*/ 573919 w 3328179"/>
              <a:gd name="connsiteY12" fmla="*/ 810491 h 2275610"/>
              <a:gd name="connsiteX13" fmla="*/ 615483 w 3328179"/>
              <a:gd name="connsiteY13" fmla="*/ 831273 h 2275610"/>
              <a:gd name="connsiteX14" fmla="*/ 625873 w 3328179"/>
              <a:gd name="connsiteY14" fmla="*/ 862446 h 2275610"/>
              <a:gd name="connsiteX15" fmla="*/ 688219 w 3328179"/>
              <a:gd name="connsiteY15" fmla="*/ 924791 h 2275610"/>
              <a:gd name="connsiteX16" fmla="*/ 719392 w 3328179"/>
              <a:gd name="connsiteY16" fmla="*/ 955964 h 2275610"/>
              <a:gd name="connsiteX17" fmla="*/ 750564 w 3328179"/>
              <a:gd name="connsiteY17" fmla="*/ 987137 h 2275610"/>
              <a:gd name="connsiteX18" fmla="*/ 781737 w 3328179"/>
              <a:gd name="connsiteY18" fmla="*/ 1049482 h 2275610"/>
              <a:gd name="connsiteX19" fmla="*/ 792128 w 3328179"/>
              <a:gd name="connsiteY19" fmla="*/ 1080655 h 2275610"/>
              <a:gd name="connsiteX20" fmla="*/ 760955 w 3328179"/>
              <a:gd name="connsiteY20" fmla="*/ 1226128 h 2275610"/>
              <a:gd name="connsiteX21" fmla="*/ 750564 w 3328179"/>
              <a:gd name="connsiteY21" fmla="*/ 1257300 h 2275610"/>
              <a:gd name="connsiteX22" fmla="*/ 719392 w 3328179"/>
              <a:gd name="connsiteY22" fmla="*/ 1288473 h 2275610"/>
              <a:gd name="connsiteX23" fmla="*/ 688219 w 3328179"/>
              <a:gd name="connsiteY23" fmla="*/ 1330037 h 2275610"/>
              <a:gd name="connsiteX24" fmla="*/ 657046 w 3328179"/>
              <a:gd name="connsiteY24" fmla="*/ 1361210 h 2275610"/>
              <a:gd name="connsiteX25" fmla="*/ 625873 w 3328179"/>
              <a:gd name="connsiteY25" fmla="*/ 1402773 h 2275610"/>
              <a:gd name="connsiteX26" fmla="*/ 553137 w 3328179"/>
              <a:gd name="connsiteY26" fmla="*/ 1475510 h 2275610"/>
              <a:gd name="connsiteX27" fmla="*/ 542746 w 3328179"/>
              <a:gd name="connsiteY27" fmla="*/ 1506682 h 2275610"/>
              <a:gd name="connsiteX28" fmla="*/ 501183 w 3328179"/>
              <a:gd name="connsiteY28" fmla="*/ 1569028 h 2275610"/>
              <a:gd name="connsiteX29" fmla="*/ 511573 w 3328179"/>
              <a:gd name="connsiteY29" fmla="*/ 1641764 h 2275610"/>
              <a:gd name="connsiteX30" fmla="*/ 532355 w 3328179"/>
              <a:gd name="connsiteY30" fmla="*/ 1683328 h 2275610"/>
              <a:gd name="connsiteX31" fmla="*/ 594701 w 3328179"/>
              <a:gd name="connsiteY31" fmla="*/ 1756064 h 2275610"/>
              <a:gd name="connsiteX32" fmla="*/ 625873 w 3328179"/>
              <a:gd name="connsiteY32" fmla="*/ 1776846 h 2275610"/>
              <a:gd name="connsiteX33" fmla="*/ 667437 w 3328179"/>
              <a:gd name="connsiteY33" fmla="*/ 1787237 h 2275610"/>
              <a:gd name="connsiteX34" fmla="*/ 781737 w 3328179"/>
              <a:gd name="connsiteY34" fmla="*/ 1818410 h 2275610"/>
              <a:gd name="connsiteX35" fmla="*/ 937601 w 3328179"/>
              <a:gd name="connsiteY35" fmla="*/ 1828800 h 2275610"/>
              <a:gd name="connsiteX36" fmla="*/ 1062292 w 3328179"/>
              <a:gd name="connsiteY36" fmla="*/ 1818410 h 2275610"/>
              <a:gd name="connsiteX37" fmla="*/ 1145419 w 3328179"/>
              <a:gd name="connsiteY37" fmla="*/ 1766455 h 2275610"/>
              <a:gd name="connsiteX38" fmla="*/ 1166201 w 3328179"/>
              <a:gd name="connsiteY38" fmla="*/ 1735282 h 2275610"/>
              <a:gd name="connsiteX39" fmla="*/ 1249328 w 3328179"/>
              <a:gd name="connsiteY39" fmla="*/ 1641764 h 2275610"/>
              <a:gd name="connsiteX40" fmla="*/ 1259719 w 3328179"/>
              <a:gd name="connsiteY40" fmla="*/ 1600200 h 2275610"/>
              <a:gd name="connsiteX41" fmla="*/ 1228546 w 3328179"/>
              <a:gd name="connsiteY41" fmla="*/ 1298864 h 2275610"/>
              <a:gd name="connsiteX42" fmla="*/ 1197373 w 3328179"/>
              <a:gd name="connsiteY42" fmla="*/ 1215737 h 2275610"/>
              <a:gd name="connsiteX43" fmla="*/ 1186983 w 3328179"/>
              <a:gd name="connsiteY43" fmla="*/ 1174173 h 2275610"/>
              <a:gd name="connsiteX44" fmla="*/ 1166201 w 3328179"/>
              <a:gd name="connsiteY44" fmla="*/ 1132610 h 2275610"/>
              <a:gd name="connsiteX45" fmla="*/ 1124637 w 3328179"/>
              <a:gd name="connsiteY45" fmla="*/ 1070264 h 2275610"/>
              <a:gd name="connsiteX46" fmla="*/ 1114246 w 3328179"/>
              <a:gd name="connsiteY46" fmla="*/ 1039091 h 2275610"/>
              <a:gd name="connsiteX47" fmla="*/ 1103855 w 3328179"/>
              <a:gd name="connsiteY47" fmla="*/ 997528 h 2275610"/>
              <a:gd name="connsiteX48" fmla="*/ 1083073 w 3328179"/>
              <a:gd name="connsiteY48" fmla="*/ 966355 h 2275610"/>
              <a:gd name="connsiteX49" fmla="*/ 1072683 w 3328179"/>
              <a:gd name="connsiteY49" fmla="*/ 883228 h 2275610"/>
              <a:gd name="connsiteX50" fmla="*/ 1093464 w 3328179"/>
              <a:gd name="connsiteY50" fmla="*/ 779319 h 2275610"/>
              <a:gd name="connsiteX51" fmla="*/ 1114246 w 3328179"/>
              <a:gd name="connsiteY51" fmla="*/ 727364 h 2275610"/>
              <a:gd name="connsiteX52" fmla="*/ 1197373 w 3328179"/>
              <a:gd name="connsiteY52" fmla="*/ 665019 h 2275610"/>
              <a:gd name="connsiteX53" fmla="*/ 1259719 w 3328179"/>
              <a:gd name="connsiteY53" fmla="*/ 613064 h 2275610"/>
              <a:gd name="connsiteX54" fmla="*/ 1322064 w 3328179"/>
              <a:gd name="connsiteY54" fmla="*/ 602673 h 2275610"/>
              <a:gd name="connsiteX55" fmla="*/ 1374019 w 3328179"/>
              <a:gd name="connsiteY55" fmla="*/ 592282 h 2275610"/>
              <a:gd name="connsiteX56" fmla="*/ 1529883 w 3328179"/>
              <a:gd name="connsiteY56" fmla="*/ 602673 h 2275610"/>
              <a:gd name="connsiteX57" fmla="*/ 1581837 w 3328179"/>
              <a:gd name="connsiteY57" fmla="*/ 613064 h 2275610"/>
              <a:gd name="connsiteX58" fmla="*/ 1633792 w 3328179"/>
              <a:gd name="connsiteY58" fmla="*/ 696191 h 2275610"/>
              <a:gd name="connsiteX59" fmla="*/ 1654573 w 3328179"/>
              <a:gd name="connsiteY59" fmla="*/ 727364 h 2275610"/>
              <a:gd name="connsiteX60" fmla="*/ 1696137 w 3328179"/>
              <a:gd name="connsiteY60" fmla="*/ 831273 h 2275610"/>
              <a:gd name="connsiteX61" fmla="*/ 1716919 w 3328179"/>
              <a:gd name="connsiteY61" fmla="*/ 872837 h 2275610"/>
              <a:gd name="connsiteX62" fmla="*/ 1748092 w 3328179"/>
              <a:gd name="connsiteY62" fmla="*/ 945573 h 2275610"/>
              <a:gd name="connsiteX63" fmla="*/ 1758483 w 3328179"/>
              <a:gd name="connsiteY63" fmla="*/ 997528 h 2275610"/>
              <a:gd name="connsiteX64" fmla="*/ 1779264 w 3328179"/>
              <a:gd name="connsiteY64" fmla="*/ 1506682 h 2275610"/>
              <a:gd name="connsiteX65" fmla="*/ 1810437 w 3328179"/>
              <a:gd name="connsiteY65" fmla="*/ 1579419 h 2275610"/>
              <a:gd name="connsiteX66" fmla="*/ 1820828 w 3328179"/>
              <a:gd name="connsiteY66" fmla="*/ 1620982 h 2275610"/>
              <a:gd name="connsiteX67" fmla="*/ 1841610 w 3328179"/>
              <a:gd name="connsiteY67" fmla="*/ 1652155 h 2275610"/>
              <a:gd name="connsiteX68" fmla="*/ 1862392 w 3328179"/>
              <a:gd name="connsiteY68" fmla="*/ 1693719 h 2275610"/>
              <a:gd name="connsiteX69" fmla="*/ 1872783 w 3328179"/>
              <a:gd name="connsiteY69" fmla="*/ 1724891 h 2275610"/>
              <a:gd name="connsiteX70" fmla="*/ 1883173 w 3328179"/>
              <a:gd name="connsiteY70" fmla="*/ 1776846 h 2275610"/>
              <a:gd name="connsiteX71" fmla="*/ 1914346 w 3328179"/>
              <a:gd name="connsiteY71" fmla="*/ 1808019 h 2275610"/>
              <a:gd name="connsiteX72" fmla="*/ 1955910 w 3328179"/>
              <a:gd name="connsiteY72" fmla="*/ 1870364 h 2275610"/>
              <a:gd name="connsiteX73" fmla="*/ 1997473 w 3328179"/>
              <a:gd name="connsiteY73" fmla="*/ 1943100 h 2275610"/>
              <a:gd name="connsiteX74" fmla="*/ 2101383 w 3328179"/>
              <a:gd name="connsiteY74" fmla="*/ 2067791 h 2275610"/>
              <a:gd name="connsiteX75" fmla="*/ 2142946 w 3328179"/>
              <a:gd name="connsiteY75" fmla="*/ 2130137 h 2275610"/>
              <a:gd name="connsiteX76" fmla="*/ 2257246 w 3328179"/>
              <a:gd name="connsiteY76" fmla="*/ 2202873 h 2275610"/>
              <a:gd name="connsiteX77" fmla="*/ 2444283 w 3328179"/>
              <a:gd name="connsiteY77" fmla="*/ 2275610 h 2275610"/>
              <a:gd name="connsiteX78" fmla="*/ 2683273 w 3328179"/>
              <a:gd name="connsiteY78" fmla="*/ 2265219 h 2275610"/>
              <a:gd name="connsiteX79" fmla="*/ 2756010 w 3328179"/>
              <a:gd name="connsiteY79" fmla="*/ 2234046 h 2275610"/>
              <a:gd name="connsiteX80" fmla="*/ 2880701 w 3328179"/>
              <a:gd name="connsiteY80" fmla="*/ 2171700 h 2275610"/>
              <a:gd name="connsiteX81" fmla="*/ 2922264 w 3328179"/>
              <a:gd name="connsiteY81" fmla="*/ 2140528 h 2275610"/>
              <a:gd name="connsiteX82" fmla="*/ 2974219 w 3328179"/>
              <a:gd name="connsiteY82" fmla="*/ 2119746 h 2275610"/>
              <a:gd name="connsiteX83" fmla="*/ 3046955 w 3328179"/>
              <a:gd name="connsiteY83" fmla="*/ 2057400 h 2275610"/>
              <a:gd name="connsiteX84" fmla="*/ 3098910 w 3328179"/>
              <a:gd name="connsiteY84" fmla="*/ 1974273 h 2275610"/>
              <a:gd name="connsiteX85" fmla="*/ 3119692 w 3328179"/>
              <a:gd name="connsiteY85" fmla="*/ 1922319 h 2275610"/>
              <a:gd name="connsiteX86" fmla="*/ 3130083 w 3328179"/>
              <a:gd name="connsiteY86" fmla="*/ 1891146 h 2275610"/>
              <a:gd name="connsiteX87" fmla="*/ 3150864 w 3328179"/>
              <a:gd name="connsiteY87" fmla="*/ 1859973 h 2275610"/>
              <a:gd name="connsiteX88" fmla="*/ 3171646 w 3328179"/>
              <a:gd name="connsiteY88" fmla="*/ 1818410 h 2275610"/>
              <a:gd name="connsiteX89" fmla="*/ 3161255 w 3328179"/>
              <a:gd name="connsiteY89" fmla="*/ 1548246 h 2275610"/>
              <a:gd name="connsiteX90" fmla="*/ 3150864 w 3328179"/>
              <a:gd name="connsiteY90" fmla="*/ 1381991 h 2275610"/>
              <a:gd name="connsiteX91" fmla="*/ 3140473 w 3328179"/>
              <a:gd name="connsiteY91" fmla="*/ 1330037 h 2275610"/>
              <a:gd name="connsiteX92" fmla="*/ 3109301 w 3328179"/>
              <a:gd name="connsiteY92" fmla="*/ 1278082 h 2275610"/>
              <a:gd name="connsiteX93" fmla="*/ 3088519 w 3328179"/>
              <a:gd name="connsiteY93" fmla="*/ 1226128 h 2275610"/>
              <a:gd name="connsiteX94" fmla="*/ 3057346 w 3328179"/>
              <a:gd name="connsiteY94" fmla="*/ 1174173 h 2275610"/>
              <a:gd name="connsiteX95" fmla="*/ 3036564 w 3328179"/>
              <a:gd name="connsiteY95" fmla="*/ 1122219 h 2275610"/>
              <a:gd name="connsiteX96" fmla="*/ 2995001 w 3328179"/>
              <a:gd name="connsiteY96" fmla="*/ 1039091 h 2275610"/>
              <a:gd name="connsiteX97" fmla="*/ 2984610 w 3328179"/>
              <a:gd name="connsiteY97" fmla="*/ 966355 h 2275610"/>
              <a:gd name="connsiteX98" fmla="*/ 3026173 w 3328179"/>
              <a:gd name="connsiteY98" fmla="*/ 800100 h 2275610"/>
              <a:gd name="connsiteX99" fmla="*/ 3057346 w 3328179"/>
              <a:gd name="connsiteY99" fmla="*/ 758537 h 2275610"/>
              <a:gd name="connsiteX100" fmla="*/ 3088519 w 3328179"/>
              <a:gd name="connsiteY100" fmla="*/ 727364 h 2275610"/>
              <a:gd name="connsiteX101" fmla="*/ 3150864 w 3328179"/>
              <a:gd name="connsiteY101" fmla="*/ 644237 h 2275610"/>
              <a:gd name="connsiteX102" fmla="*/ 3233992 w 3328179"/>
              <a:gd name="connsiteY102" fmla="*/ 561110 h 2275610"/>
              <a:gd name="connsiteX103" fmla="*/ 3306728 w 3328179"/>
              <a:gd name="connsiteY103" fmla="*/ 467591 h 2275610"/>
              <a:gd name="connsiteX104" fmla="*/ 3317119 w 3328179"/>
              <a:gd name="connsiteY104" fmla="*/ 322119 h 2275610"/>
              <a:gd name="connsiteX105" fmla="*/ 3285946 w 3328179"/>
              <a:gd name="connsiteY105" fmla="*/ 290946 h 2275610"/>
              <a:gd name="connsiteX106" fmla="*/ 3244383 w 3328179"/>
              <a:gd name="connsiteY106" fmla="*/ 270164 h 2275610"/>
              <a:gd name="connsiteX107" fmla="*/ 3182037 w 3328179"/>
              <a:gd name="connsiteY107" fmla="*/ 259773 h 2275610"/>
              <a:gd name="connsiteX108" fmla="*/ 3109301 w 3328179"/>
              <a:gd name="connsiteY108" fmla="*/ 228600 h 2275610"/>
              <a:gd name="connsiteX109" fmla="*/ 2911873 w 3328179"/>
              <a:gd name="connsiteY109" fmla="*/ 176646 h 2275610"/>
              <a:gd name="connsiteX110" fmla="*/ 2714446 w 3328179"/>
              <a:gd name="connsiteY110" fmla="*/ 103910 h 2275610"/>
              <a:gd name="connsiteX111" fmla="*/ 2506628 w 3328179"/>
              <a:gd name="connsiteY111" fmla="*/ 72737 h 2275610"/>
              <a:gd name="connsiteX112" fmla="*/ 2246855 w 3328179"/>
              <a:gd name="connsiteY112" fmla="*/ 83128 h 2275610"/>
              <a:gd name="connsiteX113" fmla="*/ 2205292 w 3328179"/>
              <a:gd name="connsiteY113" fmla="*/ 93519 h 2275610"/>
              <a:gd name="connsiteX114" fmla="*/ 2080601 w 3328179"/>
              <a:gd name="connsiteY114" fmla="*/ 166255 h 2275610"/>
              <a:gd name="connsiteX115" fmla="*/ 2049428 w 3328179"/>
              <a:gd name="connsiteY115" fmla="*/ 197428 h 2275610"/>
              <a:gd name="connsiteX116" fmla="*/ 2018255 w 3328179"/>
              <a:gd name="connsiteY116" fmla="*/ 218210 h 2275610"/>
              <a:gd name="connsiteX117" fmla="*/ 1976692 w 3328179"/>
              <a:gd name="connsiteY117" fmla="*/ 270164 h 2275610"/>
              <a:gd name="connsiteX118" fmla="*/ 1945519 w 3328179"/>
              <a:gd name="connsiteY118" fmla="*/ 332510 h 2275610"/>
              <a:gd name="connsiteX119" fmla="*/ 1935128 w 3328179"/>
              <a:gd name="connsiteY119" fmla="*/ 363682 h 2275610"/>
              <a:gd name="connsiteX120" fmla="*/ 1893564 w 3328179"/>
              <a:gd name="connsiteY120" fmla="*/ 384464 h 2275610"/>
              <a:gd name="connsiteX121" fmla="*/ 1727310 w 3328179"/>
              <a:gd name="connsiteY121" fmla="*/ 363682 h 2275610"/>
              <a:gd name="connsiteX122" fmla="*/ 1561055 w 3328179"/>
              <a:gd name="connsiteY122" fmla="*/ 311728 h 2275610"/>
              <a:gd name="connsiteX123" fmla="*/ 1374019 w 3328179"/>
              <a:gd name="connsiteY123" fmla="*/ 259773 h 2275610"/>
              <a:gd name="connsiteX124" fmla="*/ 1124637 w 3328179"/>
              <a:gd name="connsiteY124" fmla="*/ 270164 h 2275610"/>
              <a:gd name="connsiteX125" fmla="*/ 1072683 w 3328179"/>
              <a:gd name="connsiteY125" fmla="*/ 322119 h 2275610"/>
              <a:gd name="connsiteX126" fmla="*/ 1051901 w 3328179"/>
              <a:gd name="connsiteY126" fmla="*/ 363682 h 2275610"/>
              <a:gd name="connsiteX127" fmla="*/ 1020728 w 3328179"/>
              <a:gd name="connsiteY127" fmla="*/ 477982 h 2275610"/>
              <a:gd name="connsiteX128" fmla="*/ 1031119 w 3328179"/>
              <a:gd name="connsiteY128" fmla="*/ 581891 h 2275610"/>
              <a:gd name="connsiteX129" fmla="*/ 1166201 w 3328179"/>
              <a:gd name="connsiteY129" fmla="*/ 623455 h 2275610"/>
              <a:gd name="connsiteX130" fmla="*/ 2309201 w 3328179"/>
              <a:gd name="connsiteY130" fmla="*/ 633846 h 2275610"/>
              <a:gd name="connsiteX131" fmla="*/ 2371546 w 3328179"/>
              <a:gd name="connsiteY131" fmla="*/ 706582 h 2275610"/>
              <a:gd name="connsiteX132" fmla="*/ 2423501 w 3328179"/>
              <a:gd name="connsiteY132" fmla="*/ 758537 h 2275610"/>
              <a:gd name="connsiteX133" fmla="*/ 2506628 w 3328179"/>
              <a:gd name="connsiteY133" fmla="*/ 935182 h 2275610"/>
              <a:gd name="connsiteX134" fmla="*/ 2496237 w 3328179"/>
              <a:gd name="connsiteY134" fmla="*/ 1007919 h 2275610"/>
              <a:gd name="connsiteX135" fmla="*/ 2465064 w 3328179"/>
              <a:gd name="connsiteY135" fmla="*/ 1059873 h 2275610"/>
              <a:gd name="connsiteX136" fmla="*/ 2392328 w 3328179"/>
              <a:gd name="connsiteY136" fmla="*/ 1122219 h 2275610"/>
              <a:gd name="connsiteX137" fmla="*/ 2246855 w 3328179"/>
              <a:gd name="connsiteY137" fmla="*/ 1194955 h 2275610"/>
              <a:gd name="connsiteX138" fmla="*/ 2049428 w 3328179"/>
              <a:gd name="connsiteY138" fmla="*/ 1205346 h 2275610"/>
              <a:gd name="connsiteX139" fmla="*/ 1758483 w 3328179"/>
              <a:gd name="connsiteY139" fmla="*/ 1080655 h 2275610"/>
              <a:gd name="connsiteX140" fmla="*/ 1664964 w 3328179"/>
              <a:gd name="connsiteY140" fmla="*/ 1039091 h 2275610"/>
              <a:gd name="connsiteX141" fmla="*/ 1571446 w 3328179"/>
              <a:gd name="connsiteY141" fmla="*/ 1028700 h 2275610"/>
              <a:gd name="connsiteX142" fmla="*/ 1394801 w 3328179"/>
              <a:gd name="connsiteY142" fmla="*/ 955964 h 2275610"/>
              <a:gd name="connsiteX143" fmla="*/ 1322064 w 3328179"/>
              <a:gd name="connsiteY143" fmla="*/ 935182 h 2275610"/>
              <a:gd name="connsiteX144" fmla="*/ 1238937 w 3328179"/>
              <a:gd name="connsiteY144" fmla="*/ 914400 h 2275610"/>
              <a:gd name="connsiteX145" fmla="*/ 1114246 w 3328179"/>
              <a:gd name="connsiteY145" fmla="*/ 893619 h 2275610"/>
              <a:gd name="connsiteX146" fmla="*/ 1072683 w 3328179"/>
              <a:gd name="connsiteY146" fmla="*/ 883228 h 2275610"/>
              <a:gd name="connsiteX147" fmla="*/ 906428 w 3328179"/>
              <a:gd name="connsiteY147" fmla="*/ 872837 h 2275610"/>
              <a:gd name="connsiteX148" fmla="*/ 677828 w 3328179"/>
              <a:gd name="connsiteY148" fmla="*/ 883228 h 2275610"/>
              <a:gd name="connsiteX149" fmla="*/ 625873 w 3328179"/>
              <a:gd name="connsiteY149" fmla="*/ 893619 h 2275610"/>
              <a:gd name="connsiteX150" fmla="*/ 490792 w 3328179"/>
              <a:gd name="connsiteY150" fmla="*/ 945573 h 2275610"/>
              <a:gd name="connsiteX151" fmla="*/ 459619 w 3328179"/>
              <a:gd name="connsiteY151" fmla="*/ 976746 h 2275610"/>
              <a:gd name="connsiteX152" fmla="*/ 418055 w 3328179"/>
              <a:gd name="connsiteY152" fmla="*/ 987137 h 2275610"/>
              <a:gd name="connsiteX153" fmla="*/ 334928 w 3328179"/>
              <a:gd name="connsiteY153" fmla="*/ 1018310 h 2275610"/>
              <a:gd name="connsiteX154" fmla="*/ 272583 w 3328179"/>
              <a:gd name="connsiteY154" fmla="*/ 1049482 h 2275610"/>
              <a:gd name="connsiteX155" fmla="*/ 241410 w 3328179"/>
              <a:gd name="connsiteY155" fmla="*/ 1070264 h 2275610"/>
              <a:gd name="connsiteX156" fmla="*/ 199846 w 3328179"/>
              <a:gd name="connsiteY156" fmla="*/ 1080655 h 2275610"/>
              <a:gd name="connsiteX157" fmla="*/ 158283 w 3328179"/>
              <a:gd name="connsiteY157" fmla="*/ 1111828 h 2275610"/>
              <a:gd name="connsiteX158" fmla="*/ 106328 w 3328179"/>
              <a:gd name="connsiteY158" fmla="*/ 1143000 h 2275610"/>
              <a:gd name="connsiteX159" fmla="*/ 85546 w 3328179"/>
              <a:gd name="connsiteY159" fmla="*/ 1174173 h 2275610"/>
              <a:gd name="connsiteX160" fmla="*/ 12810 w 3328179"/>
              <a:gd name="connsiteY160" fmla="*/ 1257300 h 2275610"/>
              <a:gd name="connsiteX161" fmla="*/ 12810 w 3328179"/>
              <a:gd name="connsiteY161" fmla="*/ 1465119 h 2275610"/>
              <a:gd name="connsiteX162" fmla="*/ 43983 w 3328179"/>
              <a:gd name="connsiteY162" fmla="*/ 1506682 h 2275610"/>
              <a:gd name="connsiteX163" fmla="*/ 54373 w 3328179"/>
              <a:gd name="connsiteY163" fmla="*/ 1537855 h 2275610"/>
              <a:gd name="connsiteX164" fmla="*/ 75155 w 3328179"/>
              <a:gd name="connsiteY164" fmla="*/ 1579419 h 2275610"/>
              <a:gd name="connsiteX165" fmla="*/ 106328 w 3328179"/>
              <a:gd name="connsiteY165" fmla="*/ 1672937 h 2275610"/>
              <a:gd name="connsiteX166" fmla="*/ 168673 w 3328179"/>
              <a:gd name="connsiteY166" fmla="*/ 1756064 h 2275610"/>
              <a:gd name="connsiteX167" fmla="*/ 241410 w 3328179"/>
              <a:gd name="connsiteY167" fmla="*/ 1870364 h 2275610"/>
              <a:gd name="connsiteX168" fmla="*/ 345319 w 3328179"/>
              <a:gd name="connsiteY168" fmla="*/ 1932710 h 2275610"/>
              <a:gd name="connsiteX169" fmla="*/ 459619 w 3328179"/>
              <a:gd name="connsiteY169" fmla="*/ 2057400 h 2275610"/>
              <a:gd name="connsiteX170" fmla="*/ 563528 w 3328179"/>
              <a:gd name="connsiteY170" fmla="*/ 2119746 h 2275610"/>
              <a:gd name="connsiteX171" fmla="*/ 636264 w 3328179"/>
              <a:gd name="connsiteY171" fmla="*/ 2161310 h 2275610"/>
              <a:gd name="connsiteX172" fmla="*/ 677828 w 3328179"/>
              <a:gd name="connsiteY172" fmla="*/ 2171700 h 2275610"/>
              <a:gd name="connsiteX173" fmla="*/ 854473 w 3328179"/>
              <a:gd name="connsiteY173" fmla="*/ 2182091 h 227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328179" h="2275610">
                <a:moveTo>
                  <a:pt x="573919" y="0"/>
                </a:moveTo>
                <a:cubicBezTo>
                  <a:pt x="560064" y="17318"/>
                  <a:pt x="547274" y="35544"/>
                  <a:pt x="532355" y="51955"/>
                </a:cubicBezTo>
                <a:cubicBezTo>
                  <a:pt x="512585" y="73702"/>
                  <a:pt x="470010" y="114300"/>
                  <a:pt x="470010" y="114300"/>
                </a:cubicBezTo>
                <a:cubicBezTo>
                  <a:pt x="438058" y="178205"/>
                  <a:pt x="457821" y="142974"/>
                  <a:pt x="407664" y="218210"/>
                </a:cubicBezTo>
                <a:lnTo>
                  <a:pt x="386883" y="249382"/>
                </a:lnTo>
                <a:cubicBezTo>
                  <a:pt x="379956" y="259773"/>
                  <a:pt x="370739" y="268960"/>
                  <a:pt x="366101" y="280555"/>
                </a:cubicBezTo>
                <a:cubicBezTo>
                  <a:pt x="340681" y="344105"/>
                  <a:pt x="355666" y="316990"/>
                  <a:pt x="324537" y="363682"/>
                </a:cubicBezTo>
                <a:cubicBezTo>
                  <a:pt x="309750" y="452407"/>
                  <a:pt x="306040" y="443963"/>
                  <a:pt x="324537" y="561110"/>
                </a:cubicBezTo>
                <a:cubicBezTo>
                  <a:pt x="327954" y="582748"/>
                  <a:pt x="339024" y="602473"/>
                  <a:pt x="345319" y="623455"/>
                </a:cubicBezTo>
                <a:cubicBezTo>
                  <a:pt x="354034" y="652503"/>
                  <a:pt x="351903" y="674675"/>
                  <a:pt x="376492" y="696191"/>
                </a:cubicBezTo>
                <a:cubicBezTo>
                  <a:pt x="463861" y="772639"/>
                  <a:pt x="408165" y="717223"/>
                  <a:pt x="470010" y="748146"/>
                </a:cubicBezTo>
                <a:cubicBezTo>
                  <a:pt x="550585" y="788434"/>
                  <a:pt x="454001" y="753200"/>
                  <a:pt x="532355" y="779319"/>
                </a:cubicBezTo>
                <a:cubicBezTo>
                  <a:pt x="546210" y="789710"/>
                  <a:pt x="559233" y="801313"/>
                  <a:pt x="573919" y="810491"/>
                </a:cubicBezTo>
                <a:cubicBezTo>
                  <a:pt x="587055" y="818701"/>
                  <a:pt x="604530" y="820320"/>
                  <a:pt x="615483" y="831273"/>
                </a:cubicBezTo>
                <a:cubicBezTo>
                  <a:pt x="623228" y="839018"/>
                  <a:pt x="619149" y="853800"/>
                  <a:pt x="625873" y="862446"/>
                </a:cubicBezTo>
                <a:cubicBezTo>
                  <a:pt x="643917" y="885645"/>
                  <a:pt x="667437" y="904009"/>
                  <a:pt x="688219" y="924791"/>
                </a:cubicBezTo>
                <a:lnTo>
                  <a:pt x="719392" y="955964"/>
                </a:lnTo>
                <a:lnTo>
                  <a:pt x="750564" y="987137"/>
                </a:lnTo>
                <a:cubicBezTo>
                  <a:pt x="776682" y="1065492"/>
                  <a:pt x="741450" y="968910"/>
                  <a:pt x="781737" y="1049482"/>
                </a:cubicBezTo>
                <a:cubicBezTo>
                  <a:pt x="786635" y="1059279"/>
                  <a:pt x="788664" y="1070264"/>
                  <a:pt x="792128" y="1080655"/>
                </a:cubicBezTo>
                <a:cubicBezTo>
                  <a:pt x="776645" y="1235488"/>
                  <a:pt x="798884" y="1137627"/>
                  <a:pt x="760955" y="1226128"/>
                </a:cubicBezTo>
                <a:cubicBezTo>
                  <a:pt x="756640" y="1236195"/>
                  <a:pt x="756639" y="1248187"/>
                  <a:pt x="750564" y="1257300"/>
                </a:cubicBezTo>
                <a:cubicBezTo>
                  <a:pt x="742413" y="1269527"/>
                  <a:pt x="728955" y="1277316"/>
                  <a:pt x="719392" y="1288473"/>
                </a:cubicBezTo>
                <a:cubicBezTo>
                  <a:pt x="708121" y="1301622"/>
                  <a:pt x="699490" y="1316888"/>
                  <a:pt x="688219" y="1330037"/>
                </a:cubicBezTo>
                <a:cubicBezTo>
                  <a:pt x="678656" y="1341194"/>
                  <a:pt x="666610" y="1350053"/>
                  <a:pt x="657046" y="1361210"/>
                </a:cubicBezTo>
                <a:cubicBezTo>
                  <a:pt x="645775" y="1374359"/>
                  <a:pt x="638119" y="1390527"/>
                  <a:pt x="625873" y="1402773"/>
                </a:cubicBezTo>
                <a:cubicBezTo>
                  <a:pt x="528895" y="1499751"/>
                  <a:pt x="636262" y="1364677"/>
                  <a:pt x="553137" y="1475510"/>
                </a:cubicBezTo>
                <a:cubicBezTo>
                  <a:pt x="549673" y="1485901"/>
                  <a:pt x="548065" y="1497108"/>
                  <a:pt x="542746" y="1506682"/>
                </a:cubicBezTo>
                <a:cubicBezTo>
                  <a:pt x="530616" y="1528516"/>
                  <a:pt x="501183" y="1569028"/>
                  <a:pt x="501183" y="1569028"/>
                </a:cubicBezTo>
                <a:cubicBezTo>
                  <a:pt x="504646" y="1593273"/>
                  <a:pt x="505129" y="1618136"/>
                  <a:pt x="511573" y="1641764"/>
                </a:cubicBezTo>
                <a:cubicBezTo>
                  <a:pt x="515649" y="1656708"/>
                  <a:pt x="524145" y="1670193"/>
                  <a:pt x="532355" y="1683328"/>
                </a:cubicBezTo>
                <a:cubicBezTo>
                  <a:pt x="547311" y="1707257"/>
                  <a:pt x="572525" y="1737583"/>
                  <a:pt x="594701" y="1756064"/>
                </a:cubicBezTo>
                <a:cubicBezTo>
                  <a:pt x="604295" y="1764059"/>
                  <a:pt x="614395" y="1771927"/>
                  <a:pt x="625873" y="1776846"/>
                </a:cubicBezTo>
                <a:cubicBezTo>
                  <a:pt x="638999" y="1782472"/>
                  <a:pt x="653758" y="1783133"/>
                  <a:pt x="667437" y="1787237"/>
                </a:cubicBezTo>
                <a:cubicBezTo>
                  <a:pt x="714175" y="1801258"/>
                  <a:pt x="734393" y="1813676"/>
                  <a:pt x="781737" y="1818410"/>
                </a:cubicBezTo>
                <a:cubicBezTo>
                  <a:pt x="833549" y="1823591"/>
                  <a:pt x="885646" y="1825337"/>
                  <a:pt x="937601" y="1828800"/>
                </a:cubicBezTo>
                <a:cubicBezTo>
                  <a:pt x="979165" y="1825337"/>
                  <a:pt x="1021219" y="1825658"/>
                  <a:pt x="1062292" y="1818410"/>
                </a:cubicBezTo>
                <a:cubicBezTo>
                  <a:pt x="1102561" y="1811304"/>
                  <a:pt x="1121013" y="1795743"/>
                  <a:pt x="1145419" y="1766455"/>
                </a:cubicBezTo>
                <a:cubicBezTo>
                  <a:pt x="1153414" y="1756861"/>
                  <a:pt x="1157904" y="1744616"/>
                  <a:pt x="1166201" y="1735282"/>
                </a:cubicBezTo>
                <a:cubicBezTo>
                  <a:pt x="1261102" y="1628518"/>
                  <a:pt x="1202162" y="1712513"/>
                  <a:pt x="1249328" y="1641764"/>
                </a:cubicBezTo>
                <a:cubicBezTo>
                  <a:pt x="1252792" y="1627909"/>
                  <a:pt x="1260229" y="1614472"/>
                  <a:pt x="1259719" y="1600200"/>
                </a:cubicBezTo>
                <a:cubicBezTo>
                  <a:pt x="1257567" y="1539948"/>
                  <a:pt x="1251041" y="1388844"/>
                  <a:pt x="1228546" y="1298864"/>
                </a:cubicBezTo>
                <a:cubicBezTo>
                  <a:pt x="1221249" y="1269674"/>
                  <a:pt x="1206910" y="1244350"/>
                  <a:pt x="1197373" y="1215737"/>
                </a:cubicBezTo>
                <a:cubicBezTo>
                  <a:pt x="1192857" y="1202189"/>
                  <a:pt x="1191997" y="1187545"/>
                  <a:pt x="1186983" y="1174173"/>
                </a:cubicBezTo>
                <a:cubicBezTo>
                  <a:pt x="1181544" y="1159670"/>
                  <a:pt x="1174170" y="1145892"/>
                  <a:pt x="1166201" y="1132610"/>
                </a:cubicBezTo>
                <a:cubicBezTo>
                  <a:pt x="1153350" y="1111193"/>
                  <a:pt x="1132535" y="1093959"/>
                  <a:pt x="1124637" y="1070264"/>
                </a:cubicBezTo>
                <a:cubicBezTo>
                  <a:pt x="1121173" y="1059873"/>
                  <a:pt x="1117255" y="1049623"/>
                  <a:pt x="1114246" y="1039091"/>
                </a:cubicBezTo>
                <a:cubicBezTo>
                  <a:pt x="1110323" y="1025360"/>
                  <a:pt x="1109481" y="1010654"/>
                  <a:pt x="1103855" y="997528"/>
                </a:cubicBezTo>
                <a:cubicBezTo>
                  <a:pt x="1098936" y="986049"/>
                  <a:pt x="1090000" y="976746"/>
                  <a:pt x="1083073" y="966355"/>
                </a:cubicBezTo>
                <a:cubicBezTo>
                  <a:pt x="1079610" y="938646"/>
                  <a:pt x="1072683" y="911153"/>
                  <a:pt x="1072683" y="883228"/>
                </a:cubicBezTo>
                <a:cubicBezTo>
                  <a:pt x="1072683" y="845000"/>
                  <a:pt x="1080667" y="813444"/>
                  <a:pt x="1093464" y="779319"/>
                </a:cubicBezTo>
                <a:cubicBezTo>
                  <a:pt x="1100013" y="761854"/>
                  <a:pt x="1101699" y="741166"/>
                  <a:pt x="1114246" y="727364"/>
                </a:cubicBezTo>
                <a:cubicBezTo>
                  <a:pt x="1137545" y="701735"/>
                  <a:pt x="1172882" y="689510"/>
                  <a:pt x="1197373" y="665019"/>
                </a:cubicBezTo>
                <a:cubicBezTo>
                  <a:pt x="1211842" y="650550"/>
                  <a:pt x="1238019" y="620297"/>
                  <a:pt x="1259719" y="613064"/>
                </a:cubicBezTo>
                <a:cubicBezTo>
                  <a:pt x="1279706" y="606402"/>
                  <a:pt x="1301336" y="606442"/>
                  <a:pt x="1322064" y="602673"/>
                </a:cubicBezTo>
                <a:cubicBezTo>
                  <a:pt x="1339440" y="599514"/>
                  <a:pt x="1356701" y="595746"/>
                  <a:pt x="1374019" y="592282"/>
                </a:cubicBezTo>
                <a:cubicBezTo>
                  <a:pt x="1425974" y="595746"/>
                  <a:pt x="1478071" y="597492"/>
                  <a:pt x="1529883" y="602673"/>
                </a:cubicBezTo>
                <a:cubicBezTo>
                  <a:pt x="1547456" y="604430"/>
                  <a:pt x="1566861" y="603704"/>
                  <a:pt x="1581837" y="613064"/>
                </a:cubicBezTo>
                <a:cubicBezTo>
                  <a:pt x="1603911" y="626860"/>
                  <a:pt x="1621716" y="675057"/>
                  <a:pt x="1633792" y="696191"/>
                </a:cubicBezTo>
                <a:cubicBezTo>
                  <a:pt x="1639988" y="707034"/>
                  <a:pt x="1649340" y="716025"/>
                  <a:pt x="1654573" y="727364"/>
                </a:cubicBezTo>
                <a:cubicBezTo>
                  <a:pt x="1670206" y="761235"/>
                  <a:pt x="1679454" y="797907"/>
                  <a:pt x="1696137" y="831273"/>
                </a:cubicBezTo>
                <a:cubicBezTo>
                  <a:pt x="1703064" y="845128"/>
                  <a:pt x="1711480" y="858333"/>
                  <a:pt x="1716919" y="872837"/>
                </a:cubicBezTo>
                <a:cubicBezTo>
                  <a:pt x="1745676" y="949521"/>
                  <a:pt x="1705977" y="882400"/>
                  <a:pt x="1748092" y="945573"/>
                </a:cubicBezTo>
                <a:cubicBezTo>
                  <a:pt x="1751556" y="962891"/>
                  <a:pt x="1757732" y="979883"/>
                  <a:pt x="1758483" y="997528"/>
                </a:cubicBezTo>
                <a:cubicBezTo>
                  <a:pt x="1760539" y="1045844"/>
                  <a:pt x="1749795" y="1359337"/>
                  <a:pt x="1779264" y="1506682"/>
                </a:cubicBezTo>
                <a:cubicBezTo>
                  <a:pt x="1786636" y="1543544"/>
                  <a:pt x="1795953" y="1540795"/>
                  <a:pt x="1810437" y="1579419"/>
                </a:cubicBezTo>
                <a:cubicBezTo>
                  <a:pt x="1815451" y="1592790"/>
                  <a:pt x="1815202" y="1607856"/>
                  <a:pt x="1820828" y="1620982"/>
                </a:cubicBezTo>
                <a:cubicBezTo>
                  <a:pt x="1825747" y="1632461"/>
                  <a:pt x="1835414" y="1641312"/>
                  <a:pt x="1841610" y="1652155"/>
                </a:cubicBezTo>
                <a:cubicBezTo>
                  <a:pt x="1849295" y="1665604"/>
                  <a:pt x="1856290" y="1679481"/>
                  <a:pt x="1862392" y="1693719"/>
                </a:cubicBezTo>
                <a:cubicBezTo>
                  <a:pt x="1866707" y="1703786"/>
                  <a:pt x="1870127" y="1714265"/>
                  <a:pt x="1872783" y="1724891"/>
                </a:cubicBezTo>
                <a:cubicBezTo>
                  <a:pt x="1877066" y="1742025"/>
                  <a:pt x="1875275" y="1761049"/>
                  <a:pt x="1883173" y="1776846"/>
                </a:cubicBezTo>
                <a:cubicBezTo>
                  <a:pt x="1889745" y="1789990"/>
                  <a:pt x="1905324" y="1796419"/>
                  <a:pt x="1914346" y="1808019"/>
                </a:cubicBezTo>
                <a:cubicBezTo>
                  <a:pt x="1929680" y="1827734"/>
                  <a:pt x="1943518" y="1848678"/>
                  <a:pt x="1955910" y="1870364"/>
                </a:cubicBezTo>
                <a:cubicBezTo>
                  <a:pt x="1969764" y="1894609"/>
                  <a:pt x="1980908" y="1920619"/>
                  <a:pt x="1997473" y="1943100"/>
                </a:cubicBezTo>
                <a:cubicBezTo>
                  <a:pt x="2029567" y="1986657"/>
                  <a:pt x="2071372" y="2022773"/>
                  <a:pt x="2101383" y="2067791"/>
                </a:cubicBezTo>
                <a:cubicBezTo>
                  <a:pt x="2115237" y="2088573"/>
                  <a:pt x="2124071" y="2113779"/>
                  <a:pt x="2142946" y="2130137"/>
                </a:cubicBezTo>
                <a:cubicBezTo>
                  <a:pt x="2177073" y="2159714"/>
                  <a:pt x="2216854" y="2182677"/>
                  <a:pt x="2257246" y="2202873"/>
                </a:cubicBezTo>
                <a:cubicBezTo>
                  <a:pt x="2400781" y="2274641"/>
                  <a:pt x="2336100" y="2257579"/>
                  <a:pt x="2444283" y="2275610"/>
                </a:cubicBezTo>
                <a:cubicBezTo>
                  <a:pt x="2523946" y="2272146"/>
                  <a:pt x="2604234" y="2275758"/>
                  <a:pt x="2683273" y="2265219"/>
                </a:cubicBezTo>
                <a:cubicBezTo>
                  <a:pt x="2709420" y="2261733"/>
                  <a:pt x="2732171" y="2245338"/>
                  <a:pt x="2756010" y="2234046"/>
                </a:cubicBezTo>
                <a:cubicBezTo>
                  <a:pt x="2798006" y="2214153"/>
                  <a:pt x="2840199" y="2194482"/>
                  <a:pt x="2880701" y="2171700"/>
                </a:cubicBezTo>
                <a:cubicBezTo>
                  <a:pt x="2895795" y="2163210"/>
                  <a:pt x="2907125" y="2148938"/>
                  <a:pt x="2922264" y="2140528"/>
                </a:cubicBezTo>
                <a:cubicBezTo>
                  <a:pt x="2938569" y="2131470"/>
                  <a:pt x="2957914" y="2128804"/>
                  <a:pt x="2974219" y="2119746"/>
                </a:cubicBezTo>
                <a:cubicBezTo>
                  <a:pt x="2991472" y="2110161"/>
                  <a:pt x="3034140" y="2075020"/>
                  <a:pt x="3046955" y="2057400"/>
                </a:cubicBezTo>
                <a:cubicBezTo>
                  <a:pt x="3066174" y="2030974"/>
                  <a:pt x="3086774" y="2004612"/>
                  <a:pt x="3098910" y="1974273"/>
                </a:cubicBezTo>
                <a:cubicBezTo>
                  <a:pt x="3105837" y="1956955"/>
                  <a:pt x="3113143" y="1939783"/>
                  <a:pt x="3119692" y="1922319"/>
                </a:cubicBezTo>
                <a:cubicBezTo>
                  <a:pt x="3123538" y="1912063"/>
                  <a:pt x="3125185" y="1900943"/>
                  <a:pt x="3130083" y="1891146"/>
                </a:cubicBezTo>
                <a:cubicBezTo>
                  <a:pt x="3135668" y="1879976"/>
                  <a:pt x="3144668" y="1870816"/>
                  <a:pt x="3150864" y="1859973"/>
                </a:cubicBezTo>
                <a:cubicBezTo>
                  <a:pt x="3158549" y="1846524"/>
                  <a:pt x="3164719" y="1832264"/>
                  <a:pt x="3171646" y="1818410"/>
                </a:cubicBezTo>
                <a:cubicBezTo>
                  <a:pt x="3168182" y="1728355"/>
                  <a:pt x="3165542" y="1638265"/>
                  <a:pt x="3161255" y="1548246"/>
                </a:cubicBezTo>
                <a:cubicBezTo>
                  <a:pt x="3158614" y="1492782"/>
                  <a:pt x="3156128" y="1437267"/>
                  <a:pt x="3150864" y="1381991"/>
                </a:cubicBezTo>
                <a:cubicBezTo>
                  <a:pt x="3149190" y="1364410"/>
                  <a:pt x="3147032" y="1346435"/>
                  <a:pt x="3140473" y="1330037"/>
                </a:cubicBezTo>
                <a:cubicBezTo>
                  <a:pt x="3132972" y="1311285"/>
                  <a:pt x="3118333" y="1296146"/>
                  <a:pt x="3109301" y="1278082"/>
                </a:cubicBezTo>
                <a:cubicBezTo>
                  <a:pt x="3100960" y="1261399"/>
                  <a:pt x="3096861" y="1242811"/>
                  <a:pt x="3088519" y="1226128"/>
                </a:cubicBezTo>
                <a:cubicBezTo>
                  <a:pt x="3079487" y="1208064"/>
                  <a:pt x="3066378" y="1192237"/>
                  <a:pt x="3057346" y="1174173"/>
                </a:cubicBezTo>
                <a:cubicBezTo>
                  <a:pt x="3049004" y="1157490"/>
                  <a:pt x="3044905" y="1138902"/>
                  <a:pt x="3036564" y="1122219"/>
                </a:cubicBezTo>
                <a:cubicBezTo>
                  <a:pt x="2974311" y="997712"/>
                  <a:pt x="3066910" y="1218864"/>
                  <a:pt x="2995001" y="1039091"/>
                </a:cubicBezTo>
                <a:cubicBezTo>
                  <a:pt x="2991537" y="1014846"/>
                  <a:pt x="2983323" y="990813"/>
                  <a:pt x="2984610" y="966355"/>
                </a:cubicBezTo>
                <a:cubicBezTo>
                  <a:pt x="2988031" y="901363"/>
                  <a:pt x="2993867" y="851790"/>
                  <a:pt x="3026173" y="800100"/>
                </a:cubicBezTo>
                <a:cubicBezTo>
                  <a:pt x="3035352" y="785414"/>
                  <a:pt x="3046075" y="771686"/>
                  <a:pt x="3057346" y="758537"/>
                </a:cubicBezTo>
                <a:cubicBezTo>
                  <a:pt x="3066910" y="747380"/>
                  <a:pt x="3079214" y="738737"/>
                  <a:pt x="3088519" y="727364"/>
                </a:cubicBezTo>
                <a:cubicBezTo>
                  <a:pt x="3110452" y="700557"/>
                  <a:pt x="3126372" y="668728"/>
                  <a:pt x="3150864" y="644237"/>
                </a:cubicBezTo>
                <a:cubicBezTo>
                  <a:pt x="3178573" y="616528"/>
                  <a:pt x="3212256" y="593716"/>
                  <a:pt x="3233992" y="561110"/>
                </a:cubicBezTo>
                <a:cubicBezTo>
                  <a:pt x="3283706" y="486537"/>
                  <a:pt x="3257894" y="516425"/>
                  <a:pt x="3306728" y="467591"/>
                </a:cubicBezTo>
                <a:cubicBezTo>
                  <a:pt x="3320348" y="413110"/>
                  <a:pt x="3341257" y="376430"/>
                  <a:pt x="3317119" y="322119"/>
                </a:cubicBezTo>
                <a:cubicBezTo>
                  <a:pt x="3311151" y="308690"/>
                  <a:pt x="3297904" y="299487"/>
                  <a:pt x="3285946" y="290946"/>
                </a:cubicBezTo>
                <a:cubicBezTo>
                  <a:pt x="3273342" y="281943"/>
                  <a:pt x="3259219" y="274615"/>
                  <a:pt x="3244383" y="270164"/>
                </a:cubicBezTo>
                <a:cubicBezTo>
                  <a:pt x="3224203" y="264110"/>
                  <a:pt x="3202819" y="263237"/>
                  <a:pt x="3182037" y="259773"/>
                </a:cubicBezTo>
                <a:cubicBezTo>
                  <a:pt x="3157792" y="249382"/>
                  <a:pt x="3134175" y="237379"/>
                  <a:pt x="3109301" y="228600"/>
                </a:cubicBezTo>
                <a:cubicBezTo>
                  <a:pt x="3029282" y="200358"/>
                  <a:pt x="2992585" y="194582"/>
                  <a:pt x="2911873" y="176646"/>
                </a:cubicBezTo>
                <a:cubicBezTo>
                  <a:pt x="2828455" y="139571"/>
                  <a:pt x="2805294" y="124557"/>
                  <a:pt x="2714446" y="103910"/>
                </a:cubicBezTo>
                <a:cubicBezTo>
                  <a:pt x="2652422" y="89814"/>
                  <a:pt x="2571782" y="80881"/>
                  <a:pt x="2506628" y="72737"/>
                </a:cubicBezTo>
                <a:cubicBezTo>
                  <a:pt x="2420037" y="76201"/>
                  <a:pt x="2333310" y="77166"/>
                  <a:pt x="2246855" y="83128"/>
                </a:cubicBezTo>
                <a:cubicBezTo>
                  <a:pt x="2232608" y="84111"/>
                  <a:pt x="2217829" y="86681"/>
                  <a:pt x="2205292" y="93519"/>
                </a:cubicBezTo>
                <a:cubicBezTo>
                  <a:pt x="2015331" y="197134"/>
                  <a:pt x="2224101" y="108854"/>
                  <a:pt x="2080601" y="166255"/>
                </a:cubicBezTo>
                <a:cubicBezTo>
                  <a:pt x="2070210" y="176646"/>
                  <a:pt x="2060717" y="188020"/>
                  <a:pt x="2049428" y="197428"/>
                </a:cubicBezTo>
                <a:cubicBezTo>
                  <a:pt x="2039834" y="205423"/>
                  <a:pt x="2027086" y="209379"/>
                  <a:pt x="2018255" y="218210"/>
                </a:cubicBezTo>
                <a:cubicBezTo>
                  <a:pt x="2002573" y="233892"/>
                  <a:pt x="1990546" y="252846"/>
                  <a:pt x="1976692" y="270164"/>
                </a:cubicBezTo>
                <a:cubicBezTo>
                  <a:pt x="1950575" y="348515"/>
                  <a:pt x="1985804" y="251941"/>
                  <a:pt x="1945519" y="332510"/>
                </a:cubicBezTo>
                <a:cubicBezTo>
                  <a:pt x="1940621" y="342306"/>
                  <a:pt x="1942873" y="355937"/>
                  <a:pt x="1935128" y="363682"/>
                </a:cubicBezTo>
                <a:cubicBezTo>
                  <a:pt x="1924175" y="374635"/>
                  <a:pt x="1907419" y="377537"/>
                  <a:pt x="1893564" y="384464"/>
                </a:cubicBezTo>
                <a:cubicBezTo>
                  <a:pt x="1867718" y="381592"/>
                  <a:pt x="1759245" y="370525"/>
                  <a:pt x="1727310" y="363682"/>
                </a:cubicBezTo>
                <a:cubicBezTo>
                  <a:pt x="1667234" y="350809"/>
                  <a:pt x="1620825" y="328805"/>
                  <a:pt x="1561055" y="311728"/>
                </a:cubicBezTo>
                <a:cubicBezTo>
                  <a:pt x="1305684" y="238765"/>
                  <a:pt x="1532960" y="312754"/>
                  <a:pt x="1374019" y="259773"/>
                </a:cubicBezTo>
                <a:lnTo>
                  <a:pt x="1124637" y="270164"/>
                </a:lnTo>
                <a:cubicBezTo>
                  <a:pt x="1100653" y="275126"/>
                  <a:pt x="1087719" y="302786"/>
                  <a:pt x="1072683" y="322119"/>
                </a:cubicBezTo>
                <a:cubicBezTo>
                  <a:pt x="1063173" y="334346"/>
                  <a:pt x="1057654" y="349300"/>
                  <a:pt x="1051901" y="363682"/>
                </a:cubicBezTo>
                <a:cubicBezTo>
                  <a:pt x="1030808" y="416414"/>
                  <a:pt x="1031163" y="425806"/>
                  <a:pt x="1020728" y="477982"/>
                </a:cubicBezTo>
                <a:cubicBezTo>
                  <a:pt x="1024192" y="512618"/>
                  <a:pt x="1012876" y="552246"/>
                  <a:pt x="1031119" y="581891"/>
                </a:cubicBezTo>
                <a:cubicBezTo>
                  <a:pt x="1044400" y="603473"/>
                  <a:pt x="1140790" y="623017"/>
                  <a:pt x="1166201" y="623455"/>
                </a:cubicBezTo>
                <a:lnTo>
                  <a:pt x="2309201" y="633846"/>
                </a:lnTo>
                <a:cubicBezTo>
                  <a:pt x="2392873" y="675683"/>
                  <a:pt x="2314394" y="624937"/>
                  <a:pt x="2371546" y="706582"/>
                </a:cubicBezTo>
                <a:cubicBezTo>
                  <a:pt x="2385591" y="726646"/>
                  <a:pt x="2406183" y="741219"/>
                  <a:pt x="2423501" y="758537"/>
                </a:cubicBezTo>
                <a:cubicBezTo>
                  <a:pt x="2501135" y="913806"/>
                  <a:pt x="2479092" y="852578"/>
                  <a:pt x="2506628" y="935182"/>
                </a:cubicBezTo>
                <a:cubicBezTo>
                  <a:pt x="2503164" y="959428"/>
                  <a:pt x="2503982" y="984684"/>
                  <a:pt x="2496237" y="1007919"/>
                </a:cubicBezTo>
                <a:cubicBezTo>
                  <a:pt x="2489850" y="1027079"/>
                  <a:pt x="2478649" y="1044929"/>
                  <a:pt x="2465064" y="1059873"/>
                </a:cubicBezTo>
                <a:cubicBezTo>
                  <a:pt x="2443583" y="1083502"/>
                  <a:pt x="2417639" y="1102749"/>
                  <a:pt x="2392328" y="1122219"/>
                </a:cubicBezTo>
                <a:cubicBezTo>
                  <a:pt x="2352557" y="1152812"/>
                  <a:pt x="2297447" y="1187460"/>
                  <a:pt x="2246855" y="1194955"/>
                </a:cubicBezTo>
                <a:cubicBezTo>
                  <a:pt x="2181666" y="1204613"/>
                  <a:pt x="2115237" y="1201882"/>
                  <a:pt x="2049428" y="1205346"/>
                </a:cubicBezTo>
                <a:cubicBezTo>
                  <a:pt x="1918393" y="1172587"/>
                  <a:pt x="2025706" y="1202120"/>
                  <a:pt x="1758483" y="1080655"/>
                </a:cubicBezTo>
                <a:cubicBezTo>
                  <a:pt x="1727428" y="1066539"/>
                  <a:pt x="1698869" y="1042858"/>
                  <a:pt x="1664964" y="1039091"/>
                </a:cubicBezTo>
                <a:lnTo>
                  <a:pt x="1571446" y="1028700"/>
                </a:lnTo>
                <a:cubicBezTo>
                  <a:pt x="1269545" y="928069"/>
                  <a:pt x="1676074" y="1068474"/>
                  <a:pt x="1394801" y="955964"/>
                </a:cubicBezTo>
                <a:cubicBezTo>
                  <a:pt x="1371389" y="946599"/>
                  <a:pt x="1346428" y="941679"/>
                  <a:pt x="1322064" y="935182"/>
                </a:cubicBezTo>
                <a:cubicBezTo>
                  <a:pt x="1294467" y="927823"/>
                  <a:pt x="1266944" y="920001"/>
                  <a:pt x="1238937" y="914400"/>
                </a:cubicBezTo>
                <a:cubicBezTo>
                  <a:pt x="1197618" y="906136"/>
                  <a:pt x="1155125" y="903839"/>
                  <a:pt x="1114246" y="893619"/>
                </a:cubicBezTo>
                <a:cubicBezTo>
                  <a:pt x="1100392" y="890155"/>
                  <a:pt x="1086893" y="884649"/>
                  <a:pt x="1072683" y="883228"/>
                </a:cubicBezTo>
                <a:cubicBezTo>
                  <a:pt x="1017432" y="877703"/>
                  <a:pt x="961846" y="876301"/>
                  <a:pt x="906428" y="872837"/>
                </a:cubicBezTo>
                <a:cubicBezTo>
                  <a:pt x="830228" y="876301"/>
                  <a:pt x="753898" y="877593"/>
                  <a:pt x="677828" y="883228"/>
                </a:cubicBezTo>
                <a:cubicBezTo>
                  <a:pt x="660215" y="884533"/>
                  <a:pt x="642357" y="887279"/>
                  <a:pt x="625873" y="893619"/>
                </a:cubicBezTo>
                <a:cubicBezTo>
                  <a:pt x="465120" y="955446"/>
                  <a:pt x="608372" y="922057"/>
                  <a:pt x="490792" y="945573"/>
                </a:cubicBezTo>
                <a:cubicBezTo>
                  <a:pt x="480401" y="955964"/>
                  <a:pt x="472378" y="969455"/>
                  <a:pt x="459619" y="976746"/>
                </a:cubicBezTo>
                <a:cubicBezTo>
                  <a:pt x="447220" y="983831"/>
                  <a:pt x="431603" y="982621"/>
                  <a:pt x="418055" y="987137"/>
                </a:cubicBezTo>
                <a:cubicBezTo>
                  <a:pt x="389980" y="996495"/>
                  <a:pt x="362129" y="1006653"/>
                  <a:pt x="334928" y="1018310"/>
                </a:cubicBezTo>
                <a:cubicBezTo>
                  <a:pt x="313572" y="1027463"/>
                  <a:pt x="292894" y="1038198"/>
                  <a:pt x="272583" y="1049482"/>
                </a:cubicBezTo>
                <a:cubicBezTo>
                  <a:pt x="261666" y="1055547"/>
                  <a:pt x="252889" y="1065345"/>
                  <a:pt x="241410" y="1070264"/>
                </a:cubicBezTo>
                <a:cubicBezTo>
                  <a:pt x="228284" y="1075890"/>
                  <a:pt x="213701" y="1077191"/>
                  <a:pt x="199846" y="1080655"/>
                </a:cubicBezTo>
                <a:cubicBezTo>
                  <a:pt x="185992" y="1091046"/>
                  <a:pt x="172693" y="1102222"/>
                  <a:pt x="158283" y="1111828"/>
                </a:cubicBezTo>
                <a:cubicBezTo>
                  <a:pt x="141479" y="1123031"/>
                  <a:pt x="121662" y="1129857"/>
                  <a:pt x="106328" y="1143000"/>
                </a:cubicBezTo>
                <a:cubicBezTo>
                  <a:pt x="96846" y="1151127"/>
                  <a:pt x="93770" y="1164774"/>
                  <a:pt x="85546" y="1174173"/>
                </a:cubicBezTo>
                <a:cubicBezTo>
                  <a:pt x="444" y="1271434"/>
                  <a:pt x="59577" y="1187151"/>
                  <a:pt x="12810" y="1257300"/>
                </a:cubicBezTo>
                <a:cubicBezTo>
                  <a:pt x="1208" y="1338516"/>
                  <a:pt x="-9002" y="1372418"/>
                  <a:pt x="12810" y="1465119"/>
                </a:cubicBezTo>
                <a:cubicBezTo>
                  <a:pt x="16777" y="1481977"/>
                  <a:pt x="33592" y="1492828"/>
                  <a:pt x="43983" y="1506682"/>
                </a:cubicBezTo>
                <a:cubicBezTo>
                  <a:pt x="47446" y="1517073"/>
                  <a:pt x="50059" y="1527788"/>
                  <a:pt x="54373" y="1537855"/>
                </a:cubicBezTo>
                <a:cubicBezTo>
                  <a:pt x="60475" y="1552093"/>
                  <a:pt x="69716" y="1564915"/>
                  <a:pt x="75155" y="1579419"/>
                </a:cubicBezTo>
                <a:cubicBezTo>
                  <a:pt x="92384" y="1625363"/>
                  <a:pt x="77220" y="1625636"/>
                  <a:pt x="106328" y="1672937"/>
                </a:cubicBezTo>
                <a:cubicBezTo>
                  <a:pt x="124481" y="1702435"/>
                  <a:pt x="150853" y="1726364"/>
                  <a:pt x="168673" y="1756064"/>
                </a:cubicBezTo>
                <a:cubicBezTo>
                  <a:pt x="177140" y="1770176"/>
                  <a:pt x="232614" y="1864500"/>
                  <a:pt x="241410" y="1870364"/>
                </a:cubicBezTo>
                <a:cubicBezTo>
                  <a:pt x="316643" y="1920520"/>
                  <a:pt x="281415" y="1900758"/>
                  <a:pt x="345319" y="1932710"/>
                </a:cubicBezTo>
                <a:cubicBezTo>
                  <a:pt x="375622" y="1970588"/>
                  <a:pt x="421727" y="2032138"/>
                  <a:pt x="459619" y="2057400"/>
                </a:cubicBezTo>
                <a:cubicBezTo>
                  <a:pt x="612124" y="2159072"/>
                  <a:pt x="451702" y="2055845"/>
                  <a:pt x="563528" y="2119746"/>
                </a:cubicBezTo>
                <a:cubicBezTo>
                  <a:pt x="601893" y="2141669"/>
                  <a:pt x="590596" y="2144185"/>
                  <a:pt x="636264" y="2161310"/>
                </a:cubicBezTo>
                <a:cubicBezTo>
                  <a:pt x="649636" y="2166324"/>
                  <a:pt x="663611" y="2170346"/>
                  <a:pt x="677828" y="2171700"/>
                </a:cubicBezTo>
                <a:cubicBezTo>
                  <a:pt x="736546" y="2177292"/>
                  <a:pt x="854473" y="2182091"/>
                  <a:pt x="854473" y="2182091"/>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Freeform 17"/>
          <p:cNvSpPr/>
          <p:nvPr/>
        </p:nvSpPr>
        <p:spPr>
          <a:xfrm>
            <a:off x="6989714" y="4076700"/>
            <a:ext cx="3543300" cy="2452255"/>
          </a:xfrm>
          <a:custGeom>
            <a:avLst/>
            <a:gdLst>
              <a:gd name="connsiteX0" fmla="*/ 1163782 w 3543300"/>
              <a:gd name="connsiteY0" fmla="*/ 0 h 2452255"/>
              <a:gd name="connsiteX1" fmla="*/ 1059873 w 3543300"/>
              <a:gd name="connsiteY1" fmla="*/ 31173 h 2452255"/>
              <a:gd name="connsiteX2" fmla="*/ 1028700 w 3543300"/>
              <a:gd name="connsiteY2" fmla="*/ 51955 h 2452255"/>
              <a:gd name="connsiteX3" fmla="*/ 976746 w 3543300"/>
              <a:gd name="connsiteY3" fmla="*/ 83127 h 2452255"/>
              <a:gd name="connsiteX4" fmla="*/ 935182 w 3543300"/>
              <a:gd name="connsiteY4" fmla="*/ 103909 h 2452255"/>
              <a:gd name="connsiteX5" fmla="*/ 883228 w 3543300"/>
              <a:gd name="connsiteY5" fmla="*/ 135082 h 2452255"/>
              <a:gd name="connsiteX6" fmla="*/ 852055 w 3543300"/>
              <a:gd name="connsiteY6" fmla="*/ 145473 h 2452255"/>
              <a:gd name="connsiteX7" fmla="*/ 768928 w 3543300"/>
              <a:gd name="connsiteY7" fmla="*/ 197427 h 2452255"/>
              <a:gd name="connsiteX8" fmla="*/ 716973 w 3543300"/>
              <a:gd name="connsiteY8" fmla="*/ 228600 h 2452255"/>
              <a:gd name="connsiteX9" fmla="*/ 665019 w 3543300"/>
              <a:gd name="connsiteY9" fmla="*/ 238991 h 2452255"/>
              <a:gd name="connsiteX10" fmla="*/ 623455 w 3543300"/>
              <a:gd name="connsiteY10" fmla="*/ 259773 h 2452255"/>
              <a:gd name="connsiteX11" fmla="*/ 581891 w 3543300"/>
              <a:gd name="connsiteY11" fmla="*/ 290945 h 2452255"/>
              <a:gd name="connsiteX12" fmla="*/ 519546 w 3543300"/>
              <a:gd name="connsiteY12" fmla="*/ 311727 h 2452255"/>
              <a:gd name="connsiteX13" fmla="*/ 488373 w 3543300"/>
              <a:gd name="connsiteY13" fmla="*/ 332509 h 2452255"/>
              <a:gd name="connsiteX14" fmla="*/ 426028 w 3543300"/>
              <a:gd name="connsiteY14" fmla="*/ 353291 h 2452255"/>
              <a:gd name="connsiteX15" fmla="*/ 394855 w 3543300"/>
              <a:gd name="connsiteY15" fmla="*/ 363682 h 2452255"/>
              <a:gd name="connsiteX16" fmla="*/ 311728 w 3543300"/>
              <a:gd name="connsiteY16" fmla="*/ 405245 h 2452255"/>
              <a:gd name="connsiteX17" fmla="*/ 280555 w 3543300"/>
              <a:gd name="connsiteY17" fmla="*/ 426027 h 2452255"/>
              <a:gd name="connsiteX18" fmla="*/ 207819 w 3543300"/>
              <a:gd name="connsiteY18" fmla="*/ 457200 h 2452255"/>
              <a:gd name="connsiteX19" fmla="*/ 135082 w 3543300"/>
              <a:gd name="connsiteY19" fmla="*/ 540327 h 2452255"/>
              <a:gd name="connsiteX20" fmla="*/ 103910 w 3543300"/>
              <a:gd name="connsiteY20" fmla="*/ 561109 h 2452255"/>
              <a:gd name="connsiteX21" fmla="*/ 62346 w 3543300"/>
              <a:gd name="connsiteY21" fmla="*/ 623455 h 2452255"/>
              <a:gd name="connsiteX22" fmla="*/ 20782 w 3543300"/>
              <a:gd name="connsiteY22" fmla="*/ 696191 h 2452255"/>
              <a:gd name="connsiteX23" fmla="*/ 0 w 3543300"/>
              <a:gd name="connsiteY23" fmla="*/ 779318 h 2452255"/>
              <a:gd name="connsiteX24" fmla="*/ 10391 w 3543300"/>
              <a:gd name="connsiteY24" fmla="*/ 914400 h 2452255"/>
              <a:gd name="connsiteX25" fmla="*/ 41564 w 3543300"/>
              <a:gd name="connsiteY25" fmla="*/ 955964 h 2452255"/>
              <a:gd name="connsiteX26" fmla="*/ 114300 w 3543300"/>
              <a:gd name="connsiteY26" fmla="*/ 1049482 h 2452255"/>
              <a:gd name="connsiteX27" fmla="*/ 207819 w 3543300"/>
              <a:gd name="connsiteY27" fmla="*/ 1091045 h 2452255"/>
              <a:gd name="connsiteX28" fmla="*/ 280555 w 3543300"/>
              <a:gd name="connsiteY28" fmla="*/ 1111827 h 2452255"/>
              <a:gd name="connsiteX29" fmla="*/ 384464 w 3543300"/>
              <a:gd name="connsiteY29" fmla="*/ 1122218 h 2452255"/>
              <a:gd name="connsiteX30" fmla="*/ 477982 w 3543300"/>
              <a:gd name="connsiteY30" fmla="*/ 1194955 h 2452255"/>
              <a:gd name="connsiteX31" fmla="*/ 519546 w 3543300"/>
              <a:gd name="connsiteY31" fmla="*/ 1278082 h 2452255"/>
              <a:gd name="connsiteX32" fmla="*/ 509155 w 3543300"/>
              <a:gd name="connsiteY32" fmla="*/ 1506682 h 2452255"/>
              <a:gd name="connsiteX33" fmla="*/ 467591 w 3543300"/>
              <a:gd name="connsiteY33" fmla="*/ 1620982 h 2452255"/>
              <a:gd name="connsiteX34" fmla="*/ 446810 w 3543300"/>
              <a:gd name="connsiteY34" fmla="*/ 1662545 h 2452255"/>
              <a:gd name="connsiteX35" fmla="*/ 415637 w 3543300"/>
              <a:gd name="connsiteY35" fmla="*/ 1704109 h 2452255"/>
              <a:gd name="connsiteX36" fmla="*/ 363682 w 3543300"/>
              <a:gd name="connsiteY36" fmla="*/ 1787236 h 2452255"/>
              <a:gd name="connsiteX37" fmla="*/ 332510 w 3543300"/>
              <a:gd name="connsiteY37" fmla="*/ 1849582 h 2452255"/>
              <a:gd name="connsiteX38" fmla="*/ 322119 w 3543300"/>
              <a:gd name="connsiteY38" fmla="*/ 1880755 h 2452255"/>
              <a:gd name="connsiteX39" fmla="*/ 280555 w 3543300"/>
              <a:gd name="connsiteY39" fmla="*/ 1953491 h 2452255"/>
              <a:gd name="connsiteX40" fmla="*/ 270164 w 3543300"/>
              <a:gd name="connsiteY40" fmla="*/ 2047009 h 2452255"/>
              <a:gd name="connsiteX41" fmla="*/ 280555 w 3543300"/>
              <a:gd name="connsiteY41" fmla="*/ 2150918 h 2452255"/>
              <a:gd name="connsiteX42" fmla="*/ 322119 w 3543300"/>
              <a:gd name="connsiteY42" fmla="*/ 2244436 h 2452255"/>
              <a:gd name="connsiteX43" fmla="*/ 363682 w 3543300"/>
              <a:gd name="connsiteY43" fmla="*/ 2265218 h 2452255"/>
              <a:gd name="connsiteX44" fmla="*/ 394855 w 3543300"/>
              <a:gd name="connsiteY44" fmla="*/ 2286000 h 2452255"/>
              <a:gd name="connsiteX45" fmla="*/ 426028 w 3543300"/>
              <a:gd name="connsiteY45" fmla="*/ 2296391 h 2452255"/>
              <a:gd name="connsiteX46" fmla="*/ 529937 w 3543300"/>
              <a:gd name="connsiteY46" fmla="*/ 2317173 h 2452255"/>
              <a:gd name="connsiteX47" fmla="*/ 561110 w 3543300"/>
              <a:gd name="connsiteY47" fmla="*/ 2327564 h 2452255"/>
              <a:gd name="connsiteX48" fmla="*/ 758537 w 3543300"/>
              <a:gd name="connsiteY48" fmla="*/ 2317173 h 2452255"/>
              <a:gd name="connsiteX49" fmla="*/ 800100 w 3543300"/>
              <a:gd name="connsiteY49" fmla="*/ 2296391 h 2452255"/>
              <a:gd name="connsiteX50" fmla="*/ 831273 w 3543300"/>
              <a:gd name="connsiteY50" fmla="*/ 2286000 h 2452255"/>
              <a:gd name="connsiteX51" fmla="*/ 862446 w 3543300"/>
              <a:gd name="connsiteY51" fmla="*/ 2223655 h 2452255"/>
              <a:gd name="connsiteX52" fmla="*/ 904010 w 3543300"/>
              <a:gd name="connsiteY52" fmla="*/ 2171700 h 2452255"/>
              <a:gd name="connsiteX53" fmla="*/ 914400 w 3543300"/>
              <a:gd name="connsiteY53" fmla="*/ 2109355 h 2452255"/>
              <a:gd name="connsiteX54" fmla="*/ 924791 w 3543300"/>
              <a:gd name="connsiteY54" fmla="*/ 2078182 h 2452255"/>
              <a:gd name="connsiteX55" fmla="*/ 935182 w 3543300"/>
              <a:gd name="connsiteY55" fmla="*/ 2036618 h 2452255"/>
              <a:gd name="connsiteX56" fmla="*/ 955964 w 3543300"/>
              <a:gd name="connsiteY56" fmla="*/ 2005445 h 2452255"/>
              <a:gd name="connsiteX57" fmla="*/ 966355 w 3543300"/>
              <a:gd name="connsiteY57" fmla="*/ 1932709 h 2452255"/>
              <a:gd name="connsiteX58" fmla="*/ 976746 w 3543300"/>
              <a:gd name="connsiteY58" fmla="*/ 1901536 h 2452255"/>
              <a:gd name="connsiteX59" fmla="*/ 987137 w 3543300"/>
              <a:gd name="connsiteY59" fmla="*/ 1839191 h 2452255"/>
              <a:gd name="connsiteX60" fmla="*/ 1018310 w 3543300"/>
              <a:gd name="connsiteY60" fmla="*/ 1683327 h 2452255"/>
              <a:gd name="connsiteX61" fmla="*/ 1028700 w 3543300"/>
              <a:gd name="connsiteY61" fmla="*/ 1631373 h 2452255"/>
              <a:gd name="connsiteX62" fmla="*/ 1049482 w 3543300"/>
              <a:gd name="connsiteY62" fmla="*/ 1600200 h 2452255"/>
              <a:gd name="connsiteX63" fmla="*/ 1080655 w 3543300"/>
              <a:gd name="connsiteY63" fmla="*/ 1537855 h 2452255"/>
              <a:gd name="connsiteX64" fmla="*/ 1111828 w 3543300"/>
              <a:gd name="connsiteY64" fmla="*/ 1517073 h 2452255"/>
              <a:gd name="connsiteX65" fmla="*/ 1174173 w 3543300"/>
              <a:gd name="connsiteY65" fmla="*/ 1475509 h 2452255"/>
              <a:gd name="connsiteX66" fmla="*/ 1267691 w 3543300"/>
              <a:gd name="connsiteY66" fmla="*/ 1517073 h 2452255"/>
              <a:gd name="connsiteX67" fmla="*/ 1350819 w 3543300"/>
              <a:gd name="connsiteY67" fmla="*/ 1620982 h 2452255"/>
              <a:gd name="connsiteX68" fmla="*/ 1371600 w 3543300"/>
              <a:gd name="connsiteY68" fmla="*/ 1662545 h 2452255"/>
              <a:gd name="connsiteX69" fmla="*/ 1402773 w 3543300"/>
              <a:gd name="connsiteY69" fmla="*/ 1704109 h 2452255"/>
              <a:gd name="connsiteX70" fmla="*/ 1444337 w 3543300"/>
              <a:gd name="connsiteY70" fmla="*/ 1745673 h 2452255"/>
              <a:gd name="connsiteX71" fmla="*/ 1485900 w 3543300"/>
              <a:gd name="connsiteY71" fmla="*/ 1828800 h 2452255"/>
              <a:gd name="connsiteX72" fmla="*/ 1517073 w 3543300"/>
              <a:gd name="connsiteY72" fmla="*/ 1870364 h 2452255"/>
              <a:gd name="connsiteX73" fmla="*/ 1527464 w 3543300"/>
              <a:gd name="connsiteY73" fmla="*/ 1932709 h 2452255"/>
              <a:gd name="connsiteX74" fmla="*/ 1558637 w 3543300"/>
              <a:gd name="connsiteY74" fmla="*/ 2026227 h 2452255"/>
              <a:gd name="connsiteX75" fmla="*/ 1569028 w 3543300"/>
              <a:gd name="connsiteY75" fmla="*/ 2057400 h 2452255"/>
              <a:gd name="connsiteX76" fmla="*/ 1589810 w 3543300"/>
              <a:gd name="connsiteY76" fmla="*/ 2150918 h 2452255"/>
              <a:gd name="connsiteX77" fmla="*/ 1620982 w 3543300"/>
              <a:gd name="connsiteY77" fmla="*/ 2202873 h 2452255"/>
              <a:gd name="connsiteX78" fmla="*/ 1631373 w 3543300"/>
              <a:gd name="connsiteY78" fmla="*/ 2265218 h 2452255"/>
              <a:gd name="connsiteX79" fmla="*/ 1693719 w 3543300"/>
              <a:gd name="connsiteY79" fmla="*/ 2348345 h 2452255"/>
              <a:gd name="connsiteX80" fmla="*/ 1714500 w 3543300"/>
              <a:gd name="connsiteY80" fmla="*/ 2379518 h 2452255"/>
              <a:gd name="connsiteX81" fmla="*/ 1745673 w 3543300"/>
              <a:gd name="connsiteY81" fmla="*/ 2410691 h 2452255"/>
              <a:gd name="connsiteX82" fmla="*/ 1787237 w 3543300"/>
              <a:gd name="connsiteY82" fmla="*/ 2421082 h 2452255"/>
              <a:gd name="connsiteX83" fmla="*/ 1849582 w 3543300"/>
              <a:gd name="connsiteY83" fmla="*/ 2441864 h 2452255"/>
              <a:gd name="connsiteX84" fmla="*/ 1880755 w 3543300"/>
              <a:gd name="connsiteY84" fmla="*/ 2452255 h 2452255"/>
              <a:gd name="connsiteX85" fmla="*/ 1932710 w 3543300"/>
              <a:gd name="connsiteY85" fmla="*/ 2441864 h 2452255"/>
              <a:gd name="connsiteX86" fmla="*/ 2015837 w 3543300"/>
              <a:gd name="connsiteY86" fmla="*/ 2337955 h 2452255"/>
              <a:gd name="connsiteX87" fmla="*/ 2088573 w 3543300"/>
              <a:gd name="connsiteY87" fmla="*/ 2119745 h 2452255"/>
              <a:gd name="connsiteX88" fmla="*/ 2119746 w 3543300"/>
              <a:gd name="connsiteY88" fmla="*/ 2067791 h 2452255"/>
              <a:gd name="connsiteX89" fmla="*/ 2130137 w 3543300"/>
              <a:gd name="connsiteY89" fmla="*/ 2036618 h 2452255"/>
              <a:gd name="connsiteX90" fmla="*/ 2223655 w 3543300"/>
              <a:gd name="connsiteY90" fmla="*/ 1922318 h 2452255"/>
              <a:gd name="connsiteX91" fmla="*/ 2275610 w 3543300"/>
              <a:gd name="connsiteY91" fmla="*/ 1880755 h 2452255"/>
              <a:gd name="connsiteX92" fmla="*/ 2358737 w 3543300"/>
              <a:gd name="connsiteY92" fmla="*/ 1839191 h 2452255"/>
              <a:gd name="connsiteX93" fmla="*/ 2545773 w 3543300"/>
              <a:gd name="connsiteY93" fmla="*/ 1797627 h 2452255"/>
              <a:gd name="connsiteX94" fmla="*/ 2649682 w 3543300"/>
              <a:gd name="connsiteY94" fmla="*/ 1849582 h 2452255"/>
              <a:gd name="connsiteX95" fmla="*/ 2784764 w 3543300"/>
              <a:gd name="connsiteY95" fmla="*/ 2119745 h 2452255"/>
              <a:gd name="connsiteX96" fmla="*/ 2826328 w 3543300"/>
              <a:gd name="connsiteY96" fmla="*/ 2171700 h 2452255"/>
              <a:gd name="connsiteX97" fmla="*/ 2847110 w 3543300"/>
              <a:gd name="connsiteY97" fmla="*/ 2202873 h 2452255"/>
              <a:gd name="connsiteX98" fmla="*/ 2909455 w 3543300"/>
              <a:gd name="connsiteY98" fmla="*/ 2223655 h 2452255"/>
              <a:gd name="connsiteX99" fmla="*/ 2961410 w 3543300"/>
              <a:gd name="connsiteY99" fmla="*/ 2244436 h 2452255"/>
              <a:gd name="connsiteX100" fmla="*/ 3148446 w 3543300"/>
              <a:gd name="connsiteY100" fmla="*/ 2202873 h 2452255"/>
              <a:gd name="connsiteX101" fmla="*/ 3190010 w 3543300"/>
              <a:gd name="connsiteY101" fmla="*/ 2150918 h 2452255"/>
              <a:gd name="connsiteX102" fmla="*/ 3210791 w 3543300"/>
              <a:gd name="connsiteY102" fmla="*/ 2098964 h 2452255"/>
              <a:gd name="connsiteX103" fmla="*/ 3241964 w 3543300"/>
              <a:gd name="connsiteY103" fmla="*/ 2036618 h 2452255"/>
              <a:gd name="connsiteX104" fmla="*/ 3283528 w 3543300"/>
              <a:gd name="connsiteY104" fmla="*/ 1911927 h 2452255"/>
              <a:gd name="connsiteX105" fmla="*/ 3293919 w 3543300"/>
              <a:gd name="connsiteY105" fmla="*/ 1839191 h 2452255"/>
              <a:gd name="connsiteX106" fmla="*/ 3304310 w 3543300"/>
              <a:gd name="connsiteY106" fmla="*/ 1797627 h 2452255"/>
              <a:gd name="connsiteX107" fmla="*/ 3293919 w 3543300"/>
              <a:gd name="connsiteY107" fmla="*/ 1569027 h 2452255"/>
              <a:gd name="connsiteX108" fmla="*/ 3273137 w 3543300"/>
              <a:gd name="connsiteY108" fmla="*/ 1454727 h 2452255"/>
              <a:gd name="connsiteX109" fmla="*/ 3252355 w 3543300"/>
              <a:gd name="connsiteY109" fmla="*/ 1423555 h 2452255"/>
              <a:gd name="connsiteX110" fmla="*/ 3148446 w 3543300"/>
              <a:gd name="connsiteY110" fmla="*/ 1371600 h 2452255"/>
              <a:gd name="connsiteX111" fmla="*/ 3044537 w 3543300"/>
              <a:gd name="connsiteY111" fmla="*/ 1330036 h 2452255"/>
              <a:gd name="connsiteX112" fmla="*/ 2909455 w 3543300"/>
              <a:gd name="connsiteY112" fmla="*/ 1309255 h 2452255"/>
              <a:gd name="connsiteX113" fmla="*/ 2857500 w 3543300"/>
              <a:gd name="connsiteY113" fmla="*/ 1288473 h 2452255"/>
              <a:gd name="connsiteX114" fmla="*/ 2763982 w 3543300"/>
              <a:gd name="connsiteY114" fmla="*/ 1267691 h 2452255"/>
              <a:gd name="connsiteX115" fmla="*/ 2691246 w 3543300"/>
              <a:gd name="connsiteY115" fmla="*/ 1226127 h 2452255"/>
              <a:gd name="connsiteX116" fmla="*/ 2649682 w 3543300"/>
              <a:gd name="connsiteY116" fmla="*/ 1215736 h 2452255"/>
              <a:gd name="connsiteX117" fmla="*/ 2618510 w 3543300"/>
              <a:gd name="connsiteY117" fmla="*/ 1174173 h 2452255"/>
              <a:gd name="connsiteX118" fmla="*/ 2597728 w 3543300"/>
              <a:gd name="connsiteY118" fmla="*/ 1143000 h 2452255"/>
              <a:gd name="connsiteX119" fmla="*/ 2608119 w 3543300"/>
              <a:gd name="connsiteY119" fmla="*/ 1039091 h 2452255"/>
              <a:gd name="connsiteX120" fmla="*/ 2639291 w 3543300"/>
              <a:gd name="connsiteY120" fmla="*/ 1007918 h 2452255"/>
              <a:gd name="connsiteX121" fmla="*/ 2691246 w 3543300"/>
              <a:gd name="connsiteY121" fmla="*/ 966355 h 2452255"/>
              <a:gd name="connsiteX122" fmla="*/ 2795155 w 3543300"/>
              <a:gd name="connsiteY122" fmla="*/ 935182 h 2452255"/>
              <a:gd name="connsiteX123" fmla="*/ 3002973 w 3543300"/>
              <a:gd name="connsiteY123" fmla="*/ 966355 h 2452255"/>
              <a:gd name="connsiteX124" fmla="*/ 3044537 w 3543300"/>
              <a:gd name="connsiteY124" fmla="*/ 987136 h 2452255"/>
              <a:gd name="connsiteX125" fmla="*/ 3096491 w 3543300"/>
              <a:gd name="connsiteY125" fmla="*/ 1007918 h 2452255"/>
              <a:gd name="connsiteX126" fmla="*/ 3148446 w 3543300"/>
              <a:gd name="connsiteY126" fmla="*/ 1039091 h 2452255"/>
              <a:gd name="connsiteX127" fmla="*/ 3210791 w 3543300"/>
              <a:gd name="connsiteY127" fmla="*/ 1059873 h 2452255"/>
              <a:gd name="connsiteX128" fmla="*/ 3252355 w 3543300"/>
              <a:gd name="connsiteY128" fmla="*/ 1091045 h 2452255"/>
              <a:gd name="connsiteX129" fmla="*/ 3314700 w 3543300"/>
              <a:gd name="connsiteY129" fmla="*/ 1111827 h 2452255"/>
              <a:gd name="connsiteX130" fmla="*/ 3366655 w 3543300"/>
              <a:gd name="connsiteY130" fmla="*/ 1132609 h 2452255"/>
              <a:gd name="connsiteX131" fmla="*/ 3480955 w 3543300"/>
              <a:gd name="connsiteY131" fmla="*/ 1122218 h 2452255"/>
              <a:gd name="connsiteX132" fmla="*/ 3512128 w 3543300"/>
              <a:gd name="connsiteY132" fmla="*/ 1111827 h 2452255"/>
              <a:gd name="connsiteX133" fmla="*/ 3543300 w 3543300"/>
              <a:gd name="connsiteY133" fmla="*/ 1059873 h 2452255"/>
              <a:gd name="connsiteX134" fmla="*/ 3532910 w 3543300"/>
              <a:gd name="connsiteY134" fmla="*/ 872836 h 2452255"/>
              <a:gd name="connsiteX135" fmla="*/ 3522519 w 3543300"/>
              <a:gd name="connsiteY135" fmla="*/ 831273 h 2452255"/>
              <a:gd name="connsiteX136" fmla="*/ 3512128 w 3543300"/>
              <a:gd name="connsiteY136" fmla="*/ 727364 h 2452255"/>
              <a:gd name="connsiteX137" fmla="*/ 3408219 w 3543300"/>
              <a:gd name="connsiteY137" fmla="*/ 581891 h 2452255"/>
              <a:gd name="connsiteX138" fmla="*/ 3356264 w 3543300"/>
              <a:gd name="connsiteY138" fmla="*/ 457200 h 2452255"/>
              <a:gd name="connsiteX139" fmla="*/ 3335482 w 3543300"/>
              <a:gd name="connsiteY139" fmla="*/ 405245 h 2452255"/>
              <a:gd name="connsiteX140" fmla="*/ 3283528 w 3543300"/>
              <a:gd name="connsiteY140" fmla="*/ 342900 h 2452255"/>
              <a:gd name="connsiteX141" fmla="*/ 3241964 w 3543300"/>
              <a:gd name="connsiteY141" fmla="*/ 228600 h 2452255"/>
              <a:gd name="connsiteX142" fmla="*/ 3169228 w 3543300"/>
              <a:gd name="connsiteY142" fmla="*/ 197427 h 2452255"/>
              <a:gd name="connsiteX143" fmla="*/ 2971800 w 3543300"/>
              <a:gd name="connsiteY143" fmla="*/ 166255 h 2452255"/>
              <a:gd name="connsiteX144" fmla="*/ 2763982 w 3543300"/>
              <a:gd name="connsiteY144" fmla="*/ 187036 h 2452255"/>
              <a:gd name="connsiteX145" fmla="*/ 2691246 w 3543300"/>
              <a:gd name="connsiteY145" fmla="*/ 238991 h 2452255"/>
              <a:gd name="connsiteX146" fmla="*/ 2473037 w 3543300"/>
              <a:gd name="connsiteY146" fmla="*/ 384464 h 2452255"/>
              <a:gd name="connsiteX147" fmla="*/ 2369128 w 3543300"/>
              <a:gd name="connsiteY147" fmla="*/ 477982 h 2452255"/>
              <a:gd name="connsiteX148" fmla="*/ 2337955 w 3543300"/>
              <a:gd name="connsiteY148" fmla="*/ 561109 h 2452255"/>
              <a:gd name="connsiteX149" fmla="*/ 2306782 w 3543300"/>
              <a:gd name="connsiteY149" fmla="*/ 685800 h 2452255"/>
              <a:gd name="connsiteX150" fmla="*/ 2296391 w 3543300"/>
              <a:gd name="connsiteY150" fmla="*/ 758536 h 2452255"/>
              <a:gd name="connsiteX151" fmla="*/ 2254828 w 3543300"/>
              <a:gd name="connsiteY151" fmla="*/ 883227 h 2452255"/>
              <a:gd name="connsiteX152" fmla="*/ 2161310 w 3543300"/>
              <a:gd name="connsiteY152" fmla="*/ 914400 h 2452255"/>
              <a:gd name="connsiteX153" fmla="*/ 1974273 w 3543300"/>
              <a:gd name="connsiteY153" fmla="*/ 841664 h 2452255"/>
              <a:gd name="connsiteX154" fmla="*/ 1839191 w 3543300"/>
              <a:gd name="connsiteY154" fmla="*/ 789709 h 2452255"/>
              <a:gd name="connsiteX155" fmla="*/ 1776846 w 3543300"/>
              <a:gd name="connsiteY155" fmla="*/ 737755 h 2452255"/>
              <a:gd name="connsiteX156" fmla="*/ 1672937 w 3543300"/>
              <a:gd name="connsiteY156" fmla="*/ 665018 h 2452255"/>
              <a:gd name="connsiteX157" fmla="*/ 1641764 w 3543300"/>
              <a:gd name="connsiteY157" fmla="*/ 613064 h 2452255"/>
              <a:gd name="connsiteX158" fmla="*/ 1589810 w 3543300"/>
              <a:gd name="connsiteY158" fmla="*/ 550718 h 2452255"/>
              <a:gd name="connsiteX159" fmla="*/ 1558637 w 3543300"/>
              <a:gd name="connsiteY159" fmla="*/ 446809 h 2452255"/>
              <a:gd name="connsiteX160" fmla="*/ 1537855 w 3543300"/>
              <a:gd name="connsiteY160" fmla="*/ 394855 h 2452255"/>
              <a:gd name="connsiteX161" fmla="*/ 1506682 w 3543300"/>
              <a:gd name="connsiteY161" fmla="*/ 249382 h 2452255"/>
              <a:gd name="connsiteX162" fmla="*/ 1485900 w 3543300"/>
              <a:gd name="connsiteY162" fmla="*/ 176645 h 2452255"/>
              <a:gd name="connsiteX163" fmla="*/ 1454728 w 3543300"/>
              <a:gd name="connsiteY163" fmla="*/ 145473 h 2452255"/>
              <a:gd name="connsiteX164" fmla="*/ 1361210 w 3543300"/>
              <a:gd name="connsiteY164" fmla="*/ 103909 h 2452255"/>
              <a:gd name="connsiteX165" fmla="*/ 1215737 w 3543300"/>
              <a:gd name="connsiteY165" fmla="*/ 114300 h 2452255"/>
              <a:gd name="connsiteX166" fmla="*/ 1184564 w 3543300"/>
              <a:gd name="connsiteY166" fmla="*/ 124691 h 2452255"/>
              <a:gd name="connsiteX167" fmla="*/ 1143000 w 3543300"/>
              <a:gd name="connsiteY167" fmla="*/ 155864 h 2452255"/>
              <a:gd name="connsiteX168" fmla="*/ 976746 w 3543300"/>
              <a:gd name="connsiteY168" fmla="*/ 238991 h 2452255"/>
              <a:gd name="connsiteX169" fmla="*/ 914400 w 3543300"/>
              <a:gd name="connsiteY169" fmla="*/ 342900 h 2452255"/>
              <a:gd name="connsiteX170" fmla="*/ 883228 w 3543300"/>
              <a:gd name="connsiteY170" fmla="*/ 384464 h 2452255"/>
              <a:gd name="connsiteX171" fmla="*/ 862446 w 3543300"/>
              <a:gd name="connsiteY171" fmla="*/ 415636 h 2452255"/>
              <a:gd name="connsiteX172" fmla="*/ 810491 w 3543300"/>
              <a:gd name="connsiteY172" fmla="*/ 488373 h 2452255"/>
              <a:gd name="connsiteX173" fmla="*/ 779319 w 3543300"/>
              <a:gd name="connsiteY173" fmla="*/ 602673 h 2452255"/>
              <a:gd name="connsiteX174" fmla="*/ 737755 w 3543300"/>
              <a:gd name="connsiteY174" fmla="*/ 665018 h 2452255"/>
              <a:gd name="connsiteX175" fmla="*/ 716973 w 3543300"/>
              <a:gd name="connsiteY175" fmla="*/ 706582 h 2452255"/>
              <a:gd name="connsiteX176" fmla="*/ 696191 w 3543300"/>
              <a:gd name="connsiteY176" fmla="*/ 737755 h 2452255"/>
              <a:gd name="connsiteX177" fmla="*/ 675410 w 3543300"/>
              <a:gd name="connsiteY177" fmla="*/ 800100 h 2452255"/>
              <a:gd name="connsiteX178" fmla="*/ 862446 w 3543300"/>
              <a:gd name="connsiteY178" fmla="*/ 997527 h 2452255"/>
              <a:gd name="connsiteX179" fmla="*/ 997528 w 3543300"/>
              <a:gd name="connsiteY179" fmla="*/ 1070264 h 2452255"/>
              <a:gd name="connsiteX180" fmla="*/ 1257300 w 3543300"/>
              <a:gd name="connsiteY180" fmla="*/ 1163782 h 2452255"/>
              <a:gd name="connsiteX181" fmla="*/ 1309255 w 3543300"/>
              <a:gd name="connsiteY181" fmla="*/ 1174173 h 2452255"/>
              <a:gd name="connsiteX182" fmla="*/ 1361210 w 3543300"/>
              <a:gd name="connsiteY182" fmla="*/ 1194955 h 2452255"/>
              <a:gd name="connsiteX183" fmla="*/ 1392382 w 3543300"/>
              <a:gd name="connsiteY183" fmla="*/ 1205345 h 2452255"/>
              <a:gd name="connsiteX184" fmla="*/ 1413164 w 3543300"/>
              <a:gd name="connsiteY184" fmla="*/ 1298864 h 2452255"/>
              <a:gd name="connsiteX185" fmla="*/ 1423555 w 3543300"/>
              <a:gd name="connsiteY185" fmla="*/ 1330036 h 2452255"/>
              <a:gd name="connsiteX186" fmla="*/ 1392382 w 3543300"/>
              <a:gd name="connsiteY186" fmla="*/ 1413164 h 2452255"/>
              <a:gd name="connsiteX187" fmla="*/ 1350819 w 3543300"/>
              <a:gd name="connsiteY187" fmla="*/ 1433945 h 2452255"/>
              <a:gd name="connsiteX188" fmla="*/ 1257300 w 3543300"/>
              <a:gd name="connsiteY188" fmla="*/ 1454727 h 2452255"/>
              <a:gd name="connsiteX189" fmla="*/ 716973 w 3543300"/>
              <a:gd name="connsiteY189" fmla="*/ 1465118 h 2452255"/>
              <a:gd name="connsiteX190" fmla="*/ 644237 w 3543300"/>
              <a:gd name="connsiteY190" fmla="*/ 1569027 h 2452255"/>
              <a:gd name="connsiteX191" fmla="*/ 633846 w 3543300"/>
              <a:gd name="connsiteY191" fmla="*/ 1610591 h 2452255"/>
              <a:gd name="connsiteX192" fmla="*/ 613064 w 3543300"/>
              <a:gd name="connsiteY192" fmla="*/ 1652155 h 2452255"/>
              <a:gd name="connsiteX193" fmla="*/ 623455 w 3543300"/>
              <a:gd name="connsiteY193" fmla="*/ 1828800 h 2452255"/>
              <a:gd name="connsiteX194" fmla="*/ 716973 w 3543300"/>
              <a:gd name="connsiteY194" fmla="*/ 1922318 h 2452255"/>
              <a:gd name="connsiteX195" fmla="*/ 758537 w 3543300"/>
              <a:gd name="connsiteY195" fmla="*/ 1953491 h 2452255"/>
              <a:gd name="connsiteX196" fmla="*/ 904010 w 3543300"/>
              <a:gd name="connsiteY196" fmla="*/ 1963882 h 2452255"/>
              <a:gd name="connsiteX197" fmla="*/ 1018310 w 3543300"/>
              <a:gd name="connsiteY197" fmla="*/ 2005445 h 2452255"/>
              <a:gd name="connsiteX198" fmla="*/ 1080655 w 3543300"/>
              <a:gd name="connsiteY198" fmla="*/ 2015836 h 2452255"/>
              <a:gd name="connsiteX199" fmla="*/ 1246910 w 3543300"/>
              <a:gd name="connsiteY199" fmla="*/ 2047009 h 2452255"/>
              <a:gd name="connsiteX200" fmla="*/ 1569028 w 3543300"/>
              <a:gd name="connsiteY200" fmla="*/ 2015836 h 2452255"/>
              <a:gd name="connsiteX201" fmla="*/ 1662546 w 3543300"/>
              <a:gd name="connsiteY201" fmla="*/ 1963882 h 2452255"/>
              <a:gd name="connsiteX202" fmla="*/ 1756064 w 3543300"/>
              <a:gd name="connsiteY202" fmla="*/ 1891145 h 2452255"/>
              <a:gd name="connsiteX203" fmla="*/ 1787237 w 3543300"/>
              <a:gd name="connsiteY203" fmla="*/ 1849582 h 2452255"/>
              <a:gd name="connsiteX204" fmla="*/ 1891146 w 3543300"/>
              <a:gd name="connsiteY204" fmla="*/ 1652155 h 2452255"/>
              <a:gd name="connsiteX205" fmla="*/ 1932710 w 3543300"/>
              <a:gd name="connsiteY205" fmla="*/ 1569027 h 2452255"/>
              <a:gd name="connsiteX206" fmla="*/ 2005446 w 3543300"/>
              <a:gd name="connsiteY206" fmla="*/ 1413164 h 2452255"/>
              <a:gd name="connsiteX207" fmla="*/ 2026228 w 3543300"/>
              <a:gd name="connsiteY207" fmla="*/ 1309255 h 2452255"/>
              <a:gd name="connsiteX208" fmla="*/ 2047010 w 3543300"/>
              <a:gd name="connsiteY208" fmla="*/ 1278082 h 2452255"/>
              <a:gd name="connsiteX209" fmla="*/ 2067791 w 3543300"/>
              <a:gd name="connsiteY209" fmla="*/ 1122218 h 2452255"/>
              <a:gd name="connsiteX210" fmla="*/ 2098964 w 3543300"/>
              <a:gd name="connsiteY210" fmla="*/ 1049482 h 2452255"/>
              <a:gd name="connsiteX211" fmla="*/ 2130137 w 3543300"/>
              <a:gd name="connsiteY211" fmla="*/ 1039091 h 2452255"/>
              <a:gd name="connsiteX212" fmla="*/ 2400300 w 3543300"/>
              <a:gd name="connsiteY212" fmla="*/ 1059873 h 2452255"/>
              <a:gd name="connsiteX213" fmla="*/ 2597728 w 3543300"/>
              <a:gd name="connsiteY213" fmla="*/ 1205345 h 2452255"/>
              <a:gd name="connsiteX214" fmla="*/ 2732810 w 3543300"/>
              <a:gd name="connsiteY214" fmla="*/ 1381991 h 2452255"/>
              <a:gd name="connsiteX215" fmla="*/ 2784764 w 3543300"/>
              <a:gd name="connsiteY215" fmla="*/ 1454727 h 2452255"/>
              <a:gd name="connsiteX216" fmla="*/ 2836719 w 3543300"/>
              <a:gd name="connsiteY216" fmla="*/ 1548245 h 2452255"/>
              <a:gd name="connsiteX217" fmla="*/ 2847110 w 3543300"/>
              <a:gd name="connsiteY217" fmla="*/ 1589809 h 2452255"/>
              <a:gd name="connsiteX218" fmla="*/ 2867891 w 3543300"/>
              <a:gd name="connsiteY218" fmla="*/ 1652155 h 2452255"/>
              <a:gd name="connsiteX219" fmla="*/ 2878282 w 3543300"/>
              <a:gd name="connsiteY219" fmla="*/ 1704109 h 2452255"/>
              <a:gd name="connsiteX220" fmla="*/ 2888673 w 3543300"/>
              <a:gd name="connsiteY220" fmla="*/ 1932709 h 2452255"/>
              <a:gd name="connsiteX221" fmla="*/ 3002973 w 3543300"/>
              <a:gd name="connsiteY221" fmla="*/ 1922318 h 2452255"/>
              <a:gd name="connsiteX222" fmla="*/ 3096491 w 3543300"/>
              <a:gd name="connsiteY222" fmla="*/ 1891145 h 2452255"/>
              <a:gd name="connsiteX223" fmla="*/ 3169228 w 3543300"/>
              <a:gd name="connsiteY223" fmla="*/ 1870364 h 2452255"/>
              <a:gd name="connsiteX224" fmla="*/ 3221182 w 3543300"/>
              <a:gd name="connsiteY224" fmla="*/ 1828800 h 2452255"/>
              <a:gd name="connsiteX225" fmla="*/ 3293919 w 3543300"/>
              <a:gd name="connsiteY225" fmla="*/ 1776845 h 2452255"/>
              <a:gd name="connsiteX226" fmla="*/ 3356264 w 3543300"/>
              <a:gd name="connsiteY226" fmla="*/ 1693718 h 2452255"/>
              <a:gd name="connsiteX227" fmla="*/ 3397828 w 3543300"/>
              <a:gd name="connsiteY227" fmla="*/ 1600200 h 2452255"/>
              <a:gd name="connsiteX228" fmla="*/ 3418610 w 3543300"/>
              <a:gd name="connsiteY228" fmla="*/ 1569027 h 2452255"/>
              <a:gd name="connsiteX229" fmla="*/ 3429000 w 3543300"/>
              <a:gd name="connsiteY229" fmla="*/ 1517073 h 2452255"/>
              <a:gd name="connsiteX230" fmla="*/ 3449782 w 3543300"/>
              <a:gd name="connsiteY230" fmla="*/ 1475509 h 2452255"/>
              <a:gd name="connsiteX231" fmla="*/ 3366655 w 3543300"/>
              <a:gd name="connsiteY231" fmla="*/ 1205345 h 2452255"/>
              <a:gd name="connsiteX232" fmla="*/ 3325091 w 3543300"/>
              <a:gd name="connsiteY232" fmla="*/ 1153391 h 2452255"/>
              <a:gd name="connsiteX233" fmla="*/ 3179619 w 3543300"/>
              <a:gd name="connsiteY233" fmla="*/ 1091045 h 2452255"/>
              <a:gd name="connsiteX234" fmla="*/ 3075710 w 3543300"/>
              <a:gd name="connsiteY234" fmla="*/ 1059873 h 2452255"/>
              <a:gd name="connsiteX235" fmla="*/ 2899064 w 3543300"/>
              <a:gd name="connsiteY235" fmla="*/ 1070264 h 2452255"/>
              <a:gd name="connsiteX236" fmla="*/ 2618510 w 3543300"/>
              <a:gd name="connsiteY236" fmla="*/ 1215736 h 2452255"/>
              <a:gd name="connsiteX237" fmla="*/ 2473037 w 3543300"/>
              <a:gd name="connsiteY237" fmla="*/ 1236518 h 2452255"/>
              <a:gd name="connsiteX238" fmla="*/ 2389910 w 3543300"/>
              <a:gd name="connsiteY238" fmla="*/ 1226127 h 2452255"/>
              <a:gd name="connsiteX239" fmla="*/ 2337955 w 3543300"/>
              <a:gd name="connsiteY239" fmla="*/ 1194955 h 2452255"/>
              <a:gd name="connsiteX240" fmla="*/ 2192482 w 3543300"/>
              <a:gd name="connsiteY240" fmla="*/ 1059873 h 2452255"/>
              <a:gd name="connsiteX241" fmla="*/ 2047010 w 3543300"/>
              <a:gd name="connsiteY241" fmla="*/ 945573 h 2452255"/>
              <a:gd name="connsiteX242" fmla="*/ 1880755 w 3543300"/>
              <a:gd name="connsiteY242" fmla="*/ 758536 h 2452255"/>
              <a:gd name="connsiteX243" fmla="*/ 1849582 w 3543300"/>
              <a:gd name="connsiteY243" fmla="*/ 696191 h 2452255"/>
              <a:gd name="connsiteX244" fmla="*/ 1787237 w 3543300"/>
              <a:gd name="connsiteY244" fmla="*/ 613064 h 2452255"/>
              <a:gd name="connsiteX245" fmla="*/ 1745673 w 3543300"/>
              <a:gd name="connsiteY245" fmla="*/ 529936 h 2452255"/>
              <a:gd name="connsiteX246" fmla="*/ 1714500 w 3543300"/>
              <a:gd name="connsiteY246" fmla="*/ 467591 h 2452255"/>
              <a:gd name="connsiteX247" fmla="*/ 1704110 w 3543300"/>
              <a:gd name="connsiteY247" fmla="*/ 405245 h 2452255"/>
              <a:gd name="connsiteX248" fmla="*/ 1683328 w 3543300"/>
              <a:gd name="connsiteY248" fmla="*/ 363682 h 2452255"/>
              <a:gd name="connsiteX249" fmla="*/ 1672937 w 3543300"/>
              <a:gd name="connsiteY249" fmla="*/ 322118 h 2452255"/>
              <a:gd name="connsiteX250" fmla="*/ 1683328 w 3543300"/>
              <a:gd name="connsiteY250" fmla="*/ 280555 h 2452255"/>
              <a:gd name="connsiteX251" fmla="*/ 1756064 w 3543300"/>
              <a:gd name="connsiteY251" fmla="*/ 228600 h 2452255"/>
              <a:gd name="connsiteX252" fmla="*/ 1808019 w 3543300"/>
              <a:gd name="connsiteY252" fmla="*/ 218209 h 2452255"/>
              <a:gd name="connsiteX253" fmla="*/ 1870364 w 3543300"/>
              <a:gd name="connsiteY253" fmla="*/ 207818 h 2452255"/>
              <a:gd name="connsiteX254" fmla="*/ 2088573 w 3543300"/>
              <a:gd name="connsiteY254" fmla="*/ 218209 h 2452255"/>
              <a:gd name="connsiteX255" fmla="*/ 2161310 w 3543300"/>
              <a:gd name="connsiteY255" fmla="*/ 259773 h 2452255"/>
              <a:gd name="connsiteX256" fmla="*/ 2223655 w 3543300"/>
              <a:gd name="connsiteY256" fmla="*/ 290945 h 2452255"/>
              <a:gd name="connsiteX257" fmla="*/ 2286000 w 3543300"/>
              <a:gd name="connsiteY257" fmla="*/ 301336 h 2452255"/>
              <a:gd name="connsiteX258" fmla="*/ 2327564 w 3543300"/>
              <a:gd name="connsiteY258" fmla="*/ 311727 h 2452255"/>
              <a:gd name="connsiteX259" fmla="*/ 2389910 w 3543300"/>
              <a:gd name="connsiteY259" fmla="*/ 322118 h 2452255"/>
              <a:gd name="connsiteX260" fmla="*/ 2462646 w 3543300"/>
              <a:gd name="connsiteY260" fmla="*/ 342900 h 2452255"/>
              <a:gd name="connsiteX261" fmla="*/ 2514600 w 3543300"/>
              <a:gd name="connsiteY261" fmla="*/ 384464 h 2452255"/>
              <a:gd name="connsiteX262" fmla="*/ 2556164 w 3543300"/>
              <a:gd name="connsiteY262" fmla="*/ 394855 h 2452255"/>
              <a:gd name="connsiteX263" fmla="*/ 2628900 w 3543300"/>
              <a:gd name="connsiteY263" fmla="*/ 426027 h 2452255"/>
              <a:gd name="connsiteX264" fmla="*/ 2774373 w 3543300"/>
              <a:gd name="connsiteY264" fmla="*/ 498764 h 2452255"/>
              <a:gd name="connsiteX265" fmla="*/ 2815937 w 3543300"/>
              <a:gd name="connsiteY265" fmla="*/ 529936 h 2452255"/>
              <a:gd name="connsiteX266" fmla="*/ 2867891 w 3543300"/>
              <a:gd name="connsiteY266" fmla="*/ 550718 h 2452255"/>
              <a:gd name="connsiteX267" fmla="*/ 2971800 w 3543300"/>
              <a:gd name="connsiteY267" fmla="*/ 581891 h 2452255"/>
              <a:gd name="connsiteX268" fmla="*/ 3023755 w 3543300"/>
              <a:gd name="connsiteY268" fmla="*/ 592282 h 2452255"/>
              <a:gd name="connsiteX269" fmla="*/ 3200400 w 3543300"/>
              <a:gd name="connsiteY269" fmla="*/ 602673 h 2452255"/>
              <a:gd name="connsiteX270" fmla="*/ 3293919 w 3543300"/>
              <a:gd name="connsiteY270" fmla="*/ 696191 h 2452255"/>
              <a:gd name="connsiteX271" fmla="*/ 3304310 w 3543300"/>
              <a:gd name="connsiteY271" fmla="*/ 768927 h 2452255"/>
              <a:gd name="connsiteX272" fmla="*/ 3314700 w 3543300"/>
              <a:gd name="connsiteY272" fmla="*/ 862445 h 2452255"/>
              <a:gd name="connsiteX273" fmla="*/ 3325091 w 3543300"/>
              <a:gd name="connsiteY273" fmla="*/ 904009 h 2452255"/>
              <a:gd name="connsiteX274" fmla="*/ 3314700 w 3543300"/>
              <a:gd name="connsiteY274" fmla="*/ 1028700 h 2452255"/>
              <a:gd name="connsiteX275" fmla="*/ 3262746 w 3543300"/>
              <a:gd name="connsiteY275" fmla="*/ 1143000 h 2452255"/>
              <a:gd name="connsiteX276" fmla="*/ 3241964 w 3543300"/>
              <a:gd name="connsiteY276" fmla="*/ 1174173 h 2452255"/>
              <a:gd name="connsiteX277" fmla="*/ 3221182 w 3543300"/>
              <a:gd name="connsiteY277" fmla="*/ 1215736 h 2452255"/>
              <a:gd name="connsiteX278" fmla="*/ 3200400 w 3543300"/>
              <a:gd name="connsiteY278" fmla="*/ 1267691 h 2452255"/>
              <a:gd name="connsiteX279" fmla="*/ 3169228 w 3543300"/>
              <a:gd name="connsiteY279" fmla="*/ 1309255 h 2452255"/>
              <a:gd name="connsiteX280" fmla="*/ 2899064 w 3543300"/>
              <a:gd name="connsiteY280" fmla="*/ 1288473 h 2452255"/>
              <a:gd name="connsiteX281" fmla="*/ 2712028 w 3543300"/>
              <a:gd name="connsiteY281" fmla="*/ 1226127 h 2452255"/>
              <a:gd name="connsiteX282" fmla="*/ 2628900 w 3543300"/>
              <a:gd name="connsiteY282" fmla="*/ 1194955 h 2452255"/>
              <a:gd name="connsiteX283" fmla="*/ 2493819 w 3543300"/>
              <a:gd name="connsiteY283" fmla="*/ 1132609 h 2452255"/>
              <a:gd name="connsiteX284" fmla="*/ 2358737 w 3543300"/>
              <a:gd name="connsiteY284" fmla="*/ 1039091 h 2452255"/>
              <a:gd name="connsiteX285" fmla="*/ 2254828 w 3543300"/>
              <a:gd name="connsiteY285" fmla="*/ 966355 h 2452255"/>
              <a:gd name="connsiteX286" fmla="*/ 2119746 w 3543300"/>
              <a:gd name="connsiteY286" fmla="*/ 924791 h 2452255"/>
              <a:gd name="connsiteX287" fmla="*/ 2026228 w 3543300"/>
              <a:gd name="connsiteY287" fmla="*/ 904009 h 2452255"/>
              <a:gd name="connsiteX288" fmla="*/ 1963882 w 3543300"/>
              <a:gd name="connsiteY288" fmla="*/ 883227 h 2452255"/>
              <a:gd name="connsiteX289" fmla="*/ 1797628 w 3543300"/>
              <a:gd name="connsiteY289" fmla="*/ 872836 h 2452255"/>
              <a:gd name="connsiteX290" fmla="*/ 1319646 w 3543300"/>
              <a:gd name="connsiteY290" fmla="*/ 883227 h 2452255"/>
              <a:gd name="connsiteX291" fmla="*/ 1028700 w 3543300"/>
              <a:gd name="connsiteY291" fmla="*/ 1007918 h 2452255"/>
              <a:gd name="connsiteX292" fmla="*/ 800100 w 3543300"/>
              <a:gd name="connsiteY292" fmla="*/ 1028700 h 2452255"/>
              <a:gd name="connsiteX293" fmla="*/ 737755 w 3543300"/>
              <a:gd name="connsiteY293" fmla="*/ 1049482 h 2452255"/>
              <a:gd name="connsiteX294" fmla="*/ 654628 w 3543300"/>
              <a:gd name="connsiteY294" fmla="*/ 1070264 h 2452255"/>
              <a:gd name="connsiteX295" fmla="*/ 571500 w 3543300"/>
              <a:gd name="connsiteY295" fmla="*/ 1122218 h 2452255"/>
              <a:gd name="connsiteX296" fmla="*/ 561110 w 3543300"/>
              <a:gd name="connsiteY296" fmla="*/ 1153391 h 2452255"/>
              <a:gd name="connsiteX297" fmla="*/ 602673 w 3543300"/>
              <a:gd name="connsiteY297" fmla="*/ 1288473 h 2452255"/>
              <a:gd name="connsiteX298" fmla="*/ 613064 w 3543300"/>
              <a:gd name="connsiteY298" fmla="*/ 1330036 h 2452255"/>
              <a:gd name="connsiteX299" fmla="*/ 644237 w 3543300"/>
              <a:gd name="connsiteY299" fmla="*/ 1361209 h 2452255"/>
              <a:gd name="connsiteX300" fmla="*/ 665019 w 3543300"/>
              <a:gd name="connsiteY300" fmla="*/ 1392382 h 2452255"/>
              <a:gd name="connsiteX301" fmla="*/ 696191 w 3543300"/>
              <a:gd name="connsiteY301" fmla="*/ 1413164 h 2452255"/>
              <a:gd name="connsiteX302" fmla="*/ 737755 w 3543300"/>
              <a:gd name="connsiteY302" fmla="*/ 1454727 h 2452255"/>
              <a:gd name="connsiteX303" fmla="*/ 758537 w 3543300"/>
              <a:gd name="connsiteY303" fmla="*/ 1496291 h 2452255"/>
              <a:gd name="connsiteX304" fmla="*/ 716973 w 3543300"/>
              <a:gd name="connsiteY304" fmla="*/ 1527464 h 2452255"/>
              <a:gd name="connsiteX305" fmla="*/ 613064 w 3543300"/>
              <a:gd name="connsiteY305" fmla="*/ 1569027 h 2452255"/>
              <a:gd name="connsiteX306" fmla="*/ 581891 w 3543300"/>
              <a:gd name="connsiteY306" fmla="*/ 1589809 h 2452255"/>
              <a:gd name="connsiteX307" fmla="*/ 446810 w 3543300"/>
              <a:gd name="connsiteY307" fmla="*/ 1631373 h 2452255"/>
              <a:gd name="connsiteX308" fmla="*/ 405246 w 3543300"/>
              <a:gd name="connsiteY308" fmla="*/ 1662545 h 2452255"/>
              <a:gd name="connsiteX309" fmla="*/ 374073 w 3543300"/>
              <a:gd name="connsiteY309" fmla="*/ 1683327 h 2452255"/>
              <a:gd name="connsiteX310" fmla="*/ 311728 w 3543300"/>
              <a:gd name="connsiteY310" fmla="*/ 1756064 h 2452255"/>
              <a:gd name="connsiteX311" fmla="*/ 301337 w 3543300"/>
              <a:gd name="connsiteY311" fmla="*/ 1797627 h 2452255"/>
              <a:gd name="connsiteX312" fmla="*/ 374073 w 3543300"/>
              <a:gd name="connsiteY312" fmla="*/ 1984664 h 2452255"/>
              <a:gd name="connsiteX313" fmla="*/ 405246 w 3543300"/>
              <a:gd name="connsiteY313" fmla="*/ 2005445 h 2452255"/>
              <a:gd name="connsiteX314" fmla="*/ 488373 w 3543300"/>
              <a:gd name="connsiteY314" fmla="*/ 2109355 h 2452255"/>
              <a:gd name="connsiteX315" fmla="*/ 467591 w 3543300"/>
              <a:gd name="connsiteY315" fmla="*/ 2223655 h 2452255"/>
              <a:gd name="connsiteX316" fmla="*/ 446810 w 3543300"/>
              <a:gd name="connsiteY316" fmla="*/ 2254827 h 2452255"/>
              <a:gd name="connsiteX317" fmla="*/ 384464 w 3543300"/>
              <a:gd name="connsiteY317" fmla="*/ 2306782 h 2452255"/>
              <a:gd name="connsiteX318" fmla="*/ 467591 w 3543300"/>
              <a:gd name="connsiteY318" fmla="*/ 2358736 h 2452255"/>
              <a:gd name="connsiteX319" fmla="*/ 498764 w 3543300"/>
              <a:gd name="connsiteY319" fmla="*/ 2369127 h 2452255"/>
              <a:gd name="connsiteX320" fmla="*/ 550719 w 3543300"/>
              <a:gd name="connsiteY320" fmla="*/ 2400300 h 2452255"/>
              <a:gd name="connsiteX321" fmla="*/ 602673 w 3543300"/>
              <a:gd name="connsiteY321" fmla="*/ 2410691 h 2452255"/>
              <a:gd name="connsiteX322" fmla="*/ 654628 w 3543300"/>
              <a:gd name="connsiteY322" fmla="*/ 2431473 h 2452255"/>
              <a:gd name="connsiteX323" fmla="*/ 758537 w 3543300"/>
              <a:gd name="connsiteY323" fmla="*/ 2441864 h 2452255"/>
              <a:gd name="connsiteX324" fmla="*/ 893619 w 3543300"/>
              <a:gd name="connsiteY324" fmla="*/ 2421082 h 2452255"/>
              <a:gd name="connsiteX325" fmla="*/ 1018310 w 3543300"/>
              <a:gd name="connsiteY325" fmla="*/ 2348345 h 2452255"/>
              <a:gd name="connsiteX326" fmla="*/ 1049482 w 3543300"/>
              <a:gd name="connsiteY326" fmla="*/ 2296391 h 2452255"/>
              <a:gd name="connsiteX327" fmla="*/ 1080655 w 3543300"/>
              <a:gd name="connsiteY327" fmla="*/ 2254827 h 2452255"/>
              <a:gd name="connsiteX328" fmla="*/ 1091046 w 3543300"/>
              <a:gd name="connsiteY328" fmla="*/ 2223655 h 2452255"/>
              <a:gd name="connsiteX329" fmla="*/ 1111828 w 3543300"/>
              <a:gd name="connsiteY329" fmla="*/ 2171700 h 2452255"/>
              <a:gd name="connsiteX330" fmla="*/ 1194955 w 3543300"/>
              <a:gd name="connsiteY330" fmla="*/ 1984664 h 2452255"/>
              <a:gd name="connsiteX331" fmla="*/ 1215737 w 3543300"/>
              <a:gd name="connsiteY331" fmla="*/ 1880755 h 2452255"/>
              <a:gd name="connsiteX332" fmla="*/ 1226128 w 3543300"/>
              <a:gd name="connsiteY332" fmla="*/ 1839191 h 2452255"/>
              <a:gd name="connsiteX333" fmla="*/ 1236519 w 3543300"/>
              <a:gd name="connsiteY333" fmla="*/ 1787236 h 2452255"/>
              <a:gd name="connsiteX334" fmla="*/ 1257300 w 3543300"/>
              <a:gd name="connsiteY334" fmla="*/ 1776845 h 24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543300" h="2452255">
                <a:moveTo>
                  <a:pt x="1163782" y="0"/>
                </a:moveTo>
                <a:cubicBezTo>
                  <a:pt x="1115111" y="9734"/>
                  <a:pt x="1105441" y="8389"/>
                  <a:pt x="1059873" y="31173"/>
                </a:cubicBezTo>
                <a:cubicBezTo>
                  <a:pt x="1048703" y="36758"/>
                  <a:pt x="1039290" y="45336"/>
                  <a:pt x="1028700" y="51955"/>
                </a:cubicBezTo>
                <a:cubicBezTo>
                  <a:pt x="1011574" y="62659"/>
                  <a:pt x="994401" y="73319"/>
                  <a:pt x="976746" y="83127"/>
                </a:cubicBezTo>
                <a:cubicBezTo>
                  <a:pt x="963205" y="90650"/>
                  <a:pt x="948723" y="96386"/>
                  <a:pt x="935182" y="103909"/>
                </a:cubicBezTo>
                <a:cubicBezTo>
                  <a:pt x="917527" y="113717"/>
                  <a:pt x="901292" y="126050"/>
                  <a:pt x="883228" y="135082"/>
                </a:cubicBezTo>
                <a:cubicBezTo>
                  <a:pt x="873431" y="139980"/>
                  <a:pt x="861852" y="140575"/>
                  <a:pt x="852055" y="145473"/>
                </a:cubicBezTo>
                <a:cubicBezTo>
                  <a:pt x="813643" y="164678"/>
                  <a:pt x="801908" y="176814"/>
                  <a:pt x="768928" y="197427"/>
                </a:cubicBezTo>
                <a:cubicBezTo>
                  <a:pt x="751801" y="208131"/>
                  <a:pt x="735725" y="221099"/>
                  <a:pt x="716973" y="228600"/>
                </a:cubicBezTo>
                <a:cubicBezTo>
                  <a:pt x="700575" y="235159"/>
                  <a:pt x="682337" y="235527"/>
                  <a:pt x="665019" y="238991"/>
                </a:cubicBezTo>
                <a:cubicBezTo>
                  <a:pt x="651164" y="245918"/>
                  <a:pt x="636591" y="251563"/>
                  <a:pt x="623455" y="259773"/>
                </a:cubicBezTo>
                <a:cubicBezTo>
                  <a:pt x="608769" y="268951"/>
                  <a:pt x="597381" y="283200"/>
                  <a:pt x="581891" y="290945"/>
                </a:cubicBezTo>
                <a:cubicBezTo>
                  <a:pt x="562298" y="300742"/>
                  <a:pt x="537773" y="299576"/>
                  <a:pt x="519546" y="311727"/>
                </a:cubicBezTo>
                <a:cubicBezTo>
                  <a:pt x="509155" y="318654"/>
                  <a:pt x="499785" y="327437"/>
                  <a:pt x="488373" y="332509"/>
                </a:cubicBezTo>
                <a:cubicBezTo>
                  <a:pt x="468355" y="341406"/>
                  <a:pt x="446810" y="346364"/>
                  <a:pt x="426028" y="353291"/>
                </a:cubicBezTo>
                <a:cubicBezTo>
                  <a:pt x="415637" y="356755"/>
                  <a:pt x="404247" y="358047"/>
                  <a:pt x="394855" y="363682"/>
                </a:cubicBezTo>
                <a:cubicBezTo>
                  <a:pt x="333508" y="400490"/>
                  <a:pt x="362060" y="388469"/>
                  <a:pt x="311728" y="405245"/>
                </a:cubicBezTo>
                <a:cubicBezTo>
                  <a:pt x="301337" y="412172"/>
                  <a:pt x="291725" y="420442"/>
                  <a:pt x="280555" y="426027"/>
                </a:cubicBezTo>
                <a:cubicBezTo>
                  <a:pt x="240425" y="446092"/>
                  <a:pt x="251064" y="424766"/>
                  <a:pt x="207819" y="457200"/>
                </a:cubicBezTo>
                <a:cubicBezTo>
                  <a:pt x="143063" y="505767"/>
                  <a:pt x="187686" y="487723"/>
                  <a:pt x="135082" y="540327"/>
                </a:cubicBezTo>
                <a:cubicBezTo>
                  <a:pt x="126252" y="549157"/>
                  <a:pt x="114301" y="554182"/>
                  <a:pt x="103910" y="561109"/>
                </a:cubicBezTo>
                <a:lnTo>
                  <a:pt x="62346" y="623455"/>
                </a:lnTo>
                <a:cubicBezTo>
                  <a:pt x="47142" y="646261"/>
                  <a:pt x="29572" y="669821"/>
                  <a:pt x="20782" y="696191"/>
                </a:cubicBezTo>
                <a:cubicBezTo>
                  <a:pt x="11750" y="723287"/>
                  <a:pt x="0" y="779318"/>
                  <a:pt x="0" y="779318"/>
                </a:cubicBezTo>
                <a:cubicBezTo>
                  <a:pt x="3464" y="824345"/>
                  <a:pt x="47" y="870440"/>
                  <a:pt x="10391" y="914400"/>
                </a:cubicBezTo>
                <a:cubicBezTo>
                  <a:pt x="14358" y="931258"/>
                  <a:pt x="31633" y="941776"/>
                  <a:pt x="41564" y="955964"/>
                </a:cubicBezTo>
                <a:cubicBezTo>
                  <a:pt x="74001" y="1002302"/>
                  <a:pt x="75633" y="1017259"/>
                  <a:pt x="114300" y="1049482"/>
                </a:cubicBezTo>
                <a:cubicBezTo>
                  <a:pt x="147233" y="1076927"/>
                  <a:pt x="162509" y="1075942"/>
                  <a:pt x="207819" y="1091045"/>
                </a:cubicBezTo>
                <a:cubicBezTo>
                  <a:pt x="230028" y="1098448"/>
                  <a:pt x="257718" y="1108564"/>
                  <a:pt x="280555" y="1111827"/>
                </a:cubicBezTo>
                <a:cubicBezTo>
                  <a:pt x="315014" y="1116750"/>
                  <a:pt x="349828" y="1118754"/>
                  <a:pt x="384464" y="1122218"/>
                </a:cubicBezTo>
                <a:cubicBezTo>
                  <a:pt x="406618" y="1136987"/>
                  <a:pt x="459989" y="1166681"/>
                  <a:pt x="477982" y="1194955"/>
                </a:cubicBezTo>
                <a:cubicBezTo>
                  <a:pt x="494614" y="1221091"/>
                  <a:pt x="519546" y="1278082"/>
                  <a:pt x="519546" y="1278082"/>
                </a:cubicBezTo>
                <a:cubicBezTo>
                  <a:pt x="516082" y="1354282"/>
                  <a:pt x="516745" y="1430782"/>
                  <a:pt x="509155" y="1506682"/>
                </a:cubicBezTo>
                <a:cubicBezTo>
                  <a:pt x="500123" y="1597004"/>
                  <a:pt x="497754" y="1568195"/>
                  <a:pt x="467591" y="1620982"/>
                </a:cubicBezTo>
                <a:cubicBezTo>
                  <a:pt x="459906" y="1634431"/>
                  <a:pt x="455019" y="1649410"/>
                  <a:pt x="446810" y="1662545"/>
                </a:cubicBezTo>
                <a:cubicBezTo>
                  <a:pt x="437631" y="1677231"/>
                  <a:pt x="424816" y="1689423"/>
                  <a:pt x="415637" y="1704109"/>
                </a:cubicBezTo>
                <a:cubicBezTo>
                  <a:pt x="344325" y="1818208"/>
                  <a:pt x="451984" y="1669503"/>
                  <a:pt x="363682" y="1787236"/>
                </a:cubicBezTo>
                <a:cubicBezTo>
                  <a:pt x="337564" y="1865591"/>
                  <a:pt x="372795" y="1769009"/>
                  <a:pt x="332510" y="1849582"/>
                </a:cubicBezTo>
                <a:cubicBezTo>
                  <a:pt x="327612" y="1859379"/>
                  <a:pt x="326434" y="1870688"/>
                  <a:pt x="322119" y="1880755"/>
                </a:cubicBezTo>
                <a:cubicBezTo>
                  <a:pt x="306300" y="1917666"/>
                  <a:pt x="301425" y="1922186"/>
                  <a:pt x="280555" y="1953491"/>
                </a:cubicBezTo>
                <a:cubicBezTo>
                  <a:pt x="277091" y="1984664"/>
                  <a:pt x="270164" y="2015644"/>
                  <a:pt x="270164" y="2047009"/>
                </a:cubicBezTo>
                <a:cubicBezTo>
                  <a:pt x="270164" y="2081818"/>
                  <a:pt x="274140" y="2116705"/>
                  <a:pt x="280555" y="2150918"/>
                </a:cubicBezTo>
                <a:cubicBezTo>
                  <a:pt x="283905" y="2168782"/>
                  <a:pt x="301374" y="2227149"/>
                  <a:pt x="322119" y="2244436"/>
                </a:cubicBezTo>
                <a:cubicBezTo>
                  <a:pt x="334019" y="2254352"/>
                  <a:pt x="350233" y="2257533"/>
                  <a:pt x="363682" y="2265218"/>
                </a:cubicBezTo>
                <a:cubicBezTo>
                  <a:pt x="374525" y="2271414"/>
                  <a:pt x="383685" y="2280415"/>
                  <a:pt x="394855" y="2286000"/>
                </a:cubicBezTo>
                <a:cubicBezTo>
                  <a:pt x="404652" y="2290898"/>
                  <a:pt x="415355" y="2293928"/>
                  <a:pt x="426028" y="2296391"/>
                </a:cubicBezTo>
                <a:cubicBezTo>
                  <a:pt x="460446" y="2304334"/>
                  <a:pt x="496427" y="2306003"/>
                  <a:pt x="529937" y="2317173"/>
                </a:cubicBezTo>
                <a:lnTo>
                  <a:pt x="561110" y="2327564"/>
                </a:lnTo>
                <a:cubicBezTo>
                  <a:pt x="626919" y="2324100"/>
                  <a:pt x="693190" y="2325697"/>
                  <a:pt x="758537" y="2317173"/>
                </a:cubicBezTo>
                <a:cubicBezTo>
                  <a:pt x="773897" y="2315170"/>
                  <a:pt x="785863" y="2302493"/>
                  <a:pt x="800100" y="2296391"/>
                </a:cubicBezTo>
                <a:cubicBezTo>
                  <a:pt x="810167" y="2292076"/>
                  <a:pt x="820882" y="2289464"/>
                  <a:pt x="831273" y="2286000"/>
                </a:cubicBezTo>
                <a:cubicBezTo>
                  <a:pt x="841664" y="2265218"/>
                  <a:pt x="849972" y="2243257"/>
                  <a:pt x="862446" y="2223655"/>
                </a:cubicBezTo>
                <a:cubicBezTo>
                  <a:pt x="874353" y="2204944"/>
                  <a:pt x="894833" y="2191890"/>
                  <a:pt x="904010" y="2171700"/>
                </a:cubicBezTo>
                <a:cubicBezTo>
                  <a:pt x="912728" y="2152520"/>
                  <a:pt x="909830" y="2129922"/>
                  <a:pt x="914400" y="2109355"/>
                </a:cubicBezTo>
                <a:cubicBezTo>
                  <a:pt x="916776" y="2098663"/>
                  <a:pt x="921782" y="2088714"/>
                  <a:pt x="924791" y="2078182"/>
                </a:cubicBezTo>
                <a:cubicBezTo>
                  <a:pt x="928714" y="2064450"/>
                  <a:pt x="929556" y="2049744"/>
                  <a:pt x="935182" y="2036618"/>
                </a:cubicBezTo>
                <a:cubicBezTo>
                  <a:pt x="940101" y="2025139"/>
                  <a:pt x="949037" y="2015836"/>
                  <a:pt x="955964" y="2005445"/>
                </a:cubicBezTo>
                <a:cubicBezTo>
                  <a:pt x="959428" y="1981200"/>
                  <a:pt x="961552" y="1956725"/>
                  <a:pt x="966355" y="1932709"/>
                </a:cubicBezTo>
                <a:cubicBezTo>
                  <a:pt x="968503" y="1921969"/>
                  <a:pt x="974370" y="1912228"/>
                  <a:pt x="976746" y="1901536"/>
                </a:cubicBezTo>
                <a:cubicBezTo>
                  <a:pt x="981316" y="1880969"/>
                  <a:pt x="983254" y="1859898"/>
                  <a:pt x="987137" y="1839191"/>
                </a:cubicBezTo>
                <a:cubicBezTo>
                  <a:pt x="987140" y="1839178"/>
                  <a:pt x="1013113" y="1709311"/>
                  <a:pt x="1018310" y="1683327"/>
                </a:cubicBezTo>
                <a:cubicBezTo>
                  <a:pt x="1021773" y="1666009"/>
                  <a:pt x="1018903" y="1646068"/>
                  <a:pt x="1028700" y="1631373"/>
                </a:cubicBezTo>
                <a:cubicBezTo>
                  <a:pt x="1035627" y="1620982"/>
                  <a:pt x="1043897" y="1611370"/>
                  <a:pt x="1049482" y="1600200"/>
                </a:cubicBezTo>
                <a:cubicBezTo>
                  <a:pt x="1066385" y="1566395"/>
                  <a:pt x="1050876" y="1567634"/>
                  <a:pt x="1080655" y="1537855"/>
                </a:cubicBezTo>
                <a:cubicBezTo>
                  <a:pt x="1089486" y="1529024"/>
                  <a:pt x="1102234" y="1525068"/>
                  <a:pt x="1111828" y="1517073"/>
                </a:cubicBezTo>
                <a:cubicBezTo>
                  <a:pt x="1163718" y="1473830"/>
                  <a:pt x="1119389" y="1493770"/>
                  <a:pt x="1174173" y="1475509"/>
                </a:cubicBezTo>
                <a:cubicBezTo>
                  <a:pt x="1205042" y="1485799"/>
                  <a:pt x="1242990" y="1492372"/>
                  <a:pt x="1267691" y="1517073"/>
                </a:cubicBezTo>
                <a:cubicBezTo>
                  <a:pt x="1276811" y="1526193"/>
                  <a:pt x="1337935" y="1600368"/>
                  <a:pt x="1350819" y="1620982"/>
                </a:cubicBezTo>
                <a:cubicBezTo>
                  <a:pt x="1359028" y="1634117"/>
                  <a:pt x="1363391" y="1649410"/>
                  <a:pt x="1371600" y="1662545"/>
                </a:cubicBezTo>
                <a:cubicBezTo>
                  <a:pt x="1380779" y="1677231"/>
                  <a:pt x="1391369" y="1691076"/>
                  <a:pt x="1402773" y="1704109"/>
                </a:cubicBezTo>
                <a:cubicBezTo>
                  <a:pt x="1415675" y="1718855"/>
                  <a:pt x="1433469" y="1729370"/>
                  <a:pt x="1444337" y="1745673"/>
                </a:cubicBezTo>
                <a:cubicBezTo>
                  <a:pt x="1461521" y="1771450"/>
                  <a:pt x="1467312" y="1804016"/>
                  <a:pt x="1485900" y="1828800"/>
                </a:cubicBezTo>
                <a:lnTo>
                  <a:pt x="1517073" y="1870364"/>
                </a:lnTo>
                <a:cubicBezTo>
                  <a:pt x="1520537" y="1891146"/>
                  <a:pt x="1522354" y="1912270"/>
                  <a:pt x="1527464" y="1932709"/>
                </a:cubicBezTo>
                <a:cubicBezTo>
                  <a:pt x="1527467" y="1932720"/>
                  <a:pt x="1553439" y="2010635"/>
                  <a:pt x="1558637" y="2026227"/>
                </a:cubicBezTo>
                <a:cubicBezTo>
                  <a:pt x="1562101" y="2036618"/>
                  <a:pt x="1566880" y="2046660"/>
                  <a:pt x="1569028" y="2057400"/>
                </a:cubicBezTo>
                <a:cubicBezTo>
                  <a:pt x="1570671" y="2065617"/>
                  <a:pt x="1584473" y="2138910"/>
                  <a:pt x="1589810" y="2150918"/>
                </a:cubicBezTo>
                <a:cubicBezTo>
                  <a:pt x="1598012" y="2169374"/>
                  <a:pt x="1610591" y="2185555"/>
                  <a:pt x="1620982" y="2202873"/>
                </a:cubicBezTo>
                <a:cubicBezTo>
                  <a:pt x="1624446" y="2223655"/>
                  <a:pt x="1621951" y="2246374"/>
                  <a:pt x="1631373" y="2265218"/>
                </a:cubicBezTo>
                <a:cubicBezTo>
                  <a:pt x="1646863" y="2296198"/>
                  <a:pt x="1674507" y="2319525"/>
                  <a:pt x="1693719" y="2348345"/>
                </a:cubicBezTo>
                <a:cubicBezTo>
                  <a:pt x="1700646" y="2358736"/>
                  <a:pt x="1706505" y="2369924"/>
                  <a:pt x="1714500" y="2379518"/>
                </a:cubicBezTo>
                <a:cubicBezTo>
                  <a:pt x="1723907" y="2390807"/>
                  <a:pt x="1732914" y="2403400"/>
                  <a:pt x="1745673" y="2410691"/>
                </a:cubicBezTo>
                <a:cubicBezTo>
                  <a:pt x="1758072" y="2417776"/>
                  <a:pt x="1773558" y="2416978"/>
                  <a:pt x="1787237" y="2421082"/>
                </a:cubicBezTo>
                <a:cubicBezTo>
                  <a:pt x="1808219" y="2427377"/>
                  <a:pt x="1828800" y="2434937"/>
                  <a:pt x="1849582" y="2441864"/>
                </a:cubicBezTo>
                <a:lnTo>
                  <a:pt x="1880755" y="2452255"/>
                </a:lnTo>
                <a:cubicBezTo>
                  <a:pt x="1898073" y="2448791"/>
                  <a:pt x="1916913" y="2449762"/>
                  <a:pt x="1932710" y="2441864"/>
                </a:cubicBezTo>
                <a:cubicBezTo>
                  <a:pt x="1980767" y="2417835"/>
                  <a:pt x="1997835" y="2386560"/>
                  <a:pt x="2015837" y="2337955"/>
                </a:cubicBezTo>
                <a:cubicBezTo>
                  <a:pt x="2042466" y="2266057"/>
                  <a:pt x="2049125" y="2185490"/>
                  <a:pt x="2088573" y="2119745"/>
                </a:cubicBezTo>
                <a:cubicBezTo>
                  <a:pt x="2098964" y="2102427"/>
                  <a:pt x="2110714" y="2085855"/>
                  <a:pt x="2119746" y="2067791"/>
                </a:cubicBezTo>
                <a:cubicBezTo>
                  <a:pt x="2124644" y="2057994"/>
                  <a:pt x="2124257" y="2045859"/>
                  <a:pt x="2130137" y="2036618"/>
                </a:cubicBezTo>
                <a:cubicBezTo>
                  <a:pt x="2153420" y="2000030"/>
                  <a:pt x="2188304" y="1953250"/>
                  <a:pt x="2223655" y="1922318"/>
                </a:cubicBezTo>
                <a:cubicBezTo>
                  <a:pt x="2240346" y="1907714"/>
                  <a:pt x="2256722" y="1892378"/>
                  <a:pt x="2275610" y="1880755"/>
                </a:cubicBezTo>
                <a:cubicBezTo>
                  <a:pt x="2301994" y="1864519"/>
                  <a:pt x="2328682" y="1846705"/>
                  <a:pt x="2358737" y="1839191"/>
                </a:cubicBezTo>
                <a:cubicBezTo>
                  <a:pt x="2503867" y="1802908"/>
                  <a:pt x="2441168" y="1815061"/>
                  <a:pt x="2545773" y="1797627"/>
                </a:cubicBezTo>
                <a:cubicBezTo>
                  <a:pt x="2576501" y="1807870"/>
                  <a:pt x="2628578" y="1817926"/>
                  <a:pt x="2649682" y="1849582"/>
                </a:cubicBezTo>
                <a:cubicBezTo>
                  <a:pt x="2706047" y="1934130"/>
                  <a:pt x="2726529" y="2036552"/>
                  <a:pt x="2784764" y="2119745"/>
                </a:cubicBezTo>
                <a:cubicBezTo>
                  <a:pt x="2797482" y="2137914"/>
                  <a:pt x="2813021" y="2153957"/>
                  <a:pt x="2826328" y="2171700"/>
                </a:cubicBezTo>
                <a:cubicBezTo>
                  <a:pt x="2833821" y="2181691"/>
                  <a:pt x="2836520" y="2196254"/>
                  <a:pt x="2847110" y="2202873"/>
                </a:cubicBezTo>
                <a:cubicBezTo>
                  <a:pt x="2865686" y="2214483"/>
                  <a:pt x="2888868" y="2216169"/>
                  <a:pt x="2909455" y="2223655"/>
                </a:cubicBezTo>
                <a:cubicBezTo>
                  <a:pt x="2926984" y="2230029"/>
                  <a:pt x="2944092" y="2237509"/>
                  <a:pt x="2961410" y="2244436"/>
                </a:cubicBezTo>
                <a:cubicBezTo>
                  <a:pt x="3024704" y="2238107"/>
                  <a:pt x="3092289" y="2240311"/>
                  <a:pt x="3148446" y="2202873"/>
                </a:cubicBezTo>
                <a:cubicBezTo>
                  <a:pt x="3166899" y="2190571"/>
                  <a:pt x="3176155" y="2168236"/>
                  <a:pt x="3190010" y="2150918"/>
                </a:cubicBezTo>
                <a:cubicBezTo>
                  <a:pt x="3196937" y="2133600"/>
                  <a:pt x="3203073" y="2115944"/>
                  <a:pt x="3210791" y="2098964"/>
                </a:cubicBezTo>
                <a:cubicBezTo>
                  <a:pt x="3220406" y="2077812"/>
                  <a:pt x="3234616" y="2058661"/>
                  <a:pt x="3241964" y="2036618"/>
                </a:cubicBezTo>
                <a:cubicBezTo>
                  <a:pt x="3298807" y="1866089"/>
                  <a:pt x="3195916" y="2087151"/>
                  <a:pt x="3283528" y="1911927"/>
                </a:cubicBezTo>
                <a:cubicBezTo>
                  <a:pt x="3286992" y="1887682"/>
                  <a:pt x="3289538" y="1863287"/>
                  <a:pt x="3293919" y="1839191"/>
                </a:cubicBezTo>
                <a:cubicBezTo>
                  <a:pt x="3296474" y="1825140"/>
                  <a:pt x="3304310" y="1811908"/>
                  <a:pt x="3304310" y="1797627"/>
                </a:cubicBezTo>
                <a:cubicBezTo>
                  <a:pt x="3304310" y="1721348"/>
                  <a:pt x="3300825" y="1644992"/>
                  <a:pt x="3293919" y="1569027"/>
                </a:cubicBezTo>
                <a:cubicBezTo>
                  <a:pt x="3290413" y="1530461"/>
                  <a:pt x="3283776" y="1491962"/>
                  <a:pt x="3273137" y="1454727"/>
                </a:cubicBezTo>
                <a:cubicBezTo>
                  <a:pt x="3269706" y="1442719"/>
                  <a:pt x="3261753" y="1431778"/>
                  <a:pt x="3252355" y="1423555"/>
                </a:cubicBezTo>
                <a:cubicBezTo>
                  <a:pt x="3184179" y="1363901"/>
                  <a:pt x="3210781" y="1393863"/>
                  <a:pt x="3148446" y="1371600"/>
                </a:cubicBezTo>
                <a:cubicBezTo>
                  <a:pt x="3113315" y="1359053"/>
                  <a:pt x="3081117" y="1337352"/>
                  <a:pt x="3044537" y="1330036"/>
                </a:cubicBezTo>
                <a:cubicBezTo>
                  <a:pt x="2965200" y="1314169"/>
                  <a:pt x="3010107" y="1321835"/>
                  <a:pt x="2909455" y="1309255"/>
                </a:cubicBezTo>
                <a:cubicBezTo>
                  <a:pt x="2892137" y="1302328"/>
                  <a:pt x="2875195" y="1294371"/>
                  <a:pt x="2857500" y="1288473"/>
                </a:cubicBezTo>
                <a:cubicBezTo>
                  <a:pt x="2835487" y="1281135"/>
                  <a:pt x="2784573" y="1271809"/>
                  <a:pt x="2763982" y="1267691"/>
                </a:cubicBezTo>
                <a:cubicBezTo>
                  <a:pt x="2738141" y="1250463"/>
                  <a:pt x="2721381" y="1237428"/>
                  <a:pt x="2691246" y="1226127"/>
                </a:cubicBezTo>
                <a:cubicBezTo>
                  <a:pt x="2677874" y="1221113"/>
                  <a:pt x="2663537" y="1219200"/>
                  <a:pt x="2649682" y="1215736"/>
                </a:cubicBezTo>
                <a:cubicBezTo>
                  <a:pt x="2639291" y="1201882"/>
                  <a:pt x="2628576" y="1188265"/>
                  <a:pt x="2618510" y="1174173"/>
                </a:cubicBezTo>
                <a:cubicBezTo>
                  <a:pt x="2611251" y="1164011"/>
                  <a:pt x="2598686" y="1155452"/>
                  <a:pt x="2597728" y="1143000"/>
                </a:cubicBezTo>
                <a:cubicBezTo>
                  <a:pt x="2595058" y="1108293"/>
                  <a:pt x="2597882" y="1072361"/>
                  <a:pt x="2608119" y="1039091"/>
                </a:cubicBezTo>
                <a:cubicBezTo>
                  <a:pt x="2612440" y="1025046"/>
                  <a:pt x="2628232" y="1017595"/>
                  <a:pt x="2639291" y="1007918"/>
                </a:cubicBezTo>
                <a:cubicBezTo>
                  <a:pt x="2655982" y="993314"/>
                  <a:pt x="2671776" y="976975"/>
                  <a:pt x="2691246" y="966355"/>
                </a:cubicBezTo>
                <a:cubicBezTo>
                  <a:pt x="2712653" y="954678"/>
                  <a:pt x="2767860" y="942006"/>
                  <a:pt x="2795155" y="935182"/>
                </a:cubicBezTo>
                <a:cubicBezTo>
                  <a:pt x="2888156" y="942932"/>
                  <a:pt x="2920577" y="938890"/>
                  <a:pt x="3002973" y="966355"/>
                </a:cubicBezTo>
                <a:cubicBezTo>
                  <a:pt x="3017668" y="971253"/>
                  <a:pt x="3030382" y="980845"/>
                  <a:pt x="3044537" y="987136"/>
                </a:cubicBezTo>
                <a:cubicBezTo>
                  <a:pt x="3061582" y="994711"/>
                  <a:pt x="3079808" y="999576"/>
                  <a:pt x="3096491" y="1007918"/>
                </a:cubicBezTo>
                <a:cubicBezTo>
                  <a:pt x="3114555" y="1016950"/>
                  <a:pt x="3130060" y="1030734"/>
                  <a:pt x="3148446" y="1039091"/>
                </a:cubicBezTo>
                <a:cubicBezTo>
                  <a:pt x="3168388" y="1048156"/>
                  <a:pt x="3190009" y="1052946"/>
                  <a:pt x="3210791" y="1059873"/>
                </a:cubicBezTo>
                <a:cubicBezTo>
                  <a:pt x="3224646" y="1070264"/>
                  <a:pt x="3236865" y="1083300"/>
                  <a:pt x="3252355" y="1091045"/>
                </a:cubicBezTo>
                <a:cubicBezTo>
                  <a:pt x="3271948" y="1100842"/>
                  <a:pt x="3294361" y="1103691"/>
                  <a:pt x="3314700" y="1111827"/>
                </a:cubicBezTo>
                <a:lnTo>
                  <a:pt x="3366655" y="1132609"/>
                </a:lnTo>
                <a:cubicBezTo>
                  <a:pt x="3404755" y="1129145"/>
                  <a:pt x="3443082" y="1127628"/>
                  <a:pt x="3480955" y="1122218"/>
                </a:cubicBezTo>
                <a:cubicBezTo>
                  <a:pt x="3491798" y="1120669"/>
                  <a:pt x="3504383" y="1119572"/>
                  <a:pt x="3512128" y="1111827"/>
                </a:cubicBezTo>
                <a:cubicBezTo>
                  <a:pt x="3526409" y="1097546"/>
                  <a:pt x="3532909" y="1077191"/>
                  <a:pt x="3543300" y="1059873"/>
                </a:cubicBezTo>
                <a:cubicBezTo>
                  <a:pt x="3539837" y="997527"/>
                  <a:pt x="3538563" y="935021"/>
                  <a:pt x="3532910" y="872836"/>
                </a:cubicBezTo>
                <a:cubicBezTo>
                  <a:pt x="3531617" y="858614"/>
                  <a:pt x="3524539" y="845410"/>
                  <a:pt x="3522519" y="831273"/>
                </a:cubicBezTo>
                <a:cubicBezTo>
                  <a:pt x="3517596" y="796814"/>
                  <a:pt x="3523627" y="760219"/>
                  <a:pt x="3512128" y="727364"/>
                </a:cubicBezTo>
                <a:cubicBezTo>
                  <a:pt x="3486130" y="653083"/>
                  <a:pt x="3455823" y="629496"/>
                  <a:pt x="3408219" y="581891"/>
                </a:cubicBezTo>
                <a:cubicBezTo>
                  <a:pt x="3369640" y="446866"/>
                  <a:pt x="3410221" y="565114"/>
                  <a:pt x="3356264" y="457200"/>
                </a:cubicBezTo>
                <a:cubicBezTo>
                  <a:pt x="3347922" y="440517"/>
                  <a:pt x="3343824" y="421928"/>
                  <a:pt x="3335482" y="405245"/>
                </a:cubicBezTo>
                <a:cubicBezTo>
                  <a:pt x="3321017" y="376315"/>
                  <a:pt x="3306506" y="365878"/>
                  <a:pt x="3283528" y="342900"/>
                </a:cubicBezTo>
                <a:cubicBezTo>
                  <a:pt x="3273678" y="303500"/>
                  <a:pt x="3272485" y="259121"/>
                  <a:pt x="3241964" y="228600"/>
                </a:cubicBezTo>
                <a:cubicBezTo>
                  <a:pt x="3220184" y="206820"/>
                  <a:pt x="3198578" y="202930"/>
                  <a:pt x="3169228" y="197427"/>
                </a:cubicBezTo>
                <a:cubicBezTo>
                  <a:pt x="3089820" y="182538"/>
                  <a:pt x="3045888" y="176838"/>
                  <a:pt x="2971800" y="166255"/>
                </a:cubicBezTo>
                <a:cubicBezTo>
                  <a:pt x="2902527" y="173182"/>
                  <a:pt x="2831372" y="169565"/>
                  <a:pt x="2763982" y="187036"/>
                </a:cubicBezTo>
                <a:cubicBezTo>
                  <a:pt x="2735140" y="194513"/>
                  <a:pt x="2716928" y="223884"/>
                  <a:pt x="2691246" y="238991"/>
                </a:cubicBezTo>
                <a:cubicBezTo>
                  <a:pt x="2434934" y="389763"/>
                  <a:pt x="2755074" y="168789"/>
                  <a:pt x="2473037" y="384464"/>
                </a:cubicBezTo>
                <a:cubicBezTo>
                  <a:pt x="2413192" y="430227"/>
                  <a:pt x="2407687" y="413717"/>
                  <a:pt x="2369128" y="477982"/>
                </a:cubicBezTo>
                <a:cubicBezTo>
                  <a:pt x="2359808" y="493515"/>
                  <a:pt x="2345124" y="539601"/>
                  <a:pt x="2337955" y="561109"/>
                </a:cubicBezTo>
                <a:cubicBezTo>
                  <a:pt x="2305311" y="789617"/>
                  <a:pt x="2351599" y="506534"/>
                  <a:pt x="2306782" y="685800"/>
                </a:cubicBezTo>
                <a:cubicBezTo>
                  <a:pt x="2300842" y="709560"/>
                  <a:pt x="2301194" y="734520"/>
                  <a:pt x="2296391" y="758536"/>
                </a:cubicBezTo>
                <a:cubicBezTo>
                  <a:pt x="2293455" y="773218"/>
                  <a:pt x="2276669" y="861387"/>
                  <a:pt x="2254828" y="883227"/>
                </a:cubicBezTo>
                <a:cubicBezTo>
                  <a:pt x="2233318" y="904737"/>
                  <a:pt x="2187579" y="909146"/>
                  <a:pt x="2161310" y="914400"/>
                </a:cubicBezTo>
                <a:cubicBezTo>
                  <a:pt x="1867376" y="840916"/>
                  <a:pt x="2156806" y="928127"/>
                  <a:pt x="1974273" y="841664"/>
                </a:cubicBezTo>
                <a:cubicBezTo>
                  <a:pt x="1930674" y="821012"/>
                  <a:pt x="1839191" y="789709"/>
                  <a:pt x="1839191" y="789709"/>
                </a:cubicBezTo>
                <a:cubicBezTo>
                  <a:pt x="1818409" y="772391"/>
                  <a:pt x="1798487" y="753986"/>
                  <a:pt x="1776846" y="737755"/>
                </a:cubicBezTo>
                <a:cubicBezTo>
                  <a:pt x="1743023" y="712387"/>
                  <a:pt x="1704004" y="693695"/>
                  <a:pt x="1672937" y="665018"/>
                </a:cubicBezTo>
                <a:cubicBezTo>
                  <a:pt x="1658097" y="651319"/>
                  <a:pt x="1653643" y="629397"/>
                  <a:pt x="1641764" y="613064"/>
                </a:cubicBezTo>
                <a:cubicBezTo>
                  <a:pt x="1625853" y="591186"/>
                  <a:pt x="1607128" y="571500"/>
                  <a:pt x="1589810" y="550718"/>
                </a:cubicBezTo>
                <a:cubicBezTo>
                  <a:pt x="1582932" y="526646"/>
                  <a:pt x="1569655" y="476190"/>
                  <a:pt x="1558637" y="446809"/>
                </a:cubicBezTo>
                <a:cubicBezTo>
                  <a:pt x="1552088" y="429345"/>
                  <a:pt x="1544782" y="412173"/>
                  <a:pt x="1537855" y="394855"/>
                </a:cubicBezTo>
                <a:cubicBezTo>
                  <a:pt x="1522768" y="304335"/>
                  <a:pt x="1532574" y="352950"/>
                  <a:pt x="1506682" y="249382"/>
                </a:cubicBezTo>
                <a:cubicBezTo>
                  <a:pt x="1505296" y="243839"/>
                  <a:pt x="1491863" y="185589"/>
                  <a:pt x="1485900" y="176645"/>
                </a:cubicBezTo>
                <a:cubicBezTo>
                  <a:pt x="1477749" y="164418"/>
                  <a:pt x="1466686" y="154014"/>
                  <a:pt x="1454728" y="145473"/>
                </a:cubicBezTo>
                <a:cubicBezTo>
                  <a:pt x="1436196" y="132236"/>
                  <a:pt x="1379724" y="111315"/>
                  <a:pt x="1361210" y="103909"/>
                </a:cubicBezTo>
                <a:cubicBezTo>
                  <a:pt x="1312719" y="107373"/>
                  <a:pt x="1264019" y="108620"/>
                  <a:pt x="1215737" y="114300"/>
                </a:cubicBezTo>
                <a:cubicBezTo>
                  <a:pt x="1204859" y="115580"/>
                  <a:pt x="1194074" y="119257"/>
                  <a:pt x="1184564" y="124691"/>
                </a:cubicBezTo>
                <a:cubicBezTo>
                  <a:pt x="1169527" y="133283"/>
                  <a:pt x="1158490" y="148119"/>
                  <a:pt x="1143000" y="155864"/>
                </a:cubicBezTo>
                <a:cubicBezTo>
                  <a:pt x="1104596" y="175066"/>
                  <a:pt x="1014995" y="195961"/>
                  <a:pt x="976746" y="238991"/>
                </a:cubicBezTo>
                <a:cubicBezTo>
                  <a:pt x="922804" y="299675"/>
                  <a:pt x="948700" y="288019"/>
                  <a:pt x="914400" y="342900"/>
                </a:cubicBezTo>
                <a:cubicBezTo>
                  <a:pt x="905222" y="357586"/>
                  <a:pt x="893294" y="370372"/>
                  <a:pt x="883228" y="384464"/>
                </a:cubicBezTo>
                <a:cubicBezTo>
                  <a:pt x="875969" y="394626"/>
                  <a:pt x="869373" y="405245"/>
                  <a:pt x="862446" y="415636"/>
                </a:cubicBezTo>
                <a:cubicBezTo>
                  <a:pt x="832076" y="506745"/>
                  <a:pt x="884455" y="365099"/>
                  <a:pt x="810491" y="488373"/>
                </a:cubicBezTo>
                <a:cubicBezTo>
                  <a:pt x="754404" y="581852"/>
                  <a:pt x="817969" y="517645"/>
                  <a:pt x="779319" y="602673"/>
                </a:cubicBezTo>
                <a:cubicBezTo>
                  <a:pt x="768984" y="625411"/>
                  <a:pt x="748925" y="642678"/>
                  <a:pt x="737755" y="665018"/>
                </a:cubicBezTo>
                <a:cubicBezTo>
                  <a:pt x="730828" y="678873"/>
                  <a:pt x="724658" y="693133"/>
                  <a:pt x="716973" y="706582"/>
                </a:cubicBezTo>
                <a:cubicBezTo>
                  <a:pt x="710777" y="717425"/>
                  <a:pt x="701263" y="726343"/>
                  <a:pt x="696191" y="737755"/>
                </a:cubicBezTo>
                <a:cubicBezTo>
                  <a:pt x="687294" y="757773"/>
                  <a:pt x="675410" y="800100"/>
                  <a:pt x="675410" y="800100"/>
                </a:cubicBezTo>
                <a:cubicBezTo>
                  <a:pt x="693339" y="943543"/>
                  <a:pt x="665267" y="891353"/>
                  <a:pt x="862446" y="997527"/>
                </a:cubicBezTo>
                <a:cubicBezTo>
                  <a:pt x="907473" y="1021773"/>
                  <a:pt x="951393" y="1048199"/>
                  <a:pt x="997528" y="1070264"/>
                </a:cubicBezTo>
                <a:cubicBezTo>
                  <a:pt x="1046330" y="1093604"/>
                  <a:pt x="1221594" y="1156641"/>
                  <a:pt x="1257300" y="1163782"/>
                </a:cubicBezTo>
                <a:cubicBezTo>
                  <a:pt x="1274618" y="1167246"/>
                  <a:pt x="1292339" y="1169098"/>
                  <a:pt x="1309255" y="1174173"/>
                </a:cubicBezTo>
                <a:cubicBezTo>
                  <a:pt x="1327121" y="1179533"/>
                  <a:pt x="1343745" y="1188406"/>
                  <a:pt x="1361210" y="1194955"/>
                </a:cubicBezTo>
                <a:cubicBezTo>
                  <a:pt x="1371465" y="1198801"/>
                  <a:pt x="1381991" y="1201882"/>
                  <a:pt x="1392382" y="1205345"/>
                </a:cubicBezTo>
                <a:cubicBezTo>
                  <a:pt x="1399524" y="1241055"/>
                  <a:pt x="1403381" y="1264625"/>
                  <a:pt x="1413164" y="1298864"/>
                </a:cubicBezTo>
                <a:cubicBezTo>
                  <a:pt x="1416173" y="1309395"/>
                  <a:pt x="1420091" y="1319645"/>
                  <a:pt x="1423555" y="1330036"/>
                </a:cubicBezTo>
                <a:cubicBezTo>
                  <a:pt x="1413164" y="1357745"/>
                  <a:pt x="1409353" y="1388920"/>
                  <a:pt x="1392382" y="1413164"/>
                </a:cubicBezTo>
                <a:cubicBezTo>
                  <a:pt x="1383499" y="1425854"/>
                  <a:pt x="1365322" y="1428506"/>
                  <a:pt x="1350819" y="1433945"/>
                </a:cubicBezTo>
                <a:cubicBezTo>
                  <a:pt x="1334047" y="1440234"/>
                  <a:pt x="1271409" y="1451905"/>
                  <a:pt x="1257300" y="1454727"/>
                </a:cubicBezTo>
                <a:cubicBezTo>
                  <a:pt x="1131787" y="1450244"/>
                  <a:pt x="849208" y="1428639"/>
                  <a:pt x="716973" y="1465118"/>
                </a:cubicBezTo>
                <a:cubicBezTo>
                  <a:pt x="688267" y="1473037"/>
                  <a:pt x="658128" y="1541246"/>
                  <a:pt x="644237" y="1569027"/>
                </a:cubicBezTo>
                <a:cubicBezTo>
                  <a:pt x="640773" y="1582882"/>
                  <a:pt x="638860" y="1597219"/>
                  <a:pt x="633846" y="1610591"/>
                </a:cubicBezTo>
                <a:cubicBezTo>
                  <a:pt x="628407" y="1625095"/>
                  <a:pt x="613801" y="1636683"/>
                  <a:pt x="613064" y="1652155"/>
                </a:cubicBezTo>
                <a:cubicBezTo>
                  <a:pt x="610258" y="1711072"/>
                  <a:pt x="612904" y="1770768"/>
                  <a:pt x="623455" y="1828800"/>
                </a:cubicBezTo>
                <a:cubicBezTo>
                  <a:pt x="633074" y="1881703"/>
                  <a:pt x="680371" y="1894866"/>
                  <a:pt x="716973" y="1922318"/>
                </a:cubicBezTo>
                <a:cubicBezTo>
                  <a:pt x="730828" y="1932709"/>
                  <a:pt x="741631" y="1949734"/>
                  <a:pt x="758537" y="1953491"/>
                </a:cubicBezTo>
                <a:cubicBezTo>
                  <a:pt x="805994" y="1964037"/>
                  <a:pt x="855519" y="1960418"/>
                  <a:pt x="904010" y="1963882"/>
                </a:cubicBezTo>
                <a:cubicBezTo>
                  <a:pt x="1111609" y="1993539"/>
                  <a:pt x="873912" y="1947687"/>
                  <a:pt x="1018310" y="2005445"/>
                </a:cubicBezTo>
                <a:cubicBezTo>
                  <a:pt x="1037871" y="2013269"/>
                  <a:pt x="1060054" y="2011422"/>
                  <a:pt x="1080655" y="2015836"/>
                </a:cubicBezTo>
                <a:cubicBezTo>
                  <a:pt x="1234959" y="2048902"/>
                  <a:pt x="1092338" y="2027687"/>
                  <a:pt x="1246910" y="2047009"/>
                </a:cubicBezTo>
                <a:cubicBezTo>
                  <a:pt x="1354283" y="2036618"/>
                  <a:pt x="1463249" y="2036992"/>
                  <a:pt x="1569028" y="2015836"/>
                </a:cubicBezTo>
                <a:cubicBezTo>
                  <a:pt x="1603996" y="2008842"/>
                  <a:pt x="1632875" y="1983663"/>
                  <a:pt x="1662546" y="1963882"/>
                </a:cubicBezTo>
                <a:cubicBezTo>
                  <a:pt x="1695405" y="1941976"/>
                  <a:pt x="1732369" y="1922738"/>
                  <a:pt x="1756064" y="1891145"/>
                </a:cubicBezTo>
                <a:cubicBezTo>
                  <a:pt x="1766455" y="1877291"/>
                  <a:pt x="1777631" y="1863991"/>
                  <a:pt x="1787237" y="1849582"/>
                </a:cubicBezTo>
                <a:cubicBezTo>
                  <a:pt x="1826613" y="1790519"/>
                  <a:pt x="1862232" y="1709982"/>
                  <a:pt x="1891146" y="1652155"/>
                </a:cubicBezTo>
                <a:cubicBezTo>
                  <a:pt x="1905001" y="1624446"/>
                  <a:pt x="1920128" y="1597337"/>
                  <a:pt x="1932710" y="1569027"/>
                </a:cubicBezTo>
                <a:cubicBezTo>
                  <a:pt x="1983709" y="1454277"/>
                  <a:pt x="1959017" y="1506020"/>
                  <a:pt x="2005446" y="1413164"/>
                </a:cubicBezTo>
                <a:cubicBezTo>
                  <a:pt x="2009276" y="1386357"/>
                  <a:pt x="2011719" y="1338273"/>
                  <a:pt x="2026228" y="1309255"/>
                </a:cubicBezTo>
                <a:cubicBezTo>
                  <a:pt x="2031813" y="1298085"/>
                  <a:pt x="2040083" y="1288473"/>
                  <a:pt x="2047010" y="1278082"/>
                </a:cubicBezTo>
                <a:cubicBezTo>
                  <a:pt x="2053941" y="1215697"/>
                  <a:pt x="2056130" y="1180523"/>
                  <a:pt x="2067791" y="1122218"/>
                </a:cubicBezTo>
                <a:cubicBezTo>
                  <a:pt x="2072545" y="1098448"/>
                  <a:pt x="2077839" y="1066382"/>
                  <a:pt x="2098964" y="1049482"/>
                </a:cubicBezTo>
                <a:cubicBezTo>
                  <a:pt x="2107517" y="1042640"/>
                  <a:pt x="2119746" y="1042555"/>
                  <a:pt x="2130137" y="1039091"/>
                </a:cubicBezTo>
                <a:cubicBezTo>
                  <a:pt x="2220191" y="1046018"/>
                  <a:pt x="2312411" y="1039057"/>
                  <a:pt x="2400300" y="1059873"/>
                </a:cubicBezTo>
                <a:cubicBezTo>
                  <a:pt x="2467984" y="1075904"/>
                  <a:pt x="2552693" y="1151303"/>
                  <a:pt x="2597728" y="1205345"/>
                </a:cubicBezTo>
                <a:cubicBezTo>
                  <a:pt x="2645182" y="1262290"/>
                  <a:pt x="2688335" y="1322691"/>
                  <a:pt x="2732810" y="1381991"/>
                </a:cubicBezTo>
                <a:cubicBezTo>
                  <a:pt x="2750687" y="1405827"/>
                  <a:pt x="2770294" y="1428681"/>
                  <a:pt x="2784764" y="1454727"/>
                </a:cubicBezTo>
                <a:lnTo>
                  <a:pt x="2836719" y="1548245"/>
                </a:lnTo>
                <a:cubicBezTo>
                  <a:pt x="2840183" y="1562100"/>
                  <a:pt x="2843006" y="1576130"/>
                  <a:pt x="2847110" y="1589809"/>
                </a:cubicBezTo>
                <a:cubicBezTo>
                  <a:pt x="2853404" y="1610791"/>
                  <a:pt x="2862127" y="1631021"/>
                  <a:pt x="2867891" y="1652155"/>
                </a:cubicBezTo>
                <a:cubicBezTo>
                  <a:pt x="2872538" y="1669194"/>
                  <a:pt x="2874818" y="1686791"/>
                  <a:pt x="2878282" y="1704109"/>
                </a:cubicBezTo>
                <a:cubicBezTo>
                  <a:pt x="2881746" y="1780309"/>
                  <a:pt x="2850828" y="1866481"/>
                  <a:pt x="2888673" y="1932709"/>
                </a:cubicBezTo>
                <a:cubicBezTo>
                  <a:pt x="2907654" y="1965925"/>
                  <a:pt x="2965459" y="1929821"/>
                  <a:pt x="3002973" y="1922318"/>
                </a:cubicBezTo>
                <a:cubicBezTo>
                  <a:pt x="3035194" y="1915874"/>
                  <a:pt x="3065128" y="1900946"/>
                  <a:pt x="3096491" y="1891145"/>
                </a:cubicBezTo>
                <a:cubicBezTo>
                  <a:pt x="3120559" y="1883624"/>
                  <a:pt x="3144982" y="1877291"/>
                  <a:pt x="3169228" y="1870364"/>
                </a:cubicBezTo>
                <a:cubicBezTo>
                  <a:pt x="3186546" y="1856509"/>
                  <a:pt x="3203440" y="1842107"/>
                  <a:pt x="3221182" y="1828800"/>
                </a:cubicBezTo>
                <a:cubicBezTo>
                  <a:pt x="3245018" y="1810923"/>
                  <a:pt x="3272850" y="1797914"/>
                  <a:pt x="3293919" y="1776845"/>
                </a:cubicBezTo>
                <a:cubicBezTo>
                  <a:pt x="3318410" y="1752354"/>
                  <a:pt x="3343400" y="1725877"/>
                  <a:pt x="3356264" y="1693718"/>
                </a:cubicBezTo>
                <a:cubicBezTo>
                  <a:pt x="3371109" y="1656607"/>
                  <a:pt x="3378413" y="1634176"/>
                  <a:pt x="3397828" y="1600200"/>
                </a:cubicBezTo>
                <a:cubicBezTo>
                  <a:pt x="3404024" y="1589357"/>
                  <a:pt x="3411683" y="1579418"/>
                  <a:pt x="3418610" y="1569027"/>
                </a:cubicBezTo>
                <a:cubicBezTo>
                  <a:pt x="3422073" y="1551709"/>
                  <a:pt x="3423415" y="1533828"/>
                  <a:pt x="3429000" y="1517073"/>
                </a:cubicBezTo>
                <a:cubicBezTo>
                  <a:pt x="3433898" y="1502378"/>
                  <a:pt x="3451785" y="1490869"/>
                  <a:pt x="3449782" y="1475509"/>
                </a:cubicBezTo>
                <a:cubicBezTo>
                  <a:pt x="3444780" y="1437163"/>
                  <a:pt x="3403831" y="1269075"/>
                  <a:pt x="3366655" y="1205345"/>
                </a:cubicBezTo>
                <a:cubicBezTo>
                  <a:pt x="3355480" y="1186188"/>
                  <a:pt x="3343138" y="1166282"/>
                  <a:pt x="3325091" y="1153391"/>
                </a:cubicBezTo>
                <a:cubicBezTo>
                  <a:pt x="3203054" y="1066222"/>
                  <a:pt x="3260725" y="1121459"/>
                  <a:pt x="3179619" y="1091045"/>
                </a:cubicBezTo>
                <a:cubicBezTo>
                  <a:pt x="3082969" y="1054802"/>
                  <a:pt x="3202628" y="1081026"/>
                  <a:pt x="3075710" y="1059873"/>
                </a:cubicBezTo>
                <a:cubicBezTo>
                  <a:pt x="3016828" y="1063337"/>
                  <a:pt x="2957062" y="1059524"/>
                  <a:pt x="2899064" y="1070264"/>
                </a:cubicBezTo>
                <a:cubicBezTo>
                  <a:pt x="2796170" y="1089318"/>
                  <a:pt x="2709299" y="1180592"/>
                  <a:pt x="2618510" y="1215736"/>
                </a:cubicBezTo>
                <a:cubicBezTo>
                  <a:pt x="2572830" y="1233419"/>
                  <a:pt x="2473037" y="1236518"/>
                  <a:pt x="2473037" y="1236518"/>
                </a:cubicBezTo>
                <a:cubicBezTo>
                  <a:pt x="2445328" y="1233054"/>
                  <a:pt x="2416600" y="1234339"/>
                  <a:pt x="2389910" y="1226127"/>
                </a:cubicBezTo>
                <a:cubicBezTo>
                  <a:pt x="2370607" y="1220188"/>
                  <a:pt x="2354501" y="1206537"/>
                  <a:pt x="2337955" y="1194955"/>
                </a:cubicBezTo>
                <a:cubicBezTo>
                  <a:pt x="2260263" y="1140572"/>
                  <a:pt x="2284413" y="1139814"/>
                  <a:pt x="2192482" y="1059873"/>
                </a:cubicBezTo>
                <a:cubicBezTo>
                  <a:pt x="2145947" y="1019408"/>
                  <a:pt x="2093420" y="986182"/>
                  <a:pt x="2047010" y="945573"/>
                </a:cubicBezTo>
                <a:cubicBezTo>
                  <a:pt x="1984549" y="890919"/>
                  <a:pt x="1925863" y="828704"/>
                  <a:pt x="1880755" y="758536"/>
                </a:cubicBezTo>
                <a:cubicBezTo>
                  <a:pt x="1868191" y="738991"/>
                  <a:pt x="1862146" y="715735"/>
                  <a:pt x="1849582" y="696191"/>
                </a:cubicBezTo>
                <a:cubicBezTo>
                  <a:pt x="1830852" y="667056"/>
                  <a:pt x="1802727" y="644044"/>
                  <a:pt x="1787237" y="613064"/>
                </a:cubicBezTo>
                <a:lnTo>
                  <a:pt x="1745673" y="529936"/>
                </a:lnTo>
                <a:lnTo>
                  <a:pt x="1714500" y="467591"/>
                </a:lnTo>
                <a:cubicBezTo>
                  <a:pt x="1711037" y="446809"/>
                  <a:pt x="1710164" y="425425"/>
                  <a:pt x="1704110" y="405245"/>
                </a:cubicBezTo>
                <a:cubicBezTo>
                  <a:pt x="1699659" y="390409"/>
                  <a:pt x="1688767" y="378185"/>
                  <a:pt x="1683328" y="363682"/>
                </a:cubicBezTo>
                <a:cubicBezTo>
                  <a:pt x="1678314" y="350310"/>
                  <a:pt x="1676401" y="335973"/>
                  <a:pt x="1672937" y="322118"/>
                </a:cubicBezTo>
                <a:cubicBezTo>
                  <a:pt x="1676401" y="308264"/>
                  <a:pt x="1676243" y="292954"/>
                  <a:pt x="1683328" y="280555"/>
                </a:cubicBezTo>
                <a:cubicBezTo>
                  <a:pt x="1697046" y="256547"/>
                  <a:pt x="1731300" y="236855"/>
                  <a:pt x="1756064" y="228600"/>
                </a:cubicBezTo>
                <a:cubicBezTo>
                  <a:pt x="1772819" y="223015"/>
                  <a:pt x="1790643" y="221368"/>
                  <a:pt x="1808019" y="218209"/>
                </a:cubicBezTo>
                <a:cubicBezTo>
                  <a:pt x="1828747" y="214440"/>
                  <a:pt x="1849582" y="211282"/>
                  <a:pt x="1870364" y="207818"/>
                </a:cubicBezTo>
                <a:cubicBezTo>
                  <a:pt x="1943100" y="211282"/>
                  <a:pt x="2016888" y="205408"/>
                  <a:pt x="2088573" y="218209"/>
                </a:cubicBezTo>
                <a:cubicBezTo>
                  <a:pt x="2116063" y="223118"/>
                  <a:pt x="2136723" y="246534"/>
                  <a:pt x="2161310" y="259773"/>
                </a:cubicBezTo>
                <a:cubicBezTo>
                  <a:pt x="2181767" y="270788"/>
                  <a:pt x="2201613" y="283598"/>
                  <a:pt x="2223655" y="290945"/>
                </a:cubicBezTo>
                <a:cubicBezTo>
                  <a:pt x="2243642" y="297607"/>
                  <a:pt x="2265341" y="297204"/>
                  <a:pt x="2286000" y="301336"/>
                </a:cubicBezTo>
                <a:cubicBezTo>
                  <a:pt x="2300004" y="304137"/>
                  <a:pt x="2313560" y="308926"/>
                  <a:pt x="2327564" y="311727"/>
                </a:cubicBezTo>
                <a:cubicBezTo>
                  <a:pt x="2348224" y="315859"/>
                  <a:pt x="2369250" y="317986"/>
                  <a:pt x="2389910" y="322118"/>
                </a:cubicBezTo>
                <a:cubicBezTo>
                  <a:pt x="2422526" y="328641"/>
                  <a:pt x="2432937" y="332997"/>
                  <a:pt x="2462646" y="342900"/>
                </a:cubicBezTo>
                <a:cubicBezTo>
                  <a:pt x="2479964" y="356755"/>
                  <a:pt x="2495213" y="373693"/>
                  <a:pt x="2514600" y="384464"/>
                </a:cubicBezTo>
                <a:cubicBezTo>
                  <a:pt x="2527084" y="391400"/>
                  <a:pt x="2542743" y="389975"/>
                  <a:pt x="2556164" y="394855"/>
                </a:cubicBezTo>
                <a:cubicBezTo>
                  <a:pt x="2580954" y="403869"/>
                  <a:pt x="2605084" y="414686"/>
                  <a:pt x="2628900" y="426027"/>
                </a:cubicBezTo>
                <a:cubicBezTo>
                  <a:pt x="2677848" y="449336"/>
                  <a:pt x="2731001" y="466236"/>
                  <a:pt x="2774373" y="498764"/>
                </a:cubicBezTo>
                <a:cubicBezTo>
                  <a:pt x="2788228" y="509155"/>
                  <a:pt x="2800798" y="521526"/>
                  <a:pt x="2815937" y="529936"/>
                </a:cubicBezTo>
                <a:cubicBezTo>
                  <a:pt x="2832242" y="538994"/>
                  <a:pt x="2850362" y="544344"/>
                  <a:pt x="2867891" y="550718"/>
                </a:cubicBezTo>
                <a:cubicBezTo>
                  <a:pt x="2908591" y="565518"/>
                  <a:pt x="2931928" y="573030"/>
                  <a:pt x="2971800" y="581891"/>
                </a:cubicBezTo>
                <a:cubicBezTo>
                  <a:pt x="2989041" y="585722"/>
                  <a:pt x="3006166" y="590683"/>
                  <a:pt x="3023755" y="592282"/>
                </a:cubicBezTo>
                <a:cubicBezTo>
                  <a:pt x="3082496" y="597622"/>
                  <a:pt x="3141518" y="599209"/>
                  <a:pt x="3200400" y="602673"/>
                </a:cubicBezTo>
                <a:cubicBezTo>
                  <a:pt x="3287771" y="631797"/>
                  <a:pt x="3254117" y="603320"/>
                  <a:pt x="3293919" y="696191"/>
                </a:cubicBezTo>
                <a:cubicBezTo>
                  <a:pt x="3297383" y="720436"/>
                  <a:pt x="3301272" y="744625"/>
                  <a:pt x="3304310" y="768927"/>
                </a:cubicBezTo>
                <a:cubicBezTo>
                  <a:pt x="3308200" y="800049"/>
                  <a:pt x="3309931" y="831445"/>
                  <a:pt x="3314700" y="862445"/>
                </a:cubicBezTo>
                <a:cubicBezTo>
                  <a:pt x="3316871" y="876560"/>
                  <a:pt x="3321627" y="890154"/>
                  <a:pt x="3325091" y="904009"/>
                </a:cubicBezTo>
                <a:cubicBezTo>
                  <a:pt x="3321627" y="945573"/>
                  <a:pt x="3323292" y="987887"/>
                  <a:pt x="3314700" y="1028700"/>
                </a:cubicBezTo>
                <a:cubicBezTo>
                  <a:pt x="3312075" y="1041169"/>
                  <a:pt x="3274978" y="1121594"/>
                  <a:pt x="3262746" y="1143000"/>
                </a:cubicBezTo>
                <a:cubicBezTo>
                  <a:pt x="3256550" y="1153843"/>
                  <a:pt x="3248160" y="1163330"/>
                  <a:pt x="3241964" y="1174173"/>
                </a:cubicBezTo>
                <a:cubicBezTo>
                  <a:pt x="3234279" y="1187622"/>
                  <a:pt x="3227473" y="1201581"/>
                  <a:pt x="3221182" y="1215736"/>
                </a:cubicBezTo>
                <a:cubicBezTo>
                  <a:pt x="3213606" y="1232781"/>
                  <a:pt x="3209458" y="1251386"/>
                  <a:pt x="3200400" y="1267691"/>
                </a:cubicBezTo>
                <a:cubicBezTo>
                  <a:pt x="3191990" y="1282830"/>
                  <a:pt x="3179619" y="1295400"/>
                  <a:pt x="3169228" y="1309255"/>
                </a:cubicBezTo>
                <a:cubicBezTo>
                  <a:pt x="3079173" y="1302328"/>
                  <a:pt x="2987928" y="1304630"/>
                  <a:pt x="2899064" y="1288473"/>
                </a:cubicBezTo>
                <a:cubicBezTo>
                  <a:pt x="2834406" y="1276717"/>
                  <a:pt x="2773562" y="1249201"/>
                  <a:pt x="2712028" y="1226127"/>
                </a:cubicBezTo>
                <a:cubicBezTo>
                  <a:pt x="2684319" y="1215736"/>
                  <a:pt x="2655369" y="1208190"/>
                  <a:pt x="2628900" y="1194955"/>
                </a:cubicBezTo>
                <a:cubicBezTo>
                  <a:pt x="2480758" y="1120885"/>
                  <a:pt x="2656007" y="1178949"/>
                  <a:pt x="2493819" y="1132609"/>
                </a:cubicBezTo>
                <a:cubicBezTo>
                  <a:pt x="2394728" y="1053336"/>
                  <a:pt x="2492525" y="1128283"/>
                  <a:pt x="2358737" y="1039091"/>
                </a:cubicBezTo>
                <a:cubicBezTo>
                  <a:pt x="2323559" y="1015639"/>
                  <a:pt x="2292969" y="984596"/>
                  <a:pt x="2254828" y="966355"/>
                </a:cubicBezTo>
                <a:cubicBezTo>
                  <a:pt x="2212328" y="946029"/>
                  <a:pt x="2165197" y="937187"/>
                  <a:pt x="2119746" y="924791"/>
                </a:cubicBezTo>
                <a:cubicBezTo>
                  <a:pt x="2088938" y="916389"/>
                  <a:pt x="2057083" y="912237"/>
                  <a:pt x="2026228" y="904009"/>
                </a:cubicBezTo>
                <a:cubicBezTo>
                  <a:pt x="2005062" y="898365"/>
                  <a:pt x="1985587" y="886187"/>
                  <a:pt x="1963882" y="883227"/>
                </a:cubicBezTo>
                <a:cubicBezTo>
                  <a:pt x="1908865" y="875725"/>
                  <a:pt x="1853046" y="876300"/>
                  <a:pt x="1797628" y="872836"/>
                </a:cubicBezTo>
                <a:cubicBezTo>
                  <a:pt x="1638301" y="876300"/>
                  <a:pt x="1476607" y="855653"/>
                  <a:pt x="1319646" y="883227"/>
                </a:cubicBezTo>
                <a:cubicBezTo>
                  <a:pt x="1215724" y="901484"/>
                  <a:pt x="1133780" y="998365"/>
                  <a:pt x="1028700" y="1007918"/>
                </a:cubicBezTo>
                <a:lnTo>
                  <a:pt x="800100" y="1028700"/>
                </a:lnTo>
                <a:cubicBezTo>
                  <a:pt x="779318" y="1035627"/>
                  <a:pt x="758818" y="1043464"/>
                  <a:pt x="737755" y="1049482"/>
                </a:cubicBezTo>
                <a:cubicBezTo>
                  <a:pt x="710292" y="1057329"/>
                  <a:pt x="680175" y="1057491"/>
                  <a:pt x="654628" y="1070264"/>
                </a:cubicBezTo>
                <a:cubicBezTo>
                  <a:pt x="597574" y="1098790"/>
                  <a:pt x="625456" y="1081751"/>
                  <a:pt x="571500" y="1122218"/>
                </a:cubicBezTo>
                <a:cubicBezTo>
                  <a:pt x="568037" y="1132609"/>
                  <a:pt x="560270" y="1142470"/>
                  <a:pt x="561110" y="1153391"/>
                </a:cubicBezTo>
                <a:cubicBezTo>
                  <a:pt x="568180" y="1245307"/>
                  <a:pt x="568011" y="1236480"/>
                  <a:pt x="602673" y="1288473"/>
                </a:cubicBezTo>
                <a:cubicBezTo>
                  <a:pt x="606137" y="1302327"/>
                  <a:pt x="605979" y="1317637"/>
                  <a:pt x="613064" y="1330036"/>
                </a:cubicBezTo>
                <a:cubicBezTo>
                  <a:pt x="620355" y="1342795"/>
                  <a:pt x="634829" y="1349920"/>
                  <a:pt x="644237" y="1361209"/>
                </a:cubicBezTo>
                <a:cubicBezTo>
                  <a:pt x="652232" y="1370803"/>
                  <a:pt x="656188" y="1383551"/>
                  <a:pt x="665019" y="1392382"/>
                </a:cubicBezTo>
                <a:cubicBezTo>
                  <a:pt x="673849" y="1401213"/>
                  <a:pt x="686709" y="1405037"/>
                  <a:pt x="696191" y="1413164"/>
                </a:cubicBezTo>
                <a:cubicBezTo>
                  <a:pt x="711067" y="1425915"/>
                  <a:pt x="723900" y="1440873"/>
                  <a:pt x="737755" y="1454727"/>
                </a:cubicBezTo>
                <a:cubicBezTo>
                  <a:pt x="744682" y="1468582"/>
                  <a:pt x="762792" y="1481397"/>
                  <a:pt x="758537" y="1496291"/>
                </a:cubicBezTo>
                <a:cubicBezTo>
                  <a:pt x="753779" y="1512943"/>
                  <a:pt x="732463" y="1519719"/>
                  <a:pt x="716973" y="1527464"/>
                </a:cubicBezTo>
                <a:cubicBezTo>
                  <a:pt x="683607" y="1544147"/>
                  <a:pt x="646935" y="1553394"/>
                  <a:pt x="613064" y="1569027"/>
                </a:cubicBezTo>
                <a:cubicBezTo>
                  <a:pt x="601725" y="1574260"/>
                  <a:pt x="593628" y="1585541"/>
                  <a:pt x="581891" y="1589809"/>
                </a:cubicBezTo>
                <a:cubicBezTo>
                  <a:pt x="518125" y="1612997"/>
                  <a:pt x="500822" y="1601366"/>
                  <a:pt x="446810" y="1631373"/>
                </a:cubicBezTo>
                <a:cubicBezTo>
                  <a:pt x="431671" y="1639783"/>
                  <a:pt x="419338" y="1652479"/>
                  <a:pt x="405246" y="1662545"/>
                </a:cubicBezTo>
                <a:cubicBezTo>
                  <a:pt x="395084" y="1669804"/>
                  <a:pt x="383555" y="1675200"/>
                  <a:pt x="374073" y="1683327"/>
                </a:cubicBezTo>
                <a:cubicBezTo>
                  <a:pt x="334879" y="1716922"/>
                  <a:pt x="336240" y="1719296"/>
                  <a:pt x="311728" y="1756064"/>
                </a:cubicBezTo>
                <a:cubicBezTo>
                  <a:pt x="308264" y="1769918"/>
                  <a:pt x="299916" y="1783417"/>
                  <a:pt x="301337" y="1797627"/>
                </a:cubicBezTo>
                <a:cubicBezTo>
                  <a:pt x="321059" y="1994845"/>
                  <a:pt x="286009" y="1934342"/>
                  <a:pt x="374073" y="1984664"/>
                </a:cubicBezTo>
                <a:cubicBezTo>
                  <a:pt x="384916" y="1990860"/>
                  <a:pt x="394855" y="1998518"/>
                  <a:pt x="405246" y="2005445"/>
                </a:cubicBezTo>
                <a:cubicBezTo>
                  <a:pt x="457678" y="2084094"/>
                  <a:pt x="429149" y="2050129"/>
                  <a:pt x="488373" y="2109355"/>
                </a:cubicBezTo>
                <a:cubicBezTo>
                  <a:pt x="481446" y="2147455"/>
                  <a:pt x="478229" y="2186420"/>
                  <a:pt x="467591" y="2223655"/>
                </a:cubicBezTo>
                <a:cubicBezTo>
                  <a:pt x="464160" y="2235662"/>
                  <a:pt x="454805" y="2245233"/>
                  <a:pt x="446810" y="2254827"/>
                </a:cubicBezTo>
                <a:cubicBezTo>
                  <a:pt x="421808" y="2284830"/>
                  <a:pt x="415115" y="2286348"/>
                  <a:pt x="384464" y="2306782"/>
                </a:cubicBezTo>
                <a:cubicBezTo>
                  <a:pt x="424245" y="2336618"/>
                  <a:pt x="423215" y="2339718"/>
                  <a:pt x="467591" y="2358736"/>
                </a:cubicBezTo>
                <a:cubicBezTo>
                  <a:pt x="477658" y="2363051"/>
                  <a:pt x="488967" y="2364229"/>
                  <a:pt x="498764" y="2369127"/>
                </a:cubicBezTo>
                <a:cubicBezTo>
                  <a:pt x="516828" y="2378159"/>
                  <a:pt x="531967" y="2392799"/>
                  <a:pt x="550719" y="2400300"/>
                </a:cubicBezTo>
                <a:cubicBezTo>
                  <a:pt x="567117" y="2406859"/>
                  <a:pt x="585757" y="2405616"/>
                  <a:pt x="602673" y="2410691"/>
                </a:cubicBezTo>
                <a:cubicBezTo>
                  <a:pt x="620539" y="2416051"/>
                  <a:pt x="636338" y="2427815"/>
                  <a:pt x="654628" y="2431473"/>
                </a:cubicBezTo>
                <a:cubicBezTo>
                  <a:pt x="688761" y="2438300"/>
                  <a:pt x="723901" y="2438400"/>
                  <a:pt x="758537" y="2441864"/>
                </a:cubicBezTo>
                <a:cubicBezTo>
                  <a:pt x="764605" y="2441190"/>
                  <a:pt x="867908" y="2433938"/>
                  <a:pt x="893619" y="2421082"/>
                </a:cubicBezTo>
                <a:cubicBezTo>
                  <a:pt x="936657" y="2399563"/>
                  <a:pt x="1018310" y="2348345"/>
                  <a:pt x="1018310" y="2348345"/>
                </a:cubicBezTo>
                <a:cubicBezTo>
                  <a:pt x="1028701" y="2331027"/>
                  <a:pt x="1038279" y="2313195"/>
                  <a:pt x="1049482" y="2296391"/>
                </a:cubicBezTo>
                <a:cubicBezTo>
                  <a:pt x="1059088" y="2281981"/>
                  <a:pt x="1072063" y="2269863"/>
                  <a:pt x="1080655" y="2254827"/>
                </a:cubicBezTo>
                <a:cubicBezTo>
                  <a:pt x="1086089" y="2245317"/>
                  <a:pt x="1087200" y="2233910"/>
                  <a:pt x="1091046" y="2223655"/>
                </a:cubicBezTo>
                <a:cubicBezTo>
                  <a:pt x="1097595" y="2206190"/>
                  <a:pt x="1102896" y="2188075"/>
                  <a:pt x="1111828" y="2171700"/>
                </a:cubicBezTo>
                <a:cubicBezTo>
                  <a:pt x="1166818" y="2070885"/>
                  <a:pt x="1164570" y="2136586"/>
                  <a:pt x="1194955" y="1984664"/>
                </a:cubicBezTo>
                <a:cubicBezTo>
                  <a:pt x="1201882" y="1950028"/>
                  <a:pt x="1207170" y="1915023"/>
                  <a:pt x="1215737" y="1880755"/>
                </a:cubicBezTo>
                <a:cubicBezTo>
                  <a:pt x="1219201" y="1866900"/>
                  <a:pt x="1223030" y="1853132"/>
                  <a:pt x="1226128" y="1839191"/>
                </a:cubicBezTo>
                <a:cubicBezTo>
                  <a:pt x="1229959" y="1821950"/>
                  <a:pt x="1228621" y="1803033"/>
                  <a:pt x="1236519" y="1787236"/>
                </a:cubicBezTo>
                <a:cubicBezTo>
                  <a:pt x="1239982" y="1780309"/>
                  <a:pt x="1250373" y="1780309"/>
                  <a:pt x="1257300" y="177684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Freeform 18"/>
          <p:cNvSpPr/>
          <p:nvPr/>
        </p:nvSpPr>
        <p:spPr>
          <a:xfrm>
            <a:off x="6948048" y="4076700"/>
            <a:ext cx="3679227" cy="2369127"/>
          </a:xfrm>
          <a:custGeom>
            <a:avLst/>
            <a:gdLst>
              <a:gd name="connsiteX0" fmla="*/ 3584966 w 3679227"/>
              <a:gd name="connsiteY0" fmla="*/ 0 h 2369127"/>
              <a:gd name="connsiteX1" fmla="*/ 3418712 w 3679227"/>
              <a:gd name="connsiteY1" fmla="*/ 41564 h 2369127"/>
              <a:gd name="connsiteX2" fmla="*/ 2473139 w 3679227"/>
              <a:gd name="connsiteY2" fmla="*/ 41564 h 2369127"/>
              <a:gd name="connsiteX3" fmla="*/ 2306885 w 3679227"/>
              <a:gd name="connsiteY3" fmla="*/ 51955 h 2369127"/>
              <a:gd name="connsiteX4" fmla="*/ 2244539 w 3679227"/>
              <a:gd name="connsiteY4" fmla="*/ 93518 h 2369127"/>
              <a:gd name="connsiteX5" fmla="*/ 2192585 w 3679227"/>
              <a:gd name="connsiteY5" fmla="*/ 207818 h 2369127"/>
              <a:gd name="connsiteX6" fmla="*/ 2213366 w 3679227"/>
              <a:gd name="connsiteY6" fmla="*/ 290945 h 2369127"/>
              <a:gd name="connsiteX7" fmla="*/ 2234148 w 3679227"/>
              <a:gd name="connsiteY7" fmla="*/ 322118 h 2369127"/>
              <a:gd name="connsiteX8" fmla="*/ 2317276 w 3679227"/>
              <a:gd name="connsiteY8" fmla="*/ 405245 h 2369127"/>
              <a:gd name="connsiteX9" fmla="*/ 2358839 w 3679227"/>
              <a:gd name="connsiteY9" fmla="*/ 415636 h 2369127"/>
              <a:gd name="connsiteX10" fmla="*/ 2421185 w 3679227"/>
              <a:gd name="connsiteY10" fmla="*/ 457200 h 2369127"/>
              <a:gd name="connsiteX11" fmla="*/ 2452357 w 3679227"/>
              <a:gd name="connsiteY11" fmla="*/ 488373 h 2369127"/>
              <a:gd name="connsiteX12" fmla="*/ 2514703 w 3679227"/>
              <a:gd name="connsiteY12" fmla="*/ 498764 h 2369127"/>
              <a:gd name="connsiteX13" fmla="*/ 2545876 w 3679227"/>
              <a:gd name="connsiteY13" fmla="*/ 519545 h 2369127"/>
              <a:gd name="connsiteX14" fmla="*/ 2670566 w 3679227"/>
              <a:gd name="connsiteY14" fmla="*/ 550718 h 2369127"/>
              <a:gd name="connsiteX15" fmla="*/ 2732912 w 3679227"/>
              <a:gd name="connsiteY15" fmla="*/ 571500 h 2369127"/>
              <a:gd name="connsiteX16" fmla="*/ 2816039 w 3679227"/>
              <a:gd name="connsiteY16" fmla="*/ 592282 h 2369127"/>
              <a:gd name="connsiteX17" fmla="*/ 2857603 w 3679227"/>
              <a:gd name="connsiteY17" fmla="*/ 602673 h 2369127"/>
              <a:gd name="connsiteX18" fmla="*/ 2919948 w 3679227"/>
              <a:gd name="connsiteY18" fmla="*/ 665018 h 2369127"/>
              <a:gd name="connsiteX19" fmla="*/ 2992685 w 3679227"/>
              <a:gd name="connsiteY19" fmla="*/ 727364 h 2369127"/>
              <a:gd name="connsiteX20" fmla="*/ 3075812 w 3679227"/>
              <a:gd name="connsiteY20" fmla="*/ 862445 h 2369127"/>
              <a:gd name="connsiteX21" fmla="*/ 3138157 w 3679227"/>
              <a:gd name="connsiteY21" fmla="*/ 945573 h 2369127"/>
              <a:gd name="connsiteX22" fmla="*/ 3158939 w 3679227"/>
              <a:gd name="connsiteY22" fmla="*/ 987136 h 2369127"/>
              <a:gd name="connsiteX23" fmla="*/ 3179721 w 3679227"/>
              <a:gd name="connsiteY23" fmla="*/ 1049482 h 2369127"/>
              <a:gd name="connsiteX24" fmla="*/ 3169330 w 3679227"/>
              <a:gd name="connsiteY24" fmla="*/ 1163782 h 2369127"/>
              <a:gd name="connsiteX25" fmla="*/ 3096594 w 3679227"/>
              <a:gd name="connsiteY25" fmla="*/ 1309255 h 2369127"/>
              <a:gd name="connsiteX26" fmla="*/ 3013466 w 3679227"/>
              <a:gd name="connsiteY26" fmla="*/ 1361209 h 2369127"/>
              <a:gd name="connsiteX27" fmla="*/ 2971903 w 3679227"/>
              <a:gd name="connsiteY27" fmla="*/ 1392382 h 2369127"/>
              <a:gd name="connsiteX28" fmla="*/ 2919948 w 3679227"/>
              <a:gd name="connsiteY28" fmla="*/ 1413164 h 2369127"/>
              <a:gd name="connsiteX29" fmla="*/ 2805648 w 3679227"/>
              <a:gd name="connsiteY29" fmla="*/ 1444336 h 2369127"/>
              <a:gd name="connsiteX30" fmla="*/ 2722521 w 3679227"/>
              <a:gd name="connsiteY30" fmla="*/ 1433945 h 2369127"/>
              <a:gd name="connsiteX31" fmla="*/ 2691348 w 3679227"/>
              <a:gd name="connsiteY31" fmla="*/ 1392382 h 2369127"/>
              <a:gd name="connsiteX32" fmla="*/ 2660176 w 3679227"/>
              <a:gd name="connsiteY32" fmla="*/ 1371600 h 2369127"/>
              <a:gd name="connsiteX33" fmla="*/ 2649785 w 3679227"/>
              <a:gd name="connsiteY33" fmla="*/ 1330036 h 2369127"/>
              <a:gd name="connsiteX34" fmla="*/ 2587439 w 3679227"/>
              <a:gd name="connsiteY34" fmla="*/ 1205345 h 2369127"/>
              <a:gd name="connsiteX35" fmla="*/ 2577048 w 3679227"/>
              <a:gd name="connsiteY35" fmla="*/ 1174173 h 2369127"/>
              <a:gd name="connsiteX36" fmla="*/ 2556266 w 3679227"/>
              <a:gd name="connsiteY36" fmla="*/ 1132609 h 2369127"/>
              <a:gd name="connsiteX37" fmla="*/ 2535485 w 3679227"/>
              <a:gd name="connsiteY37" fmla="*/ 1059873 h 2369127"/>
              <a:gd name="connsiteX38" fmla="*/ 2545876 w 3679227"/>
              <a:gd name="connsiteY38" fmla="*/ 789709 h 2369127"/>
              <a:gd name="connsiteX39" fmla="*/ 2577048 w 3679227"/>
              <a:gd name="connsiteY39" fmla="*/ 748145 h 2369127"/>
              <a:gd name="connsiteX40" fmla="*/ 2597830 w 3679227"/>
              <a:gd name="connsiteY40" fmla="*/ 685800 h 2369127"/>
              <a:gd name="connsiteX41" fmla="*/ 2639394 w 3679227"/>
              <a:gd name="connsiteY41" fmla="*/ 623455 h 2369127"/>
              <a:gd name="connsiteX42" fmla="*/ 2670566 w 3679227"/>
              <a:gd name="connsiteY42" fmla="*/ 571500 h 2369127"/>
              <a:gd name="connsiteX43" fmla="*/ 2691348 w 3679227"/>
              <a:gd name="connsiteY43" fmla="*/ 540327 h 2369127"/>
              <a:gd name="connsiteX44" fmla="*/ 2764085 w 3679227"/>
              <a:gd name="connsiteY44" fmla="*/ 498764 h 2369127"/>
              <a:gd name="connsiteX45" fmla="*/ 2867994 w 3679227"/>
              <a:gd name="connsiteY45" fmla="*/ 467591 h 2369127"/>
              <a:gd name="connsiteX46" fmla="*/ 2909557 w 3679227"/>
              <a:gd name="connsiteY46" fmla="*/ 457200 h 2369127"/>
              <a:gd name="connsiteX47" fmla="*/ 3210894 w 3679227"/>
              <a:gd name="connsiteY47" fmla="*/ 436418 h 2369127"/>
              <a:gd name="connsiteX48" fmla="*/ 3283630 w 3679227"/>
              <a:gd name="connsiteY48" fmla="*/ 394855 h 2369127"/>
              <a:gd name="connsiteX49" fmla="*/ 3304412 w 3679227"/>
              <a:gd name="connsiteY49" fmla="*/ 363682 h 2369127"/>
              <a:gd name="connsiteX50" fmla="*/ 3294021 w 3679227"/>
              <a:gd name="connsiteY50" fmla="*/ 280555 h 2369127"/>
              <a:gd name="connsiteX51" fmla="*/ 3221285 w 3679227"/>
              <a:gd name="connsiteY51" fmla="*/ 187036 h 2369127"/>
              <a:gd name="connsiteX52" fmla="*/ 3138157 w 3679227"/>
              <a:gd name="connsiteY52" fmla="*/ 155864 h 2369127"/>
              <a:gd name="connsiteX53" fmla="*/ 3106985 w 3679227"/>
              <a:gd name="connsiteY53" fmla="*/ 145473 h 2369127"/>
              <a:gd name="connsiteX54" fmla="*/ 3044639 w 3679227"/>
              <a:gd name="connsiteY54" fmla="*/ 135082 h 2369127"/>
              <a:gd name="connsiteX55" fmla="*/ 3003076 w 3679227"/>
              <a:gd name="connsiteY55" fmla="*/ 124691 h 2369127"/>
              <a:gd name="connsiteX56" fmla="*/ 2909557 w 3679227"/>
              <a:gd name="connsiteY56" fmla="*/ 103909 h 2369127"/>
              <a:gd name="connsiteX57" fmla="*/ 2732912 w 3679227"/>
              <a:gd name="connsiteY57" fmla="*/ 135082 h 2369127"/>
              <a:gd name="connsiteX58" fmla="*/ 2722521 w 3679227"/>
              <a:gd name="connsiteY58" fmla="*/ 166255 h 2369127"/>
              <a:gd name="connsiteX59" fmla="*/ 2701739 w 3679227"/>
              <a:gd name="connsiteY59" fmla="*/ 197427 h 2369127"/>
              <a:gd name="connsiteX60" fmla="*/ 2691348 w 3679227"/>
              <a:gd name="connsiteY60" fmla="*/ 228600 h 2369127"/>
              <a:gd name="connsiteX61" fmla="*/ 2701739 w 3679227"/>
              <a:gd name="connsiteY61" fmla="*/ 322118 h 2369127"/>
              <a:gd name="connsiteX62" fmla="*/ 2722521 w 3679227"/>
              <a:gd name="connsiteY62" fmla="*/ 353291 h 2369127"/>
              <a:gd name="connsiteX63" fmla="*/ 2795257 w 3679227"/>
              <a:gd name="connsiteY63" fmla="*/ 426027 h 2369127"/>
              <a:gd name="connsiteX64" fmla="*/ 2899166 w 3679227"/>
              <a:gd name="connsiteY64" fmla="*/ 488373 h 2369127"/>
              <a:gd name="connsiteX65" fmla="*/ 2961512 w 3679227"/>
              <a:gd name="connsiteY65" fmla="*/ 519545 h 2369127"/>
              <a:gd name="connsiteX66" fmla="*/ 3003076 w 3679227"/>
              <a:gd name="connsiteY66" fmla="*/ 550718 h 2369127"/>
              <a:gd name="connsiteX67" fmla="*/ 3034248 w 3679227"/>
              <a:gd name="connsiteY67" fmla="*/ 581891 h 2369127"/>
              <a:gd name="connsiteX68" fmla="*/ 3086203 w 3679227"/>
              <a:gd name="connsiteY68" fmla="*/ 592282 h 2369127"/>
              <a:gd name="connsiteX69" fmla="*/ 3127766 w 3679227"/>
              <a:gd name="connsiteY69" fmla="*/ 623455 h 2369127"/>
              <a:gd name="connsiteX70" fmla="*/ 3179721 w 3679227"/>
              <a:gd name="connsiteY70" fmla="*/ 644236 h 2369127"/>
              <a:gd name="connsiteX71" fmla="*/ 3210894 w 3679227"/>
              <a:gd name="connsiteY71" fmla="*/ 675409 h 2369127"/>
              <a:gd name="connsiteX72" fmla="*/ 3294021 w 3679227"/>
              <a:gd name="connsiteY72" fmla="*/ 706582 h 2369127"/>
              <a:gd name="connsiteX73" fmla="*/ 3325194 w 3679227"/>
              <a:gd name="connsiteY73" fmla="*/ 727364 h 2369127"/>
              <a:gd name="connsiteX74" fmla="*/ 3377148 w 3679227"/>
              <a:gd name="connsiteY74" fmla="*/ 748145 h 2369127"/>
              <a:gd name="connsiteX75" fmla="*/ 3470666 w 3679227"/>
              <a:gd name="connsiteY75" fmla="*/ 810491 h 2369127"/>
              <a:gd name="connsiteX76" fmla="*/ 3501839 w 3679227"/>
              <a:gd name="connsiteY76" fmla="*/ 831273 h 2369127"/>
              <a:gd name="connsiteX77" fmla="*/ 3512230 w 3679227"/>
              <a:gd name="connsiteY77" fmla="*/ 1018309 h 2369127"/>
              <a:gd name="connsiteX78" fmla="*/ 3460276 w 3679227"/>
              <a:gd name="connsiteY78" fmla="*/ 1049482 h 2369127"/>
              <a:gd name="connsiteX79" fmla="*/ 3397930 w 3679227"/>
              <a:gd name="connsiteY79" fmla="*/ 1070264 h 2369127"/>
              <a:gd name="connsiteX80" fmla="*/ 3065421 w 3679227"/>
              <a:gd name="connsiteY80" fmla="*/ 1059873 h 2369127"/>
              <a:gd name="connsiteX81" fmla="*/ 3003076 w 3679227"/>
              <a:gd name="connsiteY81" fmla="*/ 1039091 h 2369127"/>
              <a:gd name="connsiteX82" fmla="*/ 2888776 w 3679227"/>
              <a:gd name="connsiteY82" fmla="*/ 1007918 h 2369127"/>
              <a:gd name="connsiteX83" fmla="*/ 2826430 w 3679227"/>
              <a:gd name="connsiteY83" fmla="*/ 997527 h 2369127"/>
              <a:gd name="connsiteX84" fmla="*/ 2795257 w 3679227"/>
              <a:gd name="connsiteY84" fmla="*/ 976745 h 2369127"/>
              <a:gd name="connsiteX85" fmla="*/ 2670566 w 3679227"/>
              <a:gd name="connsiteY85" fmla="*/ 955964 h 2369127"/>
              <a:gd name="connsiteX86" fmla="*/ 2618612 w 3679227"/>
              <a:gd name="connsiteY86" fmla="*/ 945573 h 2369127"/>
              <a:gd name="connsiteX87" fmla="*/ 2473139 w 3679227"/>
              <a:gd name="connsiteY87" fmla="*/ 955964 h 2369127"/>
              <a:gd name="connsiteX88" fmla="*/ 2431576 w 3679227"/>
              <a:gd name="connsiteY88" fmla="*/ 966355 h 2369127"/>
              <a:gd name="connsiteX89" fmla="*/ 2369230 w 3679227"/>
              <a:gd name="connsiteY89" fmla="*/ 1007918 h 2369127"/>
              <a:gd name="connsiteX90" fmla="*/ 2348448 w 3679227"/>
              <a:gd name="connsiteY90" fmla="*/ 1039091 h 2369127"/>
              <a:gd name="connsiteX91" fmla="*/ 2317276 w 3679227"/>
              <a:gd name="connsiteY91" fmla="*/ 1049482 h 2369127"/>
              <a:gd name="connsiteX92" fmla="*/ 2244539 w 3679227"/>
              <a:gd name="connsiteY92" fmla="*/ 1184564 h 2369127"/>
              <a:gd name="connsiteX93" fmla="*/ 2254930 w 3679227"/>
              <a:gd name="connsiteY93" fmla="*/ 1330036 h 2369127"/>
              <a:gd name="connsiteX94" fmla="*/ 2275712 w 3679227"/>
              <a:gd name="connsiteY94" fmla="*/ 1371600 h 2369127"/>
              <a:gd name="connsiteX95" fmla="*/ 2338057 w 3679227"/>
              <a:gd name="connsiteY95" fmla="*/ 1465118 h 2369127"/>
              <a:gd name="connsiteX96" fmla="*/ 2379621 w 3679227"/>
              <a:gd name="connsiteY96" fmla="*/ 1485900 h 2369127"/>
              <a:gd name="connsiteX97" fmla="*/ 2441966 w 3679227"/>
              <a:gd name="connsiteY97" fmla="*/ 1537855 h 2369127"/>
              <a:gd name="connsiteX98" fmla="*/ 2473139 w 3679227"/>
              <a:gd name="connsiteY98" fmla="*/ 1569027 h 2369127"/>
              <a:gd name="connsiteX99" fmla="*/ 2587439 w 3679227"/>
              <a:gd name="connsiteY99" fmla="*/ 1620982 h 2369127"/>
              <a:gd name="connsiteX100" fmla="*/ 2649785 w 3679227"/>
              <a:gd name="connsiteY100" fmla="*/ 1652155 h 2369127"/>
              <a:gd name="connsiteX101" fmla="*/ 2784866 w 3679227"/>
              <a:gd name="connsiteY101" fmla="*/ 1704109 h 2369127"/>
              <a:gd name="connsiteX102" fmla="*/ 2930339 w 3679227"/>
              <a:gd name="connsiteY102" fmla="*/ 1724891 h 2369127"/>
              <a:gd name="connsiteX103" fmla="*/ 3138157 w 3679227"/>
              <a:gd name="connsiteY103" fmla="*/ 1693718 h 2369127"/>
              <a:gd name="connsiteX104" fmla="*/ 3179721 w 3679227"/>
              <a:gd name="connsiteY104" fmla="*/ 1672936 h 2369127"/>
              <a:gd name="connsiteX105" fmla="*/ 3242066 w 3679227"/>
              <a:gd name="connsiteY105" fmla="*/ 1631373 h 2369127"/>
              <a:gd name="connsiteX106" fmla="*/ 3304412 w 3679227"/>
              <a:gd name="connsiteY106" fmla="*/ 1610591 h 2369127"/>
              <a:gd name="connsiteX107" fmla="*/ 3345976 w 3679227"/>
              <a:gd name="connsiteY107" fmla="*/ 1683327 h 2369127"/>
              <a:gd name="connsiteX108" fmla="*/ 3294021 w 3679227"/>
              <a:gd name="connsiteY108" fmla="*/ 2088573 h 2369127"/>
              <a:gd name="connsiteX109" fmla="*/ 3231676 w 3679227"/>
              <a:gd name="connsiteY109" fmla="*/ 2171700 h 2369127"/>
              <a:gd name="connsiteX110" fmla="*/ 3127766 w 3679227"/>
              <a:gd name="connsiteY110" fmla="*/ 2213264 h 2369127"/>
              <a:gd name="connsiteX111" fmla="*/ 3065421 w 3679227"/>
              <a:gd name="connsiteY111" fmla="*/ 2234045 h 2369127"/>
              <a:gd name="connsiteX112" fmla="*/ 3034248 w 3679227"/>
              <a:gd name="connsiteY112" fmla="*/ 2244436 h 2369127"/>
              <a:gd name="connsiteX113" fmla="*/ 2899166 w 3679227"/>
              <a:gd name="connsiteY113" fmla="*/ 2234045 h 2369127"/>
              <a:gd name="connsiteX114" fmla="*/ 2867994 w 3679227"/>
              <a:gd name="connsiteY114" fmla="*/ 2223655 h 2369127"/>
              <a:gd name="connsiteX115" fmla="*/ 2836821 w 3679227"/>
              <a:gd name="connsiteY115" fmla="*/ 2192482 h 2369127"/>
              <a:gd name="connsiteX116" fmla="*/ 2764085 w 3679227"/>
              <a:gd name="connsiteY116" fmla="*/ 2130136 h 2369127"/>
              <a:gd name="connsiteX117" fmla="*/ 2680957 w 3679227"/>
              <a:gd name="connsiteY117" fmla="*/ 2047009 h 2369127"/>
              <a:gd name="connsiteX118" fmla="*/ 2649785 w 3679227"/>
              <a:gd name="connsiteY118" fmla="*/ 1974273 h 2369127"/>
              <a:gd name="connsiteX119" fmla="*/ 2608221 w 3679227"/>
              <a:gd name="connsiteY119" fmla="*/ 1901536 h 2369127"/>
              <a:gd name="connsiteX120" fmla="*/ 2577048 w 3679227"/>
              <a:gd name="connsiteY120" fmla="*/ 1839191 h 2369127"/>
              <a:gd name="connsiteX121" fmla="*/ 2556266 w 3679227"/>
              <a:gd name="connsiteY121" fmla="*/ 1787236 h 2369127"/>
              <a:gd name="connsiteX122" fmla="*/ 2525094 w 3679227"/>
              <a:gd name="connsiteY122" fmla="*/ 1631373 h 2369127"/>
              <a:gd name="connsiteX123" fmla="*/ 2493921 w 3679227"/>
              <a:gd name="connsiteY123" fmla="*/ 1444336 h 2369127"/>
              <a:gd name="connsiteX124" fmla="*/ 2483530 w 3679227"/>
              <a:gd name="connsiteY124" fmla="*/ 1402773 h 2369127"/>
              <a:gd name="connsiteX125" fmla="*/ 2462748 w 3679227"/>
              <a:gd name="connsiteY125" fmla="*/ 1350818 h 2369127"/>
              <a:gd name="connsiteX126" fmla="*/ 2421185 w 3679227"/>
              <a:gd name="connsiteY126" fmla="*/ 1246909 h 2369127"/>
              <a:gd name="connsiteX127" fmla="*/ 2327666 w 3679227"/>
              <a:gd name="connsiteY127" fmla="*/ 1174173 h 2369127"/>
              <a:gd name="connsiteX128" fmla="*/ 2286103 w 3679227"/>
              <a:gd name="connsiteY128" fmla="*/ 1153391 h 2369127"/>
              <a:gd name="connsiteX129" fmla="*/ 2067894 w 3679227"/>
              <a:gd name="connsiteY129" fmla="*/ 1132609 h 2369127"/>
              <a:gd name="connsiteX130" fmla="*/ 1974376 w 3679227"/>
              <a:gd name="connsiteY130" fmla="*/ 1111827 h 2369127"/>
              <a:gd name="connsiteX131" fmla="*/ 1766557 w 3679227"/>
              <a:gd name="connsiteY131" fmla="*/ 1091045 h 2369127"/>
              <a:gd name="connsiteX132" fmla="*/ 1496394 w 3679227"/>
              <a:gd name="connsiteY132" fmla="*/ 1101436 h 2369127"/>
              <a:gd name="connsiteX133" fmla="*/ 1392485 w 3679227"/>
              <a:gd name="connsiteY133" fmla="*/ 1132609 h 2369127"/>
              <a:gd name="connsiteX134" fmla="*/ 1174276 w 3679227"/>
              <a:gd name="connsiteY134" fmla="*/ 1236518 h 2369127"/>
              <a:gd name="connsiteX135" fmla="*/ 1091148 w 3679227"/>
              <a:gd name="connsiteY135" fmla="*/ 1288473 h 2369127"/>
              <a:gd name="connsiteX136" fmla="*/ 1049585 w 3679227"/>
              <a:gd name="connsiteY136" fmla="*/ 1330036 h 2369127"/>
              <a:gd name="connsiteX137" fmla="*/ 987239 w 3679227"/>
              <a:gd name="connsiteY137" fmla="*/ 1381991 h 2369127"/>
              <a:gd name="connsiteX138" fmla="*/ 924894 w 3679227"/>
              <a:gd name="connsiteY138" fmla="*/ 1423555 h 2369127"/>
              <a:gd name="connsiteX139" fmla="*/ 820985 w 3679227"/>
              <a:gd name="connsiteY139" fmla="*/ 1537855 h 2369127"/>
              <a:gd name="connsiteX140" fmla="*/ 800203 w 3679227"/>
              <a:gd name="connsiteY140" fmla="*/ 1600200 h 2369127"/>
              <a:gd name="connsiteX141" fmla="*/ 769030 w 3679227"/>
              <a:gd name="connsiteY141" fmla="*/ 1662545 h 2369127"/>
              <a:gd name="connsiteX142" fmla="*/ 737857 w 3679227"/>
              <a:gd name="connsiteY142" fmla="*/ 1787236 h 2369127"/>
              <a:gd name="connsiteX143" fmla="*/ 717076 w 3679227"/>
              <a:gd name="connsiteY143" fmla="*/ 1818409 h 2369127"/>
              <a:gd name="connsiteX144" fmla="*/ 602776 w 3679227"/>
              <a:gd name="connsiteY144" fmla="*/ 1849582 h 2369127"/>
              <a:gd name="connsiteX145" fmla="*/ 218312 w 3679227"/>
              <a:gd name="connsiteY145" fmla="*/ 1839191 h 2369127"/>
              <a:gd name="connsiteX146" fmla="*/ 155966 w 3679227"/>
              <a:gd name="connsiteY146" fmla="*/ 1849582 h 2369127"/>
              <a:gd name="connsiteX147" fmla="*/ 218312 w 3679227"/>
              <a:gd name="connsiteY147" fmla="*/ 1984664 h 2369127"/>
              <a:gd name="connsiteX148" fmla="*/ 249485 w 3679227"/>
              <a:gd name="connsiteY148" fmla="*/ 2005445 h 2369127"/>
              <a:gd name="connsiteX149" fmla="*/ 291048 w 3679227"/>
              <a:gd name="connsiteY149" fmla="*/ 2057400 h 2369127"/>
              <a:gd name="connsiteX150" fmla="*/ 571603 w 3679227"/>
              <a:gd name="connsiteY150" fmla="*/ 2202873 h 2369127"/>
              <a:gd name="connsiteX151" fmla="*/ 644339 w 3679227"/>
              <a:gd name="connsiteY151" fmla="*/ 2223655 h 2369127"/>
              <a:gd name="connsiteX152" fmla="*/ 779421 w 3679227"/>
              <a:gd name="connsiteY152" fmla="*/ 2234045 h 2369127"/>
              <a:gd name="connsiteX153" fmla="*/ 1059976 w 3679227"/>
              <a:gd name="connsiteY153" fmla="*/ 2223655 h 2369127"/>
              <a:gd name="connsiteX154" fmla="*/ 1153494 w 3679227"/>
              <a:gd name="connsiteY154" fmla="*/ 2182091 h 2369127"/>
              <a:gd name="connsiteX155" fmla="*/ 1226230 w 3679227"/>
              <a:gd name="connsiteY155" fmla="*/ 2140527 h 2369127"/>
              <a:gd name="connsiteX156" fmla="*/ 1278185 w 3679227"/>
              <a:gd name="connsiteY156" fmla="*/ 2098964 h 2369127"/>
              <a:gd name="connsiteX157" fmla="*/ 1392485 w 3679227"/>
              <a:gd name="connsiteY157" fmla="*/ 1963882 h 2369127"/>
              <a:gd name="connsiteX158" fmla="*/ 1475612 w 3679227"/>
              <a:gd name="connsiteY158" fmla="*/ 1797627 h 2369127"/>
              <a:gd name="connsiteX159" fmla="*/ 1506785 w 3679227"/>
              <a:gd name="connsiteY159" fmla="*/ 1693718 h 2369127"/>
              <a:gd name="connsiteX160" fmla="*/ 1527566 w 3679227"/>
              <a:gd name="connsiteY160" fmla="*/ 1527464 h 2369127"/>
              <a:gd name="connsiteX161" fmla="*/ 1600303 w 3679227"/>
              <a:gd name="connsiteY161" fmla="*/ 1153391 h 2369127"/>
              <a:gd name="connsiteX162" fmla="*/ 1704212 w 3679227"/>
              <a:gd name="connsiteY162" fmla="*/ 1163782 h 2369127"/>
              <a:gd name="connsiteX163" fmla="*/ 1870466 w 3679227"/>
              <a:gd name="connsiteY163" fmla="*/ 1309255 h 2369127"/>
              <a:gd name="connsiteX164" fmla="*/ 2005548 w 3679227"/>
              <a:gd name="connsiteY164" fmla="*/ 1527464 h 2369127"/>
              <a:gd name="connsiteX165" fmla="*/ 2109457 w 3679227"/>
              <a:gd name="connsiteY165" fmla="*/ 1745673 h 2369127"/>
              <a:gd name="connsiteX166" fmla="*/ 2171803 w 3679227"/>
              <a:gd name="connsiteY166" fmla="*/ 1953491 h 2369127"/>
              <a:gd name="connsiteX167" fmla="*/ 2192585 w 3679227"/>
              <a:gd name="connsiteY167" fmla="*/ 2026227 h 2369127"/>
              <a:gd name="connsiteX168" fmla="*/ 2202976 w 3679227"/>
              <a:gd name="connsiteY168" fmla="*/ 2150918 h 2369127"/>
              <a:gd name="connsiteX169" fmla="*/ 2171803 w 3679227"/>
              <a:gd name="connsiteY169" fmla="*/ 2192482 h 2369127"/>
              <a:gd name="connsiteX170" fmla="*/ 2026330 w 3679227"/>
              <a:gd name="connsiteY170" fmla="*/ 2171700 h 2369127"/>
              <a:gd name="connsiteX171" fmla="*/ 1922421 w 3679227"/>
              <a:gd name="connsiteY171" fmla="*/ 2067791 h 2369127"/>
              <a:gd name="connsiteX172" fmla="*/ 1787339 w 3679227"/>
              <a:gd name="connsiteY172" fmla="*/ 1859973 h 2369127"/>
              <a:gd name="connsiteX173" fmla="*/ 1693821 w 3679227"/>
              <a:gd name="connsiteY173" fmla="*/ 1766455 h 2369127"/>
              <a:gd name="connsiteX174" fmla="*/ 1589912 w 3679227"/>
              <a:gd name="connsiteY174" fmla="*/ 1652155 h 2369127"/>
              <a:gd name="connsiteX175" fmla="*/ 1454830 w 3679227"/>
              <a:gd name="connsiteY175" fmla="*/ 1548245 h 2369127"/>
              <a:gd name="connsiteX176" fmla="*/ 1402876 w 3679227"/>
              <a:gd name="connsiteY176" fmla="*/ 1496291 h 2369127"/>
              <a:gd name="connsiteX177" fmla="*/ 1247012 w 3679227"/>
              <a:gd name="connsiteY177" fmla="*/ 1361209 h 2369127"/>
              <a:gd name="connsiteX178" fmla="*/ 1163885 w 3679227"/>
              <a:gd name="connsiteY178" fmla="*/ 1267691 h 2369127"/>
              <a:gd name="connsiteX179" fmla="*/ 1101539 w 3679227"/>
              <a:gd name="connsiteY179" fmla="*/ 1153391 h 2369127"/>
              <a:gd name="connsiteX180" fmla="*/ 1008021 w 3679227"/>
              <a:gd name="connsiteY180" fmla="*/ 1018309 h 2369127"/>
              <a:gd name="connsiteX181" fmla="*/ 924894 w 3679227"/>
              <a:gd name="connsiteY181" fmla="*/ 966355 h 2369127"/>
              <a:gd name="connsiteX182" fmla="*/ 748248 w 3679227"/>
              <a:gd name="connsiteY182" fmla="*/ 1080655 h 2369127"/>
              <a:gd name="connsiteX183" fmla="*/ 675512 w 3679227"/>
              <a:gd name="connsiteY183" fmla="*/ 1122218 h 2369127"/>
              <a:gd name="connsiteX184" fmla="*/ 509257 w 3679227"/>
              <a:gd name="connsiteY184" fmla="*/ 1278082 h 2369127"/>
              <a:gd name="connsiteX185" fmla="*/ 446912 w 3679227"/>
              <a:gd name="connsiteY185" fmla="*/ 1371600 h 2369127"/>
              <a:gd name="connsiteX186" fmla="*/ 415739 w 3679227"/>
              <a:gd name="connsiteY186" fmla="*/ 1413164 h 2369127"/>
              <a:gd name="connsiteX187" fmla="*/ 384566 w 3679227"/>
              <a:gd name="connsiteY187" fmla="*/ 1537855 h 2369127"/>
              <a:gd name="connsiteX188" fmla="*/ 363785 w 3679227"/>
              <a:gd name="connsiteY188" fmla="*/ 1693718 h 2369127"/>
              <a:gd name="connsiteX189" fmla="*/ 322221 w 3679227"/>
              <a:gd name="connsiteY189" fmla="*/ 1704109 h 2369127"/>
              <a:gd name="connsiteX190" fmla="*/ 218312 w 3679227"/>
              <a:gd name="connsiteY190" fmla="*/ 1693718 h 2369127"/>
              <a:gd name="connsiteX191" fmla="*/ 104012 w 3679227"/>
              <a:gd name="connsiteY191" fmla="*/ 1558636 h 2369127"/>
              <a:gd name="connsiteX192" fmla="*/ 31276 w 3679227"/>
              <a:gd name="connsiteY192" fmla="*/ 1371600 h 2369127"/>
              <a:gd name="connsiteX193" fmla="*/ 103 w 3679227"/>
              <a:gd name="connsiteY193" fmla="*/ 1153391 h 2369127"/>
              <a:gd name="connsiteX194" fmla="*/ 31276 w 3679227"/>
              <a:gd name="connsiteY194" fmla="*/ 924791 h 2369127"/>
              <a:gd name="connsiteX195" fmla="*/ 52057 w 3679227"/>
              <a:gd name="connsiteY195" fmla="*/ 820882 h 2369127"/>
              <a:gd name="connsiteX196" fmla="*/ 124794 w 3679227"/>
              <a:gd name="connsiteY196" fmla="*/ 675409 h 2369127"/>
              <a:gd name="connsiteX197" fmla="*/ 166357 w 3679227"/>
              <a:gd name="connsiteY197" fmla="*/ 633845 h 2369127"/>
              <a:gd name="connsiteX198" fmla="*/ 187139 w 3679227"/>
              <a:gd name="connsiteY198" fmla="*/ 592282 h 2369127"/>
              <a:gd name="connsiteX199" fmla="*/ 270266 w 3679227"/>
              <a:gd name="connsiteY199" fmla="*/ 561109 h 2369127"/>
              <a:gd name="connsiteX200" fmla="*/ 384566 w 3679227"/>
              <a:gd name="connsiteY200" fmla="*/ 623455 h 2369127"/>
              <a:gd name="connsiteX201" fmla="*/ 571603 w 3679227"/>
              <a:gd name="connsiteY201" fmla="*/ 820882 h 2369127"/>
              <a:gd name="connsiteX202" fmla="*/ 800203 w 3679227"/>
              <a:gd name="connsiteY202" fmla="*/ 1132609 h 2369127"/>
              <a:gd name="connsiteX203" fmla="*/ 852157 w 3679227"/>
              <a:gd name="connsiteY203" fmla="*/ 1205345 h 2369127"/>
              <a:gd name="connsiteX204" fmla="*/ 935285 w 3679227"/>
              <a:gd name="connsiteY204" fmla="*/ 1246909 h 2369127"/>
              <a:gd name="connsiteX205" fmla="*/ 997630 w 3679227"/>
              <a:gd name="connsiteY205" fmla="*/ 1278082 h 2369127"/>
              <a:gd name="connsiteX206" fmla="*/ 1184666 w 3679227"/>
              <a:gd name="connsiteY206" fmla="*/ 1246909 h 2369127"/>
              <a:gd name="connsiteX207" fmla="*/ 1298966 w 3679227"/>
              <a:gd name="connsiteY207" fmla="*/ 1101436 h 2369127"/>
              <a:gd name="connsiteX208" fmla="*/ 1361312 w 3679227"/>
              <a:gd name="connsiteY208" fmla="*/ 997527 h 2369127"/>
              <a:gd name="connsiteX209" fmla="*/ 1402876 w 3679227"/>
              <a:gd name="connsiteY209" fmla="*/ 904009 h 2369127"/>
              <a:gd name="connsiteX210" fmla="*/ 1382094 w 3679227"/>
              <a:gd name="connsiteY210" fmla="*/ 685800 h 2369127"/>
              <a:gd name="connsiteX211" fmla="*/ 1340530 w 3679227"/>
              <a:gd name="connsiteY211" fmla="*/ 644236 h 2369127"/>
              <a:gd name="connsiteX212" fmla="*/ 1288576 w 3679227"/>
              <a:gd name="connsiteY212" fmla="*/ 633845 h 2369127"/>
              <a:gd name="connsiteX213" fmla="*/ 1195057 w 3679227"/>
              <a:gd name="connsiteY213" fmla="*/ 623455 h 2369127"/>
              <a:gd name="connsiteX214" fmla="*/ 976848 w 3679227"/>
              <a:gd name="connsiteY214" fmla="*/ 644236 h 2369127"/>
              <a:gd name="connsiteX215" fmla="*/ 800203 w 3679227"/>
              <a:gd name="connsiteY215" fmla="*/ 737755 h 2369127"/>
              <a:gd name="connsiteX216" fmla="*/ 758639 w 3679227"/>
              <a:gd name="connsiteY216" fmla="*/ 748145 h 2369127"/>
              <a:gd name="connsiteX217" fmla="*/ 623557 w 3679227"/>
              <a:gd name="connsiteY217" fmla="*/ 737755 h 2369127"/>
              <a:gd name="connsiteX218" fmla="*/ 592385 w 3679227"/>
              <a:gd name="connsiteY218" fmla="*/ 716973 h 2369127"/>
              <a:gd name="connsiteX219" fmla="*/ 478085 w 3679227"/>
              <a:gd name="connsiteY219" fmla="*/ 644236 h 2369127"/>
              <a:gd name="connsiteX220" fmla="*/ 446912 w 3679227"/>
              <a:gd name="connsiteY220" fmla="*/ 561109 h 2369127"/>
              <a:gd name="connsiteX221" fmla="*/ 405348 w 3679227"/>
              <a:gd name="connsiteY221" fmla="*/ 436418 h 2369127"/>
              <a:gd name="connsiteX222" fmla="*/ 415739 w 3679227"/>
              <a:gd name="connsiteY222" fmla="*/ 342900 h 2369127"/>
              <a:gd name="connsiteX223" fmla="*/ 509257 w 3679227"/>
              <a:gd name="connsiteY223" fmla="*/ 218209 h 2369127"/>
              <a:gd name="connsiteX224" fmla="*/ 561212 w 3679227"/>
              <a:gd name="connsiteY224" fmla="*/ 187036 h 2369127"/>
              <a:gd name="connsiteX225" fmla="*/ 623557 w 3679227"/>
              <a:gd name="connsiteY225" fmla="*/ 176645 h 2369127"/>
              <a:gd name="connsiteX226" fmla="*/ 841766 w 3679227"/>
              <a:gd name="connsiteY226" fmla="*/ 228600 h 2369127"/>
              <a:gd name="connsiteX227" fmla="*/ 1111930 w 3679227"/>
              <a:gd name="connsiteY227" fmla="*/ 311727 h 2369127"/>
              <a:gd name="connsiteX228" fmla="*/ 1319748 w 3679227"/>
              <a:gd name="connsiteY228" fmla="*/ 394855 h 2369127"/>
              <a:gd name="connsiteX229" fmla="*/ 1527566 w 3679227"/>
              <a:gd name="connsiteY229" fmla="*/ 467591 h 2369127"/>
              <a:gd name="connsiteX230" fmla="*/ 1693821 w 3679227"/>
              <a:gd name="connsiteY230" fmla="*/ 509155 h 2369127"/>
              <a:gd name="connsiteX231" fmla="*/ 1776948 w 3679227"/>
              <a:gd name="connsiteY231" fmla="*/ 550718 h 2369127"/>
              <a:gd name="connsiteX232" fmla="*/ 1828903 w 3679227"/>
              <a:gd name="connsiteY232" fmla="*/ 571500 h 2369127"/>
              <a:gd name="connsiteX233" fmla="*/ 1860076 w 3679227"/>
              <a:gd name="connsiteY233" fmla="*/ 592282 h 2369127"/>
              <a:gd name="connsiteX234" fmla="*/ 1912030 w 3679227"/>
              <a:gd name="connsiteY234" fmla="*/ 613064 h 2369127"/>
              <a:gd name="connsiteX235" fmla="*/ 1995157 w 3679227"/>
              <a:gd name="connsiteY235" fmla="*/ 644236 h 2369127"/>
              <a:gd name="connsiteX236" fmla="*/ 2234148 w 3679227"/>
              <a:gd name="connsiteY236" fmla="*/ 602673 h 2369127"/>
              <a:gd name="connsiteX237" fmla="*/ 2265321 w 3679227"/>
              <a:gd name="connsiteY237" fmla="*/ 571500 h 2369127"/>
              <a:gd name="connsiteX238" fmla="*/ 2306885 w 3679227"/>
              <a:gd name="connsiteY238" fmla="*/ 540327 h 2369127"/>
              <a:gd name="connsiteX239" fmla="*/ 2338057 w 3679227"/>
              <a:gd name="connsiteY239" fmla="*/ 436418 h 2369127"/>
              <a:gd name="connsiteX240" fmla="*/ 2348448 w 3679227"/>
              <a:gd name="connsiteY240" fmla="*/ 353291 h 2369127"/>
              <a:gd name="connsiteX241" fmla="*/ 2327666 w 3679227"/>
              <a:gd name="connsiteY241" fmla="*/ 259773 h 2369127"/>
              <a:gd name="connsiteX242" fmla="*/ 2296494 w 3679227"/>
              <a:gd name="connsiteY242" fmla="*/ 238991 h 2369127"/>
              <a:gd name="connsiteX243" fmla="*/ 2192585 w 3679227"/>
              <a:gd name="connsiteY243" fmla="*/ 207818 h 2369127"/>
              <a:gd name="connsiteX244" fmla="*/ 2151021 w 3679227"/>
              <a:gd name="connsiteY244" fmla="*/ 187036 h 2369127"/>
              <a:gd name="connsiteX245" fmla="*/ 1984766 w 3679227"/>
              <a:gd name="connsiteY245" fmla="*/ 207818 h 2369127"/>
              <a:gd name="connsiteX246" fmla="*/ 1912030 w 3679227"/>
              <a:gd name="connsiteY246" fmla="*/ 228600 h 2369127"/>
              <a:gd name="connsiteX247" fmla="*/ 1870466 w 3679227"/>
              <a:gd name="connsiteY247" fmla="*/ 238991 h 2369127"/>
              <a:gd name="connsiteX248" fmla="*/ 1797730 w 3679227"/>
              <a:gd name="connsiteY248" fmla="*/ 259773 h 2369127"/>
              <a:gd name="connsiteX249" fmla="*/ 1693821 w 3679227"/>
              <a:gd name="connsiteY249" fmla="*/ 332509 h 2369127"/>
              <a:gd name="connsiteX250" fmla="*/ 1641866 w 3679227"/>
              <a:gd name="connsiteY250" fmla="*/ 394855 h 2369127"/>
              <a:gd name="connsiteX251" fmla="*/ 1589912 w 3679227"/>
              <a:gd name="connsiteY251" fmla="*/ 342900 h 2369127"/>
              <a:gd name="connsiteX252" fmla="*/ 1579521 w 3679227"/>
              <a:gd name="connsiteY252" fmla="*/ 301336 h 2369127"/>
              <a:gd name="connsiteX253" fmla="*/ 1454830 w 3679227"/>
              <a:gd name="connsiteY253" fmla="*/ 187036 h 2369127"/>
              <a:gd name="connsiteX254" fmla="*/ 1392485 w 3679227"/>
              <a:gd name="connsiteY254" fmla="*/ 166255 h 2369127"/>
              <a:gd name="connsiteX255" fmla="*/ 1361312 w 3679227"/>
              <a:gd name="connsiteY255" fmla="*/ 145473 h 2369127"/>
              <a:gd name="connsiteX256" fmla="*/ 1288576 w 3679227"/>
              <a:gd name="connsiteY256" fmla="*/ 124691 h 2369127"/>
              <a:gd name="connsiteX257" fmla="*/ 1111930 w 3679227"/>
              <a:gd name="connsiteY257" fmla="*/ 62345 h 2369127"/>
              <a:gd name="connsiteX258" fmla="*/ 924894 w 3679227"/>
              <a:gd name="connsiteY258" fmla="*/ 51955 h 2369127"/>
              <a:gd name="connsiteX259" fmla="*/ 769030 w 3679227"/>
              <a:gd name="connsiteY259" fmla="*/ 93518 h 2369127"/>
              <a:gd name="connsiteX260" fmla="*/ 706685 w 3679227"/>
              <a:gd name="connsiteY260" fmla="*/ 103909 h 2369127"/>
              <a:gd name="connsiteX261" fmla="*/ 592385 w 3679227"/>
              <a:gd name="connsiteY261" fmla="*/ 166255 h 2369127"/>
              <a:gd name="connsiteX262" fmla="*/ 550821 w 3679227"/>
              <a:gd name="connsiteY262" fmla="*/ 176645 h 2369127"/>
              <a:gd name="connsiteX263" fmla="*/ 519648 w 3679227"/>
              <a:gd name="connsiteY263" fmla="*/ 197427 h 2369127"/>
              <a:gd name="connsiteX264" fmla="*/ 467694 w 3679227"/>
              <a:gd name="connsiteY264" fmla="*/ 207818 h 2369127"/>
              <a:gd name="connsiteX265" fmla="*/ 436521 w 3679227"/>
              <a:gd name="connsiteY265" fmla="*/ 238991 h 2369127"/>
              <a:gd name="connsiteX266" fmla="*/ 457303 w 3679227"/>
              <a:gd name="connsiteY266" fmla="*/ 290945 h 2369127"/>
              <a:gd name="connsiteX267" fmla="*/ 706685 w 3679227"/>
              <a:gd name="connsiteY267" fmla="*/ 374073 h 2369127"/>
              <a:gd name="connsiteX268" fmla="*/ 914503 w 3679227"/>
              <a:gd name="connsiteY268" fmla="*/ 446809 h 2369127"/>
              <a:gd name="connsiteX269" fmla="*/ 997630 w 3679227"/>
              <a:gd name="connsiteY269" fmla="*/ 477982 h 2369127"/>
              <a:gd name="connsiteX270" fmla="*/ 1454830 w 3679227"/>
              <a:gd name="connsiteY270" fmla="*/ 581891 h 2369127"/>
              <a:gd name="connsiteX271" fmla="*/ 1776948 w 3679227"/>
              <a:gd name="connsiteY271" fmla="*/ 613064 h 2369127"/>
              <a:gd name="connsiteX272" fmla="*/ 1891248 w 3679227"/>
              <a:gd name="connsiteY272" fmla="*/ 633845 h 2369127"/>
              <a:gd name="connsiteX273" fmla="*/ 1984766 w 3679227"/>
              <a:gd name="connsiteY273" fmla="*/ 654627 h 2369127"/>
              <a:gd name="connsiteX274" fmla="*/ 2244539 w 3679227"/>
              <a:gd name="connsiteY274" fmla="*/ 665018 h 2369127"/>
              <a:gd name="connsiteX275" fmla="*/ 2275712 w 3679227"/>
              <a:gd name="connsiteY275" fmla="*/ 675409 h 2369127"/>
              <a:gd name="connsiteX276" fmla="*/ 2254930 w 3679227"/>
              <a:gd name="connsiteY276" fmla="*/ 820882 h 2369127"/>
              <a:gd name="connsiteX277" fmla="*/ 2192585 w 3679227"/>
              <a:gd name="connsiteY277" fmla="*/ 935182 h 2369127"/>
              <a:gd name="connsiteX278" fmla="*/ 2078285 w 3679227"/>
              <a:gd name="connsiteY278" fmla="*/ 1122218 h 2369127"/>
              <a:gd name="connsiteX279" fmla="*/ 2015939 w 3679227"/>
              <a:gd name="connsiteY279" fmla="*/ 1143000 h 2369127"/>
              <a:gd name="connsiteX280" fmla="*/ 1382094 w 3679227"/>
              <a:gd name="connsiteY280" fmla="*/ 1184564 h 2369127"/>
              <a:gd name="connsiteX281" fmla="*/ 1319748 w 3679227"/>
              <a:gd name="connsiteY281" fmla="*/ 1215736 h 2369127"/>
              <a:gd name="connsiteX282" fmla="*/ 1143103 w 3679227"/>
              <a:gd name="connsiteY282" fmla="*/ 1392382 h 2369127"/>
              <a:gd name="connsiteX283" fmla="*/ 1111930 w 3679227"/>
              <a:gd name="connsiteY283" fmla="*/ 1579418 h 2369127"/>
              <a:gd name="connsiteX284" fmla="*/ 1132712 w 3679227"/>
              <a:gd name="connsiteY284" fmla="*/ 1704109 h 2369127"/>
              <a:gd name="connsiteX285" fmla="*/ 1163885 w 3679227"/>
              <a:gd name="connsiteY285" fmla="*/ 1766455 h 2369127"/>
              <a:gd name="connsiteX286" fmla="*/ 1434048 w 3679227"/>
              <a:gd name="connsiteY286" fmla="*/ 1880755 h 2369127"/>
              <a:gd name="connsiteX287" fmla="*/ 1537957 w 3679227"/>
              <a:gd name="connsiteY287" fmla="*/ 1891145 h 2369127"/>
              <a:gd name="connsiteX288" fmla="*/ 1808121 w 3679227"/>
              <a:gd name="connsiteY288" fmla="*/ 1870364 h 2369127"/>
              <a:gd name="connsiteX289" fmla="*/ 2161412 w 3679227"/>
              <a:gd name="connsiteY289" fmla="*/ 1735282 h 2369127"/>
              <a:gd name="connsiteX290" fmla="*/ 2265321 w 3679227"/>
              <a:gd name="connsiteY290" fmla="*/ 1704109 h 2369127"/>
              <a:gd name="connsiteX291" fmla="*/ 2327666 w 3679227"/>
              <a:gd name="connsiteY291" fmla="*/ 1652155 h 2369127"/>
              <a:gd name="connsiteX292" fmla="*/ 2400403 w 3679227"/>
              <a:gd name="connsiteY292" fmla="*/ 1610591 h 2369127"/>
              <a:gd name="connsiteX293" fmla="*/ 2535485 w 3679227"/>
              <a:gd name="connsiteY293" fmla="*/ 1496291 h 2369127"/>
              <a:gd name="connsiteX294" fmla="*/ 2660176 w 3679227"/>
              <a:gd name="connsiteY294" fmla="*/ 1465118 h 2369127"/>
              <a:gd name="connsiteX295" fmla="*/ 2701739 w 3679227"/>
              <a:gd name="connsiteY295" fmla="*/ 1735282 h 2369127"/>
              <a:gd name="connsiteX296" fmla="*/ 2732912 w 3679227"/>
              <a:gd name="connsiteY296" fmla="*/ 1880755 h 2369127"/>
              <a:gd name="connsiteX297" fmla="*/ 2795257 w 3679227"/>
              <a:gd name="connsiteY297" fmla="*/ 2119745 h 2369127"/>
              <a:gd name="connsiteX298" fmla="*/ 2826430 w 3679227"/>
              <a:gd name="connsiteY298" fmla="*/ 2234045 h 2369127"/>
              <a:gd name="connsiteX299" fmla="*/ 2816039 w 3679227"/>
              <a:gd name="connsiteY299" fmla="*/ 2286000 h 2369127"/>
              <a:gd name="connsiteX300" fmla="*/ 2452357 w 3679227"/>
              <a:gd name="connsiteY300" fmla="*/ 2317173 h 2369127"/>
              <a:gd name="connsiteX301" fmla="*/ 2306885 w 3679227"/>
              <a:gd name="connsiteY301" fmla="*/ 2275609 h 2369127"/>
              <a:gd name="connsiteX302" fmla="*/ 1891248 w 3679227"/>
              <a:gd name="connsiteY302" fmla="*/ 2067791 h 2369127"/>
              <a:gd name="connsiteX303" fmla="*/ 1745776 w 3679227"/>
              <a:gd name="connsiteY303" fmla="*/ 1974273 h 2369127"/>
              <a:gd name="connsiteX304" fmla="*/ 1693821 w 3679227"/>
              <a:gd name="connsiteY304" fmla="*/ 1932709 h 2369127"/>
              <a:gd name="connsiteX305" fmla="*/ 1641866 w 3679227"/>
              <a:gd name="connsiteY305" fmla="*/ 1922318 h 2369127"/>
              <a:gd name="connsiteX306" fmla="*/ 1569130 w 3679227"/>
              <a:gd name="connsiteY306" fmla="*/ 1891145 h 2369127"/>
              <a:gd name="connsiteX307" fmla="*/ 1506785 w 3679227"/>
              <a:gd name="connsiteY307" fmla="*/ 1859973 h 2369127"/>
              <a:gd name="connsiteX308" fmla="*/ 1434048 w 3679227"/>
              <a:gd name="connsiteY308" fmla="*/ 1849582 h 2369127"/>
              <a:gd name="connsiteX309" fmla="*/ 1226230 w 3679227"/>
              <a:gd name="connsiteY309" fmla="*/ 1828800 h 2369127"/>
              <a:gd name="connsiteX310" fmla="*/ 1111930 w 3679227"/>
              <a:gd name="connsiteY310" fmla="*/ 1859973 h 2369127"/>
              <a:gd name="connsiteX311" fmla="*/ 1091148 w 3679227"/>
              <a:gd name="connsiteY311" fmla="*/ 1901536 h 2369127"/>
              <a:gd name="connsiteX312" fmla="*/ 1132712 w 3679227"/>
              <a:gd name="connsiteY312" fmla="*/ 2057400 h 2369127"/>
              <a:gd name="connsiteX313" fmla="*/ 1163885 w 3679227"/>
              <a:gd name="connsiteY313" fmla="*/ 2078182 h 2369127"/>
              <a:gd name="connsiteX314" fmla="*/ 1350921 w 3679227"/>
              <a:gd name="connsiteY314" fmla="*/ 2067791 h 2369127"/>
              <a:gd name="connsiteX315" fmla="*/ 1434048 w 3679227"/>
              <a:gd name="connsiteY315" fmla="*/ 2036618 h 2369127"/>
              <a:gd name="connsiteX316" fmla="*/ 1465221 w 3679227"/>
              <a:gd name="connsiteY316" fmla="*/ 2026227 h 2369127"/>
              <a:gd name="connsiteX317" fmla="*/ 1569130 w 3679227"/>
              <a:gd name="connsiteY317" fmla="*/ 2036618 h 2369127"/>
              <a:gd name="connsiteX318" fmla="*/ 1600303 w 3679227"/>
              <a:gd name="connsiteY318" fmla="*/ 2047009 h 2369127"/>
              <a:gd name="connsiteX319" fmla="*/ 1641866 w 3679227"/>
              <a:gd name="connsiteY319" fmla="*/ 2057400 h 2369127"/>
              <a:gd name="connsiteX320" fmla="*/ 1652257 w 3679227"/>
              <a:gd name="connsiteY320" fmla="*/ 2150918 h 2369127"/>
              <a:gd name="connsiteX321" fmla="*/ 1621085 w 3679227"/>
              <a:gd name="connsiteY321" fmla="*/ 2171700 h 2369127"/>
              <a:gd name="connsiteX322" fmla="*/ 1537957 w 3679227"/>
              <a:gd name="connsiteY322" fmla="*/ 2234045 h 2369127"/>
              <a:gd name="connsiteX323" fmla="*/ 1444439 w 3679227"/>
              <a:gd name="connsiteY323" fmla="*/ 2275609 h 2369127"/>
              <a:gd name="connsiteX324" fmla="*/ 1402876 w 3679227"/>
              <a:gd name="connsiteY324" fmla="*/ 2296391 h 2369127"/>
              <a:gd name="connsiteX325" fmla="*/ 1340530 w 3679227"/>
              <a:gd name="connsiteY325" fmla="*/ 2317173 h 2369127"/>
              <a:gd name="connsiteX326" fmla="*/ 1475612 w 3679227"/>
              <a:gd name="connsiteY326" fmla="*/ 2348345 h 2369127"/>
              <a:gd name="connsiteX327" fmla="*/ 1579521 w 3679227"/>
              <a:gd name="connsiteY327" fmla="*/ 2369127 h 2369127"/>
              <a:gd name="connsiteX328" fmla="*/ 2057503 w 3679227"/>
              <a:gd name="connsiteY328" fmla="*/ 2327564 h 2369127"/>
              <a:gd name="connsiteX329" fmla="*/ 2171803 w 3679227"/>
              <a:gd name="connsiteY329" fmla="*/ 2286000 h 2369127"/>
              <a:gd name="connsiteX330" fmla="*/ 2327666 w 3679227"/>
              <a:gd name="connsiteY330" fmla="*/ 2213264 h 2369127"/>
              <a:gd name="connsiteX331" fmla="*/ 2525094 w 3679227"/>
              <a:gd name="connsiteY331" fmla="*/ 2088573 h 2369127"/>
              <a:gd name="connsiteX332" fmla="*/ 2587439 w 3679227"/>
              <a:gd name="connsiteY332" fmla="*/ 2078182 h 2369127"/>
              <a:gd name="connsiteX333" fmla="*/ 2660176 w 3679227"/>
              <a:gd name="connsiteY333" fmla="*/ 2036618 h 2369127"/>
              <a:gd name="connsiteX334" fmla="*/ 2857603 w 3679227"/>
              <a:gd name="connsiteY334" fmla="*/ 2005445 h 2369127"/>
              <a:gd name="connsiteX335" fmla="*/ 2971903 w 3679227"/>
              <a:gd name="connsiteY335" fmla="*/ 2015836 h 2369127"/>
              <a:gd name="connsiteX336" fmla="*/ 3075812 w 3679227"/>
              <a:gd name="connsiteY336" fmla="*/ 2119745 h 2369127"/>
              <a:gd name="connsiteX337" fmla="*/ 3190112 w 3679227"/>
              <a:gd name="connsiteY337" fmla="*/ 2202873 h 2369127"/>
              <a:gd name="connsiteX338" fmla="*/ 3345976 w 3679227"/>
              <a:gd name="connsiteY338" fmla="*/ 2275609 h 2369127"/>
              <a:gd name="connsiteX339" fmla="*/ 3387539 w 3679227"/>
              <a:gd name="connsiteY339" fmla="*/ 2286000 h 2369127"/>
              <a:gd name="connsiteX340" fmla="*/ 3460276 w 3679227"/>
              <a:gd name="connsiteY340" fmla="*/ 2296391 h 2369127"/>
              <a:gd name="connsiteX341" fmla="*/ 3553794 w 3679227"/>
              <a:gd name="connsiteY341" fmla="*/ 2275609 h 2369127"/>
              <a:gd name="connsiteX342" fmla="*/ 3616139 w 3679227"/>
              <a:gd name="connsiteY342" fmla="*/ 2223655 h 2369127"/>
              <a:gd name="connsiteX343" fmla="*/ 3626530 w 3679227"/>
              <a:gd name="connsiteY343" fmla="*/ 2192482 h 2369127"/>
              <a:gd name="connsiteX344" fmla="*/ 3657703 w 3679227"/>
              <a:gd name="connsiteY344" fmla="*/ 2109355 h 2369127"/>
              <a:gd name="connsiteX345" fmla="*/ 3668094 w 3679227"/>
              <a:gd name="connsiteY345" fmla="*/ 1995055 h 2369127"/>
              <a:gd name="connsiteX346" fmla="*/ 3678485 w 3679227"/>
              <a:gd name="connsiteY346" fmla="*/ 1735282 h 2369127"/>
              <a:gd name="connsiteX347" fmla="*/ 3626530 w 3679227"/>
              <a:gd name="connsiteY347" fmla="*/ 1402773 h 2369127"/>
              <a:gd name="connsiteX348" fmla="*/ 3533012 w 3679227"/>
              <a:gd name="connsiteY348" fmla="*/ 1194955 h 2369127"/>
              <a:gd name="connsiteX349" fmla="*/ 3512230 w 3679227"/>
              <a:gd name="connsiteY349" fmla="*/ 1143000 h 2369127"/>
              <a:gd name="connsiteX350" fmla="*/ 3491448 w 3679227"/>
              <a:gd name="connsiteY350" fmla="*/ 1111827 h 2369127"/>
              <a:gd name="connsiteX351" fmla="*/ 3408321 w 3679227"/>
              <a:gd name="connsiteY351" fmla="*/ 1091045 h 2369127"/>
              <a:gd name="connsiteX352" fmla="*/ 3023857 w 3679227"/>
              <a:gd name="connsiteY352" fmla="*/ 1091045 h 2369127"/>
              <a:gd name="connsiteX353" fmla="*/ 2961512 w 3679227"/>
              <a:gd name="connsiteY353" fmla="*/ 1070264 h 2369127"/>
              <a:gd name="connsiteX354" fmla="*/ 2909557 w 3679227"/>
              <a:gd name="connsiteY354" fmla="*/ 1059873 h 2369127"/>
              <a:gd name="connsiteX355" fmla="*/ 2805648 w 3679227"/>
              <a:gd name="connsiteY355" fmla="*/ 1039091 h 2369127"/>
              <a:gd name="connsiteX356" fmla="*/ 2774476 w 3679227"/>
              <a:gd name="connsiteY356" fmla="*/ 1018309 h 2369127"/>
              <a:gd name="connsiteX357" fmla="*/ 2743303 w 3679227"/>
              <a:gd name="connsiteY357" fmla="*/ 1007918 h 2369127"/>
              <a:gd name="connsiteX358" fmla="*/ 2670566 w 3679227"/>
              <a:gd name="connsiteY358" fmla="*/ 987136 h 2369127"/>
              <a:gd name="connsiteX359" fmla="*/ 2639394 w 3679227"/>
              <a:gd name="connsiteY359" fmla="*/ 924791 h 2369127"/>
              <a:gd name="connsiteX360" fmla="*/ 2826430 w 3679227"/>
              <a:gd name="connsiteY360" fmla="*/ 550718 h 2369127"/>
              <a:gd name="connsiteX361" fmla="*/ 2909557 w 3679227"/>
              <a:gd name="connsiteY361" fmla="*/ 509155 h 2369127"/>
              <a:gd name="connsiteX362" fmla="*/ 2982294 w 3679227"/>
              <a:gd name="connsiteY362" fmla="*/ 467591 h 2369127"/>
              <a:gd name="connsiteX363" fmla="*/ 3086203 w 3679227"/>
              <a:gd name="connsiteY363" fmla="*/ 426027 h 2369127"/>
              <a:gd name="connsiteX364" fmla="*/ 3148548 w 3679227"/>
              <a:gd name="connsiteY364" fmla="*/ 405245 h 2369127"/>
              <a:gd name="connsiteX365" fmla="*/ 3304412 w 3679227"/>
              <a:gd name="connsiteY365" fmla="*/ 363682 h 2369127"/>
              <a:gd name="connsiteX366" fmla="*/ 3387539 w 3679227"/>
              <a:gd name="connsiteY366" fmla="*/ 311727 h 2369127"/>
              <a:gd name="connsiteX367" fmla="*/ 3418712 w 3679227"/>
              <a:gd name="connsiteY367" fmla="*/ 301336 h 2369127"/>
              <a:gd name="connsiteX368" fmla="*/ 3439494 w 3679227"/>
              <a:gd name="connsiteY368" fmla="*/ 270164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3679227" h="2369127">
                <a:moveTo>
                  <a:pt x="3584966" y="0"/>
                </a:moveTo>
                <a:cubicBezTo>
                  <a:pt x="3529548" y="13855"/>
                  <a:pt x="3475750" y="38430"/>
                  <a:pt x="3418712" y="41564"/>
                </a:cubicBezTo>
                <a:cubicBezTo>
                  <a:pt x="2879663" y="71182"/>
                  <a:pt x="2835464" y="64209"/>
                  <a:pt x="2473139" y="41564"/>
                </a:cubicBezTo>
                <a:cubicBezTo>
                  <a:pt x="2417721" y="45028"/>
                  <a:pt x="2361030" y="39649"/>
                  <a:pt x="2306885" y="51955"/>
                </a:cubicBezTo>
                <a:cubicBezTo>
                  <a:pt x="2282529" y="57490"/>
                  <a:pt x="2244539" y="93518"/>
                  <a:pt x="2244539" y="93518"/>
                </a:cubicBezTo>
                <a:cubicBezTo>
                  <a:pt x="2198078" y="186442"/>
                  <a:pt x="2212773" y="147255"/>
                  <a:pt x="2192585" y="207818"/>
                </a:cubicBezTo>
                <a:cubicBezTo>
                  <a:pt x="2199512" y="235527"/>
                  <a:pt x="2203605" y="264103"/>
                  <a:pt x="2213366" y="290945"/>
                </a:cubicBezTo>
                <a:cubicBezTo>
                  <a:pt x="2217634" y="302682"/>
                  <a:pt x="2226655" y="312127"/>
                  <a:pt x="2234148" y="322118"/>
                </a:cubicBezTo>
                <a:cubicBezTo>
                  <a:pt x="2258509" y="354599"/>
                  <a:pt x="2279850" y="386532"/>
                  <a:pt x="2317276" y="405245"/>
                </a:cubicBezTo>
                <a:cubicBezTo>
                  <a:pt x="2330049" y="411631"/>
                  <a:pt x="2344985" y="412172"/>
                  <a:pt x="2358839" y="415636"/>
                </a:cubicBezTo>
                <a:cubicBezTo>
                  <a:pt x="2379621" y="429491"/>
                  <a:pt x="2403524" y="439538"/>
                  <a:pt x="2421185" y="457200"/>
                </a:cubicBezTo>
                <a:cubicBezTo>
                  <a:pt x="2431576" y="467591"/>
                  <a:pt x="2438929" y="482405"/>
                  <a:pt x="2452357" y="488373"/>
                </a:cubicBezTo>
                <a:cubicBezTo>
                  <a:pt x="2471610" y="496930"/>
                  <a:pt x="2493921" y="495300"/>
                  <a:pt x="2514703" y="498764"/>
                </a:cubicBezTo>
                <a:cubicBezTo>
                  <a:pt x="2525094" y="505691"/>
                  <a:pt x="2534281" y="514907"/>
                  <a:pt x="2545876" y="519545"/>
                </a:cubicBezTo>
                <a:cubicBezTo>
                  <a:pt x="2617595" y="548232"/>
                  <a:pt x="2606492" y="533243"/>
                  <a:pt x="2670566" y="550718"/>
                </a:cubicBezTo>
                <a:cubicBezTo>
                  <a:pt x="2691700" y="556482"/>
                  <a:pt x="2711849" y="565482"/>
                  <a:pt x="2732912" y="571500"/>
                </a:cubicBezTo>
                <a:cubicBezTo>
                  <a:pt x="2760375" y="579347"/>
                  <a:pt x="2788330" y="585355"/>
                  <a:pt x="2816039" y="592282"/>
                </a:cubicBezTo>
                <a:lnTo>
                  <a:pt x="2857603" y="602673"/>
                </a:lnTo>
                <a:cubicBezTo>
                  <a:pt x="2914339" y="640497"/>
                  <a:pt x="2865816" y="603153"/>
                  <a:pt x="2919948" y="665018"/>
                </a:cubicBezTo>
                <a:cubicBezTo>
                  <a:pt x="2955224" y="705334"/>
                  <a:pt x="2954845" y="702138"/>
                  <a:pt x="2992685" y="727364"/>
                </a:cubicBezTo>
                <a:cubicBezTo>
                  <a:pt x="3015557" y="773110"/>
                  <a:pt x="3040340" y="826973"/>
                  <a:pt x="3075812" y="862445"/>
                </a:cubicBezTo>
                <a:cubicBezTo>
                  <a:pt x="3116570" y="903203"/>
                  <a:pt x="3105878" y="887470"/>
                  <a:pt x="3138157" y="945573"/>
                </a:cubicBezTo>
                <a:cubicBezTo>
                  <a:pt x="3145679" y="959113"/>
                  <a:pt x="3153186" y="972754"/>
                  <a:pt x="3158939" y="987136"/>
                </a:cubicBezTo>
                <a:cubicBezTo>
                  <a:pt x="3167075" y="1007475"/>
                  <a:pt x="3179721" y="1049482"/>
                  <a:pt x="3179721" y="1049482"/>
                </a:cubicBezTo>
                <a:cubicBezTo>
                  <a:pt x="3176257" y="1087582"/>
                  <a:pt x="3178191" y="1126565"/>
                  <a:pt x="3169330" y="1163782"/>
                </a:cubicBezTo>
                <a:cubicBezTo>
                  <a:pt x="3163036" y="1190218"/>
                  <a:pt x="3130789" y="1281277"/>
                  <a:pt x="3096594" y="1309255"/>
                </a:cubicBezTo>
                <a:cubicBezTo>
                  <a:pt x="3071304" y="1329947"/>
                  <a:pt x="3039607" y="1341603"/>
                  <a:pt x="3013466" y="1361209"/>
                </a:cubicBezTo>
                <a:cubicBezTo>
                  <a:pt x="2999612" y="1371600"/>
                  <a:pt x="2987042" y="1383972"/>
                  <a:pt x="2971903" y="1392382"/>
                </a:cubicBezTo>
                <a:cubicBezTo>
                  <a:pt x="2955598" y="1401440"/>
                  <a:pt x="2937643" y="1407266"/>
                  <a:pt x="2919948" y="1413164"/>
                </a:cubicBezTo>
                <a:cubicBezTo>
                  <a:pt x="2882898" y="1425514"/>
                  <a:pt x="2843686" y="1434826"/>
                  <a:pt x="2805648" y="1444336"/>
                </a:cubicBezTo>
                <a:cubicBezTo>
                  <a:pt x="2777939" y="1440872"/>
                  <a:pt x="2747943" y="1445500"/>
                  <a:pt x="2722521" y="1433945"/>
                </a:cubicBezTo>
                <a:cubicBezTo>
                  <a:pt x="2706755" y="1426779"/>
                  <a:pt x="2703594" y="1404628"/>
                  <a:pt x="2691348" y="1392382"/>
                </a:cubicBezTo>
                <a:cubicBezTo>
                  <a:pt x="2682518" y="1383552"/>
                  <a:pt x="2670567" y="1378527"/>
                  <a:pt x="2660176" y="1371600"/>
                </a:cubicBezTo>
                <a:cubicBezTo>
                  <a:pt x="2656712" y="1357745"/>
                  <a:pt x="2655509" y="1343120"/>
                  <a:pt x="2649785" y="1330036"/>
                </a:cubicBezTo>
                <a:cubicBezTo>
                  <a:pt x="2631159" y="1287463"/>
                  <a:pt x="2602134" y="1249430"/>
                  <a:pt x="2587439" y="1205345"/>
                </a:cubicBezTo>
                <a:cubicBezTo>
                  <a:pt x="2583975" y="1194954"/>
                  <a:pt x="2581363" y="1184240"/>
                  <a:pt x="2577048" y="1174173"/>
                </a:cubicBezTo>
                <a:cubicBezTo>
                  <a:pt x="2570946" y="1159935"/>
                  <a:pt x="2561560" y="1147166"/>
                  <a:pt x="2556266" y="1132609"/>
                </a:cubicBezTo>
                <a:cubicBezTo>
                  <a:pt x="2547649" y="1108912"/>
                  <a:pt x="2542412" y="1084118"/>
                  <a:pt x="2535485" y="1059873"/>
                </a:cubicBezTo>
                <a:cubicBezTo>
                  <a:pt x="2538949" y="969818"/>
                  <a:pt x="2533965" y="879040"/>
                  <a:pt x="2545876" y="789709"/>
                </a:cubicBezTo>
                <a:cubicBezTo>
                  <a:pt x="2548165" y="772543"/>
                  <a:pt x="2569303" y="763635"/>
                  <a:pt x="2577048" y="748145"/>
                </a:cubicBezTo>
                <a:cubicBezTo>
                  <a:pt x="2586845" y="728552"/>
                  <a:pt x="2588033" y="705393"/>
                  <a:pt x="2597830" y="685800"/>
                </a:cubicBezTo>
                <a:cubicBezTo>
                  <a:pt x="2609000" y="663460"/>
                  <a:pt x="2625985" y="644527"/>
                  <a:pt x="2639394" y="623455"/>
                </a:cubicBezTo>
                <a:cubicBezTo>
                  <a:pt x="2650237" y="606416"/>
                  <a:pt x="2659862" y="588627"/>
                  <a:pt x="2670566" y="571500"/>
                </a:cubicBezTo>
                <a:cubicBezTo>
                  <a:pt x="2677185" y="560910"/>
                  <a:pt x="2682517" y="549158"/>
                  <a:pt x="2691348" y="540327"/>
                </a:cubicBezTo>
                <a:cubicBezTo>
                  <a:pt x="2726561" y="505115"/>
                  <a:pt x="2726041" y="513031"/>
                  <a:pt x="2764085" y="498764"/>
                </a:cubicBezTo>
                <a:cubicBezTo>
                  <a:pt x="2854415" y="464890"/>
                  <a:pt x="2776939" y="487826"/>
                  <a:pt x="2867994" y="467591"/>
                </a:cubicBezTo>
                <a:cubicBezTo>
                  <a:pt x="2881935" y="464493"/>
                  <a:pt x="2895471" y="459548"/>
                  <a:pt x="2909557" y="457200"/>
                </a:cubicBezTo>
                <a:cubicBezTo>
                  <a:pt x="3010556" y="440367"/>
                  <a:pt x="3106611" y="441384"/>
                  <a:pt x="3210894" y="436418"/>
                </a:cubicBezTo>
                <a:cubicBezTo>
                  <a:pt x="3227189" y="428270"/>
                  <a:pt x="3268946" y="409539"/>
                  <a:pt x="3283630" y="394855"/>
                </a:cubicBezTo>
                <a:cubicBezTo>
                  <a:pt x="3292461" y="386024"/>
                  <a:pt x="3297485" y="374073"/>
                  <a:pt x="3304412" y="363682"/>
                </a:cubicBezTo>
                <a:cubicBezTo>
                  <a:pt x="3300948" y="335973"/>
                  <a:pt x="3303413" y="306853"/>
                  <a:pt x="3294021" y="280555"/>
                </a:cubicBezTo>
                <a:cubicBezTo>
                  <a:pt x="3286664" y="259956"/>
                  <a:pt x="3245197" y="204116"/>
                  <a:pt x="3221285" y="187036"/>
                </a:cubicBezTo>
                <a:cubicBezTo>
                  <a:pt x="3189004" y="163978"/>
                  <a:pt x="3174414" y="166223"/>
                  <a:pt x="3138157" y="155864"/>
                </a:cubicBezTo>
                <a:cubicBezTo>
                  <a:pt x="3127626" y="152855"/>
                  <a:pt x="3117677" y="147849"/>
                  <a:pt x="3106985" y="145473"/>
                </a:cubicBezTo>
                <a:cubicBezTo>
                  <a:pt x="3086418" y="140903"/>
                  <a:pt x="3065299" y="139214"/>
                  <a:pt x="3044639" y="135082"/>
                </a:cubicBezTo>
                <a:cubicBezTo>
                  <a:pt x="3030636" y="132281"/>
                  <a:pt x="3017079" y="127492"/>
                  <a:pt x="3003076" y="124691"/>
                </a:cubicBezTo>
                <a:cubicBezTo>
                  <a:pt x="2911637" y="106403"/>
                  <a:pt x="2970225" y="124132"/>
                  <a:pt x="2909557" y="103909"/>
                </a:cubicBezTo>
                <a:cubicBezTo>
                  <a:pt x="2883431" y="106086"/>
                  <a:pt x="2771199" y="103176"/>
                  <a:pt x="2732912" y="135082"/>
                </a:cubicBezTo>
                <a:cubicBezTo>
                  <a:pt x="2724498" y="142094"/>
                  <a:pt x="2727419" y="156458"/>
                  <a:pt x="2722521" y="166255"/>
                </a:cubicBezTo>
                <a:cubicBezTo>
                  <a:pt x="2716936" y="177425"/>
                  <a:pt x="2708666" y="187036"/>
                  <a:pt x="2701739" y="197427"/>
                </a:cubicBezTo>
                <a:cubicBezTo>
                  <a:pt x="2698275" y="207818"/>
                  <a:pt x="2691348" y="217647"/>
                  <a:pt x="2691348" y="228600"/>
                </a:cubicBezTo>
                <a:cubicBezTo>
                  <a:pt x="2691348" y="259965"/>
                  <a:pt x="2694132" y="291690"/>
                  <a:pt x="2701739" y="322118"/>
                </a:cubicBezTo>
                <a:cubicBezTo>
                  <a:pt x="2704768" y="334234"/>
                  <a:pt x="2714167" y="344008"/>
                  <a:pt x="2722521" y="353291"/>
                </a:cubicBezTo>
                <a:cubicBezTo>
                  <a:pt x="2745459" y="378777"/>
                  <a:pt x="2766728" y="407007"/>
                  <a:pt x="2795257" y="426027"/>
                </a:cubicBezTo>
                <a:cubicBezTo>
                  <a:pt x="2840050" y="455889"/>
                  <a:pt x="2837086" y="454945"/>
                  <a:pt x="2899166" y="488373"/>
                </a:cubicBezTo>
                <a:cubicBezTo>
                  <a:pt x="2919624" y="499389"/>
                  <a:pt x="2941588" y="507591"/>
                  <a:pt x="2961512" y="519545"/>
                </a:cubicBezTo>
                <a:cubicBezTo>
                  <a:pt x="2976362" y="528455"/>
                  <a:pt x="2989927" y="539447"/>
                  <a:pt x="3003076" y="550718"/>
                </a:cubicBezTo>
                <a:cubicBezTo>
                  <a:pt x="3014233" y="560281"/>
                  <a:pt x="3021105" y="575319"/>
                  <a:pt x="3034248" y="581891"/>
                </a:cubicBezTo>
                <a:cubicBezTo>
                  <a:pt x="3050045" y="589789"/>
                  <a:pt x="3068885" y="588818"/>
                  <a:pt x="3086203" y="592282"/>
                </a:cubicBezTo>
                <a:cubicBezTo>
                  <a:pt x="3100057" y="602673"/>
                  <a:pt x="3112627" y="615045"/>
                  <a:pt x="3127766" y="623455"/>
                </a:cubicBezTo>
                <a:cubicBezTo>
                  <a:pt x="3144071" y="632513"/>
                  <a:pt x="3163904" y="634350"/>
                  <a:pt x="3179721" y="644236"/>
                </a:cubicBezTo>
                <a:cubicBezTo>
                  <a:pt x="3192182" y="652024"/>
                  <a:pt x="3197993" y="668372"/>
                  <a:pt x="3210894" y="675409"/>
                </a:cubicBezTo>
                <a:cubicBezTo>
                  <a:pt x="3236874" y="689580"/>
                  <a:pt x="3267080" y="694336"/>
                  <a:pt x="3294021" y="706582"/>
                </a:cubicBezTo>
                <a:cubicBezTo>
                  <a:pt x="3305390" y="711750"/>
                  <a:pt x="3314024" y="721779"/>
                  <a:pt x="3325194" y="727364"/>
                </a:cubicBezTo>
                <a:cubicBezTo>
                  <a:pt x="3341877" y="735705"/>
                  <a:pt x="3360773" y="739214"/>
                  <a:pt x="3377148" y="748145"/>
                </a:cubicBezTo>
                <a:cubicBezTo>
                  <a:pt x="3377164" y="748153"/>
                  <a:pt x="3455072" y="800095"/>
                  <a:pt x="3470666" y="810491"/>
                </a:cubicBezTo>
                <a:lnTo>
                  <a:pt x="3501839" y="831273"/>
                </a:lnTo>
                <a:cubicBezTo>
                  <a:pt x="3524733" y="899955"/>
                  <a:pt x="3545530" y="935057"/>
                  <a:pt x="3512230" y="1018309"/>
                </a:cubicBezTo>
                <a:cubicBezTo>
                  <a:pt x="3504729" y="1037061"/>
                  <a:pt x="3478662" y="1041125"/>
                  <a:pt x="3460276" y="1049482"/>
                </a:cubicBezTo>
                <a:cubicBezTo>
                  <a:pt x="3440333" y="1058547"/>
                  <a:pt x="3397930" y="1070264"/>
                  <a:pt x="3397930" y="1070264"/>
                </a:cubicBezTo>
                <a:cubicBezTo>
                  <a:pt x="3287094" y="1066800"/>
                  <a:pt x="3175967" y="1068600"/>
                  <a:pt x="3065421" y="1059873"/>
                </a:cubicBezTo>
                <a:cubicBezTo>
                  <a:pt x="3043583" y="1058149"/>
                  <a:pt x="3024013" y="1045533"/>
                  <a:pt x="3003076" y="1039091"/>
                </a:cubicBezTo>
                <a:cubicBezTo>
                  <a:pt x="2988389" y="1034572"/>
                  <a:pt x="2914150" y="1012993"/>
                  <a:pt x="2888776" y="1007918"/>
                </a:cubicBezTo>
                <a:cubicBezTo>
                  <a:pt x="2868116" y="1003786"/>
                  <a:pt x="2847212" y="1000991"/>
                  <a:pt x="2826430" y="997527"/>
                </a:cubicBezTo>
                <a:cubicBezTo>
                  <a:pt x="2816039" y="990600"/>
                  <a:pt x="2806427" y="982330"/>
                  <a:pt x="2795257" y="976745"/>
                </a:cubicBezTo>
                <a:cubicBezTo>
                  <a:pt x="2759524" y="958879"/>
                  <a:pt x="2702821" y="960572"/>
                  <a:pt x="2670566" y="955964"/>
                </a:cubicBezTo>
                <a:cubicBezTo>
                  <a:pt x="2653083" y="953466"/>
                  <a:pt x="2635930" y="949037"/>
                  <a:pt x="2618612" y="945573"/>
                </a:cubicBezTo>
                <a:cubicBezTo>
                  <a:pt x="2570121" y="949037"/>
                  <a:pt x="2521456" y="950595"/>
                  <a:pt x="2473139" y="955964"/>
                </a:cubicBezTo>
                <a:cubicBezTo>
                  <a:pt x="2458946" y="957541"/>
                  <a:pt x="2443975" y="959270"/>
                  <a:pt x="2431576" y="966355"/>
                </a:cubicBezTo>
                <a:cubicBezTo>
                  <a:pt x="2322608" y="1028622"/>
                  <a:pt x="2466557" y="975476"/>
                  <a:pt x="2369230" y="1007918"/>
                </a:cubicBezTo>
                <a:cubicBezTo>
                  <a:pt x="2362303" y="1018309"/>
                  <a:pt x="2358200" y="1031289"/>
                  <a:pt x="2348448" y="1039091"/>
                </a:cubicBezTo>
                <a:cubicBezTo>
                  <a:pt x="2339895" y="1045933"/>
                  <a:pt x="2324212" y="1041005"/>
                  <a:pt x="2317276" y="1049482"/>
                </a:cubicBezTo>
                <a:cubicBezTo>
                  <a:pt x="2266289" y="1111799"/>
                  <a:pt x="2263095" y="1128896"/>
                  <a:pt x="2244539" y="1184564"/>
                </a:cubicBezTo>
                <a:cubicBezTo>
                  <a:pt x="2248003" y="1233055"/>
                  <a:pt x="2246938" y="1282083"/>
                  <a:pt x="2254930" y="1330036"/>
                </a:cubicBezTo>
                <a:cubicBezTo>
                  <a:pt x="2257477" y="1345315"/>
                  <a:pt x="2268189" y="1358059"/>
                  <a:pt x="2275712" y="1371600"/>
                </a:cubicBezTo>
                <a:cubicBezTo>
                  <a:pt x="2284628" y="1387649"/>
                  <a:pt x="2321492" y="1450919"/>
                  <a:pt x="2338057" y="1465118"/>
                </a:cubicBezTo>
                <a:cubicBezTo>
                  <a:pt x="2349818" y="1475199"/>
                  <a:pt x="2365766" y="1478973"/>
                  <a:pt x="2379621" y="1485900"/>
                </a:cubicBezTo>
                <a:cubicBezTo>
                  <a:pt x="2420600" y="1567858"/>
                  <a:pt x="2372643" y="1498242"/>
                  <a:pt x="2441966" y="1537855"/>
                </a:cubicBezTo>
                <a:cubicBezTo>
                  <a:pt x="2454725" y="1545146"/>
                  <a:pt x="2461383" y="1560210"/>
                  <a:pt x="2473139" y="1569027"/>
                </a:cubicBezTo>
                <a:cubicBezTo>
                  <a:pt x="2530833" y="1612297"/>
                  <a:pt x="2520083" y="1592917"/>
                  <a:pt x="2587439" y="1620982"/>
                </a:cubicBezTo>
                <a:cubicBezTo>
                  <a:pt x="2608887" y="1629919"/>
                  <a:pt x="2628689" y="1642418"/>
                  <a:pt x="2649785" y="1652155"/>
                </a:cubicBezTo>
                <a:cubicBezTo>
                  <a:pt x="2686732" y="1669208"/>
                  <a:pt x="2743938" y="1693877"/>
                  <a:pt x="2784866" y="1704109"/>
                </a:cubicBezTo>
                <a:cubicBezTo>
                  <a:pt x="2814828" y="1711600"/>
                  <a:pt x="2905736" y="1721816"/>
                  <a:pt x="2930339" y="1724891"/>
                </a:cubicBezTo>
                <a:cubicBezTo>
                  <a:pt x="2972929" y="1719880"/>
                  <a:pt x="3077514" y="1719708"/>
                  <a:pt x="3138157" y="1693718"/>
                </a:cubicBezTo>
                <a:cubicBezTo>
                  <a:pt x="3152395" y="1687616"/>
                  <a:pt x="3166438" y="1680905"/>
                  <a:pt x="3179721" y="1672936"/>
                </a:cubicBezTo>
                <a:cubicBezTo>
                  <a:pt x="3201138" y="1660086"/>
                  <a:pt x="3218371" y="1639271"/>
                  <a:pt x="3242066" y="1631373"/>
                </a:cubicBezTo>
                <a:lnTo>
                  <a:pt x="3304412" y="1610591"/>
                </a:lnTo>
                <a:cubicBezTo>
                  <a:pt x="3349234" y="1625532"/>
                  <a:pt x="3345976" y="1614242"/>
                  <a:pt x="3345976" y="1683327"/>
                </a:cubicBezTo>
                <a:cubicBezTo>
                  <a:pt x="3345976" y="1956214"/>
                  <a:pt x="3396581" y="1951825"/>
                  <a:pt x="3294021" y="2088573"/>
                </a:cubicBezTo>
                <a:cubicBezTo>
                  <a:pt x="3273239" y="2116282"/>
                  <a:pt x="3263835" y="2158836"/>
                  <a:pt x="3231676" y="2171700"/>
                </a:cubicBezTo>
                <a:cubicBezTo>
                  <a:pt x="3197039" y="2185555"/>
                  <a:pt x="3163157" y="2201468"/>
                  <a:pt x="3127766" y="2213264"/>
                </a:cubicBezTo>
                <a:lnTo>
                  <a:pt x="3065421" y="2234045"/>
                </a:lnTo>
                <a:lnTo>
                  <a:pt x="3034248" y="2244436"/>
                </a:lnTo>
                <a:cubicBezTo>
                  <a:pt x="2989221" y="2240972"/>
                  <a:pt x="2943978" y="2239646"/>
                  <a:pt x="2899166" y="2234045"/>
                </a:cubicBezTo>
                <a:cubicBezTo>
                  <a:pt x="2888298" y="2232687"/>
                  <a:pt x="2877107" y="2229730"/>
                  <a:pt x="2867994" y="2223655"/>
                </a:cubicBezTo>
                <a:cubicBezTo>
                  <a:pt x="2855767" y="2215504"/>
                  <a:pt x="2848110" y="2201890"/>
                  <a:pt x="2836821" y="2192482"/>
                </a:cubicBezTo>
                <a:cubicBezTo>
                  <a:pt x="2789626" y="2153153"/>
                  <a:pt x="2814039" y="2192579"/>
                  <a:pt x="2764085" y="2130136"/>
                </a:cubicBezTo>
                <a:cubicBezTo>
                  <a:pt x="2697212" y="2046544"/>
                  <a:pt x="2755228" y="2084145"/>
                  <a:pt x="2680957" y="2047009"/>
                </a:cubicBezTo>
                <a:cubicBezTo>
                  <a:pt x="2659331" y="1960505"/>
                  <a:pt x="2685664" y="2046031"/>
                  <a:pt x="2649785" y="1974273"/>
                </a:cubicBezTo>
                <a:cubicBezTo>
                  <a:pt x="2610118" y="1894938"/>
                  <a:pt x="2683596" y="2002036"/>
                  <a:pt x="2608221" y="1901536"/>
                </a:cubicBezTo>
                <a:cubicBezTo>
                  <a:pt x="2582102" y="1823182"/>
                  <a:pt x="2617336" y="1919766"/>
                  <a:pt x="2577048" y="1839191"/>
                </a:cubicBezTo>
                <a:cubicBezTo>
                  <a:pt x="2568706" y="1822508"/>
                  <a:pt x="2563193" y="1804554"/>
                  <a:pt x="2556266" y="1787236"/>
                </a:cubicBezTo>
                <a:cubicBezTo>
                  <a:pt x="2545875" y="1735282"/>
                  <a:pt x="2532587" y="1683824"/>
                  <a:pt x="2525094" y="1631373"/>
                </a:cubicBezTo>
                <a:cubicBezTo>
                  <a:pt x="2513205" y="1548151"/>
                  <a:pt x="2512793" y="1538697"/>
                  <a:pt x="2493921" y="1444336"/>
                </a:cubicBezTo>
                <a:cubicBezTo>
                  <a:pt x="2491120" y="1430333"/>
                  <a:pt x="2488046" y="1416321"/>
                  <a:pt x="2483530" y="1402773"/>
                </a:cubicBezTo>
                <a:cubicBezTo>
                  <a:pt x="2477632" y="1385078"/>
                  <a:pt x="2469122" y="1368347"/>
                  <a:pt x="2462748" y="1350818"/>
                </a:cubicBezTo>
                <a:cubicBezTo>
                  <a:pt x="2451534" y="1319980"/>
                  <a:pt x="2441533" y="1275396"/>
                  <a:pt x="2421185" y="1246909"/>
                </a:cubicBezTo>
                <a:cubicBezTo>
                  <a:pt x="2400424" y="1217843"/>
                  <a:pt x="2354524" y="1190288"/>
                  <a:pt x="2327666" y="1174173"/>
                </a:cubicBezTo>
                <a:cubicBezTo>
                  <a:pt x="2314384" y="1166204"/>
                  <a:pt x="2300798" y="1158289"/>
                  <a:pt x="2286103" y="1153391"/>
                </a:cubicBezTo>
                <a:cubicBezTo>
                  <a:pt x="2232084" y="1135384"/>
                  <a:pt x="2087083" y="1133808"/>
                  <a:pt x="2067894" y="1132609"/>
                </a:cubicBezTo>
                <a:cubicBezTo>
                  <a:pt x="2036721" y="1125682"/>
                  <a:pt x="2006010" y="1116190"/>
                  <a:pt x="1974376" y="1111827"/>
                </a:cubicBezTo>
                <a:cubicBezTo>
                  <a:pt x="1905410" y="1102314"/>
                  <a:pt x="1766557" y="1091045"/>
                  <a:pt x="1766557" y="1091045"/>
                </a:cubicBezTo>
                <a:cubicBezTo>
                  <a:pt x="1676503" y="1094509"/>
                  <a:pt x="1585964" y="1091484"/>
                  <a:pt x="1496394" y="1101436"/>
                </a:cubicBezTo>
                <a:cubicBezTo>
                  <a:pt x="1460454" y="1105429"/>
                  <a:pt x="1426469" y="1120251"/>
                  <a:pt x="1392485" y="1132609"/>
                </a:cubicBezTo>
                <a:cubicBezTo>
                  <a:pt x="1296506" y="1167511"/>
                  <a:pt x="1258347" y="1187065"/>
                  <a:pt x="1174276" y="1236518"/>
                </a:cubicBezTo>
                <a:cubicBezTo>
                  <a:pt x="1146111" y="1253085"/>
                  <a:pt x="1117289" y="1268867"/>
                  <a:pt x="1091148" y="1288473"/>
                </a:cubicBezTo>
                <a:cubicBezTo>
                  <a:pt x="1075474" y="1300229"/>
                  <a:pt x="1064148" y="1316929"/>
                  <a:pt x="1049585" y="1330036"/>
                </a:cubicBezTo>
                <a:cubicBezTo>
                  <a:pt x="1029477" y="1348133"/>
                  <a:pt x="1008881" y="1365760"/>
                  <a:pt x="987239" y="1381991"/>
                </a:cubicBezTo>
                <a:cubicBezTo>
                  <a:pt x="967258" y="1396977"/>
                  <a:pt x="943961" y="1407422"/>
                  <a:pt x="924894" y="1423555"/>
                </a:cubicBezTo>
                <a:cubicBezTo>
                  <a:pt x="866743" y="1472759"/>
                  <a:pt x="859177" y="1486930"/>
                  <a:pt x="820985" y="1537855"/>
                </a:cubicBezTo>
                <a:cubicBezTo>
                  <a:pt x="814058" y="1558637"/>
                  <a:pt x="809100" y="1580182"/>
                  <a:pt x="800203" y="1600200"/>
                </a:cubicBezTo>
                <a:cubicBezTo>
                  <a:pt x="768093" y="1672447"/>
                  <a:pt x="787977" y="1591495"/>
                  <a:pt x="769030" y="1662545"/>
                </a:cubicBezTo>
                <a:cubicBezTo>
                  <a:pt x="757991" y="1703941"/>
                  <a:pt x="761621" y="1751588"/>
                  <a:pt x="737857" y="1787236"/>
                </a:cubicBezTo>
                <a:cubicBezTo>
                  <a:pt x="730930" y="1797627"/>
                  <a:pt x="727238" y="1811150"/>
                  <a:pt x="717076" y="1818409"/>
                </a:cubicBezTo>
                <a:cubicBezTo>
                  <a:pt x="686605" y="1840175"/>
                  <a:pt x="637158" y="1843852"/>
                  <a:pt x="602776" y="1849582"/>
                </a:cubicBezTo>
                <a:cubicBezTo>
                  <a:pt x="474621" y="1846118"/>
                  <a:pt x="346513" y="1839191"/>
                  <a:pt x="218312" y="1839191"/>
                </a:cubicBezTo>
                <a:cubicBezTo>
                  <a:pt x="197243" y="1839191"/>
                  <a:pt x="162629" y="1829595"/>
                  <a:pt x="155966" y="1849582"/>
                </a:cubicBezTo>
                <a:cubicBezTo>
                  <a:pt x="150349" y="1866431"/>
                  <a:pt x="201861" y="1965471"/>
                  <a:pt x="218312" y="1984664"/>
                </a:cubicBezTo>
                <a:cubicBezTo>
                  <a:pt x="226439" y="1994146"/>
                  <a:pt x="240654" y="1996614"/>
                  <a:pt x="249485" y="2005445"/>
                </a:cubicBezTo>
                <a:cubicBezTo>
                  <a:pt x="265167" y="2021127"/>
                  <a:pt x="273641" y="2043657"/>
                  <a:pt x="291048" y="2057400"/>
                </a:cubicBezTo>
                <a:cubicBezTo>
                  <a:pt x="411702" y="2152653"/>
                  <a:pt x="437958" y="2164688"/>
                  <a:pt x="571603" y="2202873"/>
                </a:cubicBezTo>
                <a:cubicBezTo>
                  <a:pt x="595848" y="2209800"/>
                  <a:pt x="619402" y="2219915"/>
                  <a:pt x="644339" y="2223655"/>
                </a:cubicBezTo>
                <a:cubicBezTo>
                  <a:pt x="689000" y="2230354"/>
                  <a:pt x="734394" y="2230582"/>
                  <a:pt x="779421" y="2234045"/>
                </a:cubicBezTo>
                <a:cubicBezTo>
                  <a:pt x="872939" y="2230582"/>
                  <a:pt x="967283" y="2236529"/>
                  <a:pt x="1059976" y="2223655"/>
                </a:cubicBezTo>
                <a:cubicBezTo>
                  <a:pt x="1093765" y="2218962"/>
                  <a:pt x="1122983" y="2197347"/>
                  <a:pt x="1153494" y="2182091"/>
                </a:cubicBezTo>
                <a:cubicBezTo>
                  <a:pt x="1178471" y="2169603"/>
                  <a:pt x="1202995" y="2156017"/>
                  <a:pt x="1226230" y="2140527"/>
                </a:cubicBezTo>
                <a:cubicBezTo>
                  <a:pt x="1244683" y="2128225"/>
                  <a:pt x="1261775" y="2113883"/>
                  <a:pt x="1278185" y="2098964"/>
                </a:cubicBezTo>
                <a:cubicBezTo>
                  <a:pt x="1330906" y="2051035"/>
                  <a:pt x="1354562" y="2024558"/>
                  <a:pt x="1392485" y="1963882"/>
                </a:cubicBezTo>
                <a:cubicBezTo>
                  <a:pt x="1421963" y="1916717"/>
                  <a:pt x="1456493" y="1851796"/>
                  <a:pt x="1475612" y="1797627"/>
                </a:cubicBezTo>
                <a:cubicBezTo>
                  <a:pt x="1487647" y="1763527"/>
                  <a:pt x="1496394" y="1728354"/>
                  <a:pt x="1506785" y="1693718"/>
                </a:cubicBezTo>
                <a:cubicBezTo>
                  <a:pt x="1513712" y="1638300"/>
                  <a:pt x="1524153" y="1583209"/>
                  <a:pt x="1527566" y="1527464"/>
                </a:cubicBezTo>
                <a:cubicBezTo>
                  <a:pt x="1550339" y="1155501"/>
                  <a:pt x="1433304" y="1236890"/>
                  <a:pt x="1600303" y="1153391"/>
                </a:cubicBezTo>
                <a:cubicBezTo>
                  <a:pt x="1634939" y="1156855"/>
                  <a:pt x="1671549" y="1151748"/>
                  <a:pt x="1704212" y="1163782"/>
                </a:cubicBezTo>
                <a:cubicBezTo>
                  <a:pt x="1771551" y="1188591"/>
                  <a:pt x="1828894" y="1254892"/>
                  <a:pt x="1870466" y="1309255"/>
                </a:cubicBezTo>
                <a:cubicBezTo>
                  <a:pt x="1910240" y="1361267"/>
                  <a:pt x="1977206" y="1475141"/>
                  <a:pt x="2005548" y="1527464"/>
                </a:cubicBezTo>
                <a:cubicBezTo>
                  <a:pt x="2033417" y="1578915"/>
                  <a:pt x="2085529" y="1685853"/>
                  <a:pt x="2109457" y="1745673"/>
                </a:cubicBezTo>
                <a:cubicBezTo>
                  <a:pt x="2127824" y="1791589"/>
                  <a:pt x="2166497" y="1934921"/>
                  <a:pt x="2171803" y="1953491"/>
                </a:cubicBezTo>
                <a:lnTo>
                  <a:pt x="2192585" y="2026227"/>
                </a:lnTo>
                <a:cubicBezTo>
                  <a:pt x="2196049" y="2067791"/>
                  <a:pt x="2208149" y="2109532"/>
                  <a:pt x="2202976" y="2150918"/>
                </a:cubicBezTo>
                <a:cubicBezTo>
                  <a:pt x="2200828" y="2168103"/>
                  <a:pt x="2189003" y="2190458"/>
                  <a:pt x="2171803" y="2192482"/>
                </a:cubicBezTo>
                <a:cubicBezTo>
                  <a:pt x="2123155" y="2198205"/>
                  <a:pt x="2074821" y="2178627"/>
                  <a:pt x="2026330" y="2171700"/>
                </a:cubicBezTo>
                <a:cubicBezTo>
                  <a:pt x="1991694" y="2137064"/>
                  <a:pt x="1952224" y="2106664"/>
                  <a:pt x="1922421" y="2067791"/>
                </a:cubicBezTo>
                <a:cubicBezTo>
                  <a:pt x="1872152" y="2002223"/>
                  <a:pt x="1845761" y="1918395"/>
                  <a:pt x="1787339" y="1859973"/>
                </a:cubicBezTo>
                <a:cubicBezTo>
                  <a:pt x="1756166" y="1828800"/>
                  <a:pt x="1724184" y="1798416"/>
                  <a:pt x="1693821" y="1766455"/>
                </a:cubicBezTo>
                <a:cubicBezTo>
                  <a:pt x="1658357" y="1729124"/>
                  <a:pt x="1627937" y="1686874"/>
                  <a:pt x="1589912" y="1652155"/>
                </a:cubicBezTo>
                <a:cubicBezTo>
                  <a:pt x="1547960" y="1613851"/>
                  <a:pt x="1498471" y="1584613"/>
                  <a:pt x="1454830" y="1548245"/>
                </a:cubicBezTo>
                <a:cubicBezTo>
                  <a:pt x="1436015" y="1532566"/>
                  <a:pt x="1421831" y="1511800"/>
                  <a:pt x="1402876" y="1496291"/>
                </a:cubicBezTo>
                <a:cubicBezTo>
                  <a:pt x="1280611" y="1396256"/>
                  <a:pt x="1399208" y="1532429"/>
                  <a:pt x="1247012" y="1361209"/>
                </a:cubicBezTo>
                <a:cubicBezTo>
                  <a:pt x="1219303" y="1330036"/>
                  <a:pt x="1187803" y="1301859"/>
                  <a:pt x="1163885" y="1267691"/>
                </a:cubicBezTo>
                <a:cubicBezTo>
                  <a:pt x="1138997" y="1232137"/>
                  <a:pt x="1123284" y="1190950"/>
                  <a:pt x="1101539" y="1153391"/>
                </a:cubicBezTo>
                <a:cubicBezTo>
                  <a:pt x="1080367" y="1116821"/>
                  <a:pt x="1041126" y="1051414"/>
                  <a:pt x="1008021" y="1018309"/>
                </a:cubicBezTo>
                <a:cubicBezTo>
                  <a:pt x="981043" y="991331"/>
                  <a:pt x="957819" y="982817"/>
                  <a:pt x="924894" y="966355"/>
                </a:cubicBezTo>
                <a:cubicBezTo>
                  <a:pt x="709849" y="1073876"/>
                  <a:pt x="918479" y="959061"/>
                  <a:pt x="748248" y="1080655"/>
                </a:cubicBezTo>
                <a:cubicBezTo>
                  <a:pt x="725525" y="1096886"/>
                  <a:pt x="698471" y="1106323"/>
                  <a:pt x="675512" y="1122218"/>
                </a:cubicBezTo>
                <a:cubicBezTo>
                  <a:pt x="625784" y="1156645"/>
                  <a:pt x="541310" y="1243563"/>
                  <a:pt x="509257" y="1278082"/>
                </a:cubicBezTo>
                <a:cubicBezTo>
                  <a:pt x="478665" y="1311028"/>
                  <a:pt x="472187" y="1333688"/>
                  <a:pt x="446912" y="1371600"/>
                </a:cubicBezTo>
                <a:cubicBezTo>
                  <a:pt x="437306" y="1386010"/>
                  <a:pt x="426130" y="1399309"/>
                  <a:pt x="415739" y="1413164"/>
                </a:cubicBezTo>
                <a:cubicBezTo>
                  <a:pt x="391932" y="1484584"/>
                  <a:pt x="395060" y="1464396"/>
                  <a:pt x="384566" y="1537855"/>
                </a:cubicBezTo>
                <a:cubicBezTo>
                  <a:pt x="377154" y="1589742"/>
                  <a:pt x="382189" y="1644641"/>
                  <a:pt x="363785" y="1693718"/>
                </a:cubicBezTo>
                <a:cubicBezTo>
                  <a:pt x="358771" y="1707090"/>
                  <a:pt x="336076" y="1700645"/>
                  <a:pt x="322221" y="1704109"/>
                </a:cubicBezTo>
                <a:cubicBezTo>
                  <a:pt x="287585" y="1700645"/>
                  <a:pt x="251707" y="1703540"/>
                  <a:pt x="218312" y="1693718"/>
                </a:cubicBezTo>
                <a:cubicBezTo>
                  <a:pt x="133196" y="1668684"/>
                  <a:pt x="135859" y="1636805"/>
                  <a:pt x="104012" y="1558636"/>
                </a:cubicBezTo>
                <a:cubicBezTo>
                  <a:pt x="78773" y="1496686"/>
                  <a:pt x="55521" y="1433945"/>
                  <a:pt x="31276" y="1371600"/>
                </a:cubicBezTo>
                <a:cubicBezTo>
                  <a:pt x="28369" y="1354160"/>
                  <a:pt x="-1996" y="1185928"/>
                  <a:pt x="103" y="1153391"/>
                </a:cubicBezTo>
                <a:cubicBezTo>
                  <a:pt x="5054" y="1076645"/>
                  <a:pt x="19404" y="1000774"/>
                  <a:pt x="31276" y="924791"/>
                </a:cubicBezTo>
                <a:cubicBezTo>
                  <a:pt x="36729" y="889892"/>
                  <a:pt x="42090" y="854769"/>
                  <a:pt x="52057" y="820882"/>
                </a:cubicBezTo>
                <a:cubicBezTo>
                  <a:pt x="62456" y="785526"/>
                  <a:pt x="103779" y="704304"/>
                  <a:pt x="124794" y="675409"/>
                </a:cubicBezTo>
                <a:cubicBezTo>
                  <a:pt x="136318" y="659563"/>
                  <a:pt x="154601" y="649520"/>
                  <a:pt x="166357" y="633845"/>
                </a:cubicBezTo>
                <a:cubicBezTo>
                  <a:pt x="175651" y="621453"/>
                  <a:pt x="177223" y="604181"/>
                  <a:pt x="187139" y="592282"/>
                </a:cubicBezTo>
                <a:cubicBezTo>
                  <a:pt x="208544" y="566596"/>
                  <a:pt x="240661" y="567030"/>
                  <a:pt x="270266" y="561109"/>
                </a:cubicBezTo>
                <a:cubicBezTo>
                  <a:pt x="308366" y="581891"/>
                  <a:pt x="349847" y="597415"/>
                  <a:pt x="384566" y="623455"/>
                </a:cubicBezTo>
                <a:cubicBezTo>
                  <a:pt x="413924" y="645473"/>
                  <a:pt x="551242" y="794609"/>
                  <a:pt x="571603" y="820882"/>
                </a:cubicBezTo>
                <a:cubicBezTo>
                  <a:pt x="650536" y="922731"/>
                  <a:pt x="724247" y="1028521"/>
                  <a:pt x="800203" y="1132609"/>
                </a:cubicBezTo>
                <a:cubicBezTo>
                  <a:pt x="817766" y="1156677"/>
                  <a:pt x="825507" y="1192020"/>
                  <a:pt x="852157" y="1205345"/>
                </a:cubicBezTo>
                <a:cubicBezTo>
                  <a:pt x="879866" y="1219200"/>
                  <a:pt x="909508" y="1229724"/>
                  <a:pt x="935285" y="1246909"/>
                </a:cubicBezTo>
                <a:cubicBezTo>
                  <a:pt x="975570" y="1273767"/>
                  <a:pt x="954610" y="1263742"/>
                  <a:pt x="997630" y="1278082"/>
                </a:cubicBezTo>
                <a:cubicBezTo>
                  <a:pt x="1059975" y="1267691"/>
                  <a:pt x="1124199" y="1265312"/>
                  <a:pt x="1184666" y="1246909"/>
                </a:cubicBezTo>
                <a:cubicBezTo>
                  <a:pt x="1237784" y="1230742"/>
                  <a:pt x="1280537" y="1132151"/>
                  <a:pt x="1298966" y="1101436"/>
                </a:cubicBezTo>
                <a:cubicBezTo>
                  <a:pt x="1298968" y="1101432"/>
                  <a:pt x="1361310" y="997531"/>
                  <a:pt x="1361312" y="997527"/>
                </a:cubicBezTo>
                <a:cubicBezTo>
                  <a:pt x="1387847" y="931191"/>
                  <a:pt x="1373753" y="962256"/>
                  <a:pt x="1402876" y="904009"/>
                </a:cubicBezTo>
                <a:cubicBezTo>
                  <a:pt x="1395949" y="831273"/>
                  <a:pt x="1399146" y="756848"/>
                  <a:pt x="1382094" y="685800"/>
                </a:cubicBezTo>
                <a:cubicBezTo>
                  <a:pt x="1377521" y="666748"/>
                  <a:pt x="1357658" y="653752"/>
                  <a:pt x="1340530" y="644236"/>
                </a:cubicBezTo>
                <a:cubicBezTo>
                  <a:pt x="1325092" y="635659"/>
                  <a:pt x="1306059" y="636343"/>
                  <a:pt x="1288576" y="633845"/>
                </a:cubicBezTo>
                <a:cubicBezTo>
                  <a:pt x="1257526" y="629410"/>
                  <a:pt x="1226230" y="626918"/>
                  <a:pt x="1195057" y="623455"/>
                </a:cubicBezTo>
                <a:cubicBezTo>
                  <a:pt x="1122321" y="630382"/>
                  <a:pt x="1047857" y="627022"/>
                  <a:pt x="976848" y="644236"/>
                </a:cubicBezTo>
                <a:cubicBezTo>
                  <a:pt x="853447" y="674151"/>
                  <a:pt x="883593" y="700693"/>
                  <a:pt x="800203" y="737755"/>
                </a:cubicBezTo>
                <a:cubicBezTo>
                  <a:pt x="787153" y="743555"/>
                  <a:pt x="772494" y="744682"/>
                  <a:pt x="758639" y="748145"/>
                </a:cubicBezTo>
                <a:cubicBezTo>
                  <a:pt x="713612" y="744682"/>
                  <a:pt x="667944" y="746077"/>
                  <a:pt x="623557" y="737755"/>
                </a:cubicBezTo>
                <a:cubicBezTo>
                  <a:pt x="611283" y="735454"/>
                  <a:pt x="602975" y="723592"/>
                  <a:pt x="592385" y="716973"/>
                </a:cubicBezTo>
                <a:cubicBezTo>
                  <a:pt x="474980" y="643594"/>
                  <a:pt x="611689" y="733307"/>
                  <a:pt x="478085" y="644236"/>
                </a:cubicBezTo>
                <a:cubicBezTo>
                  <a:pt x="467694" y="616527"/>
                  <a:pt x="456270" y="589184"/>
                  <a:pt x="446912" y="561109"/>
                </a:cubicBezTo>
                <a:cubicBezTo>
                  <a:pt x="395098" y="405669"/>
                  <a:pt x="454659" y="559696"/>
                  <a:pt x="405348" y="436418"/>
                </a:cubicBezTo>
                <a:cubicBezTo>
                  <a:pt x="408812" y="405245"/>
                  <a:pt x="406889" y="372990"/>
                  <a:pt x="415739" y="342900"/>
                </a:cubicBezTo>
                <a:cubicBezTo>
                  <a:pt x="436587" y="272018"/>
                  <a:pt x="455043" y="256159"/>
                  <a:pt x="509257" y="218209"/>
                </a:cubicBezTo>
                <a:cubicBezTo>
                  <a:pt x="525803" y="206627"/>
                  <a:pt x="542232" y="193938"/>
                  <a:pt x="561212" y="187036"/>
                </a:cubicBezTo>
                <a:cubicBezTo>
                  <a:pt x="581012" y="179836"/>
                  <a:pt x="602775" y="180109"/>
                  <a:pt x="623557" y="176645"/>
                </a:cubicBezTo>
                <a:cubicBezTo>
                  <a:pt x="814333" y="193988"/>
                  <a:pt x="663991" y="169342"/>
                  <a:pt x="841766" y="228600"/>
                </a:cubicBezTo>
                <a:cubicBezTo>
                  <a:pt x="931152" y="258395"/>
                  <a:pt x="1022938" y="280773"/>
                  <a:pt x="1111930" y="311727"/>
                </a:cubicBezTo>
                <a:cubicBezTo>
                  <a:pt x="1182398" y="336238"/>
                  <a:pt x="1249889" y="368658"/>
                  <a:pt x="1319748" y="394855"/>
                </a:cubicBezTo>
                <a:cubicBezTo>
                  <a:pt x="1388468" y="420625"/>
                  <a:pt x="1457376" y="446144"/>
                  <a:pt x="1527566" y="467591"/>
                </a:cubicBezTo>
                <a:cubicBezTo>
                  <a:pt x="1582197" y="484284"/>
                  <a:pt x="1639628" y="491091"/>
                  <a:pt x="1693821" y="509155"/>
                </a:cubicBezTo>
                <a:cubicBezTo>
                  <a:pt x="1723211" y="518952"/>
                  <a:pt x="1748820" y="537736"/>
                  <a:pt x="1776948" y="550718"/>
                </a:cubicBezTo>
                <a:cubicBezTo>
                  <a:pt x="1793884" y="558534"/>
                  <a:pt x="1812220" y="563158"/>
                  <a:pt x="1828903" y="571500"/>
                </a:cubicBezTo>
                <a:cubicBezTo>
                  <a:pt x="1840073" y="577085"/>
                  <a:pt x="1848906" y="586697"/>
                  <a:pt x="1860076" y="592282"/>
                </a:cubicBezTo>
                <a:cubicBezTo>
                  <a:pt x="1876759" y="600624"/>
                  <a:pt x="1894985" y="605489"/>
                  <a:pt x="1912030" y="613064"/>
                </a:cubicBezTo>
                <a:cubicBezTo>
                  <a:pt x="1981888" y="644112"/>
                  <a:pt x="1924257" y="626511"/>
                  <a:pt x="1995157" y="644236"/>
                </a:cubicBezTo>
                <a:cubicBezTo>
                  <a:pt x="2074821" y="630382"/>
                  <a:pt x="2156069" y="623694"/>
                  <a:pt x="2234148" y="602673"/>
                </a:cubicBezTo>
                <a:cubicBezTo>
                  <a:pt x="2248338" y="598853"/>
                  <a:pt x="2254164" y="581063"/>
                  <a:pt x="2265321" y="571500"/>
                </a:cubicBezTo>
                <a:cubicBezTo>
                  <a:pt x="2278470" y="560229"/>
                  <a:pt x="2293030" y="550718"/>
                  <a:pt x="2306885" y="540327"/>
                </a:cubicBezTo>
                <a:cubicBezTo>
                  <a:pt x="2316123" y="512613"/>
                  <a:pt x="2332823" y="467824"/>
                  <a:pt x="2338057" y="436418"/>
                </a:cubicBezTo>
                <a:cubicBezTo>
                  <a:pt x="2342648" y="408873"/>
                  <a:pt x="2344984" y="381000"/>
                  <a:pt x="2348448" y="353291"/>
                </a:cubicBezTo>
                <a:cubicBezTo>
                  <a:pt x="2348219" y="352146"/>
                  <a:pt x="2331859" y="266063"/>
                  <a:pt x="2327666" y="259773"/>
                </a:cubicBezTo>
                <a:cubicBezTo>
                  <a:pt x="2320739" y="249382"/>
                  <a:pt x="2307906" y="244063"/>
                  <a:pt x="2296494" y="238991"/>
                </a:cubicBezTo>
                <a:cubicBezTo>
                  <a:pt x="2168597" y="182147"/>
                  <a:pt x="2289301" y="244087"/>
                  <a:pt x="2192585" y="207818"/>
                </a:cubicBezTo>
                <a:cubicBezTo>
                  <a:pt x="2178081" y="202379"/>
                  <a:pt x="2164876" y="193963"/>
                  <a:pt x="2151021" y="187036"/>
                </a:cubicBezTo>
                <a:cubicBezTo>
                  <a:pt x="2106400" y="191994"/>
                  <a:pt x="2031362" y="199346"/>
                  <a:pt x="1984766" y="207818"/>
                </a:cubicBezTo>
                <a:cubicBezTo>
                  <a:pt x="1940104" y="215938"/>
                  <a:pt x="1950978" y="217472"/>
                  <a:pt x="1912030" y="228600"/>
                </a:cubicBezTo>
                <a:cubicBezTo>
                  <a:pt x="1898298" y="232523"/>
                  <a:pt x="1884244" y="235233"/>
                  <a:pt x="1870466" y="238991"/>
                </a:cubicBezTo>
                <a:cubicBezTo>
                  <a:pt x="1846139" y="245626"/>
                  <a:pt x="1821975" y="252846"/>
                  <a:pt x="1797730" y="259773"/>
                </a:cubicBezTo>
                <a:cubicBezTo>
                  <a:pt x="1765709" y="278986"/>
                  <a:pt x="1718773" y="303992"/>
                  <a:pt x="1693821" y="332509"/>
                </a:cubicBezTo>
                <a:cubicBezTo>
                  <a:pt x="1619993" y="416883"/>
                  <a:pt x="1724191" y="339971"/>
                  <a:pt x="1641866" y="394855"/>
                </a:cubicBezTo>
                <a:cubicBezTo>
                  <a:pt x="1624548" y="377537"/>
                  <a:pt x="1603497" y="363278"/>
                  <a:pt x="1589912" y="342900"/>
                </a:cubicBezTo>
                <a:cubicBezTo>
                  <a:pt x="1581990" y="331017"/>
                  <a:pt x="1587921" y="312886"/>
                  <a:pt x="1579521" y="301336"/>
                </a:cubicBezTo>
                <a:cubicBezTo>
                  <a:pt x="1568422" y="286074"/>
                  <a:pt x="1483548" y="202700"/>
                  <a:pt x="1454830" y="187036"/>
                </a:cubicBezTo>
                <a:cubicBezTo>
                  <a:pt x="1435599" y="176546"/>
                  <a:pt x="1413267" y="173182"/>
                  <a:pt x="1392485" y="166255"/>
                </a:cubicBezTo>
                <a:cubicBezTo>
                  <a:pt x="1382094" y="159328"/>
                  <a:pt x="1372482" y="151058"/>
                  <a:pt x="1361312" y="145473"/>
                </a:cubicBezTo>
                <a:cubicBezTo>
                  <a:pt x="1341299" y="135467"/>
                  <a:pt x="1308550" y="131349"/>
                  <a:pt x="1288576" y="124691"/>
                </a:cubicBezTo>
                <a:cubicBezTo>
                  <a:pt x="1234331" y="106609"/>
                  <a:pt x="1164146" y="65246"/>
                  <a:pt x="1111930" y="62345"/>
                </a:cubicBezTo>
                <a:lnTo>
                  <a:pt x="924894" y="51955"/>
                </a:lnTo>
                <a:cubicBezTo>
                  <a:pt x="872939" y="65809"/>
                  <a:pt x="821338" y="81064"/>
                  <a:pt x="769030" y="93518"/>
                </a:cubicBezTo>
                <a:cubicBezTo>
                  <a:pt x="748535" y="98398"/>
                  <a:pt x="726672" y="97247"/>
                  <a:pt x="706685" y="103909"/>
                </a:cubicBezTo>
                <a:cubicBezTo>
                  <a:pt x="631106" y="129102"/>
                  <a:pt x="660064" y="136176"/>
                  <a:pt x="592385" y="166255"/>
                </a:cubicBezTo>
                <a:cubicBezTo>
                  <a:pt x="579335" y="172055"/>
                  <a:pt x="564676" y="173182"/>
                  <a:pt x="550821" y="176645"/>
                </a:cubicBezTo>
                <a:cubicBezTo>
                  <a:pt x="540430" y="183572"/>
                  <a:pt x="531341" y="193042"/>
                  <a:pt x="519648" y="197427"/>
                </a:cubicBezTo>
                <a:cubicBezTo>
                  <a:pt x="503112" y="203628"/>
                  <a:pt x="483490" y="199920"/>
                  <a:pt x="467694" y="207818"/>
                </a:cubicBezTo>
                <a:cubicBezTo>
                  <a:pt x="454550" y="214390"/>
                  <a:pt x="446912" y="228600"/>
                  <a:pt x="436521" y="238991"/>
                </a:cubicBezTo>
                <a:cubicBezTo>
                  <a:pt x="424177" y="276023"/>
                  <a:pt x="414741" y="270916"/>
                  <a:pt x="457303" y="290945"/>
                </a:cubicBezTo>
                <a:cubicBezTo>
                  <a:pt x="727691" y="418185"/>
                  <a:pt x="489147" y="308812"/>
                  <a:pt x="706685" y="374073"/>
                </a:cubicBezTo>
                <a:cubicBezTo>
                  <a:pt x="776983" y="395162"/>
                  <a:pt x="845783" y="421039"/>
                  <a:pt x="914503" y="446809"/>
                </a:cubicBezTo>
                <a:cubicBezTo>
                  <a:pt x="942212" y="457200"/>
                  <a:pt x="969148" y="469949"/>
                  <a:pt x="997630" y="477982"/>
                </a:cubicBezTo>
                <a:cubicBezTo>
                  <a:pt x="1169498" y="526458"/>
                  <a:pt x="1289997" y="563160"/>
                  <a:pt x="1454830" y="581891"/>
                </a:cubicBezTo>
                <a:cubicBezTo>
                  <a:pt x="1562014" y="594071"/>
                  <a:pt x="1670814" y="593768"/>
                  <a:pt x="1776948" y="613064"/>
                </a:cubicBezTo>
                <a:lnTo>
                  <a:pt x="1891248" y="633845"/>
                </a:lnTo>
                <a:cubicBezTo>
                  <a:pt x="1922561" y="640108"/>
                  <a:pt x="1952956" y="651820"/>
                  <a:pt x="1984766" y="654627"/>
                </a:cubicBezTo>
                <a:cubicBezTo>
                  <a:pt x="2071091" y="662244"/>
                  <a:pt x="2157948" y="661554"/>
                  <a:pt x="2244539" y="665018"/>
                </a:cubicBezTo>
                <a:cubicBezTo>
                  <a:pt x="2254930" y="668482"/>
                  <a:pt x="2268870" y="666856"/>
                  <a:pt x="2275712" y="675409"/>
                </a:cubicBezTo>
                <a:cubicBezTo>
                  <a:pt x="2305691" y="712883"/>
                  <a:pt x="2262815" y="802483"/>
                  <a:pt x="2254930" y="820882"/>
                </a:cubicBezTo>
                <a:cubicBezTo>
                  <a:pt x="2237834" y="860772"/>
                  <a:pt x="2211994" y="896365"/>
                  <a:pt x="2192585" y="935182"/>
                </a:cubicBezTo>
                <a:cubicBezTo>
                  <a:pt x="2156125" y="1008101"/>
                  <a:pt x="2145961" y="1071461"/>
                  <a:pt x="2078285" y="1122218"/>
                </a:cubicBezTo>
                <a:cubicBezTo>
                  <a:pt x="2060760" y="1135362"/>
                  <a:pt x="2037249" y="1137926"/>
                  <a:pt x="2015939" y="1143000"/>
                </a:cubicBezTo>
                <a:cubicBezTo>
                  <a:pt x="1758764" y="1204233"/>
                  <a:pt x="1747741" y="1176615"/>
                  <a:pt x="1382094" y="1184564"/>
                </a:cubicBezTo>
                <a:cubicBezTo>
                  <a:pt x="1361312" y="1194955"/>
                  <a:pt x="1338894" y="1202573"/>
                  <a:pt x="1319748" y="1215736"/>
                </a:cubicBezTo>
                <a:cubicBezTo>
                  <a:pt x="1210344" y="1290951"/>
                  <a:pt x="1220508" y="1292861"/>
                  <a:pt x="1143103" y="1392382"/>
                </a:cubicBezTo>
                <a:cubicBezTo>
                  <a:pt x="1132187" y="1441502"/>
                  <a:pt x="1109474" y="1527842"/>
                  <a:pt x="1111930" y="1579418"/>
                </a:cubicBezTo>
                <a:cubicBezTo>
                  <a:pt x="1113934" y="1621507"/>
                  <a:pt x="1121434" y="1663509"/>
                  <a:pt x="1132712" y="1704109"/>
                </a:cubicBezTo>
                <a:cubicBezTo>
                  <a:pt x="1138931" y="1726496"/>
                  <a:pt x="1144978" y="1752950"/>
                  <a:pt x="1163885" y="1766455"/>
                </a:cubicBezTo>
                <a:cubicBezTo>
                  <a:pt x="1237294" y="1818890"/>
                  <a:pt x="1340325" y="1865135"/>
                  <a:pt x="1434048" y="1880755"/>
                </a:cubicBezTo>
                <a:cubicBezTo>
                  <a:pt x="1468383" y="1886477"/>
                  <a:pt x="1503321" y="1887682"/>
                  <a:pt x="1537957" y="1891145"/>
                </a:cubicBezTo>
                <a:cubicBezTo>
                  <a:pt x="1628012" y="1884218"/>
                  <a:pt x="1719029" y="1885213"/>
                  <a:pt x="1808121" y="1870364"/>
                </a:cubicBezTo>
                <a:cubicBezTo>
                  <a:pt x="1936917" y="1848898"/>
                  <a:pt x="2041856" y="1782251"/>
                  <a:pt x="2161412" y="1735282"/>
                </a:cubicBezTo>
                <a:cubicBezTo>
                  <a:pt x="2195069" y="1722059"/>
                  <a:pt x="2230685" y="1714500"/>
                  <a:pt x="2265321" y="1704109"/>
                </a:cubicBezTo>
                <a:cubicBezTo>
                  <a:pt x="2286103" y="1686791"/>
                  <a:pt x="2305424" y="1667553"/>
                  <a:pt x="2327666" y="1652155"/>
                </a:cubicBezTo>
                <a:cubicBezTo>
                  <a:pt x="2350626" y="1636260"/>
                  <a:pt x="2378063" y="1627346"/>
                  <a:pt x="2400403" y="1610591"/>
                </a:cubicBezTo>
                <a:cubicBezTo>
                  <a:pt x="2442441" y="1579062"/>
                  <a:pt x="2481424" y="1509806"/>
                  <a:pt x="2535485" y="1496291"/>
                </a:cubicBezTo>
                <a:lnTo>
                  <a:pt x="2660176" y="1465118"/>
                </a:lnTo>
                <a:cubicBezTo>
                  <a:pt x="2712569" y="1596108"/>
                  <a:pt x="2661649" y="1454653"/>
                  <a:pt x="2701739" y="1735282"/>
                </a:cubicBezTo>
                <a:cubicBezTo>
                  <a:pt x="2708752" y="1784375"/>
                  <a:pt x="2721191" y="1832568"/>
                  <a:pt x="2732912" y="1880755"/>
                </a:cubicBezTo>
                <a:cubicBezTo>
                  <a:pt x="2752371" y="1960752"/>
                  <a:pt x="2774044" y="2040195"/>
                  <a:pt x="2795257" y="2119745"/>
                </a:cubicBezTo>
                <a:cubicBezTo>
                  <a:pt x="2844679" y="2305077"/>
                  <a:pt x="2795925" y="2112029"/>
                  <a:pt x="2826430" y="2234045"/>
                </a:cubicBezTo>
                <a:cubicBezTo>
                  <a:pt x="2822966" y="2251363"/>
                  <a:pt x="2825836" y="2271305"/>
                  <a:pt x="2816039" y="2286000"/>
                </a:cubicBezTo>
                <a:cubicBezTo>
                  <a:pt x="2743681" y="2394538"/>
                  <a:pt x="2501323" y="2318805"/>
                  <a:pt x="2452357" y="2317173"/>
                </a:cubicBezTo>
                <a:cubicBezTo>
                  <a:pt x="2403866" y="2303318"/>
                  <a:pt x="2353632" y="2294530"/>
                  <a:pt x="2306885" y="2275609"/>
                </a:cubicBezTo>
                <a:cubicBezTo>
                  <a:pt x="2140254" y="2208163"/>
                  <a:pt x="2032714" y="2154847"/>
                  <a:pt x="1891248" y="2067791"/>
                </a:cubicBezTo>
                <a:cubicBezTo>
                  <a:pt x="1842153" y="2037579"/>
                  <a:pt x="1793352" y="2006825"/>
                  <a:pt x="1745776" y="1974273"/>
                </a:cubicBezTo>
                <a:cubicBezTo>
                  <a:pt x="1727472" y="1961749"/>
                  <a:pt x="1713658" y="1942627"/>
                  <a:pt x="1693821" y="1932709"/>
                </a:cubicBezTo>
                <a:cubicBezTo>
                  <a:pt x="1678024" y="1924811"/>
                  <a:pt x="1659184" y="1925782"/>
                  <a:pt x="1641866" y="1922318"/>
                </a:cubicBezTo>
                <a:cubicBezTo>
                  <a:pt x="1617621" y="1911927"/>
                  <a:pt x="1593080" y="1902199"/>
                  <a:pt x="1569130" y="1891145"/>
                </a:cubicBezTo>
                <a:cubicBezTo>
                  <a:pt x="1548034" y="1881408"/>
                  <a:pt x="1528992" y="1866806"/>
                  <a:pt x="1506785" y="1859973"/>
                </a:cubicBezTo>
                <a:cubicBezTo>
                  <a:pt x="1483376" y="1852770"/>
                  <a:pt x="1458255" y="1853306"/>
                  <a:pt x="1434048" y="1849582"/>
                </a:cubicBezTo>
                <a:cubicBezTo>
                  <a:pt x="1306591" y="1829973"/>
                  <a:pt x="1432313" y="1843520"/>
                  <a:pt x="1226230" y="1828800"/>
                </a:cubicBezTo>
                <a:cubicBezTo>
                  <a:pt x="1201107" y="1833825"/>
                  <a:pt x="1131106" y="1845591"/>
                  <a:pt x="1111930" y="1859973"/>
                </a:cubicBezTo>
                <a:cubicBezTo>
                  <a:pt x="1099538" y="1869267"/>
                  <a:pt x="1098075" y="1887682"/>
                  <a:pt x="1091148" y="1901536"/>
                </a:cubicBezTo>
                <a:cubicBezTo>
                  <a:pt x="1094951" y="1918648"/>
                  <a:pt x="1116739" y="2031843"/>
                  <a:pt x="1132712" y="2057400"/>
                </a:cubicBezTo>
                <a:cubicBezTo>
                  <a:pt x="1139331" y="2067990"/>
                  <a:pt x="1153494" y="2071255"/>
                  <a:pt x="1163885" y="2078182"/>
                </a:cubicBezTo>
                <a:cubicBezTo>
                  <a:pt x="1226230" y="2074718"/>
                  <a:pt x="1289206" y="2077286"/>
                  <a:pt x="1350921" y="2067791"/>
                </a:cubicBezTo>
                <a:cubicBezTo>
                  <a:pt x="1380170" y="2063291"/>
                  <a:pt x="1406236" y="2046731"/>
                  <a:pt x="1434048" y="2036618"/>
                </a:cubicBezTo>
                <a:cubicBezTo>
                  <a:pt x="1444342" y="2032875"/>
                  <a:pt x="1454830" y="2029691"/>
                  <a:pt x="1465221" y="2026227"/>
                </a:cubicBezTo>
                <a:cubicBezTo>
                  <a:pt x="1499857" y="2029691"/>
                  <a:pt x="1534726" y="2031325"/>
                  <a:pt x="1569130" y="2036618"/>
                </a:cubicBezTo>
                <a:cubicBezTo>
                  <a:pt x="1579956" y="2038284"/>
                  <a:pt x="1589771" y="2044000"/>
                  <a:pt x="1600303" y="2047009"/>
                </a:cubicBezTo>
                <a:cubicBezTo>
                  <a:pt x="1614034" y="2050932"/>
                  <a:pt x="1628012" y="2053936"/>
                  <a:pt x="1641866" y="2057400"/>
                </a:cubicBezTo>
                <a:cubicBezTo>
                  <a:pt x="1665905" y="2093458"/>
                  <a:pt x="1678922" y="2097586"/>
                  <a:pt x="1652257" y="2150918"/>
                </a:cubicBezTo>
                <a:cubicBezTo>
                  <a:pt x="1646672" y="2162088"/>
                  <a:pt x="1631185" y="2164355"/>
                  <a:pt x="1621085" y="2171700"/>
                </a:cubicBezTo>
                <a:cubicBezTo>
                  <a:pt x="1593073" y="2192072"/>
                  <a:pt x="1568937" y="2218555"/>
                  <a:pt x="1537957" y="2234045"/>
                </a:cubicBezTo>
                <a:cubicBezTo>
                  <a:pt x="1435641" y="2285204"/>
                  <a:pt x="1563844" y="2222540"/>
                  <a:pt x="1444439" y="2275609"/>
                </a:cubicBezTo>
                <a:cubicBezTo>
                  <a:pt x="1430284" y="2281900"/>
                  <a:pt x="1417258" y="2290638"/>
                  <a:pt x="1402876" y="2296391"/>
                </a:cubicBezTo>
                <a:cubicBezTo>
                  <a:pt x="1382537" y="2304527"/>
                  <a:pt x="1340530" y="2317173"/>
                  <a:pt x="1340530" y="2317173"/>
                </a:cubicBezTo>
                <a:cubicBezTo>
                  <a:pt x="1417504" y="2355660"/>
                  <a:pt x="1351803" y="2328797"/>
                  <a:pt x="1475612" y="2348345"/>
                </a:cubicBezTo>
                <a:cubicBezTo>
                  <a:pt x="1510502" y="2353854"/>
                  <a:pt x="1544885" y="2362200"/>
                  <a:pt x="1579521" y="2369127"/>
                </a:cubicBezTo>
                <a:cubicBezTo>
                  <a:pt x="1738848" y="2355273"/>
                  <a:pt x="1899127" y="2349792"/>
                  <a:pt x="2057503" y="2327564"/>
                </a:cubicBezTo>
                <a:cubicBezTo>
                  <a:pt x="2097650" y="2321929"/>
                  <a:pt x="2133918" y="2300432"/>
                  <a:pt x="2171803" y="2286000"/>
                </a:cubicBezTo>
                <a:cubicBezTo>
                  <a:pt x="2242579" y="2259037"/>
                  <a:pt x="2271813" y="2251663"/>
                  <a:pt x="2327666" y="2213264"/>
                </a:cubicBezTo>
                <a:cubicBezTo>
                  <a:pt x="2355755" y="2193953"/>
                  <a:pt x="2472996" y="2097256"/>
                  <a:pt x="2525094" y="2088573"/>
                </a:cubicBezTo>
                <a:lnTo>
                  <a:pt x="2587439" y="2078182"/>
                </a:lnTo>
                <a:cubicBezTo>
                  <a:pt x="2611685" y="2064327"/>
                  <a:pt x="2634248" y="2046989"/>
                  <a:pt x="2660176" y="2036618"/>
                </a:cubicBezTo>
                <a:cubicBezTo>
                  <a:pt x="2722066" y="2011862"/>
                  <a:pt x="2793018" y="2011316"/>
                  <a:pt x="2857603" y="2005445"/>
                </a:cubicBezTo>
                <a:lnTo>
                  <a:pt x="2971903" y="2015836"/>
                </a:lnTo>
                <a:cubicBezTo>
                  <a:pt x="3015294" y="2038565"/>
                  <a:pt x="3032000" y="2097839"/>
                  <a:pt x="3075812" y="2119745"/>
                </a:cubicBezTo>
                <a:cubicBezTo>
                  <a:pt x="3183023" y="2173351"/>
                  <a:pt x="3029162" y="2092220"/>
                  <a:pt x="3190112" y="2202873"/>
                </a:cubicBezTo>
                <a:cubicBezTo>
                  <a:pt x="3250947" y="2244697"/>
                  <a:pt x="3281640" y="2256308"/>
                  <a:pt x="3345976" y="2275609"/>
                </a:cubicBezTo>
                <a:cubicBezTo>
                  <a:pt x="3359654" y="2279713"/>
                  <a:pt x="3373489" y="2283445"/>
                  <a:pt x="3387539" y="2286000"/>
                </a:cubicBezTo>
                <a:cubicBezTo>
                  <a:pt x="3411636" y="2290381"/>
                  <a:pt x="3436030" y="2292927"/>
                  <a:pt x="3460276" y="2296391"/>
                </a:cubicBezTo>
                <a:cubicBezTo>
                  <a:pt x="3491449" y="2289464"/>
                  <a:pt x="3523500" y="2285707"/>
                  <a:pt x="3553794" y="2275609"/>
                </a:cubicBezTo>
                <a:cubicBezTo>
                  <a:pt x="3575491" y="2268377"/>
                  <a:pt x="3601672" y="2238122"/>
                  <a:pt x="3616139" y="2223655"/>
                </a:cubicBezTo>
                <a:cubicBezTo>
                  <a:pt x="3619603" y="2213264"/>
                  <a:pt x="3622787" y="2202776"/>
                  <a:pt x="3626530" y="2192482"/>
                </a:cubicBezTo>
                <a:cubicBezTo>
                  <a:pt x="3636643" y="2164670"/>
                  <a:pt x="3651606" y="2138313"/>
                  <a:pt x="3657703" y="2109355"/>
                </a:cubicBezTo>
                <a:cubicBezTo>
                  <a:pt x="3665584" y="2071919"/>
                  <a:pt x="3664630" y="2033155"/>
                  <a:pt x="3668094" y="1995055"/>
                </a:cubicBezTo>
                <a:cubicBezTo>
                  <a:pt x="3671558" y="1908464"/>
                  <a:pt x="3682093" y="1821867"/>
                  <a:pt x="3678485" y="1735282"/>
                </a:cubicBezTo>
                <a:cubicBezTo>
                  <a:pt x="3677083" y="1701629"/>
                  <a:pt x="3651265" y="1480512"/>
                  <a:pt x="3626530" y="1402773"/>
                </a:cubicBezTo>
                <a:cubicBezTo>
                  <a:pt x="3569237" y="1222707"/>
                  <a:pt x="3595800" y="1320529"/>
                  <a:pt x="3533012" y="1194955"/>
                </a:cubicBezTo>
                <a:cubicBezTo>
                  <a:pt x="3524670" y="1178272"/>
                  <a:pt x="3520572" y="1159683"/>
                  <a:pt x="3512230" y="1143000"/>
                </a:cubicBezTo>
                <a:cubicBezTo>
                  <a:pt x="3506645" y="1131830"/>
                  <a:pt x="3502618" y="1117412"/>
                  <a:pt x="3491448" y="1111827"/>
                </a:cubicBezTo>
                <a:cubicBezTo>
                  <a:pt x="3465902" y="1099054"/>
                  <a:pt x="3408321" y="1091045"/>
                  <a:pt x="3408321" y="1091045"/>
                </a:cubicBezTo>
                <a:cubicBezTo>
                  <a:pt x="3249941" y="1099844"/>
                  <a:pt x="3183953" y="1110256"/>
                  <a:pt x="3023857" y="1091045"/>
                </a:cubicBezTo>
                <a:cubicBezTo>
                  <a:pt x="3002107" y="1088435"/>
                  <a:pt x="2982646" y="1076028"/>
                  <a:pt x="2961512" y="1070264"/>
                </a:cubicBezTo>
                <a:cubicBezTo>
                  <a:pt x="2944473" y="1065617"/>
                  <a:pt x="2926798" y="1063704"/>
                  <a:pt x="2909557" y="1059873"/>
                </a:cubicBezTo>
                <a:cubicBezTo>
                  <a:pt x="2816550" y="1039205"/>
                  <a:pt x="2927821" y="1059453"/>
                  <a:pt x="2805648" y="1039091"/>
                </a:cubicBezTo>
                <a:cubicBezTo>
                  <a:pt x="2795257" y="1032164"/>
                  <a:pt x="2785646" y="1023894"/>
                  <a:pt x="2774476" y="1018309"/>
                </a:cubicBezTo>
                <a:cubicBezTo>
                  <a:pt x="2764679" y="1013411"/>
                  <a:pt x="2753794" y="1011065"/>
                  <a:pt x="2743303" y="1007918"/>
                </a:cubicBezTo>
                <a:cubicBezTo>
                  <a:pt x="2719151" y="1000672"/>
                  <a:pt x="2694812" y="994063"/>
                  <a:pt x="2670566" y="987136"/>
                </a:cubicBezTo>
                <a:cubicBezTo>
                  <a:pt x="2660175" y="966354"/>
                  <a:pt x="2638289" y="947999"/>
                  <a:pt x="2639394" y="924791"/>
                </a:cubicBezTo>
                <a:cubicBezTo>
                  <a:pt x="2644295" y="821878"/>
                  <a:pt x="2747354" y="590255"/>
                  <a:pt x="2826430" y="550718"/>
                </a:cubicBezTo>
                <a:cubicBezTo>
                  <a:pt x="2854139" y="536864"/>
                  <a:pt x="2882222" y="523734"/>
                  <a:pt x="2909557" y="509155"/>
                </a:cubicBezTo>
                <a:cubicBezTo>
                  <a:pt x="2934197" y="496014"/>
                  <a:pt x="2957027" y="479481"/>
                  <a:pt x="2982294" y="467591"/>
                </a:cubicBezTo>
                <a:cubicBezTo>
                  <a:pt x="3016048" y="451707"/>
                  <a:pt x="3051274" y="439126"/>
                  <a:pt x="3086203" y="426027"/>
                </a:cubicBezTo>
                <a:cubicBezTo>
                  <a:pt x="3106714" y="418335"/>
                  <a:pt x="3127485" y="411263"/>
                  <a:pt x="3148548" y="405245"/>
                </a:cubicBezTo>
                <a:cubicBezTo>
                  <a:pt x="3191972" y="392838"/>
                  <a:pt x="3260862" y="379519"/>
                  <a:pt x="3304412" y="363682"/>
                </a:cubicBezTo>
                <a:cubicBezTo>
                  <a:pt x="3365500" y="341468"/>
                  <a:pt x="3329073" y="345136"/>
                  <a:pt x="3387539" y="311727"/>
                </a:cubicBezTo>
                <a:cubicBezTo>
                  <a:pt x="3397049" y="306293"/>
                  <a:pt x="3408321" y="304800"/>
                  <a:pt x="3418712" y="301336"/>
                </a:cubicBezTo>
                <a:lnTo>
                  <a:pt x="3439494" y="270164"/>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0" name="Freeform 19"/>
          <p:cNvSpPr/>
          <p:nvPr/>
        </p:nvSpPr>
        <p:spPr>
          <a:xfrm>
            <a:off x="7020869" y="4201391"/>
            <a:ext cx="3574637" cy="2119745"/>
          </a:xfrm>
          <a:custGeom>
            <a:avLst/>
            <a:gdLst>
              <a:gd name="connsiteX0" fmla="*/ 3449800 w 3574637"/>
              <a:gd name="connsiteY0" fmla="*/ 93518 h 2119745"/>
              <a:gd name="connsiteX1" fmla="*/ 2504227 w 3574637"/>
              <a:gd name="connsiteY1" fmla="*/ 93518 h 2119745"/>
              <a:gd name="connsiteX2" fmla="*/ 2410709 w 3574637"/>
              <a:gd name="connsiteY2" fmla="*/ 83127 h 2119745"/>
              <a:gd name="connsiteX3" fmla="*/ 2223673 w 3574637"/>
              <a:gd name="connsiteY3" fmla="*/ 72736 h 2119745"/>
              <a:gd name="connsiteX4" fmla="*/ 2078200 w 3574637"/>
              <a:gd name="connsiteY4" fmla="*/ 62345 h 2119745"/>
              <a:gd name="connsiteX5" fmla="*/ 1537873 w 3574637"/>
              <a:gd name="connsiteY5" fmla="*/ 41564 h 2119745"/>
              <a:gd name="connsiteX6" fmla="*/ 1413182 w 3574637"/>
              <a:gd name="connsiteY6" fmla="*/ 31173 h 2119745"/>
              <a:gd name="connsiteX7" fmla="*/ 1371618 w 3574637"/>
              <a:gd name="connsiteY7" fmla="*/ 20782 h 2119745"/>
              <a:gd name="connsiteX8" fmla="*/ 1267709 w 3574637"/>
              <a:gd name="connsiteY8" fmla="*/ 31173 h 2119745"/>
              <a:gd name="connsiteX9" fmla="*/ 1215755 w 3574637"/>
              <a:gd name="connsiteY9" fmla="*/ 93518 h 2119745"/>
              <a:gd name="connsiteX10" fmla="*/ 1194973 w 3574637"/>
              <a:gd name="connsiteY10" fmla="*/ 155864 h 2119745"/>
              <a:gd name="connsiteX11" fmla="*/ 1205364 w 3574637"/>
              <a:gd name="connsiteY11" fmla="*/ 249382 h 2119745"/>
              <a:gd name="connsiteX12" fmla="*/ 1236536 w 3574637"/>
              <a:gd name="connsiteY12" fmla="*/ 270164 h 2119745"/>
              <a:gd name="connsiteX13" fmla="*/ 1319664 w 3574637"/>
              <a:gd name="connsiteY13" fmla="*/ 332509 h 2119745"/>
              <a:gd name="connsiteX14" fmla="*/ 1350836 w 3574637"/>
              <a:gd name="connsiteY14" fmla="*/ 363682 h 2119745"/>
              <a:gd name="connsiteX15" fmla="*/ 1382009 w 3574637"/>
              <a:gd name="connsiteY15" fmla="*/ 374073 h 2119745"/>
              <a:gd name="connsiteX16" fmla="*/ 1423573 w 3574637"/>
              <a:gd name="connsiteY16" fmla="*/ 394854 h 2119745"/>
              <a:gd name="connsiteX17" fmla="*/ 1454745 w 3574637"/>
              <a:gd name="connsiteY17" fmla="*/ 405245 h 2119745"/>
              <a:gd name="connsiteX18" fmla="*/ 1485918 w 3574637"/>
              <a:gd name="connsiteY18" fmla="*/ 426027 h 2119745"/>
              <a:gd name="connsiteX19" fmla="*/ 1569045 w 3574637"/>
              <a:gd name="connsiteY19" fmla="*/ 467591 h 2119745"/>
              <a:gd name="connsiteX20" fmla="*/ 1652173 w 3574637"/>
              <a:gd name="connsiteY20" fmla="*/ 529936 h 2119745"/>
              <a:gd name="connsiteX21" fmla="*/ 1735300 w 3574637"/>
              <a:gd name="connsiteY21" fmla="*/ 581891 h 2119745"/>
              <a:gd name="connsiteX22" fmla="*/ 1766473 w 3574637"/>
              <a:gd name="connsiteY22" fmla="*/ 623454 h 2119745"/>
              <a:gd name="connsiteX23" fmla="*/ 1808036 w 3574637"/>
              <a:gd name="connsiteY23" fmla="*/ 685800 h 2119745"/>
              <a:gd name="connsiteX24" fmla="*/ 1818427 w 3574637"/>
              <a:gd name="connsiteY24" fmla="*/ 727364 h 2119745"/>
              <a:gd name="connsiteX25" fmla="*/ 1808036 w 3574637"/>
              <a:gd name="connsiteY25" fmla="*/ 779318 h 2119745"/>
              <a:gd name="connsiteX26" fmla="*/ 1766473 w 3574637"/>
              <a:gd name="connsiteY26" fmla="*/ 862445 h 2119745"/>
              <a:gd name="connsiteX27" fmla="*/ 1683345 w 3574637"/>
              <a:gd name="connsiteY27" fmla="*/ 955964 h 2119745"/>
              <a:gd name="connsiteX28" fmla="*/ 1537873 w 3574637"/>
              <a:gd name="connsiteY28" fmla="*/ 1007918 h 2119745"/>
              <a:gd name="connsiteX29" fmla="*/ 1485918 w 3574637"/>
              <a:gd name="connsiteY29" fmla="*/ 1028700 h 2119745"/>
              <a:gd name="connsiteX30" fmla="*/ 1454745 w 3574637"/>
              <a:gd name="connsiteY30" fmla="*/ 1039091 h 2119745"/>
              <a:gd name="connsiteX31" fmla="*/ 1371618 w 3574637"/>
              <a:gd name="connsiteY31" fmla="*/ 1028700 h 2119745"/>
              <a:gd name="connsiteX32" fmla="*/ 1330055 w 3574637"/>
              <a:gd name="connsiteY32" fmla="*/ 1007918 h 2119745"/>
              <a:gd name="connsiteX33" fmla="*/ 1298882 w 3574637"/>
              <a:gd name="connsiteY33" fmla="*/ 997527 h 2119745"/>
              <a:gd name="connsiteX34" fmla="*/ 1278100 w 3574637"/>
              <a:gd name="connsiteY34" fmla="*/ 966354 h 2119745"/>
              <a:gd name="connsiteX35" fmla="*/ 1226145 w 3574637"/>
              <a:gd name="connsiteY35" fmla="*/ 935182 h 2119745"/>
              <a:gd name="connsiteX36" fmla="*/ 1194973 w 3574637"/>
              <a:gd name="connsiteY36" fmla="*/ 914400 h 2119745"/>
              <a:gd name="connsiteX37" fmla="*/ 1143018 w 3574637"/>
              <a:gd name="connsiteY37" fmla="*/ 841664 h 2119745"/>
              <a:gd name="connsiteX38" fmla="*/ 1132627 w 3574637"/>
              <a:gd name="connsiteY38" fmla="*/ 800100 h 2119745"/>
              <a:gd name="connsiteX39" fmla="*/ 1153409 w 3574637"/>
              <a:gd name="connsiteY39" fmla="*/ 737754 h 2119745"/>
              <a:gd name="connsiteX40" fmla="*/ 1163800 w 3574637"/>
              <a:gd name="connsiteY40" fmla="*/ 696191 h 2119745"/>
              <a:gd name="connsiteX41" fmla="*/ 1194973 w 3574637"/>
              <a:gd name="connsiteY41" fmla="*/ 665018 h 2119745"/>
              <a:gd name="connsiteX42" fmla="*/ 1215755 w 3574637"/>
              <a:gd name="connsiteY42" fmla="*/ 602673 h 2119745"/>
              <a:gd name="connsiteX43" fmla="*/ 1226145 w 3574637"/>
              <a:gd name="connsiteY43" fmla="*/ 550718 h 2119745"/>
              <a:gd name="connsiteX44" fmla="*/ 1246927 w 3574637"/>
              <a:gd name="connsiteY44" fmla="*/ 519545 h 2119745"/>
              <a:gd name="connsiteX45" fmla="*/ 1236536 w 3574637"/>
              <a:gd name="connsiteY45" fmla="*/ 436418 h 2119745"/>
              <a:gd name="connsiteX46" fmla="*/ 1194973 w 3574637"/>
              <a:gd name="connsiteY46" fmla="*/ 426027 h 2119745"/>
              <a:gd name="connsiteX47" fmla="*/ 1143018 w 3574637"/>
              <a:gd name="connsiteY47" fmla="*/ 405245 h 2119745"/>
              <a:gd name="connsiteX48" fmla="*/ 852073 w 3574637"/>
              <a:gd name="connsiteY48" fmla="*/ 415636 h 2119745"/>
              <a:gd name="connsiteX49" fmla="*/ 758555 w 3574637"/>
              <a:gd name="connsiteY49" fmla="*/ 457200 h 2119745"/>
              <a:gd name="connsiteX50" fmla="*/ 696209 w 3574637"/>
              <a:gd name="connsiteY50" fmla="*/ 519545 h 2119745"/>
              <a:gd name="connsiteX51" fmla="*/ 613082 w 3574637"/>
              <a:gd name="connsiteY51" fmla="*/ 613064 h 2119745"/>
              <a:gd name="connsiteX52" fmla="*/ 561127 w 3574637"/>
              <a:gd name="connsiteY52" fmla="*/ 696191 h 2119745"/>
              <a:gd name="connsiteX53" fmla="*/ 550736 w 3574637"/>
              <a:gd name="connsiteY53" fmla="*/ 768927 h 2119745"/>
              <a:gd name="connsiteX54" fmla="*/ 540345 w 3574637"/>
              <a:gd name="connsiteY54" fmla="*/ 800100 h 2119745"/>
              <a:gd name="connsiteX55" fmla="*/ 550736 w 3574637"/>
              <a:gd name="connsiteY55" fmla="*/ 904009 h 2119745"/>
              <a:gd name="connsiteX56" fmla="*/ 581909 w 3574637"/>
              <a:gd name="connsiteY56" fmla="*/ 955964 h 2119745"/>
              <a:gd name="connsiteX57" fmla="*/ 654645 w 3574637"/>
              <a:gd name="connsiteY57" fmla="*/ 1059873 h 2119745"/>
              <a:gd name="connsiteX58" fmla="*/ 716991 w 3574637"/>
              <a:gd name="connsiteY58" fmla="*/ 1143000 h 2119745"/>
              <a:gd name="connsiteX59" fmla="*/ 748164 w 3574637"/>
              <a:gd name="connsiteY59" fmla="*/ 1184564 h 2119745"/>
              <a:gd name="connsiteX60" fmla="*/ 768945 w 3574637"/>
              <a:gd name="connsiteY60" fmla="*/ 1246909 h 2119745"/>
              <a:gd name="connsiteX61" fmla="*/ 716991 w 3574637"/>
              <a:gd name="connsiteY61" fmla="*/ 1330036 h 2119745"/>
              <a:gd name="connsiteX62" fmla="*/ 644255 w 3574637"/>
              <a:gd name="connsiteY62" fmla="*/ 1361209 h 2119745"/>
              <a:gd name="connsiteX63" fmla="*/ 478000 w 3574637"/>
              <a:gd name="connsiteY63" fmla="*/ 1423554 h 2119745"/>
              <a:gd name="connsiteX64" fmla="*/ 363700 w 3574637"/>
              <a:gd name="connsiteY64" fmla="*/ 1444336 h 2119745"/>
              <a:gd name="connsiteX65" fmla="*/ 228618 w 3574637"/>
              <a:gd name="connsiteY65" fmla="*/ 1433945 h 2119745"/>
              <a:gd name="connsiteX66" fmla="*/ 197445 w 3574637"/>
              <a:gd name="connsiteY66" fmla="*/ 1423554 h 2119745"/>
              <a:gd name="connsiteX67" fmla="*/ 166273 w 3574637"/>
              <a:gd name="connsiteY67" fmla="*/ 1381991 h 2119745"/>
              <a:gd name="connsiteX68" fmla="*/ 114318 w 3574637"/>
              <a:gd name="connsiteY68" fmla="*/ 1288473 h 2119745"/>
              <a:gd name="connsiteX69" fmla="*/ 83145 w 3574637"/>
              <a:gd name="connsiteY69" fmla="*/ 1226127 h 2119745"/>
              <a:gd name="connsiteX70" fmla="*/ 72755 w 3574637"/>
              <a:gd name="connsiteY70" fmla="*/ 1143000 h 2119745"/>
              <a:gd name="connsiteX71" fmla="*/ 51973 w 3574637"/>
              <a:gd name="connsiteY71" fmla="*/ 924791 h 2119745"/>
              <a:gd name="connsiteX72" fmla="*/ 10409 w 3574637"/>
              <a:gd name="connsiteY72" fmla="*/ 966354 h 2119745"/>
              <a:gd name="connsiteX73" fmla="*/ 18 w 3574637"/>
              <a:gd name="connsiteY73" fmla="*/ 997527 h 2119745"/>
              <a:gd name="connsiteX74" fmla="*/ 20800 w 3574637"/>
              <a:gd name="connsiteY74" fmla="*/ 1298864 h 2119745"/>
              <a:gd name="connsiteX75" fmla="*/ 51973 w 3574637"/>
              <a:gd name="connsiteY75" fmla="*/ 1361209 h 2119745"/>
              <a:gd name="connsiteX76" fmla="*/ 62364 w 3574637"/>
              <a:gd name="connsiteY76" fmla="*/ 1392382 h 2119745"/>
              <a:gd name="connsiteX77" fmla="*/ 83145 w 3574637"/>
              <a:gd name="connsiteY77" fmla="*/ 1444336 h 2119745"/>
              <a:gd name="connsiteX78" fmla="*/ 135100 w 3574637"/>
              <a:gd name="connsiteY78" fmla="*/ 1569027 h 2119745"/>
              <a:gd name="connsiteX79" fmla="*/ 197445 w 3574637"/>
              <a:gd name="connsiteY79" fmla="*/ 1631373 h 2119745"/>
              <a:gd name="connsiteX80" fmla="*/ 218227 w 3574637"/>
              <a:gd name="connsiteY80" fmla="*/ 1662545 h 2119745"/>
              <a:gd name="connsiteX81" fmla="*/ 332527 w 3574637"/>
              <a:gd name="connsiteY81" fmla="*/ 1641764 h 2119745"/>
              <a:gd name="connsiteX82" fmla="*/ 363700 w 3574637"/>
              <a:gd name="connsiteY82" fmla="*/ 1631373 h 2119745"/>
              <a:gd name="connsiteX83" fmla="*/ 415655 w 3574637"/>
              <a:gd name="connsiteY83" fmla="*/ 1600200 h 2119745"/>
              <a:gd name="connsiteX84" fmla="*/ 446827 w 3574637"/>
              <a:gd name="connsiteY84" fmla="*/ 1569027 h 2119745"/>
              <a:gd name="connsiteX85" fmla="*/ 488391 w 3574637"/>
              <a:gd name="connsiteY85" fmla="*/ 1506682 h 2119745"/>
              <a:gd name="connsiteX86" fmla="*/ 478000 w 3574637"/>
              <a:gd name="connsiteY86" fmla="*/ 1298864 h 2119745"/>
              <a:gd name="connsiteX87" fmla="*/ 436436 w 3574637"/>
              <a:gd name="connsiteY87" fmla="*/ 1236518 h 2119745"/>
              <a:gd name="connsiteX88" fmla="*/ 415655 w 3574637"/>
              <a:gd name="connsiteY88" fmla="*/ 1163782 h 2119745"/>
              <a:gd name="connsiteX89" fmla="*/ 374091 w 3574637"/>
              <a:gd name="connsiteY89" fmla="*/ 1101436 h 2119745"/>
              <a:gd name="connsiteX90" fmla="*/ 342918 w 3574637"/>
              <a:gd name="connsiteY90" fmla="*/ 1007918 h 2119745"/>
              <a:gd name="connsiteX91" fmla="*/ 249400 w 3574637"/>
              <a:gd name="connsiteY91" fmla="*/ 862445 h 2119745"/>
              <a:gd name="connsiteX92" fmla="*/ 228618 w 3574637"/>
              <a:gd name="connsiteY92" fmla="*/ 810491 h 2119745"/>
              <a:gd name="connsiteX93" fmla="*/ 197445 w 3574637"/>
              <a:gd name="connsiteY93" fmla="*/ 758536 h 2119745"/>
              <a:gd name="connsiteX94" fmla="*/ 187055 w 3574637"/>
              <a:gd name="connsiteY94" fmla="*/ 706582 h 2119745"/>
              <a:gd name="connsiteX95" fmla="*/ 166273 w 3574637"/>
              <a:gd name="connsiteY95" fmla="*/ 665018 h 2119745"/>
              <a:gd name="connsiteX96" fmla="*/ 155882 w 3574637"/>
              <a:gd name="connsiteY96" fmla="*/ 633845 h 2119745"/>
              <a:gd name="connsiteX97" fmla="*/ 135100 w 3574637"/>
              <a:gd name="connsiteY97" fmla="*/ 467591 h 2119745"/>
              <a:gd name="connsiteX98" fmla="*/ 124709 w 3574637"/>
              <a:gd name="connsiteY98" fmla="*/ 415636 h 2119745"/>
              <a:gd name="connsiteX99" fmla="*/ 135100 w 3574637"/>
              <a:gd name="connsiteY99" fmla="*/ 83127 h 2119745"/>
              <a:gd name="connsiteX100" fmla="*/ 187055 w 3574637"/>
              <a:gd name="connsiteY100" fmla="*/ 0 h 2119745"/>
              <a:gd name="connsiteX101" fmla="*/ 259791 w 3574637"/>
              <a:gd name="connsiteY101" fmla="*/ 10391 h 2119745"/>
              <a:gd name="connsiteX102" fmla="*/ 322136 w 3574637"/>
              <a:gd name="connsiteY102" fmla="*/ 51954 h 2119745"/>
              <a:gd name="connsiteX103" fmla="*/ 394873 w 3574637"/>
              <a:gd name="connsiteY103" fmla="*/ 166254 h 2119745"/>
              <a:gd name="connsiteX104" fmla="*/ 415655 w 3574637"/>
              <a:gd name="connsiteY104" fmla="*/ 197427 h 2119745"/>
              <a:gd name="connsiteX105" fmla="*/ 478000 w 3574637"/>
              <a:gd name="connsiteY105" fmla="*/ 290945 h 2119745"/>
              <a:gd name="connsiteX106" fmla="*/ 498782 w 3574637"/>
              <a:gd name="connsiteY106" fmla="*/ 332509 h 2119745"/>
              <a:gd name="connsiteX107" fmla="*/ 529955 w 3574637"/>
              <a:gd name="connsiteY107" fmla="*/ 405245 h 2119745"/>
              <a:gd name="connsiteX108" fmla="*/ 561127 w 3574637"/>
              <a:gd name="connsiteY108" fmla="*/ 426027 h 2119745"/>
              <a:gd name="connsiteX109" fmla="*/ 581909 w 3574637"/>
              <a:gd name="connsiteY109" fmla="*/ 509154 h 2119745"/>
              <a:gd name="connsiteX110" fmla="*/ 592300 w 3574637"/>
              <a:gd name="connsiteY110" fmla="*/ 540327 h 2119745"/>
              <a:gd name="connsiteX111" fmla="*/ 581909 w 3574637"/>
              <a:gd name="connsiteY111" fmla="*/ 706582 h 2119745"/>
              <a:gd name="connsiteX112" fmla="*/ 519564 w 3574637"/>
              <a:gd name="connsiteY112" fmla="*/ 852054 h 2119745"/>
              <a:gd name="connsiteX113" fmla="*/ 509173 w 3574637"/>
              <a:gd name="connsiteY113" fmla="*/ 904009 h 2119745"/>
              <a:gd name="connsiteX114" fmla="*/ 488391 w 3574637"/>
              <a:gd name="connsiteY114" fmla="*/ 935182 h 2119745"/>
              <a:gd name="connsiteX115" fmla="*/ 478000 w 3574637"/>
              <a:gd name="connsiteY115" fmla="*/ 997527 h 2119745"/>
              <a:gd name="connsiteX116" fmla="*/ 467609 w 3574637"/>
              <a:gd name="connsiteY116" fmla="*/ 1039091 h 2119745"/>
              <a:gd name="connsiteX117" fmla="*/ 478000 w 3574637"/>
              <a:gd name="connsiteY117" fmla="*/ 1226127 h 2119745"/>
              <a:gd name="connsiteX118" fmla="*/ 571518 w 3574637"/>
              <a:gd name="connsiteY118" fmla="*/ 1309254 h 2119745"/>
              <a:gd name="connsiteX119" fmla="*/ 602691 w 3574637"/>
              <a:gd name="connsiteY119" fmla="*/ 1340427 h 2119745"/>
              <a:gd name="connsiteX120" fmla="*/ 633864 w 3574637"/>
              <a:gd name="connsiteY120" fmla="*/ 1423554 h 2119745"/>
              <a:gd name="connsiteX121" fmla="*/ 623473 w 3574637"/>
              <a:gd name="connsiteY121" fmla="*/ 1527464 h 2119745"/>
              <a:gd name="connsiteX122" fmla="*/ 581909 w 3574637"/>
              <a:gd name="connsiteY122" fmla="*/ 1569027 h 2119745"/>
              <a:gd name="connsiteX123" fmla="*/ 509173 w 3574637"/>
              <a:gd name="connsiteY123" fmla="*/ 1652154 h 2119745"/>
              <a:gd name="connsiteX124" fmla="*/ 467609 w 3574637"/>
              <a:gd name="connsiteY124" fmla="*/ 1662545 h 2119745"/>
              <a:gd name="connsiteX125" fmla="*/ 426045 w 3574637"/>
              <a:gd name="connsiteY125" fmla="*/ 1693718 h 2119745"/>
              <a:gd name="connsiteX126" fmla="*/ 363700 w 3574637"/>
              <a:gd name="connsiteY126" fmla="*/ 1714500 h 2119745"/>
              <a:gd name="connsiteX127" fmla="*/ 280573 w 3574637"/>
              <a:gd name="connsiteY127" fmla="*/ 1818409 h 2119745"/>
              <a:gd name="connsiteX128" fmla="*/ 270182 w 3574637"/>
              <a:gd name="connsiteY128" fmla="*/ 1849582 h 2119745"/>
              <a:gd name="connsiteX129" fmla="*/ 353309 w 3574637"/>
              <a:gd name="connsiteY129" fmla="*/ 2015836 h 2119745"/>
              <a:gd name="connsiteX130" fmla="*/ 415655 w 3574637"/>
              <a:gd name="connsiteY130" fmla="*/ 2026227 h 2119745"/>
              <a:gd name="connsiteX131" fmla="*/ 498782 w 3574637"/>
              <a:gd name="connsiteY131" fmla="*/ 2047009 h 2119745"/>
              <a:gd name="connsiteX132" fmla="*/ 706600 w 3574637"/>
              <a:gd name="connsiteY132" fmla="*/ 2036618 h 2119745"/>
              <a:gd name="connsiteX133" fmla="*/ 737773 w 3574637"/>
              <a:gd name="connsiteY133" fmla="*/ 2015836 h 2119745"/>
              <a:gd name="connsiteX134" fmla="*/ 779336 w 3574637"/>
              <a:gd name="connsiteY134" fmla="*/ 2005445 h 2119745"/>
              <a:gd name="connsiteX135" fmla="*/ 810509 w 3574637"/>
              <a:gd name="connsiteY135" fmla="*/ 1974273 h 2119745"/>
              <a:gd name="connsiteX136" fmla="*/ 852073 w 3574637"/>
              <a:gd name="connsiteY136" fmla="*/ 1870364 h 2119745"/>
              <a:gd name="connsiteX137" fmla="*/ 883245 w 3574637"/>
              <a:gd name="connsiteY137" fmla="*/ 1787236 h 2119745"/>
              <a:gd name="connsiteX138" fmla="*/ 904027 w 3574637"/>
              <a:gd name="connsiteY138" fmla="*/ 1745673 h 2119745"/>
              <a:gd name="connsiteX139" fmla="*/ 924809 w 3574637"/>
              <a:gd name="connsiteY139" fmla="*/ 1610591 h 2119745"/>
              <a:gd name="connsiteX140" fmla="*/ 945591 w 3574637"/>
              <a:gd name="connsiteY140" fmla="*/ 1569027 h 2119745"/>
              <a:gd name="connsiteX141" fmla="*/ 966373 w 3574637"/>
              <a:gd name="connsiteY141" fmla="*/ 1475509 h 2119745"/>
              <a:gd name="connsiteX142" fmla="*/ 976764 w 3574637"/>
              <a:gd name="connsiteY142" fmla="*/ 1402773 h 2119745"/>
              <a:gd name="connsiteX143" fmla="*/ 1007936 w 3574637"/>
              <a:gd name="connsiteY143" fmla="*/ 1330036 h 2119745"/>
              <a:gd name="connsiteX144" fmla="*/ 1059891 w 3574637"/>
              <a:gd name="connsiteY144" fmla="*/ 1267691 h 2119745"/>
              <a:gd name="connsiteX145" fmla="*/ 1080673 w 3574637"/>
              <a:gd name="connsiteY145" fmla="*/ 1236518 h 2119745"/>
              <a:gd name="connsiteX146" fmla="*/ 1122236 w 3574637"/>
              <a:gd name="connsiteY146" fmla="*/ 1215736 h 2119745"/>
              <a:gd name="connsiteX147" fmla="*/ 1174191 w 3574637"/>
              <a:gd name="connsiteY147" fmla="*/ 1184564 h 2119745"/>
              <a:gd name="connsiteX148" fmla="*/ 1215755 w 3574637"/>
              <a:gd name="connsiteY148" fmla="*/ 1174173 h 2119745"/>
              <a:gd name="connsiteX149" fmla="*/ 1246927 w 3574637"/>
              <a:gd name="connsiteY149" fmla="*/ 1163782 h 2119745"/>
              <a:gd name="connsiteX150" fmla="*/ 1808036 w 3574637"/>
              <a:gd name="connsiteY150" fmla="*/ 1184564 h 2119745"/>
              <a:gd name="connsiteX151" fmla="*/ 1839209 w 3574637"/>
              <a:gd name="connsiteY151" fmla="*/ 1194954 h 2119745"/>
              <a:gd name="connsiteX152" fmla="*/ 1870382 w 3574637"/>
              <a:gd name="connsiteY152" fmla="*/ 1226127 h 2119745"/>
              <a:gd name="connsiteX153" fmla="*/ 1901555 w 3574637"/>
              <a:gd name="connsiteY153" fmla="*/ 1236518 h 2119745"/>
              <a:gd name="connsiteX154" fmla="*/ 1943118 w 3574637"/>
              <a:gd name="connsiteY154" fmla="*/ 1340427 h 2119745"/>
              <a:gd name="connsiteX155" fmla="*/ 1963900 w 3574637"/>
              <a:gd name="connsiteY155" fmla="*/ 1381991 h 2119745"/>
              <a:gd name="connsiteX156" fmla="*/ 1995073 w 3574637"/>
              <a:gd name="connsiteY156" fmla="*/ 1475509 h 2119745"/>
              <a:gd name="connsiteX157" fmla="*/ 2047027 w 3574637"/>
              <a:gd name="connsiteY157" fmla="*/ 1558636 h 2119745"/>
              <a:gd name="connsiteX158" fmla="*/ 2078200 w 3574637"/>
              <a:gd name="connsiteY158" fmla="*/ 1672936 h 2119745"/>
              <a:gd name="connsiteX159" fmla="*/ 2098982 w 3574637"/>
              <a:gd name="connsiteY159" fmla="*/ 1704109 h 2119745"/>
              <a:gd name="connsiteX160" fmla="*/ 2119764 w 3574637"/>
              <a:gd name="connsiteY160" fmla="*/ 1787236 h 2119745"/>
              <a:gd name="connsiteX161" fmla="*/ 2140545 w 3574637"/>
              <a:gd name="connsiteY161" fmla="*/ 1818409 h 2119745"/>
              <a:gd name="connsiteX162" fmla="*/ 2171718 w 3574637"/>
              <a:gd name="connsiteY162" fmla="*/ 1870364 h 2119745"/>
              <a:gd name="connsiteX163" fmla="*/ 2182109 w 3574637"/>
              <a:gd name="connsiteY163" fmla="*/ 1911927 h 2119745"/>
              <a:gd name="connsiteX164" fmla="*/ 2223673 w 3574637"/>
              <a:gd name="connsiteY164" fmla="*/ 1984664 h 2119745"/>
              <a:gd name="connsiteX165" fmla="*/ 2265236 w 3574637"/>
              <a:gd name="connsiteY165" fmla="*/ 2026227 h 2119745"/>
              <a:gd name="connsiteX166" fmla="*/ 2317191 w 3574637"/>
              <a:gd name="connsiteY166" fmla="*/ 2067791 h 2119745"/>
              <a:gd name="connsiteX167" fmla="*/ 2348364 w 3574637"/>
              <a:gd name="connsiteY167" fmla="*/ 2098964 h 2119745"/>
              <a:gd name="connsiteX168" fmla="*/ 2462664 w 3574637"/>
              <a:gd name="connsiteY168" fmla="*/ 2119745 h 2119745"/>
              <a:gd name="connsiteX169" fmla="*/ 2732827 w 3574637"/>
              <a:gd name="connsiteY169" fmla="*/ 2109354 h 2119745"/>
              <a:gd name="connsiteX170" fmla="*/ 2795173 w 3574637"/>
              <a:gd name="connsiteY170" fmla="*/ 2098964 h 2119745"/>
              <a:gd name="connsiteX171" fmla="*/ 2857518 w 3574637"/>
              <a:gd name="connsiteY171" fmla="*/ 2067791 h 2119745"/>
              <a:gd name="connsiteX172" fmla="*/ 2971818 w 3574637"/>
              <a:gd name="connsiteY172" fmla="*/ 2036618 h 2119745"/>
              <a:gd name="connsiteX173" fmla="*/ 3034164 w 3574637"/>
              <a:gd name="connsiteY173" fmla="*/ 2005445 h 2119745"/>
              <a:gd name="connsiteX174" fmla="*/ 3106900 w 3574637"/>
              <a:gd name="connsiteY174" fmla="*/ 1984664 h 2119745"/>
              <a:gd name="connsiteX175" fmla="*/ 3241982 w 3574637"/>
              <a:gd name="connsiteY175" fmla="*/ 1943100 h 2119745"/>
              <a:gd name="connsiteX176" fmla="*/ 3283545 w 3574637"/>
              <a:gd name="connsiteY176" fmla="*/ 1911927 h 2119745"/>
              <a:gd name="connsiteX177" fmla="*/ 3356282 w 3574637"/>
              <a:gd name="connsiteY177" fmla="*/ 1818409 h 2119745"/>
              <a:gd name="connsiteX178" fmla="*/ 3377064 w 3574637"/>
              <a:gd name="connsiteY178" fmla="*/ 1756064 h 2119745"/>
              <a:gd name="connsiteX179" fmla="*/ 3387455 w 3574637"/>
              <a:gd name="connsiteY179" fmla="*/ 1714500 h 2119745"/>
              <a:gd name="connsiteX180" fmla="*/ 3418627 w 3574637"/>
              <a:gd name="connsiteY180" fmla="*/ 1610591 h 2119745"/>
              <a:gd name="connsiteX181" fmla="*/ 3397845 w 3574637"/>
              <a:gd name="connsiteY181" fmla="*/ 1298864 h 2119745"/>
              <a:gd name="connsiteX182" fmla="*/ 3345891 w 3574637"/>
              <a:gd name="connsiteY182" fmla="*/ 1184564 h 2119745"/>
              <a:gd name="connsiteX183" fmla="*/ 3293936 w 3574637"/>
              <a:gd name="connsiteY183" fmla="*/ 1070264 h 2119745"/>
              <a:gd name="connsiteX184" fmla="*/ 3210809 w 3574637"/>
              <a:gd name="connsiteY184" fmla="*/ 997527 h 2119745"/>
              <a:gd name="connsiteX185" fmla="*/ 3127682 w 3574637"/>
              <a:gd name="connsiteY185" fmla="*/ 955964 h 2119745"/>
              <a:gd name="connsiteX186" fmla="*/ 3044555 w 3574637"/>
              <a:gd name="connsiteY186" fmla="*/ 914400 h 2119745"/>
              <a:gd name="connsiteX187" fmla="*/ 2992600 w 3574637"/>
              <a:gd name="connsiteY187" fmla="*/ 883227 h 2119745"/>
              <a:gd name="connsiteX188" fmla="*/ 2919864 w 3574637"/>
              <a:gd name="connsiteY188" fmla="*/ 862445 h 2119745"/>
              <a:gd name="connsiteX189" fmla="*/ 2743218 w 3574637"/>
              <a:gd name="connsiteY189" fmla="*/ 904009 h 2119745"/>
              <a:gd name="connsiteX190" fmla="*/ 2691264 w 3574637"/>
              <a:gd name="connsiteY190" fmla="*/ 945573 h 2119745"/>
              <a:gd name="connsiteX191" fmla="*/ 2576964 w 3574637"/>
              <a:gd name="connsiteY191" fmla="*/ 1070264 h 2119745"/>
              <a:gd name="connsiteX192" fmla="*/ 2483445 w 3574637"/>
              <a:gd name="connsiteY192" fmla="*/ 1174173 h 2119745"/>
              <a:gd name="connsiteX193" fmla="*/ 2452273 w 3574637"/>
              <a:gd name="connsiteY193" fmla="*/ 1236518 h 2119745"/>
              <a:gd name="connsiteX194" fmla="*/ 2421100 w 3574637"/>
              <a:gd name="connsiteY194" fmla="*/ 1267691 h 2119745"/>
              <a:gd name="connsiteX195" fmla="*/ 2369145 w 3574637"/>
              <a:gd name="connsiteY195" fmla="*/ 1350818 h 2119745"/>
              <a:gd name="connsiteX196" fmla="*/ 2337973 w 3574637"/>
              <a:gd name="connsiteY196" fmla="*/ 1392382 h 2119745"/>
              <a:gd name="connsiteX197" fmla="*/ 2296409 w 3574637"/>
              <a:gd name="connsiteY197" fmla="*/ 1485900 h 2119745"/>
              <a:gd name="connsiteX198" fmla="*/ 2265236 w 3574637"/>
              <a:gd name="connsiteY198" fmla="*/ 1506682 h 2119745"/>
              <a:gd name="connsiteX199" fmla="*/ 2213282 w 3574637"/>
              <a:gd name="connsiteY199" fmla="*/ 1579418 h 2119745"/>
              <a:gd name="connsiteX200" fmla="*/ 2150936 w 3574637"/>
              <a:gd name="connsiteY200" fmla="*/ 1672936 h 2119745"/>
              <a:gd name="connsiteX201" fmla="*/ 2057418 w 3574637"/>
              <a:gd name="connsiteY201" fmla="*/ 1818409 h 2119745"/>
              <a:gd name="connsiteX202" fmla="*/ 2036636 w 3574637"/>
              <a:gd name="connsiteY202" fmla="*/ 1849582 h 2119745"/>
              <a:gd name="connsiteX203" fmla="*/ 1974291 w 3574637"/>
              <a:gd name="connsiteY203" fmla="*/ 1953491 h 2119745"/>
              <a:gd name="connsiteX204" fmla="*/ 1911945 w 3574637"/>
              <a:gd name="connsiteY204" fmla="*/ 1974273 h 2119745"/>
              <a:gd name="connsiteX205" fmla="*/ 1756082 w 3574637"/>
              <a:gd name="connsiteY205" fmla="*/ 1953491 h 2119745"/>
              <a:gd name="connsiteX206" fmla="*/ 1714518 w 3574637"/>
              <a:gd name="connsiteY206" fmla="*/ 1932709 h 2119745"/>
              <a:gd name="connsiteX207" fmla="*/ 1641782 w 3574637"/>
              <a:gd name="connsiteY207" fmla="*/ 1901536 h 2119745"/>
              <a:gd name="connsiteX208" fmla="*/ 1621000 w 3574637"/>
              <a:gd name="connsiteY208" fmla="*/ 1870364 h 2119745"/>
              <a:gd name="connsiteX209" fmla="*/ 1558655 w 3574637"/>
              <a:gd name="connsiteY209" fmla="*/ 1839191 h 2119745"/>
              <a:gd name="connsiteX210" fmla="*/ 1496309 w 3574637"/>
              <a:gd name="connsiteY210" fmla="*/ 1745673 h 2119745"/>
              <a:gd name="connsiteX211" fmla="*/ 1433964 w 3574637"/>
              <a:gd name="connsiteY211" fmla="*/ 1620982 h 2119745"/>
              <a:gd name="connsiteX212" fmla="*/ 1392400 w 3574637"/>
              <a:gd name="connsiteY212" fmla="*/ 1506682 h 2119745"/>
              <a:gd name="connsiteX213" fmla="*/ 1392400 w 3574637"/>
              <a:gd name="connsiteY213" fmla="*/ 1309254 h 2119745"/>
              <a:gd name="connsiteX214" fmla="*/ 1527482 w 3574637"/>
              <a:gd name="connsiteY214" fmla="*/ 1091045 h 2119745"/>
              <a:gd name="connsiteX215" fmla="*/ 1569045 w 3574637"/>
              <a:gd name="connsiteY215" fmla="*/ 1018309 h 2119745"/>
              <a:gd name="connsiteX216" fmla="*/ 1662564 w 3574637"/>
              <a:gd name="connsiteY216" fmla="*/ 883227 h 2119745"/>
              <a:gd name="connsiteX217" fmla="*/ 1714518 w 3574637"/>
              <a:gd name="connsiteY217" fmla="*/ 820882 h 2119745"/>
              <a:gd name="connsiteX218" fmla="*/ 1787255 w 3574637"/>
              <a:gd name="connsiteY218" fmla="*/ 737754 h 2119745"/>
              <a:gd name="connsiteX219" fmla="*/ 1808036 w 3574637"/>
              <a:gd name="connsiteY219" fmla="*/ 696191 h 2119745"/>
              <a:gd name="connsiteX220" fmla="*/ 1922336 w 3574637"/>
              <a:gd name="connsiteY220" fmla="*/ 654627 h 2119745"/>
              <a:gd name="connsiteX221" fmla="*/ 1953509 w 3574637"/>
              <a:gd name="connsiteY221" fmla="*/ 644236 h 2119745"/>
              <a:gd name="connsiteX222" fmla="*/ 2088591 w 3574637"/>
              <a:gd name="connsiteY222" fmla="*/ 633845 h 2119745"/>
              <a:gd name="connsiteX223" fmla="*/ 2202891 w 3574637"/>
              <a:gd name="connsiteY223" fmla="*/ 644236 h 2119745"/>
              <a:gd name="connsiteX224" fmla="*/ 2254845 w 3574637"/>
              <a:gd name="connsiteY224" fmla="*/ 675409 h 2119745"/>
              <a:gd name="connsiteX225" fmla="*/ 2348364 w 3574637"/>
              <a:gd name="connsiteY225" fmla="*/ 706582 h 2119745"/>
              <a:gd name="connsiteX226" fmla="*/ 2379536 w 3574637"/>
              <a:gd name="connsiteY226" fmla="*/ 716973 h 2119745"/>
              <a:gd name="connsiteX227" fmla="*/ 2431491 w 3574637"/>
              <a:gd name="connsiteY227" fmla="*/ 748145 h 2119745"/>
              <a:gd name="connsiteX228" fmla="*/ 2545791 w 3574637"/>
              <a:gd name="connsiteY228" fmla="*/ 800100 h 2119745"/>
              <a:gd name="connsiteX229" fmla="*/ 2618527 w 3574637"/>
              <a:gd name="connsiteY229" fmla="*/ 820882 h 2119745"/>
              <a:gd name="connsiteX230" fmla="*/ 2743218 w 3574637"/>
              <a:gd name="connsiteY230" fmla="*/ 862445 h 2119745"/>
              <a:gd name="connsiteX231" fmla="*/ 2826345 w 3574637"/>
              <a:gd name="connsiteY231" fmla="*/ 883227 h 2119745"/>
              <a:gd name="connsiteX232" fmla="*/ 3127682 w 3574637"/>
              <a:gd name="connsiteY232" fmla="*/ 872836 h 2119745"/>
              <a:gd name="connsiteX233" fmla="*/ 3190027 w 3574637"/>
              <a:gd name="connsiteY233" fmla="*/ 831273 h 2119745"/>
              <a:gd name="connsiteX234" fmla="*/ 3210809 w 3574637"/>
              <a:gd name="connsiteY234" fmla="*/ 737754 h 2119745"/>
              <a:gd name="connsiteX235" fmla="*/ 3200418 w 3574637"/>
              <a:gd name="connsiteY235" fmla="*/ 613064 h 2119745"/>
              <a:gd name="connsiteX236" fmla="*/ 3158855 w 3574637"/>
              <a:gd name="connsiteY236" fmla="*/ 550718 h 2119745"/>
              <a:gd name="connsiteX237" fmla="*/ 3127682 w 3574637"/>
              <a:gd name="connsiteY237" fmla="*/ 509154 h 2119745"/>
              <a:gd name="connsiteX238" fmla="*/ 3106900 w 3574637"/>
              <a:gd name="connsiteY238" fmla="*/ 477982 h 2119745"/>
              <a:gd name="connsiteX239" fmla="*/ 3002991 w 3574637"/>
              <a:gd name="connsiteY239" fmla="*/ 426027 h 2119745"/>
              <a:gd name="connsiteX240" fmla="*/ 2971818 w 3574637"/>
              <a:gd name="connsiteY240" fmla="*/ 405245 h 2119745"/>
              <a:gd name="connsiteX241" fmla="*/ 2867909 w 3574637"/>
              <a:gd name="connsiteY241" fmla="*/ 394854 h 2119745"/>
              <a:gd name="connsiteX242" fmla="*/ 2826345 w 3574637"/>
              <a:gd name="connsiteY242" fmla="*/ 374073 h 2119745"/>
              <a:gd name="connsiteX243" fmla="*/ 2462664 w 3574637"/>
              <a:gd name="connsiteY243" fmla="*/ 384464 h 2119745"/>
              <a:gd name="connsiteX244" fmla="*/ 2421100 w 3574637"/>
              <a:gd name="connsiteY244" fmla="*/ 405245 h 2119745"/>
              <a:gd name="connsiteX245" fmla="*/ 2296409 w 3574637"/>
              <a:gd name="connsiteY245" fmla="*/ 446809 h 2119745"/>
              <a:gd name="connsiteX246" fmla="*/ 2213282 w 3574637"/>
              <a:gd name="connsiteY246" fmla="*/ 488373 h 2119745"/>
              <a:gd name="connsiteX247" fmla="*/ 1953509 w 3574637"/>
              <a:gd name="connsiteY247" fmla="*/ 477982 h 2119745"/>
              <a:gd name="connsiteX248" fmla="*/ 1891164 w 3574637"/>
              <a:gd name="connsiteY248" fmla="*/ 467591 h 2119745"/>
              <a:gd name="connsiteX249" fmla="*/ 1818427 w 3574637"/>
              <a:gd name="connsiteY249" fmla="*/ 457200 h 2119745"/>
              <a:gd name="connsiteX250" fmla="*/ 1828818 w 3574637"/>
              <a:gd name="connsiteY250" fmla="*/ 311727 h 2119745"/>
              <a:gd name="connsiteX251" fmla="*/ 1839209 w 3574637"/>
              <a:gd name="connsiteY251" fmla="*/ 280554 h 2119745"/>
              <a:gd name="connsiteX252" fmla="*/ 1880773 w 3574637"/>
              <a:gd name="connsiteY252" fmla="*/ 270164 h 2119745"/>
              <a:gd name="connsiteX253" fmla="*/ 1911945 w 3574637"/>
              <a:gd name="connsiteY253" fmla="*/ 249382 h 2119745"/>
              <a:gd name="connsiteX254" fmla="*/ 1953509 w 3574637"/>
              <a:gd name="connsiteY254" fmla="*/ 238991 h 2119745"/>
              <a:gd name="connsiteX255" fmla="*/ 2026245 w 3574637"/>
              <a:gd name="connsiteY255" fmla="*/ 218209 h 2119745"/>
              <a:gd name="connsiteX256" fmla="*/ 3054945 w 3574637"/>
              <a:gd name="connsiteY256" fmla="*/ 238991 h 2119745"/>
              <a:gd name="connsiteX257" fmla="*/ 3117291 w 3574637"/>
              <a:gd name="connsiteY257" fmla="*/ 259773 h 2119745"/>
              <a:gd name="connsiteX258" fmla="*/ 3190027 w 3574637"/>
              <a:gd name="connsiteY258" fmla="*/ 290945 h 2119745"/>
              <a:gd name="connsiteX259" fmla="*/ 3231591 w 3574637"/>
              <a:gd name="connsiteY259" fmla="*/ 301336 h 2119745"/>
              <a:gd name="connsiteX260" fmla="*/ 3273155 w 3574637"/>
              <a:gd name="connsiteY260" fmla="*/ 322118 h 2119745"/>
              <a:gd name="connsiteX261" fmla="*/ 3377064 w 3574637"/>
              <a:gd name="connsiteY261" fmla="*/ 353291 h 2119745"/>
              <a:gd name="connsiteX262" fmla="*/ 3501755 w 3574637"/>
              <a:gd name="connsiteY262" fmla="*/ 342900 h 2119745"/>
              <a:gd name="connsiteX263" fmla="*/ 3543318 w 3574637"/>
              <a:gd name="connsiteY263" fmla="*/ 259773 h 2119745"/>
              <a:gd name="connsiteX264" fmla="*/ 3553709 w 3574637"/>
              <a:gd name="connsiteY264" fmla="*/ 228600 h 2119745"/>
              <a:gd name="connsiteX265" fmla="*/ 3564100 w 3574637"/>
              <a:gd name="connsiteY265" fmla="*/ 62345 h 2119745"/>
              <a:gd name="connsiteX266" fmla="*/ 3574491 w 3574637"/>
              <a:gd name="connsiteY266" fmla="*/ 10391 h 211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3574637" h="2119745">
                <a:moveTo>
                  <a:pt x="3449800" y="93518"/>
                </a:moveTo>
                <a:cubicBezTo>
                  <a:pt x="3075494" y="130949"/>
                  <a:pt x="3309872" y="111421"/>
                  <a:pt x="2504227" y="93518"/>
                </a:cubicBezTo>
                <a:cubicBezTo>
                  <a:pt x="2472870" y="92821"/>
                  <a:pt x="2441988" y="85444"/>
                  <a:pt x="2410709" y="83127"/>
                </a:cubicBezTo>
                <a:cubicBezTo>
                  <a:pt x="2348438" y="78514"/>
                  <a:pt x="2285993" y="76631"/>
                  <a:pt x="2223673" y="72736"/>
                </a:cubicBezTo>
                <a:lnTo>
                  <a:pt x="2078200" y="62345"/>
                </a:lnTo>
                <a:cubicBezTo>
                  <a:pt x="1896837" y="52269"/>
                  <a:pt x="1719895" y="47631"/>
                  <a:pt x="1537873" y="41564"/>
                </a:cubicBezTo>
                <a:cubicBezTo>
                  <a:pt x="1496309" y="38100"/>
                  <a:pt x="1454568" y="36346"/>
                  <a:pt x="1413182" y="31173"/>
                </a:cubicBezTo>
                <a:cubicBezTo>
                  <a:pt x="1399011" y="29402"/>
                  <a:pt x="1385899" y="20782"/>
                  <a:pt x="1371618" y="20782"/>
                </a:cubicBezTo>
                <a:cubicBezTo>
                  <a:pt x="1336809" y="20782"/>
                  <a:pt x="1302345" y="27709"/>
                  <a:pt x="1267709" y="31173"/>
                </a:cubicBezTo>
                <a:cubicBezTo>
                  <a:pt x="1248130" y="50751"/>
                  <a:pt x="1227329" y="67475"/>
                  <a:pt x="1215755" y="93518"/>
                </a:cubicBezTo>
                <a:cubicBezTo>
                  <a:pt x="1206858" y="113536"/>
                  <a:pt x="1194973" y="155864"/>
                  <a:pt x="1194973" y="155864"/>
                </a:cubicBezTo>
                <a:cubicBezTo>
                  <a:pt x="1198437" y="187037"/>
                  <a:pt x="1194646" y="219906"/>
                  <a:pt x="1205364" y="249382"/>
                </a:cubicBezTo>
                <a:cubicBezTo>
                  <a:pt x="1209632" y="261118"/>
                  <a:pt x="1227054" y="262037"/>
                  <a:pt x="1236536" y="270164"/>
                </a:cubicBezTo>
                <a:cubicBezTo>
                  <a:pt x="1310057" y="333182"/>
                  <a:pt x="1243970" y="294662"/>
                  <a:pt x="1319664" y="332509"/>
                </a:cubicBezTo>
                <a:cubicBezTo>
                  <a:pt x="1330055" y="342900"/>
                  <a:pt x="1338609" y="355531"/>
                  <a:pt x="1350836" y="363682"/>
                </a:cubicBezTo>
                <a:cubicBezTo>
                  <a:pt x="1359949" y="369758"/>
                  <a:pt x="1371941" y="369758"/>
                  <a:pt x="1382009" y="374073"/>
                </a:cubicBezTo>
                <a:cubicBezTo>
                  <a:pt x="1396246" y="380175"/>
                  <a:pt x="1409336" y="388752"/>
                  <a:pt x="1423573" y="394854"/>
                </a:cubicBezTo>
                <a:cubicBezTo>
                  <a:pt x="1433640" y="399168"/>
                  <a:pt x="1444949" y="400347"/>
                  <a:pt x="1454745" y="405245"/>
                </a:cubicBezTo>
                <a:cubicBezTo>
                  <a:pt x="1465915" y="410830"/>
                  <a:pt x="1474954" y="420047"/>
                  <a:pt x="1485918" y="426027"/>
                </a:cubicBezTo>
                <a:cubicBezTo>
                  <a:pt x="1513115" y="440862"/>
                  <a:pt x="1544261" y="449003"/>
                  <a:pt x="1569045" y="467591"/>
                </a:cubicBezTo>
                <a:lnTo>
                  <a:pt x="1652173" y="529936"/>
                </a:lnTo>
                <a:cubicBezTo>
                  <a:pt x="1702024" y="604713"/>
                  <a:pt x="1631431" y="512646"/>
                  <a:pt x="1735300" y="581891"/>
                </a:cubicBezTo>
                <a:cubicBezTo>
                  <a:pt x="1749710" y="591497"/>
                  <a:pt x="1756542" y="609266"/>
                  <a:pt x="1766473" y="623454"/>
                </a:cubicBezTo>
                <a:cubicBezTo>
                  <a:pt x="1780796" y="643916"/>
                  <a:pt x="1808036" y="685800"/>
                  <a:pt x="1808036" y="685800"/>
                </a:cubicBezTo>
                <a:cubicBezTo>
                  <a:pt x="1811500" y="699655"/>
                  <a:pt x="1818427" y="713083"/>
                  <a:pt x="1818427" y="727364"/>
                </a:cubicBezTo>
                <a:cubicBezTo>
                  <a:pt x="1818427" y="745025"/>
                  <a:pt x="1814376" y="762834"/>
                  <a:pt x="1808036" y="779318"/>
                </a:cubicBezTo>
                <a:cubicBezTo>
                  <a:pt x="1796915" y="808233"/>
                  <a:pt x="1783657" y="836668"/>
                  <a:pt x="1766473" y="862445"/>
                </a:cubicBezTo>
                <a:cubicBezTo>
                  <a:pt x="1737493" y="905915"/>
                  <a:pt x="1729504" y="932885"/>
                  <a:pt x="1683345" y="955964"/>
                </a:cubicBezTo>
                <a:cubicBezTo>
                  <a:pt x="1534926" y="1030173"/>
                  <a:pt x="1627590" y="978012"/>
                  <a:pt x="1537873" y="1007918"/>
                </a:cubicBezTo>
                <a:cubicBezTo>
                  <a:pt x="1520178" y="1013816"/>
                  <a:pt x="1503383" y="1022151"/>
                  <a:pt x="1485918" y="1028700"/>
                </a:cubicBezTo>
                <a:cubicBezTo>
                  <a:pt x="1475662" y="1032546"/>
                  <a:pt x="1465136" y="1035627"/>
                  <a:pt x="1454745" y="1039091"/>
                </a:cubicBezTo>
                <a:cubicBezTo>
                  <a:pt x="1427036" y="1035627"/>
                  <a:pt x="1398709" y="1035473"/>
                  <a:pt x="1371618" y="1028700"/>
                </a:cubicBezTo>
                <a:cubicBezTo>
                  <a:pt x="1356591" y="1024943"/>
                  <a:pt x="1344292" y="1014020"/>
                  <a:pt x="1330055" y="1007918"/>
                </a:cubicBezTo>
                <a:cubicBezTo>
                  <a:pt x="1319988" y="1003603"/>
                  <a:pt x="1309273" y="1000991"/>
                  <a:pt x="1298882" y="997527"/>
                </a:cubicBezTo>
                <a:cubicBezTo>
                  <a:pt x="1291955" y="987136"/>
                  <a:pt x="1287582" y="974481"/>
                  <a:pt x="1278100" y="966354"/>
                </a:cubicBezTo>
                <a:cubicBezTo>
                  <a:pt x="1262766" y="953211"/>
                  <a:pt x="1243271" y="945886"/>
                  <a:pt x="1226145" y="935182"/>
                </a:cubicBezTo>
                <a:cubicBezTo>
                  <a:pt x="1215555" y="928563"/>
                  <a:pt x="1203803" y="923231"/>
                  <a:pt x="1194973" y="914400"/>
                </a:cubicBezTo>
                <a:cubicBezTo>
                  <a:pt x="1182086" y="901513"/>
                  <a:pt x="1154817" y="859362"/>
                  <a:pt x="1143018" y="841664"/>
                </a:cubicBezTo>
                <a:cubicBezTo>
                  <a:pt x="1139554" y="827809"/>
                  <a:pt x="1131206" y="814310"/>
                  <a:pt x="1132627" y="800100"/>
                </a:cubicBezTo>
                <a:cubicBezTo>
                  <a:pt x="1134807" y="778303"/>
                  <a:pt x="1148096" y="759006"/>
                  <a:pt x="1153409" y="737754"/>
                </a:cubicBezTo>
                <a:cubicBezTo>
                  <a:pt x="1156873" y="723900"/>
                  <a:pt x="1156715" y="708590"/>
                  <a:pt x="1163800" y="696191"/>
                </a:cubicBezTo>
                <a:cubicBezTo>
                  <a:pt x="1171091" y="683432"/>
                  <a:pt x="1184582" y="675409"/>
                  <a:pt x="1194973" y="665018"/>
                </a:cubicBezTo>
                <a:cubicBezTo>
                  <a:pt x="1201900" y="644236"/>
                  <a:pt x="1209991" y="623807"/>
                  <a:pt x="1215755" y="602673"/>
                </a:cubicBezTo>
                <a:cubicBezTo>
                  <a:pt x="1220402" y="585634"/>
                  <a:pt x="1219944" y="567255"/>
                  <a:pt x="1226145" y="550718"/>
                </a:cubicBezTo>
                <a:cubicBezTo>
                  <a:pt x="1230530" y="539025"/>
                  <a:pt x="1240000" y="529936"/>
                  <a:pt x="1246927" y="519545"/>
                </a:cubicBezTo>
                <a:cubicBezTo>
                  <a:pt x="1243463" y="491836"/>
                  <a:pt x="1250097" y="460829"/>
                  <a:pt x="1236536" y="436418"/>
                </a:cubicBezTo>
                <a:cubicBezTo>
                  <a:pt x="1229601" y="423934"/>
                  <a:pt x="1208521" y="430543"/>
                  <a:pt x="1194973" y="426027"/>
                </a:cubicBezTo>
                <a:cubicBezTo>
                  <a:pt x="1177278" y="420129"/>
                  <a:pt x="1160336" y="412172"/>
                  <a:pt x="1143018" y="405245"/>
                </a:cubicBezTo>
                <a:cubicBezTo>
                  <a:pt x="1046036" y="408709"/>
                  <a:pt x="948928" y="409583"/>
                  <a:pt x="852073" y="415636"/>
                </a:cubicBezTo>
                <a:cubicBezTo>
                  <a:pt x="819196" y="417691"/>
                  <a:pt x="782761" y="437395"/>
                  <a:pt x="758555" y="457200"/>
                </a:cubicBezTo>
                <a:cubicBezTo>
                  <a:pt x="735808" y="475811"/>
                  <a:pt x="716991" y="498763"/>
                  <a:pt x="696209" y="519545"/>
                </a:cubicBezTo>
                <a:cubicBezTo>
                  <a:pt x="662727" y="553026"/>
                  <a:pt x="639985" y="572709"/>
                  <a:pt x="613082" y="613064"/>
                </a:cubicBezTo>
                <a:cubicBezTo>
                  <a:pt x="498987" y="784207"/>
                  <a:pt x="697263" y="514676"/>
                  <a:pt x="561127" y="696191"/>
                </a:cubicBezTo>
                <a:cubicBezTo>
                  <a:pt x="557663" y="720436"/>
                  <a:pt x="555539" y="744911"/>
                  <a:pt x="550736" y="768927"/>
                </a:cubicBezTo>
                <a:cubicBezTo>
                  <a:pt x="548588" y="779667"/>
                  <a:pt x="540345" y="789147"/>
                  <a:pt x="540345" y="800100"/>
                </a:cubicBezTo>
                <a:cubicBezTo>
                  <a:pt x="540345" y="834909"/>
                  <a:pt x="541767" y="870375"/>
                  <a:pt x="550736" y="904009"/>
                </a:cubicBezTo>
                <a:cubicBezTo>
                  <a:pt x="555940" y="923524"/>
                  <a:pt x="570706" y="939160"/>
                  <a:pt x="581909" y="955964"/>
                </a:cubicBezTo>
                <a:cubicBezTo>
                  <a:pt x="605361" y="991142"/>
                  <a:pt x="629277" y="1026050"/>
                  <a:pt x="654645" y="1059873"/>
                </a:cubicBezTo>
                <a:lnTo>
                  <a:pt x="716991" y="1143000"/>
                </a:lnTo>
                <a:lnTo>
                  <a:pt x="748164" y="1184564"/>
                </a:lnTo>
                <a:cubicBezTo>
                  <a:pt x="755091" y="1205346"/>
                  <a:pt x="778741" y="1227316"/>
                  <a:pt x="768945" y="1246909"/>
                </a:cubicBezTo>
                <a:cubicBezTo>
                  <a:pt x="755499" y="1273803"/>
                  <a:pt x="740599" y="1309801"/>
                  <a:pt x="716991" y="1330036"/>
                </a:cubicBezTo>
                <a:cubicBezTo>
                  <a:pt x="697410" y="1346819"/>
                  <a:pt x="667651" y="1352210"/>
                  <a:pt x="644255" y="1361209"/>
                </a:cubicBezTo>
                <a:cubicBezTo>
                  <a:pt x="593068" y="1380896"/>
                  <a:pt x="532833" y="1408600"/>
                  <a:pt x="478000" y="1423554"/>
                </a:cubicBezTo>
                <a:cubicBezTo>
                  <a:pt x="455178" y="1429778"/>
                  <a:pt x="384068" y="1440941"/>
                  <a:pt x="363700" y="1444336"/>
                </a:cubicBezTo>
                <a:cubicBezTo>
                  <a:pt x="318673" y="1440872"/>
                  <a:pt x="273430" y="1439546"/>
                  <a:pt x="228618" y="1433945"/>
                </a:cubicBezTo>
                <a:cubicBezTo>
                  <a:pt x="217750" y="1432586"/>
                  <a:pt x="205859" y="1430566"/>
                  <a:pt x="197445" y="1423554"/>
                </a:cubicBezTo>
                <a:cubicBezTo>
                  <a:pt x="184141" y="1412467"/>
                  <a:pt x="176204" y="1396178"/>
                  <a:pt x="166273" y="1381991"/>
                </a:cubicBezTo>
                <a:cubicBezTo>
                  <a:pt x="51599" y="1218171"/>
                  <a:pt x="162003" y="1383842"/>
                  <a:pt x="114318" y="1288473"/>
                </a:cubicBezTo>
                <a:cubicBezTo>
                  <a:pt x="74033" y="1207904"/>
                  <a:pt x="109262" y="1304478"/>
                  <a:pt x="83145" y="1226127"/>
                </a:cubicBezTo>
                <a:cubicBezTo>
                  <a:pt x="79682" y="1198418"/>
                  <a:pt x="74897" y="1170842"/>
                  <a:pt x="72755" y="1143000"/>
                </a:cubicBezTo>
                <a:cubicBezTo>
                  <a:pt x="56258" y="928533"/>
                  <a:pt x="83074" y="1018095"/>
                  <a:pt x="51973" y="924791"/>
                </a:cubicBezTo>
                <a:cubicBezTo>
                  <a:pt x="38118" y="938645"/>
                  <a:pt x="21797" y="950410"/>
                  <a:pt x="10409" y="966354"/>
                </a:cubicBezTo>
                <a:cubicBezTo>
                  <a:pt x="4043" y="975267"/>
                  <a:pt x="-324" y="986579"/>
                  <a:pt x="18" y="997527"/>
                </a:cubicBezTo>
                <a:cubicBezTo>
                  <a:pt x="3163" y="1098162"/>
                  <a:pt x="11402" y="1198619"/>
                  <a:pt x="20800" y="1298864"/>
                </a:cubicBezTo>
                <a:cubicBezTo>
                  <a:pt x="23813" y="1331007"/>
                  <a:pt x="38030" y="1333324"/>
                  <a:pt x="51973" y="1361209"/>
                </a:cubicBezTo>
                <a:cubicBezTo>
                  <a:pt x="56871" y="1371006"/>
                  <a:pt x="58518" y="1382126"/>
                  <a:pt x="62364" y="1392382"/>
                </a:cubicBezTo>
                <a:cubicBezTo>
                  <a:pt x="68913" y="1409846"/>
                  <a:pt x="76771" y="1426807"/>
                  <a:pt x="83145" y="1444336"/>
                </a:cubicBezTo>
                <a:cubicBezTo>
                  <a:pt x="98061" y="1485357"/>
                  <a:pt x="108144" y="1533086"/>
                  <a:pt x="135100" y="1569027"/>
                </a:cubicBezTo>
                <a:cubicBezTo>
                  <a:pt x="152734" y="1592539"/>
                  <a:pt x="181142" y="1606919"/>
                  <a:pt x="197445" y="1631373"/>
                </a:cubicBezTo>
                <a:lnTo>
                  <a:pt x="218227" y="1662545"/>
                </a:lnTo>
                <a:cubicBezTo>
                  <a:pt x="256327" y="1655618"/>
                  <a:pt x="294662" y="1649878"/>
                  <a:pt x="332527" y="1641764"/>
                </a:cubicBezTo>
                <a:cubicBezTo>
                  <a:pt x="343237" y="1639469"/>
                  <a:pt x="353903" y="1636271"/>
                  <a:pt x="363700" y="1631373"/>
                </a:cubicBezTo>
                <a:cubicBezTo>
                  <a:pt x="381764" y="1622341"/>
                  <a:pt x="399498" y="1612318"/>
                  <a:pt x="415655" y="1600200"/>
                </a:cubicBezTo>
                <a:cubicBezTo>
                  <a:pt x="427411" y="1591383"/>
                  <a:pt x="437805" y="1580626"/>
                  <a:pt x="446827" y="1569027"/>
                </a:cubicBezTo>
                <a:cubicBezTo>
                  <a:pt x="462161" y="1549312"/>
                  <a:pt x="474536" y="1527464"/>
                  <a:pt x="488391" y="1506682"/>
                </a:cubicBezTo>
                <a:cubicBezTo>
                  <a:pt x="484927" y="1437409"/>
                  <a:pt x="491098" y="1366975"/>
                  <a:pt x="478000" y="1298864"/>
                </a:cubicBezTo>
                <a:cubicBezTo>
                  <a:pt x="473283" y="1274337"/>
                  <a:pt x="446903" y="1259196"/>
                  <a:pt x="436436" y="1236518"/>
                </a:cubicBezTo>
                <a:cubicBezTo>
                  <a:pt x="425869" y="1213623"/>
                  <a:pt x="426222" y="1186677"/>
                  <a:pt x="415655" y="1163782"/>
                </a:cubicBezTo>
                <a:cubicBezTo>
                  <a:pt x="405188" y="1141104"/>
                  <a:pt x="384653" y="1124070"/>
                  <a:pt x="374091" y="1101436"/>
                </a:cubicBezTo>
                <a:cubicBezTo>
                  <a:pt x="360195" y="1071660"/>
                  <a:pt x="356088" y="1038022"/>
                  <a:pt x="342918" y="1007918"/>
                </a:cubicBezTo>
                <a:cubicBezTo>
                  <a:pt x="304249" y="919531"/>
                  <a:pt x="298725" y="947001"/>
                  <a:pt x="249400" y="862445"/>
                </a:cubicBezTo>
                <a:cubicBezTo>
                  <a:pt x="240002" y="846334"/>
                  <a:pt x="236960" y="827174"/>
                  <a:pt x="228618" y="810491"/>
                </a:cubicBezTo>
                <a:cubicBezTo>
                  <a:pt x="219586" y="792427"/>
                  <a:pt x="207836" y="775854"/>
                  <a:pt x="197445" y="758536"/>
                </a:cubicBezTo>
                <a:cubicBezTo>
                  <a:pt x="193982" y="741218"/>
                  <a:pt x="192640" y="723337"/>
                  <a:pt x="187055" y="706582"/>
                </a:cubicBezTo>
                <a:cubicBezTo>
                  <a:pt x="182157" y="691887"/>
                  <a:pt x="172375" y="679256"/>
                  <a:pt x="166273" y="665018"/>
                </a:cubicBezTo>
                <a:cubicBezTo>
                  <a:pt x="161958" y="654951"/>
                  <a:pt x="159346" y="644236"/>
                  <a:pt x="155882" y="633845"/>
                </a:cubicBezTo>
                <a:cubicBezTo>
                  <a:pt x="148955" y="578427"/>
                  <a:pt x="142998" y="522879"/>
                  <a:pt x="135100" y="467591"/>
                </a:cubicBezTo>
                <a:cubicBezTo>
                  <a:pt x="132602" y="450107"/>
                  <a:pt x="124709" y="433297"/>
                  <a:pt x="124709" y="415636"/>
                </a:cubicBezTo>
                <a:cubicBezTo>
                  <a:pt x="124709" y="304746"/>
                  <a:pt x="129115" y="193856"/>
                  <a:pt x="135100" y="83127"/>
                </a:cubicBezTo>
                <a:cubicBezTo>
                  <a:pt x="138401" y="22056"/>
                  <a:pt x="141645" y="34057"/>
                  <a:pt x="187055" y="0"/>
                </a:cubicBezTo>
                <a:cubicBezTo>
                  <a:pt x="211300" y="3464"/>
                  <a:pt x="236932" y="1599"/>
                  <a:pt x="259791" y="10391"/>
                </a:cubicBezTo>
                <a:cubicBezTo>
                  <a:pt x="283103" y="19357"/>
                  <a:pt x="322136" y="51954"/>
                  <a:pt x="322136" y="51954"/>
                </a:cubicBezTo>
                <a:cubicBezTo>
                  <a:pt x="377840" y="126226"/>
                  <a:pt x="332178" y="61764"/>
                  <a:pt x="394873" y="166254"/>
                </a:cubicBezTo>
                <a:cubicBezTo>
                  <a:pt x="401298" y="176963"/>
                  <a:pt x="409590" y="186510"/>
                  <a:pt x="415655" y="197427"/>
                </a:cubicBezTo>
                <a:cubicBezTo>
                  <a:pt x="462835" y="282353"/>
                  <a:pt x="424429" y="237376"/>
                  <a:pt x="478000" y="290945"/>
                </a:cubicBezTo>
                <a:cubicBezTo>
                  <a:pt x="484927" y="304800"/>
                  <a:pt x="492680" y="318271"/>
                  <a:pt x="498782" y="332509"/>
                </a:cubicBezTo>
                <a:cubicBezTo>
                  <a:pt x="510248" y="359262"/>
                  <a:pt x="509682" y="380917"/>
                  <a:pt x="529955" y="405245"/>
                </a:cubicBezTo>
                <a:cubicBezTo>
                  <a:pt x="537950" y="414839"/>
                  <a:pt x="550736" y="419100"/>
                  <a:pt x="561127" y="426027"/>
                </a:cubicBezTo>
                <a:cubicBezTo>
                  <a:pt x="568054" y="453736"/>
                  <a:pt x="574394" y="481599"/>
                  <a:pt x="581909" y="509154"/>
                </a:cubicBezTo>
                <a:cubicBezTo>
                  <a:pt x="584791" y="519721"/>
                  <a:pt x="592300" y="529374"/>
                  <a:pt x="592300" y="540327"/>
                </a:cubicBezTo>
                <a:cubicBezTo>
                  <a:pt x="592300" y="595853"/>
                  <a:pt x="590682" y="651753"/>
                  <a:pt x="581909" y="706582"/>
                </a:cubicBezTo>
                <a:cubicBezTo>
                  <a:pt x="570983" y="774870"/>
                  <a:pt x="551272" y="799207"/>
                  <a:pt x="519564" y="852054"/>
                </a:cubicBezTo>
                <a:cubicBezTo>
                  <a:pt x="516100" y="869372"/>
                  <a:pt x="515374" y="887472"/>
                  <a:pt x="509173" y="904009"/>
                </a:cubicBezTo>
                <a:cubicBezTo>
                  <a:pt x="504788" y="915702"/>
                  <a:pt x="492340" y="923334"/>
                  <a:pt x="488391" y="935182"/>
                </a:cubicBezTo>
                <a:cubicBezTo>
                  <a:pt x="481729" y="955169"/>
                  <a:pt x="482132" y="976868"/>
                  <a:pt x="478000" y="997527"/>
                </a:cubicBezTo>
                <a:cubicBezTo>
                  <a:pt x="475199" y="1011531"/>
                  <a:pt x="471073" y="1025236"/>
                  <a:pt x="467609" y="1039091"/>
                </a:cubicBezTo>
                <a:cubicBezTo>
                  <a:pt x="471073" y="1101436"/>
                  <a:pt x="460516" y="1166183"/>
                  <a:pt x="478000" y="1226127"/>
                </a:cubicBezTo>
                <a:cubicBezTo>
                  <a:pt x="490980" y="1270629"/>
                  <a:pt x="540619" y="1283505"/>
                  <a:pt x="571518" y="1309254"/>
                </a:cubicBezTo>
                <a:cubicBezTo>
                  <a:pt x="582807" y="1318661"/>
                  <a:pt x="594150" y="1328469"/>
                  <a:pt x="602691" y="1340427"/>
                </a:cubicBezTo>
                <a:cubicBezTo>
                  <a:pt x="623590" y="1369685"/>
                  <a:pt x="625496" y="1390085"/>
                  <a:pt x="633864" y="1423554"/>
                </a:cubicBezTo>
                <a:cubicBezTo>
                  <a:pt x="630400" y="1458191"/>
                  <a:pt x="635181" y="1494683"/>
                  <a:pt x="623473" y="1527464"/>
                </a:cubicBezTo>
                <a:cubicBezTo>
                  <a:pt x="616883" y="1545916"/>
                  <a:pt x="594926" y="1554383"/>
                  <a:pt x="581909" y="1569027"/>
                </a:cubicBezTo>
                <a:cubicBezTo>
                  <a:pt x="574455" y="1577412"/>
                  <a:pt x="527345" y="1641770"/>
                  <a:pt x="509173" y="1652154"/>
                </a:cubicBezTo>
                <a:cubicBezTo>
                  <a:pt x="496774" y="1659239"/>
                  <a:pt x="481464" y="1659081"/>
                  <a:pt x="467609" y="1662545"/>
                </a:cubicBezTo>
                <a:cubicBezTo>
                  <a:pt x="453754" y="1672936"/>
                  <a:pt x="441535" y="1685973"/>
                  <a:pt x="426045" y="1693718"/>
                </a:cubicBezTo>
                <a:cubicBezTo>
                  <a:pt x="406452" y="1703515"/>
                  <a:pt x="381927" y="1702349"/>
                  <a:pt x="363700" y="1714500"/>
                </a:cubicBezTo>
                <a:cubicBezTo>
                  <a:pt x="317935" y="1745010"/>
                  <a:pt x="299987" y="1773110"/>
                  <a:pt x="280573" y="1818409"/>
                </a:cubicBezTo>
                <a:cubicBezTo>
                  <a:pt x="276258" y="1828476"/>
                  <a:pt x="273646" y="1839191"/>
                  <a:pt x="270182" y="1849582"/>
                </a:cubicBezTo>
                <a:cubicBezTo>
                  <a:pt x="280985" y="1914398"/>
                  <a:pt x="264253" y="2000993"/>
                  <a:pt x="353309" y="2015836"/>
                </a:cubicBezTo>
                <a:cubicBezTo>
                  <a:pt x="374091" y="2019300"/>
                  <a:pt x="395054" y="2021812"/>
                  <a:pt x="415655" y="2026227"/>
                </a:cubicBezTo>
                <a:cubicBezTo>
                  <a:pt x="443583" y="2032212"/>
                  <a:pt x="498782" y="2047009"/>
                  <a:pt x="498782" y="2047009"/>
                </a:cubicBezTo>
                <a:cubicBezTo>
                  <a:pt x="568055" y="2043545"/>
                  <a:pt x="637823" y="2045589"/>
                  <a:pt x="706600" y="2036618"/>
                </a:cubicBezTo>
                <a:cubicBezTo>
                  <a:pt x="718984" y="2035003"/>
                  <a:pt x="726294" y="2020755"/>
                  <a:pt x="737773" y="2015836"/>
                </a:cubicBezTo>
                <a:cubicBezTo>
                  <a:pt x="750899" y="2010210"/>
                  <a:pt x="765482" y="2008909"/>
                  <a:pt x="779336" y="2005445"/>
                </a:cubicBezTo>
                <a:cubicBezTo>
                  <a:pt x="789727" y="1995054"/>
                  <a:pt x="802358" y="1986500"/>
                  <a:pt x="810509" y="1974273"/>
                </a:cubicBezTo>
                <a:cubicBezTo>
                  <a:pt x="845196" y="1922242"/>
                  <a:pt x="837812" y="1920278"/>
                  <a:pt x="852073" y="1870364"/>
                </a:cubicBezTo>
                <a:cubicBezTo>
                  <a:pt x="858927" y="1846374"/>
                  <a:pt x="874464" y="1806994"/>
                  <a:pt x="883245" y="1787236"/>
                </a:cubicBezTo>
                <a:cubicBezTo>
                  <a:pt x="889536" y="1773081"/>
                  <a:pt x="897100" y="1759527"/>
                  <a:pt x="904027" y="1745673"/>
                </a:cubicBezTo>
                <a:cubicBezTo>
                  <a:pt x="905209" y="1737402"/>
                  <a:pt x="920877" y="1623699"/>
                  <a:pt x="924809" y="1610591"/>
                </a:cubicBezTo>
                <a:cubicBezTo>
                  <a:pt x="929260" y="1595754"/>
                  <a:pt x="938664" y="1582882"/>
                  <a:pt x="945591" y="1569027"/>
                </a:cubicBezTo>
                <a:cubicBezTo>
                  <a:pt x="952518" y="1537854"/>
                  <a:pt x="960488" y="1506895"/>
                  <a:pt x="966373" y="1475509"/>
                </a:cubicBezTo>
                <a:cubicBezTo>
                  <a:pt x="970887" y="1451437"/>
                  <a:pt x="971961" y="1426789"/>
                  <a:pt x="976764" y="1402773"/>
                </a:cubicBezTo>
                <a:cubicBezTo>
                  <a:pt x="981247" y="1380357"/>
                  <a:pt x="997539" y="1348231"/>
                  <a:pt x="1007936" y="1330036"/>
                </a:cubicBezTo>
                <a:cubicBezTo>
                  <a:pt x="1036077" y="1280790"/>
                  <a:pt x="1020821" y="1314575"/>
                  <a:pt x="1059891" y="1267691"/>
                </a:cubicBezTo>
                <a:cubicBezTo>
                  <a:pt x="1067886" y="1258097"/>
                  <a:pt x="1071079" y="1244513"/>
                  <a:pt x="1080673" y="1236518"/>
                </a:cubicBezTo>
                <a:cubicBezTo>
                  <a:pt x="1092572" y="1226602"/>
                  <a:pt x="1108696" y="1223258"/>
                  <a:pt x="1122236" y="1215736"/>
                </a:cubicBezTo>
                <a:cubicBezTo>
                  <a:pt x="1139891" y="1205928"/>
                  <a:pt x="1155735" y="1192766"/>
                  <a:pt x="1174191" y="1184564"/>
                </a:cubicBezTo>
                <a:cubicBezTo>
                  <a:pt x="1187241" y="1178764"/>
                  <a:pt x="1202023" y="1178096"/>
                  <a:pt x="1215755" y="1174173"/>
                </a:cubicBezTo>
                <a:cubicBezTo>
                  <a:pt x="1226286" y="1171164"/>
                  <a:pt x="1236536" y="1167246"/>
                  <a:pt x="1246927" y="1163782"/>
                </a:cubicBezTo>
                <a:cubicBezTo>
                  <a:pt x="1273936" y="1164345"/>
                  <a:pt x="1644101" y="1148135"/>
                  <a:pt x="1808036" y="1184564"/>
                </a:cubicBezTo>
                <a:cubicBezTo>
                  <a:pt x="1818728" y="1186940"/>
                  <a:pt x="1828818" y="1191491"/>
                  <a:pt x="1839209" y="1194954"/>
                </a:cubicBezTo>
                <a:cubicBezTo>
                  <a:pt x="1849600" y="1205345"/>
                  <a:pt x="1858155" y="1217976"/>
                  <a:pt x="1870382" y="1226127"/>
                </a:cubicBezTo>
                <a:cubicBezTo>
                  <a:pt x="1879496" y="1232203"/>
                  <a:pt x="1893810" y="1228773"/>
                  <a:pt x="1901555" y="1236518"/>
                </a:cubicBezTo>
                <a:cubicBezTo>
                  <a:pt x="1919710" y="1254674"/>
                  <a:pt x="1935005" y="1324200"/>
                  <a:pt x="1943118" y="1340427"/>
                </a:cubicBezTo>
                <a:cubicBezTo>
                  <a:pt x="1950045" y="1354282"/>
                  <a:pt x="1958339" y="1367534"/>
                  <a:pt x="1963900" y="1381991"/>
                </a:cubicBezTo>
                <a:cubicBezTo>
                  <a:pt x="1975696" y="1412660"/>
                  <a:pt x="1975358" y="1449222"/>
                  <a:pt x="1995073" y="1475509"/>
                </a:cubicBezTo>
                <a:cubicBezTo>
                  <a:pt x="2035539" y="1529465"/>
                  <a:pt x="2018500" y="1501583"/>
                  <a:pt x="2047027" y="1558636"/>
                </a:cubicBezTo>
                <a:cubicBezTo>
                  <a:pt x="2052604" y="1586520"/>
                  <a:pt x="2063133" y="1650335"/>
                  <a:pt x="2078200" y="1672936"/>
                </a:cubicBezTo>
                <a:lnTo>
                  <a:pt x="2098982" y="1704109"/>
                </a:lnTo>
                <a:cubicBezTo>
                  <a:pt x="2105909" y="1731818"/>
                  <a:pt x="2110003" y="1760394"/>
                  <a:pt x="2119764" y="1787236"/>
                </a:cubicBezTo>
                <a:cubicBezTo>
                  <a:pt x="2124032" y="1798972"/>
                  <a:pt x="2133926" y="1807819"/>
                  <a:pt x="2140545" y="1818409"/>
                </a:cubicBezTo>
                <a:cubicBezTo>
                  <a:pt x="2151249" y="1835536"/>
                  <a:pt x="2161327" y="1853046"/>
                  <a:pt x="2171718" y="1870364"/>
                </a:cubicBezTo>
                <a:cubicBezTo>
                  <a:pt x="2175182" y="1884218"/>
                  <a:pt x="2177095" y="1898556"/>
                  <a:pt x="2182109" y="1911927"/>
                </a:cubicBezTo>
                <a:cubicBezTo>
                  <a:pt x="2188661" y="1929399"/>
                  <a:pt x="2210274" y="1969032"/>
                  <a:pt x="2223673" y="1984664"/>
                </a:cubicBezTo>
                <a:cubicBezTo>
                  <a:pt x="2236424" y="1999540"/>
                  <a:pt x="2251382" y="2012373"/>
                  <a:pt x="2265236" y="2026227"/>
                </a:cubicBezTo>
                <a:cubicBezTo>
                  <a:pt x="2285441" y="2086842"/>
                  <a:pt x="2258093" y="2034021"/>
                  <a:pt x="2317191" y="2067791"/>
                </a:cubicBezTo>
                <a:cubicBezTo>
                  <a:pt x="2329950" y="2075082"/>
                  <a:pt x="2335605" y="2091673"/>
                  <a:pt x="2348364" y="2098964"/>
                </a:cubicBezTo>
                <a:cubicBezTo>
                  <a:pt x="2364692" y="2108294"/>
                  <a:pt x="2459818" y="2119338"/>
                  <a:pt x="2462664" y="2119745"/>
                </a:cubicBezTo>
                <a:cubicBezTo>
                  <a:pt x="2552718" y="2116281"/>
                  <a:pt x="2642882" y="2114975"/>
                  <a:pt x="2732827" y="2109354"/>
                </a:cubicBezTo>
                <a:cubicBezTo>
                  <a:pt x="2753855" y="2108040"/>
                  <a:pt x="2775186" y="2105626"/>
                  <a:pt x="2795173" y="2098964"/>
                </a:cubicBezTo>
                <a:cubicBezTo>
                  <a:pt x="2817215" y="2091617"/>
                  <a:pt x="2835682" y="2075731"/>
                  <a:pt x="2857518" y="2067791"/>
                </a:cubicBezTo>
                <a:cubicBezTo>
                  <a:pt x="3057345" y="1995126"/>
                  <a:pt x="2735950" y="2134897"/>
                  <a:pt x="2971818" y="2036618"/>
                </a:cubicBezTo>
                <a:cubicBezTo>
                  <a:pt x="2993266" y="2027681"/>
                  <a:pt x="3012478" y="2013786"/>
                  <a:pt x="3034164" y="2005445"/>
                </a:cubicBezTo>
                <a:cubicBezTo>
                  <a:pt x="3057699" y="1996393"/>
                  <a:pt x="3082800" y="1992079"/>
                  <a:pt x="3106900" y="1984664"/>
                </a:cubicBezTo>
                <a:cubicBezTo>
                  <a:pt x="3293857" y="1927139"/>
                  <a:pt x="3032278" y="2003016"/>
                  <a:pt x="3241982" y="1943100"/>
                </a:cubicBezTo>
                <a:cubicBezTo>
                  <a:pt x="3255836" y="1932709"/>
                  <a:pt x="3271843" y="1924693"/>
                  <a:pt x="3283545" y="1911927"/>
                </a:cubicBezTo>
                <a:cubicBezTo>
                  <a:pt x="3310230" y="1882816"/>
                  <a:pt x="3356282" y="1818409"/>
                  <a:pt x="3356282" y="1818409"/>
                </a:cubicBezTo>
                <a:cubicBezTo>
                  <a:pt x="3363209" y="1797627"/>
                  <a:pt x="3370769" y="1777046"/>
                  <a:pt x="3377064" y="1756064"/>
                </a:cubicBezTo>
                <a:cubicBezTo>
                  <a:pt x="3381168" y="1742385"/>
                  <a:pt x="3383351" y="1728179"/>
                  <a:pt x="3387455" y="1714500"/>
                </a:cubicBezTo>
                <a:cubicBezTo>
                  <a:pt x="3425403" y="1588004"/>
                  <a:pt x="3394676" y="1706394"/>
                  <a:pt x="3418627" y="1610591"/>
                </a:cubicBezTo>
                <a:cubicBezTo>
                  <a:pt x="3411700" y="1506682"/>
                  <a:pt x="3409670" y="1402330"/>
                  <a:pt x="3397845" y="1298864"/>
                </a:cubicBezTo>
                <a:cubicBezTo>
                  <a:pt x="3395383" y="1277321"/>
                  <a:pt x="3351837" y="1198835"/>
                  <a:pt x="3345891" y="1184564"/>
                </a:cubicBezTo>
                <a:cubicBezTo>
                  <a:pt x="3321226" y="1125368"/>
                  <a:pt x="3334072" y="1120434"/>
                  <a:pt x="3293936" y="1070264"/>
                </a:cubicBezTo>
                <a:cubicBezTo>
                  <a:pt x="3272112" y="1042984"/>
                  <a:pt x="3242494" y="1014809"/>
                  <a:pt x="3210809" y="997527"/>
                </a:cubicBezTo>
                <a:cubicBezTo>
                  <a:pt x="3183612" y="982692"/>
                  <a:pt x="3154247" y="971903"/>
                  <a:pt x="3127682" y="955964"/>
                </a:cubicBezTo>
                <a:cubicBezTo>
                  <a:pt x="2911646" y="826343"/>
                  <a:pt x="3178776" y="981511"/>
                  <a:pt x="3044555" y="914400"/>
                </a:cubicBezTo>
                <a:cubicBezTo>
                  <a:pt x="3026491" y="905368"/>
                  <a:pt x="3010664" y="892259"/>
                  <a:pt x="2992600" y="883227"/>
                </a:cubicBezTo>
                <a:cubicBezTo>
                  <a:pt x="2977694" y="875774"/>
                  <a:pt x="2933180" y="865774"/>
                  <a:pt x="2919864" y="862445"/>
                </a:cubicBezTo>
                <a:cubicBezTo>
                  <a:pt x="2860982" y="876300"/>
                  <a:pt x="2800066" y="883337"/>
                  <a:pt x="2743218" y="904009"/>
                </a:cubicBezTo>
                <a:cubicBezTo>
                  <a:pt x="2722375" y="911588"/>
                  <a:pt x="2707560" y="930530"/>
                  <a:pt x="2691264" y="945573"/>
                </a:cubicBezTo>
                <a:cubicBezTo>
                  <a:pt x="2504530" y="1117943"/>
                  <a:pt x="2672023" y="963322"/>
                  <a:pt x="2576964" y="1070264"/>
                </a:cubicBezTo>
                <a:cubicBezTo>
                  <a:pt x="2535598" y="1116801"/>
                  <a:pt x="2516519" y="1122200"/>
                  <a:pt x="2483445" y="1174173"/>
                </a:cubicBezTo>
                <a:cubicBezTo>
                  <a:pt x="2470971" y="1193775"/>
                  <a:pt x="2465161" y="1217186"/>
                  <a:pt x="2452273" y="1236518"/>
                </a:cubicBezTo>
                <a:cubicBezTo>
                  <a:pt x="2444122" y="1248745"/>
                  <a:pt x="2429743" y="1255807"/>
                  <a:pt x="2421100" y="1267691"/>
                </a:cubicBezTo>
                <a:cubicBezTo>
                  <a:pt x="2401881" y="1294117"/>
                  <a:pt x="2388750" y="1324677"/>
                  <a:pt x="2369145" y="1350818"/>
                </a:cubicBezTo>
                <a:lnTo>
                  <a:pt x="2337973" y="1392382"/>
                </a:lnTo>
                <a:cubicBezTo>
                  <a:pt x="2327036" y="1425192"/>
                  <a:pt x="2318051" y="1457044"/>
                  <a:pt x="2296409" y="1485900"/>
                </a:cubicBezTo>
                <a:cubicBezTo>
                  <a:pt x="2288916" y="1495891"/>
                  <a:pt x="2275627" y="1499755"/>
                  <a:pt x="2265236" y="1506682"/>
                </a:cubicBezTo>
                <a:cubicBezTo>
                  <a:pt x="2243785" y="1571033"/>
                  <a:pt x="2271291" y="1504006"/>
                  <a:pt x="2213282" y="1579418"/>
                </a:cubicBezTo>
                <a:cubicBezTo>
                  <a:pt x="2190439" y="1609114"/>
                  <a:pt x="2173415" y="1642964"/>
                  <a:pt x="2150936" y="1672936"/>
                </a:cubicBezTo>
                <a:cubicBezTo>
                  <a:pt x="2064973" y="1787557"/>
                  <a:pt x="2199942" y="1604623"/>
                  <a:pt x="2057418" y="1818409"/>
                </a:cubicBezTo>
                <a:cubicBezTo>
                  <a:pt x="2050491" y="1828800"/>
                  <a:pt x="2042832" y="1838739"/>
                  <a:pt x="2036636" y="1849582"/>
                </a:cubicBezTo>
                <a:cubicBezTo>
                  <a:pt x="2024661" y="1870538"/>
                  <a:pt x="1992235" y="1947510"/>
                  <a:pt x="1974291" y="1953491"/>
                </a:cubicBezTo>
                <a:lnTo>
                  <a:pt x="1911945" y="1974273"/>
                </a:lnTo>
                <a:cubicBezTo>
                  <a:pt x="1859991" y="1967346"/>
                  <a:pt x="1807372" y="1964289"/>
                  <a:pt x="1756082" y="1953491"/>
                </a:cubicBezTo>
                <a:cubicBezTo>
                  <a:pt x="1740924" y="1950300"/>
                  <a:pt x="1728620" y="1939119"/>
                  <a:pt x="1714518" y="1932709"/>
                </a:cubicBezTo>
                <a:cubicBezTo>
                  <a:pt x="1690504" y="1921794"/>
                  <a:pt x="1666027" y="1911927"/>
                  <a:pt x="1641782" y="1901536"/>
                </a:cubicBezTo>
                <a:cubicBezTo>
                  <a:pt x="1634855" y="1891145"/>
                  <a:pt x="1630752" y="1878165"/>
                  <a:pt x="1621000" y="1870364"/>
                </a:cubicBezTo>
                <a:cubicBezTo>
                  <a:pt x="1536499" y="1802764"/>
                  <a:pt x="1646235" y="1926773"/>
                  <a:pt x="1558655" y="1839191"/>
                </a:cubicBezTo>
                <a:cubicBezTo>
                  <a:pt x="1540192" y="1820728"/>
                  <a:pt x="1507439" y="1766696"/>
                  <a:pt x="1496309" y="1745673"/>
                </a:cubicBezTo>
                <a:cubicBezTo>
                  <a:pt x="1474566" y="1704604"/>
                  <a:pt x="1451222" y="1664128"/>
                  <a:pt x="1433964" y="1620982"/>
                </a:cubicBezTo>
                <a:cubicBezTo>
                  <a:pt x="1405046" y="1548688"/>
                  <a:pt x="1419080" y="1586722"/>
                  <a:pt x="1392400" y="1506682"/>
                </a:cubicBezTo>
                <a:cubicBezTo>
                  <a:pt x="1382339" y="1436255"/>
                  <a:pt x="1369369" y="1384106"/>
                  <a:pt x="1392400" y="1309254"/>
                </a:cubicBezTo>
                <a:cubicBezTo>
                  <a:pt x="1441527" y="1149592"/>
                  <a:pt x="1452172" y="1196479"/>
                  <a:pt x="1527482" y="1091045"/>
                </a:cubicBezTo>
                <a:cubicBezTo>
                  <a:pt x="1543713" y="1068322"/>
                  <a:pt x="1553826" y="1041722"/>
                  <a:pt x="1569045" y="1018309"/>
                </a:cubicBezTo>
                <a:cubicBezTo>
                  <a:pt x="1598891" y="972392"/>
                  <a:pt x="1627504" y="925299"/>
                  <a:pt x="1662564" y="883227"/>
                </a:cubicBezTo>
                <a:cubicBezTo>
                  <a:pt x="1679882" y="862445"/>
                  <a:pt x="1698607" y="842760"/>
                  <a:pt x="1714518" y="820882"/>
                </a:cubicBezTo>
                <a:cubicBezTo>
                  <a:pt x="1773306" y="740048"/>
                  <a:pt x="1713494" y="793074"/>
                  <a:pt x="1787255" y="737754"/>
                </a:cubicBezTo>
                <a:cubicBezTo>
                  <a:pt x="1794182" y="723900"/>
                  <a:pt x="1797083" y="707144"/>
                  <a:pt x="1808036" y="696191"/>
                </a:cubicBezTo>
                <a:cubicBezTo>
                  <a:pt x="1847679" y="656548"/>
                  <a:pt x="1871759" y="665867"/>
                  <a:pt x="1922336" y="654627"/>
                </a:cubicBezTo>
                <a:cubicBezTo>
                  <a:pt x="1933028" y="652251"/>
                  <a:pt x="1942641" y="645595"/>
                  <a:pt x="1953509" y="644236"/>
                </a:cubicBezTo>
                <a:cubicBezTo>
                  <a:pt x="1998321" y="638635"/>
                  <a:pt x="2043564" y="637309"/>
                  <a:pt x="2088591" y="633845"/>
                </a:cubicBezTo>
                <a:cubicBezTo>
                  <a:pt x="2126691" y="637309"/>
                  <a:pt x="2165776" y="634957"/>
                  <a:pt x="2202891" y="644236"/>
                </a:cubicBezTo>
                <a:cubicBezTo>
                  <a:pt x="2222484" y="649134"/>
                  <a:pt x="2236459" y="667052"/>
                  <a:pt x="2254845" y="675409"/>
                </a:cubicBezTo>
                <a:cubicBezTo>
                  <a:pt x="2254846" y="675410"/>
                  <a:pt x="2332777" y="701386"/>
                  <a:pt x="2348364" y="706582"/>
                </a:cubicBezTo>
                <a:cubicBezTo>
                  <a:pt x="2358755" y="710046"/>
                  <a:pt x="2370144" y="711338"/>
                  <a:pt x="2379536" y="716973"/>
                </a:cubicBezTo>
                <a:cubicBezTo>
                  <a:pt x="2396854" y="727364"/>
                  <a:pt x="2413836" y="738337"/>
                  <a:pt x="2431491" y="748145"/>
                </a:cubicBezTo>
                <a:cubicBezTo>
                  <a:pt x="2460018" y="763993"/>
                  <a:pt x="2521195" y="791316"/>
                  <a:pt x="2545791" y="800100"/>
                </a:cubicBezTo>
                <a:cubicBezTo>
                  <a:pt x="2569538" y="808581"/>
                  <a:pt x="2594482" y="813289"/>
                  <a:pt x="2618527" y="820882"/>
                </a:cubicBezTo>
                <a:cubicBezTo>
                  <a:pt x="2660305" y="834075"/>
                  <a:pt x="2700714" y="851819"/>
                  <a:pt x="2743218" y="862445"/>
                </a:cubicBezTo>
                <a:lnTo>
                  <a:pt x="2826345" y="883227"/>
                </a:lnTo>
                <a:cubicBezTo>
                  <a:pt x="2926791" y="879763"/>
                  <a:pt x="3028187" y="887049"/>
                  <a:pt x="3127682" y="872836"/>
                </a:cubicBezTo>
                <a:cubicBezTo>
                  <a:pt x="3152407" y="869304"/>
                  <a:pt x="3190027" y="831273"/>
                  <a:pt x="3190027" y="831273"/>
                </a:cubicBezTo>
                <a:cubicBezTo>
                  <a:pt x="3194035" y="815243"/>
                  <a:pt x="3210809" y="750946"/>
                  <a:pt x="3210809" y="737754"/>
                </a:cubicBezTo>
                <a:cubicBezTo>
                  <a:pt x="3210809" y="696047"/>
                  <a:pt x="3211581" y="653250"/>
                  <a:pt x="3200418" y="613064"/>
                </a:cubicBezTo>
                <a:cubicBezTo>
                  <a:pt x="3193733" y="588999"/>
                  <a:pt x="3173841" y="570699"/>
                  <a:pt x="3158855" y="550718"/>
                </a:cubicBezTo>
                <a:cubicBezTo>
                  <a:pt x="3148464" y="536863"/>
                  <a:pt x="3137748" y="523246"/>
                  <a:pt x="3127682" y="509154"/>
                </a:cubicBezTo>
                <a:cubicBezTo>
                  <a:pt x="3120423" y="498992"/>
                  <a:pt x="3115731" y="486812"/>
                  <a:pt x="3106900" y="477982"/>
                </a:cubicBezTo>
                <a:cubicBezTo>
                  <a:pt x="3029847" y="400931"/>
                  <a:pt x="3104488" y="493692"/>
                  <a:pt x="3002991" y="426027"/>
                </a:cubicBezTo>
                <a:cubicBezTo>
                  <a:pt x="2992600" y="419100"/>
                  <a:pt x="2983987" y="408053"/>
                  <a:pt x="2971818" y="405245"/>
                </a:cubicBezTo>
                <a:cubicBezTo>
                  <a:pt x="2937900" y="397418"/>
                  <a:pt x="2902545" y="398318"/>
                  <a:pt x="2867909" y="394854"/>
                </a:cubicBezTo>
                <a:cubicBezTo>
                  <a:pt x="2854054" y="387927"/>
                  <a:pt x="2841534" y="377111"/>
                  <a:pt x="2826345" y="374073"/>
                </a:cubicBezTo>
                <a:cubicBezTo>
                  <a:pt x="2704963" y="349797"/>
                  <a:pt x="2584481" y="374312"/>
                  <a:pt x="2462664" y="384464"/>
                </a:cubicBezTo>
                <a:cubicBezTo>
                  <a:pt x="2448809" y="391391"/>
                  <a:pt x="2435604" y="399806"/>
                  <a:pt x="2421100" y="405245"/>
                </a:cubicBezTo>
                <a:cubicBezTo>
                  <a:pt x="2380078" y="420628"/>
                  <a:pt x="2332863" y="422506"/>
                  <a:pt x="2296409" y="446809"/>
                </a:cubicBezTo>
                <a:cubicBezTo>
                  <a:pt x="2249717" y="477937"/>
                  <a:pt x="2276831" y="462953"/>
                  <a:pt x="2213282" y="488373"/>
                </a:cubicBezTo>
                <a:cubicBezTo>
                  <a:pt x="2126691" y="484909"/>
                  <a:pt x="2039989" y="483561"/>
                  <a:pt x="1953509" y="477982"/>
                </a:cubicBezTo>
                <a:cubicBezTo>
                  <a:pt x="1932484" y="476626"/>
                  <a:pt x="1911987" y="470795"/>
                  <a:pt x="1891164" y="467591"/>
                </a:cubicBezTo>
                <a:cubicBezTo>
                  <a:pt x="1866957" y="463867"/>
                  <a:pt x="1842673" y="460664"/>
                  <a:pt x="1818427" y="457200"/>
                </a:cubicBezTo>
                <a:cubicBezTo>
                  <a:pt x="1800232" y="384419"/>
                  <a:pt x="1803349" y="422093"/>
                  <a:pt x="1828818" y="311727"/>
                </a:cubicBezTo>
                <a:cubicBezTo>
                  <a:pt x="1831281" y="301054"/>
                  <a:pt x="1830656" y="287396"/>
                  <a:pt x="1839209" y="280554"/>
                </a:cubicBezTo>
                <a:cubicBezTo>
                  <a:pt x="1850361" y="271633"/>
                  <a:pt x="1866918" y="273627"/>
                  <a:pt x="1880773" y="270164"/>
                </a:cubicBezTo>
                <a:cubicBezTo>
                  <a:pt x="1891164" y="263237"/>
                  <a:pt x="1900467" y="254301"/>
                  <a:pt x="1911945" y="249382"/>
                </a:cubicBezTo>
                <a:cubicBezTo>
                  <a:pt x="1925071" y="243756"/>
                  <a:pt x="1939731" y="242749"/>
                  <a:pt x="1953509" y="238991"/>
                </a:cubicBezTo>
                <a:cubicBezTo>
                  <a:pt x="1977836" y="232356"/>
                  <a:pt x="2002000" y="225136"/>
                  <a:pt x="2026245" y="218209"/>
                </a:cubicBezTo>
                <a:lnTo>
                  <a:pt x="3054945" y="238991"/>
                </a:lnTo>
                <a:cubicBezTo>
                  <a:pt x="3076813" y="240277"/>
                  <a:pt x="3096509" y="252846"/>
                  <a:pt x="3117291" y="259773"/>
                </a:cubicBezTo>
                <a:cubicBezTo>
                  <a:pt x="3272128" y="311385"/>
                  <a:pt x="2984566" y="213899"/>
                  <a:pt x="3190027" y="290945"/>
                </a:cubicBezTo>
                <a:cubicBezTo>
                  <a:pt x="3203399" y="295959"/>
                  <a:pt x="3218219" y="296322"/>
                  <a:pt x="3231591" y="301336"/>
                </a:cubicBezTo>
                <a:cubicBezTo>
                  <a:pt x="3246095" y="306775"/>
                  <a:pt x="3258773" y="316365"/>
                  <a:pt x="3273155" y="322118"/>
                </a:cubicBezTo>
                <a:cubicBezTo>
                  <a:pt x="3315320" y="338984"/>
                  <a:pt x="3336237" y="343084"/>
                  <a:pt x="3377064" y="353291"/>
                </a:cubicBezTo>
                <a:cubicBezTo>
                  <a:pt x="3418628" y="349827"/>
                  <a:pt x="3461456" y="353647"/>
                  <a:pt x="3501755" y="342900"/>
                </a:cubicBezTo>
                <a:cubicBezTo>
                  <a:pt x="3539797" y="332755"/>
                  <a:pt x="3536798" y="285854"/>
                  <a:pt x="3543318" y="259773"/>
                </a:cubicBezTo>
                <a:cubicBezTo>
                  <a:pt x="3545975" y="249147"/>
                  <a:pt x="3550245" y="238991"/>
                  <a:pt x="3553709" y="228600"/>
                </a:cubicBezTo>
                <a:cubicBezTo>
                  <a:pt x="3557173" y="173182"/>
                  <a:pt x="3558287" y="117566"/>
                  <a:pt x="3564100" y="62345"/>
                </a:cubicBezTo>
                <a:cubicBezTo>
                  <a:pt x="3576682" y="-57180"/>
                  <a:pt x="3574491" y="93850"/>
                  <a:pt x="3574491" y="10391"/>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1" name="Freeform 20"/>
          <p:cNvSpPr/>
          <p:nvPr/>
        </p:nvSpPr>
        <p:spPr>
          <a:xfrm>
            <a:off x="7020053" y="4075463"/>
            <a:ext cx="3525331" cy="2380755"/>
          </a:xfrm>
          <a:custGeom>
            <a:avLst/>
            <a:gdLst>
              <a:gd name="connsiteX0" fmla="*/ 3502571 w 3525331"/>
              <a:gd name="connsiteY0" fmla="*/ 84364 h 2380755"/>
              <a:gd name="connsiteX1" fmla="*/ 3211625 w 3525331"/>
              <a:gd name="connsiteY1" fmla="*/ 323355 h 2380755"/>
              <a:gd name="connsiteX2" fmla="*/ 3190843 w 3525331"/>
              <a:gd name="connsiteY2" fmla="*/ 364919 h 2380755"/>
              <a:gd name="connsiteX3" fmla="*/ 3170061 w 3525331"/>
              <a:gd name="connsiteY3" fmla="*/ 396092 h 2380755"/>
              <a:gd name="connsiteX4" fmla="*/ 3138889 w 3525331"/>
              <a:gd name="connsiteY4" fmla="*/ 489610 h 2380755"/>
              <a:gd name="connsiteX5" fmla="*/ 3118107 w 3525331"/>
              <a:gd name="connsiteY5" fmla="*/ 551955 h 2380755"/>
              <a:gd name="connsiteX6" fmla="*/ 3118107 w 3525331"/>
              <a:gd name="connsiteY6" fmla="*/ 926028 h 2380755"/>
              <a:gd name="connsiteX7" fmla="*/ 3170061 w 3525331"/>
              <a:gd name="connsiteY7" fmla="*/ 967592 h 2380755"/>
              <a:gd name="connsiteX8" fmla="*/ 3180452 w 3525331"/>
              <a:gd name="connsiteY8" fmla="*/ 1009155 h 2380755"/>
              <a:gd name="connsiteX9" fmla="*/ 3211625 w 3525331"/>
              <a:gd name="connsiteY9" fmla="*/ 1102673 h 2380755"/>
              <a:gd name="connsiteX10" fmla="*/ 3222016 w 3525331"/>
              <a:gd name="connsiteY10" fmla="*/ 1133846 h 2380755"/>
              <a:gd name="connsiteX11" fmla="*/ 3232407 w 3525331"/>
              <a:gd name="connsiteY11" fmla="*/ 1165019 h 2380755"/>
              <a:gd name="connsiteX12" fmla="*/ 3253189 w 3525331"/>
              <a:gd name="connsiteY12" fmla="*/ 1258537 h 2380755"/>
              <a:gd name="connsiteX13" fmla="*/ 3232407 w 3525331"/>
              <a:gd name="connsiteY13" fmla="*/ 1466355 h 2380755"/>
              <a:gd name="connsiteX14" fmla="*/ 3201234 w 3525331"/>
              <a:gd name="connsiteY14" fmla="*/ 1507919 h 2380755"/>
              <a:gd name="connsiteX15" fmla="*/ 3170061 w 3525331"/>
              <a:gd name="connsiteY15" fmla="*/ 1539092 h 2380755"/>
              <a:gd name="connsiteX16" fmla="*/ 3055761 w 3525331"/>
              <a:gd name="connsiteY16" fmla="*/ 1570264 h 2380755"/>
              <a:gd name="connsiteX17" fmla="*/ 2733643 w 3525331"/>
              <a:gd name="connsiteY17" fmla="*/ 1559873 h 2380755"/>
              <a:gd name="connsiteX18" fmla="*/ 2681689 w 3525331"/>
              <a:gd name="connsiteY18" fmla="*/ 1539092 h 2380755"/>
              <a:gd name="connsiteX19" fmla="*/ 2577780 w 3525331"/>
              <a:gd name="connsiteY19" fmla="*/ 1487137 h 2380755"/>
              <a:gd name="connsiteX20" fmla="*/ 2463480 w 3525331"/>
              <a:gd name="connsiteY20" fmla="*/ 1435182 h 2380755"/>
              <a:gd name="connsiteX21" fmla="*/ 2411525 w 3525331"/>
              <a:gd name="connsiteY21" fmla="*/ 1393619 h 2380755"/>
              <a:gd name="connsiteX22" fmla="*/ 2349180 w 3525331"/>
              <a:gd name="connsiteY22" fmla="*/ 1372837 h 2380755"/>
              <a:gd name="connsiteX23" fmla="*/ 2297225 w 3525331"/>
              <a:gd name="connsiteY23" fmla="*/ 1352055 h 2380755"/>
              <a:gd name="connsiteX24" fmla="*/ 2234880 w 3525331"/>
              <a:gd name="connsiteY24" fmla="*/ 1331273 h 2380755"/>
              <a:gd name="connsiteX25" fmla="*/ 2203707 w 3525331"/>
              <a:gd name="connsiteY25" fmla="*/ 1320882 h 2380755"/>
              <a:gd name="connsiteX26" fmla="*/ 2141361 w 3525331"/>
              <a:gd name="connsiteY26" fmla="*/ 1300101 h 2380755"/>
              <a:gd name="connsiteX27" fmla="*/ 2130971 w 3525331"/>
              <a:gd name="connsiteY27" fmla="*/ 1331273 h 2380755"/>
              <a:gd name="connsiteX28" fmla="*/ 2110189 w 3525331"/>
              <a:gd name="connsiteY28" fmla="*/ 1362446 h 2380755"/>
              <a:gd name="connsiteX29" fmla="*/ 2099798 w 3525331"/>
              <a:gd name="connsiteY29" fmla="*/ 1393619 h 2380755"/>
              <a:gd name="connsiteX30" fmla="*/ 2058234 w 3525331"/>
              <a:gd name="connsiteY30" fmla="*/ 1455964 h 2380755"/>
              <a:gd name="connsiteX31" fmla="*/ 2047843 w 3525331"/>
              <a:gd name="connsiteY31" fmla="*/ 1507919 h 2380755"/>
              <a:gd name="connsiteX32" fmla="*/ 2027061 w 3525331"/>
              <a:gd name="connsiteY32" fmla="*/ 1549482 h 2380755"/>
              <a:gd name="connsiteX33" fmla="*/ 2079016 w 3525331"/>
              <a:gd name="connsiteY33" fmla="*/ 1861210 h 2380755"/>
              <a:gd name="connsiteX34" fmla="*/ 2130971 w 3525331"/>
              <a:gd name="connsiteY34" fmla="*/ 1944337 h 2380755"/>
              <a:gd name="connsiteX35" fmla="*/ 2162143 w 3525331"/>
              <a:gd name="connsiteY35" fmla="*/ 2006682 h 2380755"/>
              <a:gd name="connsiteX36" fmla="*/ 2172534 w 3525331"/>
              <a:gd name="connsiteY36" fmla="*/ 2037855 h 2380755"/>
              <a:gd name="connsiteX37" fmla="*/ 2276443 w 3525331"/>
              <a:gd name="connsiteY37" fmla="*/ 2162546 h 2380755"/>
              <a:gd name="connsiteX38" fmla="*/ 2338789 w 3525331"/>
              <a:gd name="connsiteY38" fmla="*/ 2224892 h 2380755"/>
              <a:gd name="connsiteX39" fmla="*/ 2442698 w 3525331"/>
              <a:gd name="connsiteY39" fmla="*/ 2308019 h 2380755"/>
              <a:gd name="connsiteX40" fmla="*/ 2484261 w 3525331"/>
              <a:gd name="connsiteY40" fmla="*/ 2318410 h 2380755"/>
              <a:gd name="connsiteX41" fmla="*/ 2785598 w 3525331"/>
              <a:gd name="connsiteY41" fmla="*/ 2297628 h 2380755"/>
              <a:gd name="connsiteX42" fmla="*/ 2879116 w 3525331"/>
              <a:gd name="connsiteY42" fmla="*/ 2266455 h 2380755"/>
              <a:gd name="connsiteX43" fmla="*/ 2910289 w 3525331"/>
              <a:gd name="connsiteY43" fmla="*/ 2256064 h 2380755"/>
              <a:gd name="connsiteX44" fmla="*/ 2951852 w 3525331"/>
              <a:gd name="connsiteY44" fmla="*/ 2235282 h 2380755"/>
              <a:gd name="connsiteX45" fmla="*/ 3014198 w 3525331"/>
              <a:gd name="connsiteY45" fmla="*/ 2214501 h 2380755"/>
              <a:gd name="connsiteX46" fmla="*/ 3066152 w 3525331"/>
              <a:gd name="connsiteY46" fmla="*/ 2183328 h 2380755"/>
              <a:gd name="connsiteX47" fmla="*/ 3107716 w 3525331"/>
              <a:gd name="connsiteY47" fmla="*/ 2162546 h 2380755"/>
              <a:gd name="connsiteX48" fmla="*/ 3138889 w 3525331"/>
              <a:gd name="connsiteY48" fmla="*/ 2141764 h 2380755"/>
              <a:gd name="connsiteX49" fmla="*/ 3180452 w 3525331"/>
              <a:gd name="connsiteY49" fmla="*/ 2120982 h 2380755"/>
              <a:gd name="connsiteX50" fmla="*/ 3222016 w 3525331"/>
              <a:gd name="connsiteY50" fmla="*/ 2089810 h 2380755"/>
              <a:gd name="connsiteX51" fmla="*/ 3263580 w 3525331"/>
              <a:gd name="connsiteY51" fmla="*/ 2017073 h 2380755"/>
              <a:gd name="connsiteX52" fmla="*/ 3294752 w 3525331"/>
              <a:gd name="connsiteY52" fmla="*/ 1954728 h 2380755"/>
              <a:gd name="connsiteX53" fmla="*/ 3305143 w 3525331"/>
              <a:gd name="connsiteY53" fmla="*/ 1913164 h 2380755"/>
              <a:gd name="connsiteX54" fmla="*/ 3325925 w 3525331"/>
              <a:gd name="connsiteY54" fmla="*/ 1881992 h 2380755"/>
              <a:gd name="connsiteX55" fmla="*/ 3357098 w 3525331"/>
              <a:gd name="connsiteY55" fmla="*/ 1985901 h 2380755"/>
              <a:gd name="connsiteX56" fmla="*/ 3388271 w 3525331"/>
              <a:gd name="connsiteY56" fmla="*/ 2100201 h 2380755"/>
              <a:gd name="connsiteX57" fmla="*/ 3409052 w 3525331"/>
              <a:gd name="connsiteY57" fmla="*/ 2235282 h 2380755"/>
              <a:gd name="connsiteX58" fmla="*/ 3357098 w 3525331"/>
              <a:gd name="connsiteY58" fmla="*/ 2370364 h 2380755"/>
              <a:gd name="connsiteX59" fmla="*/ 3325925 w 3525331"/>
              <a:gd name="connsiteY59" fmla="*/ 2380755 h 2380755"/>
              <a:gd name="connsiteX60" fmla="*/ 3107716 w 3525331"/>
              <a:gd name="connsiteY60" fmla="*/ 2359973 h 2380755"/>
              <a:gd name="connsiteX61" fmla="*/ 3076543 w 3525331"/>
              <a:gd name="connsiteY61" fmla="*/ 2349582 h 2380755"/>
              <a:gd name="connsiteX62" fmla="*/ 2931071 w 3525331"/>
              <a:gd name="connsiteY62" fmla="*/ 2318410 h 2380755"/>
              <a:gd name="connsiteX63" fmla="*/ 2744034 w 3525331"/>
              <a:gd name="connsiteY63" fmla="*/ 2256064 h 2380755"/>
              <a:gd name="connsiteX64" fmla="*/ 2640125 w 3525331"/>
              <a:gd name="connsiteY64" fmla="*/ 2214501 h 2380755"/>
              <a:gd name="connsiteX65" fmla="*/ 2349180 w 3525331"/>
              <a:gd name="connsiteY65" fmla="*/ 2120982 h 2380755"/>
              <a:gd name="connsiteX66" fmla="*/ 2266052 w 3525331"/>
              <a:gd name="connsiteY66" fmla="*/ 2089810 h 2380755"/>
              <a:gd name="connsiteX67" fmla="*/ 2193316 w 3525331"/>
              <a:gd name="connsiteY67" fmla="*/ 2058637 h 2380755"/>
              <a:gd name="connsiteX68" fmla="*/ 2099798 w 3525331"/>
              <a:gd name="connsiteY68" fmla="*/ 2037855 h 2380755"/>
              <a:gd name="connsiteX69" fmla="*/ 1995889 w 3525331"/>
              <a:gd name="connsiteY69" fmla="*/ 1996292 h 2380755"/>
              <a:gd name="connsiteX70" fmla="*/ 1943934 w 3525331"/>
              <a:gd name="connsiteY70" fmla="*/ 1975510 h 2380755"/>
              <a:gd name="connsiteX71" fmla="*/ 1891980 w 3525331"/>
              <a:gd name="connsiteY71" fmla="*/ 1965119 h 2380755"/>
              <a:gd name="connsiteX72" fmla="*/ 1860807 w 3525331"/>
              <a:gd name="connsiteY72" fmla="*/ 1954728 h 2380755"/>
              <a:gd name="connsiteX73" fmla="*/ 1652989 w 3525331"/>
              <a:gd name="connsiteY73" fmla="*/ 1965119 h 2380755"/>
              <a:gd name="connsiteX74" fmla="*/ 1611425 w 3525331"/>
              <a:gd name="connsiteY74" fmla="*/ 1985901 h 2380755"/>
              <a:gd name="connsiteX75" fmla="*/ 1528298 w 3525331"/>
              <a:gd name="connsiteY75" fmla="*/ 2006682 h 2380755"/>
              <a:gd name="connsiteX76" fmla="*/ 1497125 w 3525331"/>
              <a:gd name="connsiteY76" fmla="*/ 2017073 h 2380755"/>
              <a:gd name="connsiteX77" fmla="*/ 1434780 w 3525331"/>
              <a:gd name="connsiteY77" fmla="*/ 2048246 h 2380755"/>
              <a:gd name="connsiteX78" fmla="*/ 1372434 w 3525331"/>
              <a:gd name="connsiteY78" fmla="*/ 2100201 h 2380755"/>
              <a:gd name="connsiteX79" fmla="*/ 1341261 w 3525331"/>
              <a:gd name="connsiteY79" fmla="*/ 2110592 h 2380755"/>
              <a:gd name="connsiteX80" fmla="*/ 1299698 w 3525331"/>
              <a:gd name="connsiteY80" fmla="*/ 2141764 h 2380755"/>
              <a:gd name="connsiteX81" fmla="*/ 1278916 w 3525331"/>
              <a:gd name="connsiteY81" fmla="*/ 2172937 h 2380755"/>
              <a:gd name="connsiteX82" fmla="*/ 1237352 w 3525331"/>
              <a:gd name="connsiteY82" fmla="*/ 2183328 h 2380755"/>
              <a:gd name="connsiteX83" fmla="*/ 1216571 w 3525331"/>
              <a:gd name="connsiteY83" fmla="*/ 2214501 h 2380755"/>
              <a:gd name="connsiteX84" fmla="*/ 1123052 w 3525331"/>
              <a:gd name="connsiteY84" fmla="*/ 2287237 h 2380755"/>
              <a:gd name="connsiteX85" fmla="*/ 1019143 w 3525331"/>
              <a:gd name="connsiteY85" fmla="*/ 2318410 h 2380755"/>
              <a:gd name="connsiteX86" fmla="*/ 811325 w 3525331"/>
              <a:gd name="connsiteY86" fmla="*/ 2308019 h 2380755"/>
              <a:gd name="connsiteX87" fmla="*/ 634680 w 3525331"/>
              <a:gd name="connsiteY87" fmla="*/ 2245673 h 2380755"/>
              <a:gd name="connsiteX88" fmla="*/ 530771 w 3525331"/>
              <a:gd name="connsiteY88" fmla="*/ 2183328 h 2380755"/>
              <a:gd name="connsiteX89" fmla="*/ 250216 w 3525331"/>
              <a:gd name="connsiteY89" fmla="*/ 1850819 h 2380755"/>
              <a:gd name="connsiteX90" fmla="*/ 104743 w 3525331"/>
              <a:gd name="connsiteY90" fmla="*/ 1559873 h 2380755"/>
              <a:gd name="connsiteX91" fmla="*/ 63180 w 3525331"/>
              <a:gd name="connsiteY91" fmla="*/ 1518310 h 2380755"/>
              <a:gd name="connsiteX92" fmla="*/ 42398 w 3525331"/>
              <a:gd name="connsiteY92" fmla="*/ 1549482 h 2380755"/>
              <a:gd name="connsiteX93" fmla="*/ 834 w 3525331"/>
              <a:gd name="connsiteY93" fmla="*/ 1726128 h 2380755"/>
              <a:gd name="connsiteX94" fmla="*/ 11225 w 3525331"/>
              <a:gd name="connsiteY94" fmla="*/ 2048246 h 2380755"/>
              <a:gd name="connsiteX95" fmla="*/ 32007 w 3525331"/>
              <a:gd name="connsiteY95" fmla="*/ 2079419 h 2380755"/>
              <a:gd name="connsiteX96" fmla="*/ 42398 w 3525331"/>
              <a:gd name="connsiteY96" fmla="*/ 2110592 h 2380755"/>
              <a:gd name="connsiteX97" fmla="*/ 94352 w 3525331"/>
              <a:gd name="connsiteY97" fmla="*/ 2172937 h 2380755"/>
              <a:gd name="connsiteX98" fmla="*/ 146307 w 3525331"/>
              <a:gd name="connsiteY98" fmla="*/ 2193719 h 2380755"/>
              <a:gd name="connsiteX99" fmla="*/ 489207 w 3525331"/>
              <a:gd name="connsiteY99" fmla="*/ 2131373 h 2380755"/>
              <a:gd name="connsiteX100" fmla="*/ 967189 w 3525331"/>
              <a:gd name="connsiteY100" fmla="*/ 1850819 h 2380755"/>
              <a:gd name="connsiteX101" fmla="*/ 1206180 w 3525331"/>
              <a:gd name="connsiteY101" fmla="*/ 1674173 h 2380755"/>
              <a:gd name="connsiteX102" fmla="*/ 1258134 w 3525331"/>
              <a:gd name="connsiteY102" fmla="*/ 1611828 h 2380755"/>
              <a:gd name="connsiteX103" fmla="*/ 1413998 w 3525331"/>
              <a:gd name="connsiteY103" fmla="*/ 1310492 h 2380755"/>
              <a:gd name="connsiteX104" fmla="*/ 1445171 w 3525331"/>
              <a:gd name="connsiteY104" fmla="*/ 1175410 h 2380755"/>
              <a:gd name="connsiteX105" fmla="*/ 1465952 w 3525331"/>
              <a:gd name="connsiteY105" fmla="*/ 1133846 h 2380755"/>
              <a:gd name="connsiteX106" fmla="*/ 1486734 w 3525331"/>
              <a:gd name="connsiteY106" fmla="*/ 1102673 h 2380755"/>
              <a:gd name="connsiteX107" fmla="*/ 1517907 w 3525331"/>
              <a:gd name="connsiteY107" fmla="*/ 1092282 h 2380755"/>
              <a:gd name="connsiteX108" fmla="*/ 1569861 w 3525331"/>
              <a:gd name="connsiteY108" fmla="*/ 1102673 h 2380755"/>
              <a:gd name="connsiteX109" fmla="*/ 1632207 w 3525331"/>
              <a:gd name="connsiteY109" fmla="*/ 1154628 h 2380755"/>
              <a:gd name="connsiteX110" fmla="*/ 1725725 w 3525331"/>
              <a:gd name="connsiteY110" fmla="*/ 1352055 h 2380755"/>
              <a:gd name="connsiteX111" fmla="*/ 1788071 w 3525331"/>
              <a:gd name="connsiteY111" fmla="*/ 1476746 h 2380755"/>
              <a:gd name="connsiteX112" fmla="*/ 1819243 w 3525331"/>
              <a:gd name="connsiteY112" fmla="*/ 1580655 h 2380755"/>
              <a:gd name="connsiteX113" fmla="*/ 1850416 w 3525331"/>
              <a:gd name="connsiteY113" fmla="*/ 1726128 h 2380755"/>
              <a:gd name="connsiteX114" fmla="*/ 1840025 w 3525331"/>
              <a:gd name="connsiteY114" fmla="*/ 1840428 h 2380755"/>
              <a:gd name="connsiteX115" fmla="*/ 1788071 w 3525331"/>
              <a:gd name="connsiteY115" fmla="*/ 1830037 h 2380755"/>
              <a:gd name="connsiteX116" fmla="*/ 1736116 w 3525331"/>
              <a:gd name="connsiteY116" fmla="*/ 1798864 h 2380755"/>
              <a:gd name="connsiteX117" fmla="*/ 1549080 w 3525331"/>
              <a:gd name="connsiteY117" fmla="*/ 1643001 h 2380755"/>
              <a:gd name="connsiteX118" fmla="*/ 1455561 w 3525331"/>
              <a:gd name="connsiteY118" fmla="*/ 1549482 h 2380755"/>
              <a:gd name="connsiteX119" fmla="*/ 1310089 w 3525331"/>
              <a:gd name="connsiteY119" fmla="*/ 1435182 h 2380755"/>
              <a:gd name="connsiteX120" fmla="*/ 1175007 w 3525331"/>
              <a:gd name="connsiteY120" fmla="*/ 1268928 h 2380755"/>
              <a:gd name="connsiteX121" fmla="*/ 1081489 w 3525331"/>
              <a:gd name="connsiteY121" fmla="*/ 1113064 h 2380755"/>
              <a:gd name="connsiteX122" fmla="*/ 842498 w 3525331"/>
              <a:gd name="connsiteY122" fmla="*/ 884464 h 2380755"/>
              <a:gd name="connsiteX123" fmla="*/ 717807 w 3525331"/>
              <a:gd name="connsiteY123" fmla="*/ 790946 h 2380755"/>
              <a:gd name="connsiteX124" fmla="*/ 676243 w 3525331"/>
              <a:gd name="connsiteY124" fmla="*/ 780555 h 2380755"/>
              <a:gd name="connsiteX125" fmla="*/ 593116 w 3525331"/>
              <a:gd name="connsiteY125" fmla="*/ 790946 h 2380755"/>
              <a:gd name="connsiteX126" fmla="*/ 416471 w 3525331"/>
              <a:gd name="connsiteY126" fmla="*/ 894855 h 2380755"/>
              <a:gd name="connsiteX127" fmla="*/ 302171 w 3525331"/>
              <a:gd name="connsiteY127" fmla="*/ 967592 h 2380755"/>
              <a:gd name="connsiteX128" fmla="*/ 270998 w 3525331"/>
              <a:gd name="connsiteY128" fmla="*/ 957201 h 2380755"/>
              <a:gd name="connsiteX129" fmla="*/ 312561 w 3525331"/>
              <a:gd name="connsiteY129" fmla="*/ 655864 h 2380755"/>
              <a:gd name="connsiteX130" fmla="*/ 343734 w 3525331"/>
              <a:gd name="connsiteY130" fmla="*/ 614301 h 2380755"/>
              <a:gd name="connsiteX131" fmla="*/ 437252 w 3525331"/>
              <a:gd name="connsiteY131" fmla="*/ 385701 h 2380755"/>
              <a:gd name="connsiteX132" fmla="*/ 468425 w 3525331"/>
              <a:gd name="connsiteY132" fmla="*/ 312964 h 2380755"/>
              <a:gd name="connsiteX133" fmla="*/ 509989 w 3525331"/>
              <a:gd name="connsiteY133" fmla="*/ 271401 h 2380755"/>
              <a:gd name="connsiteX134" fmla="*/ 603507 w 3525331"/>
              <a:gd name="connsiteY134" fmla="*/ 209055 h 2380755"/>
              <a:gd name="connsiteX135" fmla="*/ 655461 w 3525331"/>
              <a:gd name="connsiteY135" fmla="*/ 188273 h 2380755"/>
              <a:gd name="connsiteX136" fmla="*/ 738589 w 3525331"/>
              <a:gd name="connsiteY136" fmla="*/ 177882 h 2380755"/>
              <a:gd name="connsiteX137" fmla="*/ 884061 w 3525331"/>
              <a:gd name="connsiteY137" fmla="*/ 167492 h 2380755"/>
              <a:gd name="connsiteX138" fmla="*/ 1268525 w 3525331"/>
              <a:gd name="connsiteY138" fmla="*/ 219446 h 2380755"/>
              <a:gd name="connsiteX139" fmla="*/ 1299698 w 3525331"/>
              <a:gd name="connsiteY139" fmla="*/ 261010 h 2380755"/>
              <a:gd name="connsiteX140" fmla="*/ 1341261 w 3525331"/>
              <a:gd name="connsiteY140" fmla="*/ 344137 h 2380755"/>
              <a:gd name="connsiteX141" fmla="*/ 1424389 w 3525331"/>
              <a:gd name="connsiteY141" fmla="*/ 572737 h 2380755"/>
              <a:gd name="connsiteX142" fmla="*/ 1455561 w 3525331"/>
              <a:gd name="connsiteY142" fmla="*/ 624692 h 2380755"/>
              <a:gd name="connsiteX143" fmla="*/ 1465952 w 3525331"/>
              <a:gd name="connsiteY143" fmla="*/ 655864 h 2380755"/>
              <a:gd name="connsiteX144" fmla="*/ 1507516 w 3525331"/>
              <a:gd name="connsiteY144" fmla="*/ 666255 h 2380755"/>
              <a:gd name="connsiteX145" fmla="*/ 1850416 w 3525331"/>
              <a:gd name="connsiteY145" fmla="*/ 645473 h 2380755"/>
              <a:gd name="connsiteX146" fmla="*/ 2027061 w 3525331"/>
              <a:gd name="connsiteY146" fmla="*/ 572737 h 2380755"/>
              <a:gd name="connsiteX147" fmla="*/ 2099798 w 3525331"/>
              <a:gd name="connsiteY147" fmla="*/ 531173 h 2380755"/>
              <a:gd name="connsiteX148" fmla="*/ 2120580 w 3525331"/>
              <a:gd name="connsiteY148" fmla="*/ 500001 h 2380755"/>
              <a:gd name="connsiteX149" fmla="*/ 2151752 w 3525331"/>
              <a:gd name="connsiteY149" fmla="*/ 458437 h 2380755"/>
              <a:gd name="connsiteX150" fmla="*/ 2182925 w 3525331"/>
              <a:gd name="connsiteY150" fmla="*/ 385701 h 2380755"/>
              <a:gd name="connsiteX151" fmla="*/ 2193316 w 3525331"/>
              <a:gd name="connsiteY151" fmla="*/ 323355 h 2380755"/>
              <a:gd name="connsiteX152" fmla="*/ 2214098 w 3525331"/>
              <a:gd name="connsiteY152" fmla="*/ 281792 h 2380755"/>
              <a:gd name="connsiteX153" fmla="*/ 2224489 w 3525331"/>
              <a:gd name="connsiteY153" fmla="*/ 250619 h 2380755"/>
              <a:gd name="connsiteX154" fmla="*/ 2203707 w 3525331"/>
              <a:gd name="connsiteY154" fmla="*/ 219446 h 2380755"/>
              <a:gd name="connsiteX155" fmla="*/ 1767289 w 3525331"/>
              <a:gd name="connsiteY155" fmla="*/ 198664 h 2380755"/>
              <a:gd name="connsiteX156" fmla="*/ 1517907 w 3525331"/>
              <a:gd name="connsiteY156" fmla="*/ 198664 h 2380755"/>
              <a:gd name="connsiteX157" fmla="*/ 1476343 w 3525331"/>
              <a:gd name="connsiteY157" fmla="*/ 177882 h 2380755"/>
              <a:gd name="connsiteX158" fmla="*/ 1289307 w 3525331"/>
              <a:gd name="connsiteY158" fmla="*/ 167492 h 2380755"/>
              <a:gd name="connsiteX159" fmla="*/ 1206180 w 3525331"/>
              <a:gd name="connsiteY159" fmla="*/ 105146 h 2380755"/>
              <a:gd name="connsiteX160" fmla="*/ 1175007 w 3525331"/>
              <a:gd name="connsiteY160" fmla="*/ 84364 h 2380755"/>
              <a:gd name="connsiteX161" fmla="*/ 1133443 w 3525331"/>
              <a:gd name="connsiteY161" fmla="*/ 73973 h 2380755"/>
              <a:gd name="connsiteX162" fmla="*/ 1029534 w 3525331"/>
              <a:gd name="connsiteY162" fmla="*/ 42801 h 2380755"/>
              <a:gd name="connsiteX163" fmla="*/ 821716 w 3525331"/>
              <a:gd name="connsiteY163" fmla="*/ 22019 h 2380755"/>
              <a:gd name="connsiteX164" fmla="*/ 728198 w 3525331"/>
              <a:gd name="connsiteY164" fmla="*/ 94755 h 2380755"/>
              <a:gd name="connsiteX165" fmla="*/ 686634 w 3525331"/>
              <a:gd name="connsiteY165" fmla="*/ 125928 h 2380755"/>
              <a:gd name="connsiteX166" fmla="*/ 655461 w 3525331"/>
              <a:gd name="connsiteY166" fmla="*/ 167492 h 2380755"/>
              <a:gd name="connsiteX167" fmla="*/ 634680 w 3525331"/>
              <a:gd name="connsiteY167" fmla="*/ 209055 h 2380755"/>
              <a:gd name="connsiteX168" fmla="*/ 603507 w 3525331"/>
              <a:gd name="connsiteY168" fmla="*/ 302573 h 2380755"/>
              <a:gd name="connsiteX169" fmla="*/ 582725 w 3525331"/>
              <a:gd name="connsiteY169" fmla="*/ 427264 h 2380755"/>
              <a:gd name="connsiteX170" fmla="*/ 613898 w 3525331"/>
              <a:gd name="connsiteY170" fmla="*/ 448046 h 2380755"/>
              <a:gd name="connsiteX171" fmla="*/ 863280 w 3525331"/>
              <a:gd name="connsiteY171" fmla="*/ 448046 h 2380755"/>
              <a:gd name="connsiteX172" fmla="*/ 1175007 w 3525331"/>
              <a:gd name="connsiteY172" fmla="*/ 375310 h 2380755"/>
              <a:gd name="connsiteX173" fmla="*/ 1310089 w 3525331"/>
              <a:gd name="connsiteY173" fmla="*/ 333746 h 2380755"/>
              <a:gd name="connsiteX174" fmla="*/ 1424389 w 3525331"/>
              <a:gd name="connsiteY174" fmla="*/ 292182 h 2380755"/>
              <a:gd name="connsiteX175" fmla="*/ 1559471 w 3525331"/>
              <a:gd name="connsiteY175" fmla="*/ 281792 h 2380755"/>
              <a:gd name="connsiteX176" fmla="*/ 1642598 w 3525331"/>
              <a:gd name="connsiteY176" fmla="*/ 261010 h 2380755"/>
              <a:gd name="connsiteX177" fmla="*/ 1715334 w 3525331"/>
              <a:gd name="connsiteY177" fmla="*/ 250619 h 2380755"/>
              <a:gd name="connsiteX178" fmla="*/ 1819243 w 3525331"/>
              <a:gd name="connsiteY178" fmla="*/ 188273 h 2380755"/>
              <a:gd name="connsiteX179" fmla="*/ 1902371 w 3525331"/>
              <a:gd name="connsiteY179" fmla="*/ 136319 h 2380755"/>
              <a:gd name="connsiteX180" fmla="*/ 1964716 w 3525331"/>
              <a:gd name="connsiteY180" fmla="*/ 125928 h 2380755"/>
              <a:gd name="connsiteX181" fmla="*/ 2006280 w 3525331"/>
              <a:gd name="connsiteY181" fmla="*/ 115537 h 2380755"/>
              <a:gd name="connsiteX182" fmla="*/ 2099798 w 3525331"/>
              <a:gd name="connsiteY182" fmla="*/ 105146 h 2380755"/>
              <a:gd name="connsiteX183" fmla="*/ 2172534 w 3525331"/>
              <a:gd name="connsiteY183" fmla="*/ 94755 h 2380755"/>
              <a:gd name="connsiteX184" fmla="*/ 2276443 w 3525331"/>
              <a:gd name="connsiteY184" fmla="*/ 125928 h 2380755"/>
              <a:gd name="connsiteX185" fmla="*/ 2380352 w 3525331"/>
              <a:gd name="connsiteY185" fmla="*/ 157101 h 2380755"/>
              <a:gd name="connsiteX186" fmla="*/ 2442698 w 3525331"/>
              <a:gd name="connsiteY186" fmla="*/ 198664 h 2380755"/>
              <a:gd name="connsiteX187" fmla="*/ 2473871 w 3525331"/>
              <a:gd name="connsiteY187" fmla="*/ 261010 h 2380755"/>
              <a:gd name="connsiteX188" fmla="*/ 2505043 w 3525331"/>
              <a:gd name="connsiteY188" fmla="*/ 312964 h 2380755"/>
              <a:gd name="connsiteX189" fmla="*/ 2536216 w 3525331"/>
              <a:gd name="connsiteY189" fmla="*/ 396092 h 2380755"/>
              <a:gd name="connsiteX190" fmla="*/ 2556998 w 3525331"/>
              <a:gd name="connsiteY190" fmla="*/ 468828 h 2380755"/>
              <a:gd name="connsiteX191" fmla="*/ 2598561 w 3525331"/>
              <a:gd name="connsiteY191" fmla="*/ 531173 h 2380755"/>
              <a:gd name="connsiteX192" fmla="*/ 2640125 w 3525331"/>
              <a:gd name="connsiteY192" fmla="*/ 603910 h 2380755"/>
              <a:gd name="connsiteX193" fmla="*/ 2660907 w 3525331"/>
              <a:gd name="connsiteY193" fmla="*/ 635082 h 2380755"/>
              <a:gd name="connsiteX194" fmla="*/ 2681689 w 3525331"/>
              <a:gd name="connsiteY194" fmla="*/ 687037 h 2380755"/>
              <a:gd name="connsiteX195" fmla="*/ 2733643 w 3525331"/>
              <a:gd name="connsiteY195" fmla="*/ 707819 h 2380755"/>
              <a:gd name="connsiteX196" fmla="*/ 2962243 w 3525331"/>
              <a:gd name="connsiteY196" fmla="*/ 697428 h 2380755"/>
              <a:gd name="connsiteX197" fmla="*/ 3024589 w 3525331"/>
              <a:gd name="connsiteY197" fmla="*/ 687037 h 2380755"/>
              <a:gd name="connsiteX198" fmla="*/ 3222016 w 3525331"/>
              <a:gd name="connsiteY198" fmla="*/ 676646 h 2380755"/>
              <a:gd name="connsiteX199" fmla="*/ 3242798 w 3525331"/>
              <a:gd name="connsiteY199" fmla="*/ 915637 h 2380755"/>
              <a:gd name="connsiteX200" fmla="*/ 3263580 w 3525331"/>
              <a:gd name="connsiteY200" fmla="*/ 1019546 h 2380755"/>
              <a:gd name="connsiteX201" fmla="*/ 3273971 w 3525331"/>
              <a:gd name="connsiteY201" fmla="*/ 1185801 h 2380755"/>
              <a:gd name="connsiteX202" fmla="*/ 3253189 w 3525331"/>
              <a:gd name="connsiteY202" fmla="*/ 1227364 h 2380755"/>
              <a:gd name="connsiteX203" fmla="*/ 3180452 w 3525331"/>
              <a:gd name="connsiteY203" fmla="*/ 1258537 h 2380755"/>
              <a:gd name="connsiteX204" fmla="*/ 3034980 w 3525331"/>
              <a:gd name="connsiteY204" fmla="*/ 1248146 h 2380755"/>
              <a:gd name="connsiteX205" fmla="*/ 3003807 w 3525331"/>
              <a:gd name="connsiteY205" fmla="*/ 1216973 h 2380755"/>
              <a:gd name="connsiteX206" fmla="*/ 2941461 w 3525331"/>
              <a:gd name="connsiteY206" fmla="*/ 1175410 h 2380755"/>
              <a:gd name="connsiteX207" fmla="*/ 2556998 w 3525331"/>
              <a:gd name="connsiteY207" fmla="*/ 946810 h 2380755"/>
              <a:gd name="connsiteX208" fmla="*/ 2266052 w 3525331"/>
              <a:gd name="connsiteY208" fmla="*/ 707819 h 2380755"/>
              <a:gd name="connsiteX209" fmla="*/ 2193316 w 3525331"/>
              <a:gd name="connsiteY209" fmla="*/ 645473 h 2380755"/>
              <a:gd name="connsiteX210" fmla="*/ 2151752 w 3525331"/>
              <a:gd name="connsiteY210" fmla="*/ 614301 h 2380755"/>
              <a:gd name="connsiteX211" fmla="*/ 2120580 w 3525331"/>
              <a:gd name="connsiteY211" fmla="*/ 583128 h 2380755"/>
              <a:gd name="connsiteX212" fmla="*/ 2079016 w 3525331"/>
              <a:gd name="connsiteY212" fmla="*/ 562346 h 2380755"/>
              <a:gd name="connsiteX213" fmla="*/ 1985498 w 3525331"/>
              <a:gd name="connsiteY213" fmla="*/ 583128 h 2380755"/>
              <a:gd name="connsiteX214" fmla="*/ 1767289 w 3525331"/>
              <a:gd name="connsiteY214" fmla="*/ 687037 h 2380755"/>
              <a:gd name="connsiteX215" fmla="*/ 1652989 w 3525331"/>
              <a:gd name="connsiteY215" fmla="*/ 770164 h 2380755"/>
              <a:gd name="connsiteX216" fmla="*/ 1601034 w 3525331"/>
              <a:gd name="connsiteY216" fmla="*/ 801337 h 2380755"/>
              <a:gd name="connsiteX217" fmla="*/ 1559471 w 3525331"/>
              <a:gd name="connsiteY217" fmla="*/ 822119 h 2380755"/>
              <a:gd name="connsiteX218" fmla="*/ 1465952 w 3525331"/>
              <a:gd name="connsiteY218" fmla="*/ 894855 h 2380755"/>
              <a:gd name="connsiteX219" fmla="*/ 1445171 w 3525331"/>
              <a:gd name="connsiteY219" fmla="*/ 926028 h 2380755"/>
              <a:gd name="connsiteX220" fmla="*/ 1413998 w 3525331"/>
              <a:gd name="connsiteY220" fmla="*/ 957201 h 2380755"/>
              <a:gd name="connsiteX221" fmla="*/ 1351652 w 3525331"/>
              <a:gd name="connsiteY221" fmla="*/ 1081892 h 2380755"/>
              <a:gd name="connsiteX222" fmla="*/ 1320480 w 3525331"/>
              <a:gd name="connsiteY222" fmla="*/ 1133846 h 2380755"/>
              <a:gd name="connsiteX223" fmla="*/ 1289307 w 3525331"/>
              <a:gd name="connsiteY223" fmla="*/ 1237755 h 2380755"/>
              <a:gd name="connsiteX224" fmla="*/ 1226961 w 3525331"/>
              <a:gd name="connsiteY224" fmla="*/ 1300101 h 2380755"/>
              <a:gd name="connsiteX225" fmla="*/ 1143834 w 3525331"/>
              <a:gd name="connsiteY225" fmla="*/ 1320882 h 2380755"/>
              <a:gd name="connsiteX226" fmla="*/ 1060707 w 3525331"/>
              <a:gd name="connsiteY226" fmla="*/ 1310492 h 2380755"/>
              <a:gd name="connsiteX227" fmla="*/ 863280 w 3525331"/>
              <a:gd name="connsiteY227" fmla="*/ 1206582 h 2380755"/>
              <a:gd name="connsiteX228" fmla="*/ 551552 w 3525331"/>
              <a:gd name="connsiteY228" fmla="*/ 946810 h 2380755"/>
              <a:gd name="connsiteX229" fmla="*/ 406080 w 3525331"/>
              <a:gd name="connsiteY229" fmla="*/ 832510 h 2380755"/>
              <a:gd name="connsiteX230" fmla="*/ 281389 w 3525331"/>
              <a:gd name="connsiteY230" fmla="*/ 687037 h 2380755"/>
              <a:gd name="connsiteX231" fmla="*/ 115134 w 3525331"/>
              <a:gd name="connsiteY231" fmla="*/ 520782 h 2380755"/>
              <a:gd name="connsiteX232" fmla="*/ 115134 w 3525331"/>
              <a:gd name="connsiteY232" fmla="*/ 437655 h 2380755"/>
              <a:gd name="connsiteX233" fmla="*/ 156698 w 3525331"/>
              <a:gd name="connsiteY233" fmla="*/ 416873 h 2380755"/>
              <a:gd name="connsiteX234" fmla="*/ 229434 w 3525331"/>
              <a:gd name="connsiteY234" fmla="*/ 396092 h 2380755"/>
              <a:gd name="connsiteX235" fmla="*/ 426861 w 3525331"/>
              <a:gd name="connsiteY235" fmla="*/ 375310 h 2380755"/>
              <a:gd name="connsiteX236" fmla="*/ 697025 w 3525331"/>
              <a:gd name="connsiteY236" fmla="*/ 416873 h 2380755"/>
              <a:gd name="connsiteX237" fmla="*/ 759371 w 3525331"/>
              <a:gd name="connsiteY237" fmla="*/ 458437 h 2380755"/>
              <a:gd name="connsiteX238" fmla="*/ 842498 w 3525331"/>
              <a:gd name="connsiteY238" fmla="*/ 520782 h 2380755"/>
              <a:gd name="connsiteX239" fmla="*/ 1029534 w 3525331"/>
              <a:gd name="connsiteY239" fmla="*/ 718210 h 2380755"/>
              <a:gd name="connsiteX240" fmla="*/ 1164616 w 3525331"/>
              <a:gd name="connsiteY240" fmla="*/ 822119 h 2380755"/>
              <a:gd name="connsiteX241" fmla="*/ 1247743 w 3525331"/>
              <a:gd name="connsiteY241" fmla="*/ 894855 h 2380755"/>
              <a:gd name="connsiteX242" fmla="*/ 1351652 w 3525331"/>
              <a:gd name="connsiteY242" fmla="*/ 967592 h 2380755"/>
              <a:gd name="connsiteX243" fmla="*/ 1372434 w 3525331"/>
              <a:gd name="connsiteY243" fmla="*/ 998764 h 2380755"/>
              <a:gd name="connsiteX244" fmla="*/ 1403607 w 3525331"/>
              <a:gd name="connsiteY244" fmla="*/ 1009155 h 2380755"/>
              <a:gd name="connsiteX245" fmla="*/ 1486734 w 3525331"/>
              <a:gd name="connsiteY245" fmla="*/ 1050719 h 2380755"/>
              <a:gd name="connsiteX246" fmla="*/ 1590643 w 3525331"/>
              <a:gd name="connsiteY246" fmla="*/ 1113064 h 2380755"/>
              <a:gd name="connsiteX247" fmla="*/ 1652989 w 3525331"/>
              <a:gd name="connsiteY247" fmla="*/ 1144237 h 2380755"/>
              <a:gd name="connsiteX248" fmla="*/ 1746507 w 3525331"/>
              <a:gd name="connsiteY248" fmla="*/ 1196192 h 2380755"/>
              <a:gd name="connsiteX249" fmla="*/ 1850416 w 3525331"/>
              <a:gd name="connsiteY249" fmla="*/ 1237755 h 2380755"/>
              <a:gd name="connsiteX250" fmla="*/ 1954325 w 3525331"/>
              <a:gd name="connsiteY250" fmla="*/ 1289710 h 2380755"/>
              <a:gd name="connsiteX251" fmla="*/ 2047843 w 3525331"/>
              <a:gd name="connsiteY251" fmla="*/ 1300101 h 2380755"/>
              <a:gd name="connsiteX252" fmla="*/ 2151752 w 3525331"/>
              <a:gd name="connsiteY252" fmla="*/ 1320882 h 2380755"/>
              <a:gd name="connsiteX253" fmla="*/ 2307616 w 3525331"/>
              <a:gd name="connsiteY253" fmla="*/ 1383228 h 2380755"/>
              <a:gd name="connsiteX254" fmla="*/ 2598561 w 3525331"/>
              <a:gd name="connsiteY254" fmla="*/ 1455964 h 2380755"/>
              <a:gd name="connsiteX255" fmla="*/ 2712861 w 3525331"/>
              <a:gd name="connsiteY255" fmla="*/ 1476746 h 2380755"/>
              <a:gd name="connsiteX256" fmla="*/ 2931071 w 3525331"/>
              <a:gd name="connsiteY256" fmla="*/ 1497528 h 2380755"/>
              <a:gd name="connsiteX257" fmla="*/ 3118107 w 3525331"/>
              <a:gd name="connsiteY257" fmla="*/ 1539092 h 2380755"/>
              <a:gd name="connsiteX258" fmla="*/ 3398661 w 3525331"/>
              <a:gd name="connsiteY258" fmla="*/ 1528701 h 2380755"/>
              <a:gd name="connsiteX259" fmla="*/ 3471398 w 3525331"/>
              <a:gd name="connsiteY259" fmla="*/ 1518310 h 2380755"/>
              <a:gd name="connsiteX260" fmla="*/ 3523352 w 3525331"/>
              <a:gd name="connsiteY260" fmla="*/ 1528701 h 2380755"/>
              <a:gd name="connsiteX261" fmla="*/ 3502571 w 3525331"/>
              <a:gd name="connsiteY261" fmla="*/ 1591046 h 2380755"/>
              <a:gd name="connsiteX262" fmla="*/ 3481789 w 3525331"/>
              <a:gd name="connsiteY262" fmla="*/ 1643001 h 2380755"/>
              <a:gd name="connsiteX263" fmla="*/ 3471398 w 3525331"/>
              <a:gd name="connsiteY263" fmla="*/ 1674173 h 2380755"/>
              <a:gd name="connsiteX264" fmla="*/ 3263580 w 3525331"/>
              <a:gd name="connsiteY264" fmla="*/ 2017073 h 2380755"/>
              <a:gd name="connsiteX265" fmla="*/ 3222016 w 3525331"/>
              <a:gd name="connsiteY265" fmla="*/ 2037855 h 2380755"/>
              <a:gd name="connsiteX266" fmla="*/ 3170061 w 3525331"/>
              <a:gd name="connsiteY266" fmla="*/ 2069028 h 2380755"/>
              <a:gd name="connsiteX267" fmla="*/ 3076543 w 3525331"/>
              <a:gd name="connsiteY267" fmla="*/ 2100201 h 2380755"/>
              <a:gd name="connsiteX268" fmla="*/ 2899898 w 3525331"/>
              <a:gd name="connsiteY268" fmla="*/ 2089810 h 2380755"/>
              <a:gd name="connsiteX269" fmla="*/ 2858334 w 3525331"/>
              <a:gd name="connsiteY269" fmla="*/ 2058637 h 2380755"/>
              <a:gd name="connsiteX270" fmla="*/ 2785598 w 3525331"/>
              <a:gd name="connsiteY270" fmla="*/ 1975510 h 2380755"/>
              <a:gd name="connsiteX271" fmla="*/ 2733643 w 3525331"/>
              <a:gd name="connsiteY271" fmla="*/ 1819646 h 2380755"/>
              <a:gd name="connsiteX272" fmla="*/ 2712861 w 3525331"/>
              <a:gd name="connsiteY272" fmla="*/ 1746910 h 2380755"/>
              <a:gd name="connsiteX273" fmla="*/ 2692080 w 3525331"/>
              <a:gd name="connsiteY273" fmla="*/ 1539092 h 2380755"/>
              <a:gd name="connsiteX274" fmla="*/ 2723252 w 3525331"/>
              <a:gd name="connsiteY274" fmla="*/ 1050719 h 2380755"/>
              <a:gd name="connsiteX275" fmla="*/ 2712861 w 3525331"/>
              <a:gd name="connsiteY275" fmla="*/ 832510 h 2380755"/>
              <a:gd name="connsiteX276" fmla="*/ 2692080 w 3525331"/>
              <a:gd name="connsiteY276" fmla="*/ 790946 h 2380755"/>
              <a:gd name="connsiteX277" fmla="*/ 2671298 w 3525331"/>
              <a:gd name="connsiteY277" fmla="*/ 738992 h 2380755"/>
              <a:gd name="connsiteX278" fmla="*/ 2650516 w 3525331"/>
              <a:gd name="connsiteY278" fmla="*/ 676646 h 2380755"/>
              <a:gd name="connsiteX279" fmla="*/ 2588171 w 3525331"/>
              <a:gd name="connsiteY279" fmla="*/ 645473 h 2380755"/>
              <a:gd name="connsiteX280" fmla="*/ 2214098 w 3525331"/>
              <a:gd name="connsiteY280" fmla="*/ 946810 h 2380755"/>
              <a:gd name="connsiteX281" fmla="*/ 2099798 w 3525331"/>
              <a:gd name="connsiteY281" fmla="*/ 1061110 h 2380755"/>
              <a:gd name="connsiteX282" fmla="*/ 2016671 w 3525331"/>
              <a:gd name="connsiteY282" fmla="*/ 1185801 h 2380755"/>
              <a:gd name="connsiteX283" fmla="*/ 1954325 w 3525331"/>
              <a:gd name="connsiteY283" fmla="*/ 1414401 h 2380755"/>
              <a:gd name="connsiteX284" fmla="*/ 1933543 w 3525331"/>
              <a:gd name="connsiteY284" fmla="*/ 1611828 h 2380755"/>
              <a:gd name="connsiteX285" fmla="*/ 1902371 w 3525331"/>
              <a:gd name="connsiteY285" fmla="*/ 1830037 h 2380755"/>
              <a:gd name="connsiteX286" fmla="*/ 1891980 w 3525331"/>
              <a:gd name="connsiteY286" fmla="*/ 1861210 h 2380755"/>
              <a:gd name="connsiteX287" fmla="*/ 1808852 w 3525331"/>
              <a:gd name="connsiteY287" fmla="*/ 1902773 h 2380755"/>
              <a:gd name="connsiteX288" fmla="*/ 1725725 w 3525331"/>
              <a:gd name="connsiteY288" fmla="*/ 1892382 h 2380755"/>
              <a:gd name="connsiteX289" fmla="*/ 1673771 w 3525331"/>
              <a:gd name="connsiteY289" fmla="*/ 1809255 h 2380755"/>
              <a:gd name="connsiteX290" fmla="*/ 1601034 w 3525331"/>
              <a:gd name="connsiteY290" fmla="*/ 1726128 h 2380755"/>
              <a:gd name="connsiteX291" fmla="*/ 1434780 w 3525331"/>
              <a:gd name="connsiteY291" fmla="*/ 1487137 h 2380755"/>
              <a:gd name="connsiteX292" fmla="*/ 1330871 w 3525331"/>
              <a:gd name="connsiteY292" fmla="*/ 1268928 h 2380755"/>
              <a:gd name="connsiteX293" fmla="*/ 1247743 w 3525331"/>
              <a:gd name="connsiteY293" fmla="*/ 977982 h 2380755"/>
              <a:gd name="connsiteX294" fmla="*/ 1216571 w 3525331"/>
              <a:gd name="connsiteY294" fmla="*/ 801337 h 2380755"/>
              <a:gd name="connsiteX295" fmla="*/ 1226961 w 3525331"/>
              <a:gd name="connsiteY295" fmla="*/ 531173 h 2380755"/>
              <a:gd name="connsiteX296" fmla="*/ 1268525 w 3525331"/>
              <a:gd name="connsiteY296" fmla="*/ 458437 h 2380755"/>
              <a:gd name="connsiteX297" fmla="*/ 1289307 w 3525331"/>
              <a:gd name="connsiteY297" fmla="*/ 416873 h 2380755"/>
              <a:gd name="connsiteX298" fmla="*/ 1330871 w 3525331"/>
              <a:gd name="connsiteY298" fmla="*/ 364919 h 238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525331" h="2380755">
                <a:moveTo>
                  <a:pt x="3502571" y="84364"/>
                </a:moveTo>
                <a:cubicBezTo>
                  <a:pt x="3405589" y="164028"/>
                  <a:pt x="3304913" y="239396"/>
                  <a:pt x="3211625" y="323355"/>
                </a:cubicBezTo>
                <a:cubicBezTo>
                  <a:pt x="3200111" y="333717"/>
                  <a:pt x="3198528" y="351470"/>
                  <a:pt x="3190843" y="364919"/>
                </a:cubicBezTo>
                <a:cubicBezTo>
                  <a:pt x="3184647" y="375762"/>
                  <a:pt x="3176988" y="385701"/>
                  <a:pt x="3170061" y="396092"/>
                </a:cubicBezTo>
                <a:lnTo>
                  <a:pt x="3138889" y="489610"/>
                </a:lnTo>
                <a:lnTo>
                  <a:pt x="3118107" y="551955"/>
                </a:lnTo>
                <a:cubicBezTo>
                  <a:pt x="3098649" y="688158"/>
                  <a:pt x="3085750" y="748065"/>
                  <a:pt x="3118107" y="926028"/>
                </a:cubicBezTo>
                <a:cubicBezTo>
                  <a:pt x="3122074" y="947848"/>
                  <a:pt x="3152743" y="953737"/>
                  <a:pt x="3170061" y="967592"/>
                </a:cubicBezTo>
                <a:cubicBezTo>
                  <a:pt x="3173525" y="981446"/>
                  <a:pt x="3176348" y="995477"/>
                  <a:pt x="3180452" y="1009155"/>
                </a:cubicBezTo>
                <a:cubicBezTo>
                  <a:pt x="3180460" y="1009183"/>
                  <a:pt x="3206425" y="1087072"/>
                  <a:pt x="3211625" y="1102673"/>
                </a:cubicBezTo>
                <a:lnTo>
                  <a:pt x="3222016" y="1133846"/>
                </a:lnTo>
                <a:cubicBezTo>
                  <a:pt x="3225480" y="1144237"/>
                  <a:pt x="3230259" y="1154279"/>
                  <a:pt x="3232407" y="1165019"/>
                </a:cubicBezTo>
                <a:cubicBezTo>
                  <a:pt x="3245599" y="1230977"/>
                  <a:pt x="3238515" y="1199839"/>
                  <a:pt x="3253189" y="1258537"/>
                </a:cubicBezTo>
                <a:cubicBezTo>
                  <a:pt x="3246262" y="1327810"/>
                  <a:pt x="3246606" y="1398200"/>
                  <a:pt x="3232407" y="1466355"/>
                </a:cubicBezTo>
                <a:cubicBezTo>
                  <a:pt x="3228875" y="1483309"/>
                  <a:pt x="3212505" y="1494770"/>
                  <a:pt x="3201234" y="1507919"/>
                </a:cubicBezTo>
                <a:cubicBezTo>
                  <a:pt x="3191671" y="1519076"/>
                  <a:pt x="3182522" y="1531304"/>
                  <a:pt x="3170061" y="1539092"/>
                </a:cubicBezTo>
                <a:cubicBezTo>
                  <a:pt x="3133654" y="1561846"/>
                  <a:pt x="3096847" y="1563416"/>
                  <a:pt x="3055761" y="1570264"/>
                </a:cubicBezTo>
                <a:cubicBezTo>
                  <a:pt x="2948388" y="1566800"/>
                  <a:pt x="2840700" y="1568794"/>
                  <a:pt x="2733643" y="1559873"/>
                </a:cubicBezTo>
                <a:cubicBezTo>
                  <a:pt x="2715055" y="1558324"/>
                  <a:pt x="2698591" y="1546980"/>
                  <a:pt x="2681689" y="1539092"/>
                </a:cubicBezTo>
                <a:cubicBezTo>
                  <a:pt x="2646597" y="1522716"/>
                  <a:pt x="2614517" y="1499383"/>
                  <a:pt x="2577780" y="1487137"/>
                </a:cubicBezTo>
                <a:cubicBezTo>
                  <a:pt x="2517197" y="1466943"/>
                  <a:pt x="2514929" y="1471196"/>
                  <a:pt x="2463480" y="1435182"/>
                </a:cubicBezTo>
                <a:cubicBezTo>
                  <a:pt x="2445311" y="1422464"/>
                  <a:pt x="2430995" y="1404239"/>
                  <a:pt x="2411525" y="1393619"/>
                </a:cubicBezTo>
                <a:cubicBezTo>
                  <a:pt x="2392294" y="1383129"/>
                  <a:pt x="2369767" y="1380323"/>
                  <a:pt x="2349180" y="1372837"/>
                </a:cubicBezTo>
                <a:cubicBezTo>
                  <a:pt x="2331651" y="1366463"/>
                  <a:pt x="2314754" y="1358429"/>
                  <a:pt x="2297225" y="1352055"/>
                </a:cubicBezTo>
                <a:cubicBezTo>
                  <a:pt x="2276638" y="1344569"/>
                  <a:pt x="2255662" y="1338200"/>
                  <a:pt x="2234880" y="1331273"/>
                </a:cubicBezTo>
                <a:lnTo>
                  <a:pt x="2203707" y="1320882"/>
                </a:lnTo>
                <a:cubicBezTo>
                  <a:pt x="2192679" y="1287800"/>
                  <a:pt x="2196077" y="1263624"/>
                  <a:pt x="2141361" y="1300101"/>
                </a:cubicBezTo>
                <a:cubicBezTo>
                  <a:pt x="2132248" y="1306176"/>
                  <a:pt x="2135869" y="1321477"/>
                  <a:pt x="2130971" y="1331273"/>
                </a:cubicBezTo>
                <a:cubicBezTo>
                  <a:pt x="2125386" y="1342443"/>
                  <a:pt x="2115774" y="1351276"/>
                  <a:pt x="2110189" y="1362446"/>
                </a:cubicBezTo>
                <a:cubicBezTo>
                  <a:pt x="2105291" y="1372243"/>
                  <a:pt x="2105117" y="1384044"/>
                  <a:pt x="2099798" y="1393619"/>
                </a:cubicBezTo>
                <a:cubicBezTo>
                  <a:pt x="2087668" y="1415452"/>
                  <a:pt x="2058234" y="1455964"/>
                  <a:pt x="2058234" y="1455964"/>
                </a:cubicBezTo>
                <a:cubicBezTo>
                  <a:pt x="2054770" y="1473282"/>
                  <a:pt x="2053428" y="1491164"/>
                  <a:pt x="2047843" y="1507919"/>
                </a:cubicBezTo>
                <a:cubicBezTo>
                  <a:pt x="2042945" y="1522614"/>
                  <a:pt x="2027061" y="1533992"/>
                  <a:pt x="2027061" y="1549482"/>
                </a:cubicBezTo>
                <a:cubicBezTo>
                  <a:pt x="2027061" y="1792066"/>
                  <a:pt x="2008356" y="1743444"/>
                  <a:pt x="2079016" y="1861210"/>
                </a:cubicBezTo>
                <a:cubicBezTo>
                  <a:pt x="2100435" y="1946885"/>
                  <a:pt x="2070698" y="1858233"/>
                  <a:pt x="2130971" y="1944337"/>
                </a:cubicBezTo>
                <a:cubicBezTo>
                  <a:pt x="2144295" y="1963371"/>
                  <a:pt x="2152707" y="1985450"/>
                  <a:pt x="2162143" y="2006682"/>
                </a:cubicBezTo>
                <a:cubicBezTo>
                  <a:pt x="2166591" y="2016691"/>
                  <a:pt x="2167015" y="2028394"/>
                  <a:pt x="2172534" y="2037855"/>
                </a:cubicBezTo>
                <a:cubicBezTo>
                  <a:pt x="2228496" y="2133790"/>
                  <a:pt x="2212300" y="2114437"/>
                  <a:pt x="2276443" y="2162546"/>
                </a:cubicBezTo>
                <a:cubicBezTo>
                  <a:pt x="2359656" y="2301234"/>
                  <a:pt x="2263290" y="2166170"/>
                  <a:pt x="2338789" y="2224892"/>
                </a:cubicBezTo>
                <a:cubicBezTo>
                  <a:pt x="2412577" y="2282282"/>
                  <a:pt x="2374589" y="2282478"/>
                  <a:pt x="2442698" y="2308019"/>
                </a:cubicBezTo>
                <a:cubicBezTo>
                  <a:pt x="2456069" y="2313033"/>
                  <a:pt x="2470407" y="2314946"/>
                  <a:pt x="2484261" y="2318410"/>
                </a:cubicBezTo>
                <a:cubicBezTo>
                  <a:pt x="2584707" y="2311483"/>
                  <a:pt x="2685327" y="2306744"/>
                  <a:pt x="2785598" y="2297628"/>
                </a:cubicBezTo>
                <a:cubicBezTo>
                  <a:pt x="2816240" y="2294842"/>
                  <a:pt x="2851800" y="2276698"/>
                  <a:pt x="2879116" y="2266455"/>
                </a:cubicBezTo>
                <a:cubicBezTo>
                  <a:pt x="2889372" y="2262609"/>
                  <a:pt x="2900222" y="2260379"/>
                  <a:pt x="2910289" y="2256064"/>
                </a:cubicBezTo>
                <a:cubicBezTo>
                  <a:pt x="2924526" y="2249962"/>
                  <a:pt x="2937470" y="2241035"/>
                  <a:pt x="2951852" y="2235282"/>
                </a:cubicBezTo>
                <a:cubicBezTo>
                  <a:pt x="2972191" y="2227146"/>
                  <a:pt x="2994255" y="2223566"/>
                  <a:pt x="3014198" y="2214501"/>
                </a:cubicBezTo>
                <a:cubicBezTo>
                  <a:pt x="3032584" y="2206144"/>
                  <a:pt x="3048497" y="2193136"/>
                  <a:pt x="3066152" y="2183328"/>
                </a:cubicBezTo>
                <a:cubicBezTo>
                  <a:pt x="3079693" y="2175805"/>
                  <a:pt x="3094267" y="2170231"/>
                  <a:pt x="3107716" y="2162546"/>
                </a:cubicBezTo>
                <a:cubicBezTo>
                  <a:pt x="3118559" y="2156350"/>
                  <a:pt x="3128046" y="2147960"/>
                  <a:pt x="3138889" y="2141764"/>
                </a:cubicBezTo>
                <a:cubicBezTo>
                  <a:pt x="3152338" y="2134079"/>
                  <a:pt x="3167317" y="2129191"/>
                  <a:pt x="3180452" y="2120982"/>
                </a:cubicBezTo>
                <a:cubicBezTo>
                  <a:pt x="3195138" y="2111803"/>
                  <a:pt x="3208161" y="2100201"/>
                  <a:pt x="3222016" y="2089810"/>
                </a:cubicBezTo>
                <a:cubicBezTo>
                  <a:pt x="3242888" y="2058502"/>
                  <a:pt x="3247759" y="2053988"/>
                  <a:pt x="3263580" y="2017073"/>
                </a:cubicBezTo>
                <a:cubicBezTo>
                  <a:pt x="3289393" y="1956844"/>
                  <a:pt x="3254815" y="2014637"/>
                  <a:pt x="3294752" y="1954728"/>
                </a:cubicBezTo>
                <a:cubicBezTo>
                  <a:pt x="3298216" y="1940873"/>
                  <a:pt x="3299517" y="1926290"/>
                  <a:pt x="3305143" y="1913164"/>
                </a:cubicBezTo>
                <a:cubicBezTo>
                  <a:pt x="3310062" y="1901686"/>
                  <a:pt x="3315934" y="1874499"/>
                  <a:pt x="3325925" y="1881992"/>
                </a:cubicBezTo>
                <a:cubicBezTo>
                  <a:pt x="3334461" y="1888394"/>
                  <a:pt x="3352322" y="1968389"/>
                  <a:pt x="3357098" y="1985901"/>
                </a:cubicBezTo>
                <a:cubicBezTo>
                  <a:pt x="3363032" y="2007658"/>
                  <a:pt x="3382396" y="2070824"/>
                  <a:pt x="3388271" y="2100201"/>
                </a:cubicBezTo>
                <a:cubicBezTo>
                  <a:pt x="3395476" y="2136227"/>
                  <a:pt x="3404064" y="2200369"/>
                  <a:pt x="3409052" y="2235282"/>
                </a:cubicBezTo>
                <a:cubicBezTo>
                  <a:pt x="3395770" y="2301693"/>
                  <a:pt x="3408929" y="2335811"/>
                  <a:pt x="3357098" y="2370364"/>
                </a:cubicBezTo>
                <a:cubicBezTo>
                  <a:pt x="3347984" y="2376440"/>
                  <a:pt x="3336316" y="2377291"/>
                  <a:pt x="3325925" y="2380755"/>
                </a:cubicBezTo>
                <a:cubicBezTo>
                  <a:pt x="3253189" y="2373828"/>
                  <a:pt x="3180217" y="2369036"/>
                  <a:pt x="3107716" y="2359973"/>
                </a:cubicBezTo>
                <a:cubicBezTo>
                  <a:pt x="3096848" y="2358614"/>
                  <a:pt x="3087205" y="2352091"/>
                  <a:pt x="3076543" y="2349582"/>
                </a:cubicBezTo>
                <a:cubicBezTo>
                  <a:pt x="3028270" y="2338224"/>
                  <a:pt x="2978118" y="2334092"/>
                  <a:pt x="2931071" y="2318410"/>
                </a:cubicBezTo>
                <a:cubicBezTo>
                  <a:pt x="2868725" y="2297628"/>
                  <a:pt x="2805052" y="2280471"/>
                  <a:pt x="2744034" y="2256064"/>
                </a:cubicBezTo>
                <a:cubicBezTo>
                  <a:pt x="2709398" y="2242210"/>
                  <a:pt x="2675335" y="2226824"/>
                  <a:pt x="2640125" y="2214501"/>
                </a:cubicBezTo>
                <a:cubicBezTo>
                  <a:pt x="2342447" y="2110314"/>
                  <a:pt x="2808272" y="2293136"/>
                  <a:pt x="2349180" y="2120982"/>
                </a:cubicBezTo>
                <a:cubicBezTo>
                  <a:pt x="2321471" y="2110591"/>
                  <a:pt x="2293529" y="2100801"/>
                  <a:pt x="2266052" y="2089810"/>
                </a:cubicBezTo>
                <a:cubicBezTo>
                  <a:pt x="2241560" y="2080013"/>
                  <a:pt x="2218493" y="2066505"/>
                  <a:pt x="2193316" y="2058637"/>
                </a:cubicBezTo>
                <a:cubicBezTo>
                  <a:pt x="2162837" y="2049112"/>
                  <a:pt x="2130971" y="2044782"/>
                  <a:pt x="2099798" y="2037855"/>
                </a:cubicBezTo>
                <a:cubicBezTo>
                  <a:pt x="2026870" y="1983159"/>
                  <a:pt x="2092968" y="2022768"/>
                  <a:pt x="1995889" y="1996292"/>
                </a:cubicBezTo>
                <a:cubicBezTo>
                  <a:pt x="1977894" y="1991384"/>
                  <a:pt x="1961800" y="1980870"/>
                  <a:pt x="1943934" y="1975510"/>
                </a:cubicBezTo>
                <a:cubicBezTo>
                  <a:pt x="1927018" y="1970435"/>
                  <a:pt x="1909114" y="1969402"/>
                  <a:pt x="1891980" y="1965119"/>
                </a:cubicBezTo>
                <a:cubicBezTo>
                  <a:pt x="1881354" y="1962462"/>
                  <a:pt x="1871198" y="1958192"/>
                  <a:pt x="1860807" y="1954728"/>
                </a:cubicBezTo>
                <a:cubicBezTo>
                  <a:pt x="1791534" y="1958192"/>
                  <a:pt x="1721813" y="1956516"/>
                  <a:pt x="1652989" y="1965119"/>
                </a:cubicBezTo>
                <a:cubicBezTo>
                  <a:pt x="1637619" y="1967040"/>
                  <a:pt x="1626120" y="1981003"/>
                  <a:pt x="1611425" y="1985901"/>
                </a:cubicBezTo>
                <a:cubicBezTo>
                  <a:pt x="1584329" y="1994933"/>
                  <a:pt x="1555853" y="1999167"/>
                  <a:pt x="1528298" y="2006682"/>
                </a:cubicBezTo>
                <a:cubicBezTo>
                  <a:pt x="1517731" y="2009564"/>
                  <a:pt x="1506922" y="2012175"/>
                  <a:pt x="1497125" y="2017073"/>
                </a:cubicBezTo>
                <a:cubicBezTo>
                  <a:pt x="1416550" y="2057361"/>
                  <a:pt x="1513134" y="2022127"/>
                  <a:pt x="1434780" y="2048246"/>
                </a:cubicBezTo>
                <a:cubicBezTo>
                  <a:pt x="1411799" y="2071227"/>
                  <a:pt x="1401367" y="2085734"/>
                  <a:pt x="1372434" y="2100201"/>
                </a:cubicBezTo>
                <a:cubicBezTo>
                  <a:pt x="1362637" y="2105099"/>
                  <a:pt x="1351652" y="2107128"/>
                  <a:pt x="1341261" y="2110592"/>
                </a:cubicBezTo>
                <a:cubicBezTo>
                  <a:pt x="1327407" y="2120983"/>
                  <a:pt x="1311944" y="2129518"/>
                  <a:pt x="1299698" y="2141764"/>
                </a:cubicBezTo>
                <a:cubicBezTo>
                  <a:pt x="1290867" y="2150595"/>
                  <a:pt x="1289307" y="2166010"/>
                  <a:pt x="1278916" y="2172937"/>
                </a:cubicBezTo>
                <a:cubicBezTo>
                  <a:pt x="1267033" y="2180859"/>
                  <a:pt x="1251207" y="2179864"/>
                  <a:pt x="1237352" y="2183328"/>
                </a:cubicBezTo>
                <a:cubicBezTo>
                  <a:pt x="1230425" y="2193719"/>
                  <a:pt x="1224566" y="2204907"/>
                  <a:pt x="1216571" y="2214501"/>
                </a:cubicBezTo>
                <a:cubicBezTo>
                  <a:pt x="1195882" y="2239327"/>
                  <a:pt x="1149785" y="2278326"/>
                  <a:pt x="1123052" y="2287237"/>
                </a:cubicBezTo>
                <a:cubicBezTo>
                  <a:pt x="1047159" y="2312535"/>
                  <a:pt x="1081959" y="2302706"/>
                  <a:pt x="1019143" y="2318410"/>
                </a:cubicBezTo>
                <a:cubicBezTo>
                  <a:pt x="949870" y="2314946"/>
                  <a:pt x="880260" y="2315679"/>
                  <a:pt x="811325" y="2308019"/>
                </a:cubicBezTo>
                <a:cubicBezTo>
                  <a:pt x="776714" y="2304173"/>
                  <a:pt x="652532" y="2256384"/>
                  <a:pt x="634680" y="2245673"/>
                </a:cubicBezTo>
                <a:cubicBezTo>
                  <a:pt x="600044" y="2224891"/>
                  <a:pt x="561801" y="2209187"/>
                  <a:pt x="530771" y="2183328"/>
                </a:cubicBezTo>
                <a:cubicBezTo>
                  <a:pt x="389493" y="2065596"/>
                  <a:pt x="344060" y="2047039"/>
                  <a:pt x="250216" y="1850819"/>
                </a:cubicBezTo>
                <a:cubicBezTo>
                  <a:pt x="127202" y="1593608"/>
                  <a:pt x="181349" y="1687550"/>
                  <a:pt x="104743" y="1559873"/>
                </a:cubicBezTo>
                <a:cubicBezTo>
                  <a:pt x="77513" y="1450955"/>
                  <a:pt x="98193" y="1457037"/>
                  <a:pt x="63180" y="1518310"/>
                </a:cubicBezTo>
                <a:cubicBezTo>
                  <a:pt x="56984" y="1529153"/>
                  <a:pt x="49325" y="1539091"/>
                  <a:pt x="42398" y="1549482"/>
                </a:cubicBezTo>
                <a:cubicBezTo>
                  <a:pt x="29544" y="1594472"/>
                  <a:pt x="1863" y="1683937"/>
                  <a:pt x="834" y="1726128"/>
                </a:cubicBezTo>
                <a:cubicBezTo>
                  <a:pt x="-1785" y="1833525"/>
                  <a:pt x="1783" y="1941233"/>
                  <a:pt x="11225" y="2048246"/>
                </a:cubicBezTo>
                <a:cubicBezTo>
                  <a:pt x="12323" y="2060686"/>
                  <a:pt x="26422" y="2068249"/>
                  <a:pt x="32007" y="2079419"/>
                </a:cubicBezTo>
                <a:cubicBezTo>
                  <a:pt x="36905" y="2089216"/>
                  <a:pt x="37500" y="2100795"/>
                  <a:pt x="42398" y="2110592"/>
                </a:cubicBezTo>
                <a:cubicBezTo>
                  <a:pt x="51537" y="2128870"/>
                  <a:pt x="77642" y="2162493"/>
                  <a:pt x="94352" y="2172937"/>
                </a:cubicBezTo>
                <a:cubicBezTo>
                  <a:pt x="110169" y="2182823"/>
                  <a:pt x="128989" y="2186792"/>
                  <a:pt x="146307" y="2193719"/>
                </a:cubicBezTo>
                <a:cubicBezTo>
                  <a:pt x="260607" y="2172937"/>
                  <a:pt x="378042" y="2165119"/>
                  <a:pt x="489207" y="2131373"/>
                </a:cubicBezTo>
                <a:cubicBezTo>
                  <a:pt x="673185" y="2075522"/>
                  <a:pt x="812373" y="1957255"/>
                  <a:pt x="967189" y="1850819"/>
                </a:cubicBezTo>
                <a:cubicBezTo>
                  <a:pt x="1048062" y="1795219"/>
                  <a:pt x="1136107" y="1744246"/>
                  <a:pt x="1206180" y="1674173"/>
                </a:cubicBezTo>
                <a:cubicBezTo>
                  <a:pt x="1225308" y="1655045"/>
                  <a:pt x="1243956" y="1634867"/>
                  <a:pt x="1258134" y="1611828"/>
                </a:cubicBezTo>
                <a:cubicBezTo>
                  <a:pt x="1348462" y="1465045"/>
                  <a:pt x="1357762" y="1437022"/>
                  <a:pt x="1413998" y="1310492"/>
                </a:cubicBezTo>
                <a:cubicBezTo>
                  <a:pt x="1422241" y="1269275"/>
                  <a:pt x="1432637" y="1213012"/>
                  <a:pt x="1445171" y="1175410"/>
                </a:cubicBezTo>
                <a:cubicBezTo>
                  <a:pt x="1450069" y="1160715"/>
                  <a:pt x="1458267" y="1147295"/>
                  <a:pt x="1465952" y="1133846"/>
                </a:cubicBezTo>
                <a:cubicBezTo>
                  <a:pt x="1472148" y="1123003"/>
                  <a:pt x="1476982" y="1110474"/>
                  <a:pt x="1486734" y="1102673"/>
                </a:cubicBezTo>
                <a:cubicBezTo>
                  <a:pt x="1495287" y="1095831"/>
                  <a:pt x="1507516" y="1095746"/>
                  <a:pt x="1517907" y="1092282"/>
                </a:cubicBezTo>
                <a:cubicBezTo>
                  <a:pt x="1535225" y="1095746"/>
                  <a:pt x="1554357" y="1094216"/>
                  <a:pt x="1569861" y="1102673"/>
                </a:cubicBezTo>
                <a:cubicBezTo>
                  <a:pt x="1593610" y="1115627"/>
                  <a:pt x="1614889" y="1133846"/>
                  <a:pt x="1632207" y="1154628"/>
                </a:cubicBezTo>
                <a:cubicBezTo>
                  <a:pt x="1668955" y="1198726"/>
                  <a:pt x="1706818" y="1310803"/>
                  <a:pt x="1725725" y="1352055"/>
                </a:cubicBezTo>
                <a:cubicBezTo>
                  <a:pt x="1745087" y="1394299"/>
                  <a:pt x="1770476" y="1433736"/>
                  <a:pt x="1788071" y="1476746"/>
                </a:cubicBezTo>
                <a:cubicBezTo>
                  <a:pt x="1801763" y="1510215"/>
                  <a:pt x="1810040" y="1545684"/>
                  <a:pt x="1819243" y="1580655"/>
                </a:cubicBezTo>
                <a:cubicBezTo>
                  <a:pt x="1829500" y="1619631"/>
                  <a:pt x="1841703" y="1682561"/>
                  <a:pt x="1850416" y="1726128"/>
                </a:cubicBezTo>
                <a:cubicBezTo>
                  <a:pt x="1846952" y="1764228"/>
                  <a:pt x="1859708" y="1807623"/>
                  <a:pt x="1840025" y="1840428"/>
                </a:cubicBezTo>
                <a:cubicBezTo>
                  <a:pt x="1830939" y="1855572"/>
                  <a:pt x="1804469" y="1836596"/>
                  <a:pt x="1788071" y="1830037"/>
                </a:cubicBezTo>
                <a:cubicBezTo>
                  <a:pt x="1769319" y="1822536"/>
                  <a:pt x="1752021" y="1811311"/>
                  <a:pt x="1736116" y="1798864"/>
                </a:cubicBezTo>
                <a:cubicBezTo>
                  <a:pt x="1672206" y="1748847"/>
                  <a:pt x="1606466" y="1700387"/>
                  <a:pt x="1549080" y="1643001"/>
                </a:cubicBezTo>
                <a:cubicBezTo>
                  <a:pt x="1517907" y="1611828"/>
                  <a:pt x="1488828" y="1578410"/>
                  <a:pt x="1455561" y="1549482"/>
                </a:cubicBezTo>
                <a:cubicBezTo>
                  <a:pt x="1409026" y="1509017"/>
                  <a:pt x="1353695" y="1478788"/>
                  <a:pt x="1310089" y="1435182"/>
                </a:cubicBezTo>
                <a:cubicBezTo>
                  <a:pt x="1259598" y="1384691"/>
                  <a:pt x="1216332" y="1327159"/>
                  <a:pt x="1175007" y="1268928"/>
                </a:cubicBezTo>
                <a:cubicBezTo>
                  <a:pt x="1139941" y="1219517"/>
                  <a:pt x="1117842" y="1161535"/>
                  <a:pt x="1081489" y="1113064"/>
                </a:cubicBezTo>
                <a:cubicBezTo>
                  <a:pt x="909460" y="883692"/>
                  <a:pt x="989945" y="989783"/>
                  <a:pt x="842498" y="884464"/>
                </a:cubicBezTo>
                <a:cubicBezTo>
                  <a:pt x="822541" y="870209"/>
                  <a:pt x="745808" y="797946"/>
                  <a:pt x="717807" y="790946"/>
                </a:cubicBezTo>
                <a:lnTo>
                  <a:pt x="676243" y="780555"/>
                </a:lnTo>
                <a:cubicBezTo>
                  <a:pt x="648534" y="784019"/>
                  <a:pt x="619769" y="782617"/>
                  <a:pt x="593116" y="790946"/>
                </a:cubicBezTo>
                <a:cubicBezTo>
                  <a:pt x="533311" y="809635"/>
                  <a:pt x="467037" y="863251"/>
                  <a:pt x="416471" y="894855"/>
                </a:cubicBezTo>
                <a:cubicBezTo>
                  <a:pt x="291088" y="973219"/>
                  <a:pt x="389398" y="902170"/>
                  <a:pt x="302171" y="967592"/>
                </a:cubicBezTo>
                <a:cubicBezTo>
                  <a:pt x="291780" y="964128"/>
                  <a:pt x="271436" y="968145"/>
                  <a:pt x="270998" y="957201"/>
                </a:cubicBezTo>
                <a:cubicBezTo>
                  <a:pt x="268546" y="895898"/>
                  <a:pt x="266343" y="739057"/>
                  <a:pt x="312561" y="655864"/>
                </a:cubicBezTo>
                <a:cubicBezTo>
                  <a:pt x="320971" y="640725"/>
                  <a:pt x="334824" y="629151"/>
                  <a:pt x="343734" y="614301"/>
                </a:cubicBezTo>
                <a:cubicBezTo>
                  <a:pt x="386393" y="543203"/>
                  <a:pt x="404914" y="461156"/>
                  <a:pt x="437252" y="385701"/>
                </a:cubicBezTo>
                <a:cubicBezTo>
                  <a:pt x="447643" y="361455"/>
                  <a:pt x="454263" y="335218"/>
                  <a:pt x="468425" y="312964"/>
                </a:cubicBezTo>
                <a:cubicBezTo>
                  <a:pt x="478944" y="296434"/>
                  <a:pt x="495345" y="284418"/>
                  <a:pt x="509989" y="271401"/>
                </a:cubicBezTo>
                <a:cubicBezTo>
                  <a:pt x="550243" y="235620"/>
                  <a:pt x="558726" y="228958"/>
                  <a:pt x="603507" y="209055"/>
                </a:cubicBezTo>
                <a:cubicBezTo>
                  <a:pt x="620551" y="201480"/>
                  <a:pt x="637287" y="192467"/>
                  <a:pt x="655461" y="188273"/>
                </a:cubicBezTo>
                <a:cubicBezTo>
                  <a:pt x="682671" y="181994"/>
                  <a:pt x="710779" y="180410"/>
                  <a:pt x="738589" y="177882"/>
                </a:cubicBezTo>
                <a:cubicBezTo>
                  <a:pt x="787004" y="173481"/>
                  <a:pt x="835570" y="170955"/>
                  <a:pt x="884061" y="167492"/>
                </a:cubicBezTo>
                <a:cubicBezTo>
                  <a:pt x="1009911" y="175119"/>
                  <a:pt x="1170794" y="121715"/>
                  <a:pt x="1268525" y="219446"/>
                </a:cubicBezTo>
                <a:cubicBezTo>
                  <a:pt x="1280771" y="231692"/>
                  <a:pt x="1290972" y="246051"/>
                  <a:pt x="1299698" y="261010"/>
                </a:cubicBezTo>
                <a:cubicBezTo>
                  <a:pt x="1315308" y="287770"/>
                  <a:pt x="1329755" y="315373"/>
                  <a:pt x="1341261" y="344137"/>
                </a:cubicBezTo>
                <a:cubicBezTo>
                  <a:pt x="1371374" y="419419"/>
                  <a:pt x="1382674" y="503209"/>
                  <a:pt x="1424389" y="572737"/>
                </a:cubicBezTo>
                <a:cubicBezTo>
                  <a:pt x="1434780" y="590055"/>
                  <a:pt x="1446529" y="606628"/>
                  <a:pt x="1455561" y="624692"/>
                </a:cubicBezTo>
                <a:cubicBezTo>
                  <a:pt x="1460459" y="634488"/>
                  <a:pt x="1457399" y="649022"/>
                  <a:pt x="1465952" y="655864"/>
                </a:cubicBezTo>
                <a:cubicBezTo>
                  <a:pt x="1477104" y="664785"/>
                  <a:pt x="1493661" y="662791"/>
                  <a:pt x="1507516" y="666255"/>
                </a:cubicBezTo>
                <a:cubicBezTo>
                  <a:pt x="1621816" y="659328"/>
                  <a:pt x="1736911" y="660607"/>
                  <a:pt x="1850416" y="645473"/>
                </a:cubicBezTo>
                <a:cubicBezTo>
                  <a:pt x="1946574" y="632652"/>
                  <a:pt x="1959524" y="610258"/>
                  <a:pt x="2027061" y="572737"/>
                </a:cubicBezTo>
                <a:cubicBezTo>
                  <a:pt x="2106166" y="528789"/>
                  <a:pt x="2034475" y="574721"/>
                  <a:pt x="2099798" y="531173"/>
                </a:cubicBezTo>
                <a:cubicBezTo>
                  <a:pt x="2106725" y="520782"/>
                  <a:pt x="2113321" y="510163"/>
                  <a:pt x="2120580" y="500001"/>
                </a:cubicBezTo>
                <a:cubicBezTo>
                  <a:pt x="2130646" y="485909"/>
                  <a:pt x="2143459" y="473641"/>
                  <a:pt x="2151752" y="458437"/>
                </a:cubicBezTo>
                <a:cubicBezTo>
                  <a:pt x="2164383" y="435280"/>
                  <a:pt x="2172534" y="409946"/>
                  <a:pt x="2182925" y="385701"/>
                </a:cubicBezTo>
                <a:cubicBezTo>
                  <a:pt x="2186389" y="364919"/>
                  <a:pt x="2187262" y="343535"/>
                  <a:pt x="2193316" y="323355"/>
                </a:cubicBezTo>
                <a:cubicBezTo>
                  <a:pt x="2197767" y="308519"/>
                  <a:pt x="2207996" y="296029"/>
                  <a:pt x="2214098" y="281792"/>
                </a:cubicBezTo>
                <a:cubicBezTo>
                  <a:pt x="2218413" y="271725"/>
                  <a:pt x="2221025" y="261010"/>
                  <a:pt x="2224489" y="250619"/>
                </a:cubicBezTo>
                <a:cubicBezTo>
                  <a:pt x="2217562" y="240228"/>
                  <a:pt x="2214877" y="225031"/>
                  <a:pt x="2203707" y="219446"/>
                </a:cubicBezTo>
                <a:cubicBezTo>
                  <a:pt x="2072689" y="153937"/>
                  <a:pt x="1893364" y="194724"/>
                  <a:pt x="1767289" y="198664"/>
                </a:cubicBezTo>
                <a:cubicBezTo>
                  <a:pt x="1664285" y="219265"/>
                  <a:pt x="1682332" y="220111"/>
                  <a:pt x="1517907" y="198664"/>
                </a:cubicBezTo>
                <a:cubicBezTo>
                  <a:pt x="1502547" y="196661"/>
                  <a:pt x="1491691" y="179975"/>
                  <a:pt x="1476343" y="177882"/>
                </a:cubicBezTo>
                <a:cubicBezTo>
                  <a:pt x="1414474" y="169446"/>
                  <a:pt x="1351652" y="170955"/>
                  <a:pt x="1289307" y="167492"/>
                </a:cubicBezTo>
                <a:cubicBezTo>
                  <a:pt x="1218832" y="120509"/>
                  <a:pt x="1304910" y="179194"/>
                  <a:pt x="1206180" y="105146"/>
                </a:cubicBezTo>
                <a:cubicBezTo>
                  <a:pt x="1196189" y="97653"/>
                  <a:pt x="1186486" y="89283"/>
                  <a:pt x="1175007" y="84364"/>
                </a:cubicBezTo>
                <a:cubicBezTo>
                  <a:pt x="1161881" y="78738"/>
                  <a:pt x="1146991" y="78489"/>
                  <a:pt x="1133443" y="73973"/>
                </a:cubicBezTo>
                <a:cubicBezTo>
                  <a:pt x="1030915" y="39798"/>
                  <a:pt x="1132139" y="63322"/>
                  <a:pt x="1029534" y="42801"/>
                </a:cubicBezTo>
                <a:cubicBezTo>
                  <a:pt x="908719" y="-17607"/>
                  <a:pt x="976965" y="-3856"/>
                  <a:pt x="821716" y="22019"/>
                </a:cubicBezTo>
                <a:lnTo>
                  <a:pt x="728198" y="94755"/>
                </a:lnTo>
                <a:cubicBezTo>
                  <a:pt x="714471" y="105314"/>
                  <a:pt x="697025" y="112073"/>
                  <a:pt x="686634" y="125928"/>
                </a:cubicBezTo>
                <a:cubicBezTo>
                  <a:pt x="676243" y="139783"/>
                  <a:pt x="664640" y="152806"/>
                  <a:pt x="655461" y="167492"/>
                </a:cubicBezTo>
                <a:cubicBezTo>
                  <a:pt x="647252" y="180627"/>
                  <a:pt x="640240" y="194598"/>
                  <a:pt x="634680" y="209055"/>
                </a:cubicBezTo>
                <a:cubicBezTo>
                  <a:pt x="622884" y="239724"/>
                  <a:pt x="609951" y="270352"/>
                  <a:pt x="603507" y="302573"/>
                </a:cubicBezTo>
                <a:cubicBezTo>
                  <a:pt x="588313" y="378544"/>
                  <a:pt x="595614" y="337044"/>
                  <a:pt x="582725" y="427264"/>
                </a:cubicBezTo>
                <a:cubicBezTo>
                  <a:pt x="593116" y="434191"/>
                  <a:pt x="602205" y="443661"/>
                  <a:pt x="613898" y="448046"/>
                </a:cubicBezTo>
                <a:cubicBezTo>
                  <a:pt x="682767" y="473872"/>
                  <a:pt x="826225" y="449996"/>
                  <a:pt x="863280" y="448046"/>
                </a:cubicBezTo>
                <a:cubicBezTo>
                  <a:pt x="1026520" y="415398"/>
                  <a:pt x="1013972" y="421320"/>
                  <a:pt x="1175007" y="375310"/>
                </a:cubicBezTo>
                <a:cubicBezTo>
                  <a:pt x="1220305" y="362368"/>
                  <a:pt x="1265396" y="348644"/>
                  <a:pt x="1310089" y="333746"/>
                </a:cubicBezTo>
                <a:cubicBezTo>
                  <a:pt x="1348549" y="320926"/>
                  <a:pt x="1384700" y="300450"/>
                  <a:pt x="1424389" y="292182"/>
                </a:cubicBezTo>
                <a:cubicBezTo>
                  <a:pt x="1468600" y="282971"/>
                  <a:pt x="1514444" y="285255"/>
                  <a:pt x="1559471" y="281792"/>
                </a:cubicBezTo>
                <a:cubicBezTo>
                  <a:pt x="1587180" y="274865"/>
                  <a:pt x="1614591" y="266611"/>
                  <a:pt x="1642598" y="261010"/>
                </a:cubicBezTo>
                <a:cubicBezTo>
                  <a:pt x="1666614" y="256207"/>
                  <a:pt x="1692687" y="259944"/>
                  <a:pt x="1715334" y="250619"/>
                </a:cubicBezTo>
                <a:cubicBezTo>
                  <a:pt x="1752684" y="235239"/>
                  <a:pt x="1784777" y="209336"/>
                  <a:pt x="1819243" y="188273"/>
                </a:cubicBezTo>
                <a:cubicBezTo>
                  <a:pt x="1847125" y="171234"/>
                  <a:pt x="1870140" y="141691"/>
                  <a:pt x="1902371" y="136319"/>
                </a:cubicBezTo>
                <a:cubicBezTo>
                  <a:pt x="1923153" y="132855"/>
                  <a:pt x="1944057" y="130060"/>
                  <a:pt x="1964716" y="125928"/>
                </a:cubicBezTo>
                <a:cubicBezTo>
                  <a:pt x="1978720" y="123127"/>
                  <a:pt x="1992165" y="117709"/>
                  <a:pt x="2006280" y="115537"/>
                </a:cubicBezTo>
                <a:cubicBezTo>
                  <a:pt x="2037280" y="110768"/>
                  <a:pt x="2068676" y="109036"/>
                  <a:pt x="2099798" y="105146"/>
                </a:cubicBezTo>
                <a:cubicBezTo>
                  <a:pt x="2124100" y="102108"/>
                  <a:pt x="2148289" y="98219"/>
                  <a:pt x="2172534" y="94755"/>
                </a:cubicBezTo>
                <a:cubicBezTo>
                  <a:pt x="2207170" y="105146"/>
                  <a:pt x="2241503" y="116610"/>
                  <a:pt x="2276443" y="125928"/>
                </a:cubicBezTo>
                <a:cubicBezTo>
                  <a:pt x="2329721" y="140136"/>
                  <a:pt x="2329919" y="129592"/>
                  <a:pt x="2380352" y="157101"/>
                </a:cubicBezTo>
                <a:cubicBezTo>
                  <a:pt x="2402279" y="169061"/>
                  <a:pt x="2421916" y="184810"/>
                  <a:pt x="2442698" y="198664"/>
                </a:cubicBezTo>
                <a:cubicBezTo>
                  <a:pt x="2453089" y="219446"/>
                  <a:pt x="2462745" y="240612"/>
                  <a:pt x="2473871" y="261010"/>
                </a:cubicBezTo>
                <a:cubicBezTo>
                  <a:pt x="2483542" y="278740"/>
                  <a:pt x="2496580" y="294627"/>
                  <a:pt x="2505043" y="312964"/>
                </a:cubicBezTo>
                <a:cubicBezTo>
                  <a:pt x="2517444" y="339834"/>
                  <a:pt x="2526858" y="368017"/>
                  <a:pt x="2536216" y="396092"/>
                </a:cubicBezTo>
                <a:cubicBezTo>
                  <a:pt x="2544190" y="420014"/>
                  <a:pt x="2546431" y="445933"/>
                  <a:pt x="2556998" y="468828"/>
                </a:cubicBezTo>
                <a:cubicBezTo>
                  <a:pt x="2567465" y="491506"/>
                  <a:pt x="2585471" y="509902"/>
                  <a:pt x="2598561" y="531173"/>
                </a:cubicBezTo>
                <a:cubicBezTo>
                  <a:pt x="2613196" y="554956"/>
                  <a:pt x="2625758" y="579965"/>
                  <a:pt x="2640125" y="603910"/>
                </a:cubicBezTo>
                <a:cubicBezTo>
                  <a:pt x="2646550" y="614618"/>
                  <a:pt x="2655322" y="623912"/>
                  <a:pt x="2660907" y="635082"/>
                </a:cubicBezTo>
                <a:cubicBezTo>
                  <a:pt x="2669249" y="651765"/>
                  <a:pt x="2668500" y="673848"/>
                  <a:pt x="2681689" y="687037"/>
                </a:cubicBezTo>
                <a:cubicBezTo>
                  <a:pt x="2694878" y="700226"/>
                  <a:pt x="2716325" y="700892"/>
                  <a:pt x="2733643" y="707819"/>
                </a:cubicBezTo>
                <a:cubicBezTo>
                  <a:pt x="2809843" y="704355"/>
                  <a:pt x="2886158" y="702863"/>
                  <a:pt x="2962243" y="697428"/>
                </a:cubicBezTo>
                <a:cubicBezTo>
                  <a:pt x="2983258" y="695927"/>
                  <a:pt x="3003587" y="688717"/>
                  <a:pt x="3024589" y="687037"/>
                </a:cubicBezTo>
                <a:cubicBezTo>
                  <a:pt x="3090279" y="681782"/>
                  <a:pt x="3156207" y="680110"/>
                  <a:pt x="3222016" y="676646"/>
                </a:cubicBezTo>
                <a:cubicBezTo>
                  <a:pt x="3256808" y="781022"/>
                  <a:pt x="3216234" y="650002"/>
                  <a:pt x="3242798" y="915637"/>
                </a:cubicBezTo>
                <a:cubicBezTo>
                  <a:pt x="3246313" y="950784"/>
                  <a:pt x="3256653" y="984910"/>
                  <a:pt x="3263580" y="1019546"/>
                </a:cubicBezTo>
                <a:cubicBezTo>
                  <a:pt x="3267044" y="1074964"/>
                  <a:pt x="3276744" y="1130344"/>
                  <a:pt x="3273971" y="1185801"/>
                </a:cubicBezTo>
                <a:cubicBezTo>
                  <a:pt x="3273197" y="1201271"/>
                  <a:pt x="3265416" y="1217854"/>
                  <a:pt x="3253189" y="1227364"/>
                </a:cubicBezTo>
                <a:cubicBezTo>
                  <a:pt x="3232367" y="1243559"/>
                  <a:pt x="3204698" y="1248146"/>
                  <a:pt x="3180452" y="1258537"/>
                </a:cubicBezTo>
                <a:cubicBezTo>
                  <a:pt x="3131961" y="1255073"/>
                  <a:pt x="3082302" y="1259281"/>
                  <a:pt x="3034980" y="1248146"/>
                </a:cubicBezTo>
                <a:cubicBezTo>
                  <a:pt x="3020676" y="1244780"/>
                  <a:pt x="3015407" y="1225995"/>
                  <a:pt x="3003807" y="1216973"/>
                </a:cubicBezTo>
                <a:cubicBezTo>
                  <a:pt x="2984092" y="1201639"/>
                  <a:pt x="2963452" y="1187251"/>
                  <a:pt x="2941461" y="1175410"/>
                </a:cubicBezTo>
                <a:cubicBezTo>
                  <a:pt x="2752046" y="1073418"/>
                  <a:pt x="2907927" y="1262648"/>
                  <a:pt x="2556998" y="946810"/>
                </a:cubicBezTo>
                <a:cubicBezTo>
                  <a:pt x="2242286" y="663568"/>
                  <a:pt x="2457174" y="835233"/>
                  <a:pt x="2266052" y="707819"/>
                </a:cubicBezTo>
                <a:cubicBezTo>
                  <a:pt x="2197685" y="662241"/>
                  <a:pt x="2249504" y="693633"/>
                  <a:pt x="2193316" y="645473"/>
                </a:cubicBezTo>
                <a:cubicBezTo>
                  <a:pt x="2180167" y="634203"/>
                  <a:pt x="2164901" y="625571"/>
                  <a:pt x="2151752" y="614301"/>
                </a:cubicBezTo>
                <a:cubicBezTo>
                  <a:pt x="2140595" y="604738"/>
                  <a:pt x="2132538" y="591669"/>
                  <a:pt x="2120580" y="583128"/>
                </a:cubicBezTo>
                <a:cubicBezTo>
                  <a:pt x="2107975" y="574125"/>
                  <a:pt x="2092871" y="569273"/>
                  <a:pt x="2079016" y="562346"/>
                </a:cubicBezTo>
                <a:cubicBezTo>
                  <a:pt x="2047843" y="569273"/>
                  <a:pt x="2015792" y="573030"/>
                  <a:pt x="1985498" y="583128"/>
                </a:cubicBezTo>
                <a:cubicBezTo>
                  <a:pt x="1949363" y="595173"/>
                  <a:pt x="1786477" y="675357"/>
                  <a:pt x="1767289" y="687037"/>
                </a:cubicBezTo>
                <a:cubicBezTo>
                  <a:pt x="1727047" y="711532"/>
                  <a:pt x="1691810" y="743475"/>
                  <a:pt x="1652989" y="770164"/>
                </a:cubicBezTo>
                <a:cubicBezTo>
                  <a:pt x="1636346" y="781606"/>
                  <a:pt x="1618689" y="791529"/>
                  <a:pt x="1601034" y="801337"/>
                </a:cubicBezTo>
                <a:cubicBezTo>
                  <a:pt x="1587494" y="808860"/>
                  <a:pt x="1572207" y="813302"/>
                  <a:pt x="1559471" y="822119"/>
                </a:cubicBezTo>
                <a:cubicBezTo>
                  <a:pt x="1527001" y="844598"/>
                  <a:pt x="1465952" y="894855"/>
                  <a:pt x="1465952" y="894855"/>
                </a:cubicBezTo>
                <a:cubicBezTo>
                  <a:pt x="1459025" y="905246"/>
                  <a:pt x="1453166" y="916434"/>
                  <a:pt x="1445171" y="926028"/>
                </a:cubicBezTo>
                <a:cubicBezTo>
                  <a:pt x="1435764" y="937317"/>
                  <a:pt x="1422815" y="945445"/>
                  <a:pt x="1413998" y="957201"/>
                </a:cubicBezTo>
                <a:cubicBezTo>
                  <a:pt x="1376646" y="1007003"/>
                  <a:pt x="1381125" y="1022945"/>
                  <a:pt x="1351652" y="1081892"/>
                </a:cubicBezTo>
                <a:cubicBezTo>
                  <a:pt x="1342620" y="1099956"/>
                  <a:pt x="1330871" y="1116528"/>
                  <a:pt x="1320480" y="1133846"/>
                </a:cubicBezTo>
                <a:cubicBezTo>
                  <a:pt x="1314029" y="1172552"/>
                  <a:pt x="1314743" y="1205961"/>
                  <a:pt x="1289307" y="1237755"/>
                </a:cubicBezTo>
                <a:cubicBezTo>
                  <a:pt x="1270947" y="1260705"/>
                  <a:pt x="1255474" y="1292973"/>
                  <a:pt x="1226961" y="1300101"/>
                </a:cubicBezTo>
                <a:lnTo>
                  <a:pt x="1143834" y="1320882"/>
                </a:lnTo>
                <a:cubicBezTo>
                  <a:pt x="1116125" y="1317419"/>
                  <a:pt x="1087689" y="1317687"/>
                  <a:pt x="1060707" y="1310492"/>
                </a:cubicBezTo>
                <a:cubicBezTo>
                  <a:pt x="1008467" y="1296561"/>
                  <a:pt x="892688" y="1226580"/>
                  <a:pt x="863280" y="1206582"/>
                </a:cubicBezTo>
                <a:cubicBezTo>
                  <a:pt x="687532" y="1087073"/>
                  <a:pt x="740971" y="1095640"/>
                  <a:pt x="551552" y="946810"/>
                </a:cubicBezTo>
                <a:cubicBezTo>
                  <a:pt x="503061" y="908710"/>
                  <a:pt x="450532" y="875253"/>
                  <a:pt x="406080" y="832510"/>
                </a:cubicBezTo>
                <a:cubicBezTo>
                  <a:pt x="360043" y="788244"/>
                  <a:pt x="324966" y="733727"/>
                  <a:pt x="281389" y="687037"/>
                </a:cubicBezTo>
                <a:cubicBezTo>
                  <a:pt x="227913" y="629742"/>
                  <a:pt x="115134" y="520782"/>
                  <a:pt x="115134" y="520782"/>
                </a:cubicBezTo>
                <a:cubicBezTo>
                  <a:pt x="105520" y="491942"/>
                  <a:pt x="92336" y="469573"/>
                  <a:pt x="115134" y="437655"/>
                </a:cubicBezTo>
                <a:cubicBezTo>
                  <a:pt x="124137" y="425050"/>
                  <a:pt x="142141" y="422167"/>
                  <a:pt x="156698" y="416873"/>
                </a:cubicBezTo>
                <a:cubicBezTo>
                  <a:pt x="180395" y="408256"/>
                  <a:pt x="204708" y="401037"/>
                  <a:pt x="229434" y="396092"/>
                </a:cubicBezTo>
                <a:cubicBezTo>
                  <a:pt x="267277" y="388524"/>
                  <a:pt x="398799" y="377861"/>
                  <a:pt x="426861" y="375310"/>
                </a:cubicBezTo>
                <a:cubicBezTo>
                  <a:pt x="516916" y="389164"/>
                  <a:pt x="608631" y="394775"/>
                  <a:pt x="697025" y="416873"/>
                </a:cubicBezTo>
                <a:cubicBezTo>
                  <a:pt x="721256" y="422931"/>
                  <a:pt x="739046" y="443920"/>
                  <a:pt x="759371" y="458437"/>
                </a:cubicBezTo>
                <a:cubicBezTo>
                  <a:pt x="787556" y="478569"/>
                  <a:pt x="817531" y="496775"/>
                  <a:pt x="842498" y="520782"/>
                </a:cubicBezTo>
                <a:cubicBezTo>
                  <a:pt x="907843" y="583614"/>
                  <a:pt x="957681" y="662938"/>
                  <a:pt x="1029534" y="718210"/>
                </a:cubicBezTo>
                <a:cubicBezTo>
                  <a:pt x="1074561" y="752846"/>
                  <a:pt x="1120462" y="786376"/>
                  <a:pt x="1164616" y="822119"/>
                </a:cubicBezTo>
                <a:cubicBezTo>
                  <a:pt x="1193233" y="845285"/>
                  <a:pt x="1218792" y="872108"/>
                  <a:pt x="1247743" y="894855"/>
                </a:cubicBezTo>
                <a:cubicBezTo>
                  <a:pt x="1263592" y="907308"/>
                  <a:pt x="1332338" y="948278"/>
                  <a:pt x="1351652" y="967592"/>
                </a:cubicBezTo>
                <a:cubicBezTo>
                  <a:pt x="1360482" y="976422"/>
                  <a:pt x="1362682" y="990963"/>
                  <a:pt x="1372434" y="998764"/>
                </a:cubicBezTo>
                <a:cubicBezTo>
                  <a:pt x="1380987" y="1005606"/>
                  <a:pt x="1393636" y="1004623"/>
                  <a:pt x="1403607" y="1009155"/>
                </a:cubicBezTo>
                <a:cubicBezTo>
                  <a:pt x="1431810" y="1021975"/>
                  <a:pt x="1459653" y="1035674"/>
                  <a:pt x="1486734" y="1050719"/>
                </a:cubicBezTo>
                <a:cubicBezTo>
                  <a:pt x="1522043" y="1070335"/>
                  <a:pt x="1554515" y="1095000"/>
                  <a:pt x="1590643" y="1113064"/>
                </a:cubicBezTo>
                <a:cubicBezTo>
                  <a:pt x="1611425" y="1123455"/>
                  <a:pt x="1632488" y="1133303"/>
                  <a:pt x="1652989" y="1144237"/>
                </a:cubicBezTo>
                <a:cubicBezTo>
                  <a:pt x="1684454" y="1161018"/>
                  <a:pt x="1714279" y="1180926"/>
                  <a:pt x="1746507" y="1196192"/>
                </a:cubicBezTo>
                <a:cubicBezTo>
                  <a:pt x="1780220" y="1212161"/>
                  <a:pt x="1816397" y="1222447"/>
                  <a:pt x="1850416" y="1237755"/>
                </a:cubicBezTo>
                <a:cubicBezTo>
                  <a:pt x="1885730" y="1253646"/>
                  <a:pt x="1917398" y="1278049"/>
                  <a:pt x="1954325" y="1289710"/>
                </a:cubicBezTo>
                <a:cubicBezTo>
                  <a:pt x="1984234" y="1299155"/>
                  <a:pt x="2016862" y="1295209"/>
                  <a:pt x="2047843" y="1300101"/>
                </a:cubicBezTo>
                <a:cubicBezTo>
                  <a:pt x="2082733" y="1305610"/>
                  <a:pt x="2117718" y="1311428"/>
                  <a:pt x="2151752" y="1320882"/>
                </a:cubicBezTo>
                <a:cubicBezTo>
                  <a:pt x="2263082" y="1351807"/>
                  <a:pt x="2204557" y="1348874"/>
                  <a:pt x="2307616" y="1383228"/>
                </a:cubicBezTo>
                <a:cubicBezTo>
                  <a:pt x="2367600" y="1403223"/>
                  <a:pt x="2556059" y="1446856"/>
                  <a:pt x="2598561" y="1455964"/>
                </a:cubicBezTo>
                <a:cubicBezTo>
                  <a:pt x="2636426" y="1464078"/>
                  <a:pt x="2674435" y="1471943"/>
                  <a:pt x="2712861" y="1476746"/>
                </a:cubicBezTo>
                <a:cubicBezTo>
                  <a:pt x="2785363" y="1485809"/>
                  <a:pt x="2931071" y="1497528"/>
                  <a:pt x="2931071" y="1497528"/>
                </a:cubicBezTo>
                <a:cubicBezTo>
                  <a:pt x="2965717" y="1506190"/>
                  <a:pt x="3088526" y="1538292"/>
                  <a:pt x="3118107" y="1539092"/>
                </a:cubicBezTo>
                <a:cubicBezTo>
                  <a:pt x="3211655" y="1541620"/>
                  <a:pt x="3305143" y="1532165"/>
                  <a:pt x="3398661" y="1528701"/>
                </a:cubicBezTo>
                <a:cubicBezTo>
                  <a:pt x="3422907" y="1525237"/>
                  <a:pt x="3446906" y="1518310"/>
                  <a:pt x="3471398" y="1518310"/>
                </a:cubicBezTo>
                <a:cubicBezTo>
                  <a:pt x="3489059" y="1518310"/>
                  <a:pt x="3516395" y="1512468"/>
                  <a:pt x="3523352" y="1528701"/>
                </a:cubicBezTo>
                <a:cubicBezTo>
                  <a:pt x="3531981" y="1548835"/>
                  <a:pt x="3510057" y="1570459"/>
                  <a:pt x="3502571" y="1591046"/>
                </a:cubicBezTo>
                <a:cubicBezTo>
                  <a:pt x="3496197" y="1608575"/>
                  <a:pt x="3488338" y="1625536"/>
                  <a:pt x="3481789" y="1643001"/>
                </a:cubicBezTo>
                <a:cubicBezTo>
                  <a:pt x="3477943" y="1653256"/>
                  <a:pt x="3476169" y="1664314"/>
                  <a:pt x="3471398" y="1674173"/>
                </a:cubicBezTo>
                <a:cubicBezTo>
                  <a:pt x="3378466" y="1866232"/>
                  <a:pt x="3393096" y="1926412"/>
                  <a:pt x="3263580" y="2017073"/>
                </a:cubicBezTo>
                <a:cubicBezTo>
                  <a:pt x="3250890" y="2025956"/>
                  <a:pt x="3235557" y="2030332"/>
                  <a:pt x="3222016" y="2037855"/>
                </a:cubicBezTo>
                <a:cubicBezTo>
                  <a:pt x="3204361" y="2047663"/>
                  <a:pt x="3188624" y="2061072"/>
                  <a:pt x="3170061" y="2069028"/>
                </a:cubicBezTo>
                <a:cubicBezTo>
                  <a:pt x="3139859" y="2081972"/>
                  <a:pt x="3107716" y="2089810"/>
                  <a:pt x="3076543" y="2100201"/>
                </a:cubicBezTo>
                <a:cubicBezTo>
                  <a:pt x="3017661" y="2096737"/>
                  <a:pt x="2957840" y="2100847"/>
                  <a:pt x="2899898" y="2089810"/>
                </a:cubicBezTo>
                <a:cubicBezTo>
                  <a:pt x="2882886" y="2086570"/>
                  <a:pt x="2870580" y="2070883"/>
                  <a:pt x="2858334" y="2058637"/>
                </a:cubicBezTo>
                <a:cubicBezTo>
                  <a:pt x="2832299" y="2032602"/>
                  <a:pt x="2809843" y="2003219"/>
                  <a:pt x="2785598" y="1975510"/>
                </a:cubicBezTo>
                <a:cubicBezTo>
                  <a:pt x="2764386" y="1869450"/>
                  <a:pt x="2789170" y="1976970"/>
                  <a:pt x="2733643" y="1819646"/>
                </a:cubicBezTo>
                <a:cubicBezTo>
                  <a:pt x="2725251" y="1795868"/>
                  <a:pt x="2719788" y="1771155"/>
                  <a:pt x="2712861" y="1746910"/>
                </a:cubicBezTo>
                <a:cubicBezTo>
                  <a:pt x="2703439" y="1680953"/>
                  <a:pt x="2690789" y="1603659"/>
                  <a:pt x="2692080" y="1539092"/>
                </a:cubicBezTo>
                <a:cubicBezTo>
                  <a:pt x="2696895" y="1298314"/>
                  <a:pt x="2704930" y="1233935"/>
                  <a:pt x="2723252" y="1050719"/>
                </a:cubicBezTo>
                <a:cubicBezTo>
                  <a:pt x="2719788" y="977983"/>
                  <a:pt x="2721537" y="904810"/>
                  <a:pt x="2712861" y="832510"/>
                </a:cubicBezTo>
                <a:cubicBezTo>
                  <a:pt x="2711016" y="817130"/>
                  <a:pt x="2698371" y="805101"/>
                  <a:pt x="2692080" y="790946"/>
                </a:cubicBezTo>
                <a:cubicBezTo>
                  <a:pt x="2684505" y="773901"/>
                  <a:pt x="2677672" y="756521"/>
                  <a:pt x="2671298" y="738992"/>
                </a:cubicBezTo>
                <a:cubicBezTo>
                  <a:pt x="2663812" y="718405"/>
                  <a:pt x="2662126" y="695222"/>
                  <a:pt x="2650516" y="676646"/>
                </a:cubicBezTo>
                <a:cubicBezTo>
                  <a:pt x="2639915" y="659684"/>
                  <a:pt x="2605156" y="651135"/>
                  <a:pt x="2588171" y="645473"/>
                </a:cubicBezTo>
                <a:cubicBezTo>
                  <a:pt x="2379008" y="796535"/>
                  <a:pt x="2409265" y="765103"/>
                  <a:pt x="2214098" y="946810"/>
                </a:cubicBezTo>
                <a:cubicBezTo>
                  <a:pt x="2174662" y="983526"/>
                  <a:pt x="2134114" y="1019569"/>
                  <a:pt x="2099798" y="1061110"/>
                </a:cubicBezTo>
                <a:cubicBezTo>
                  <a:pt x="2067984" y="1099622"/>
                  <a:pt x="2044380" y="1144237"/>
                  <a:pt x="2016671" y="1185801"/>
                </a:cubicBezTo>
                <a:cubicBezTo>
                  <a:pt x="1984009" y="1291950"/>
                  <a:pt x="1972927" y="1315193"/>
                  <a:pt x="1954325" y="1414401"/>
                </a:cubicBezTo>
                <a:cubicBezTo>
                  <a:pt x="1942852" y="1475591"/>
                  <a:pt x="1937766" y="1552704"/>
                  <a:pt x="1933543" y="1611828"/>
                </a:cubicBezTo>
                <a:cubicBezTo>
                  <a:pt x="1918137" y="1827505"/>
                  <a:pt x="1945067" y="1716178"/>
                  <a:pt x="1902371" y="1830037"/>
                </a:cubicBezTo>
                <a:cubicBezTo>
                  <a:pt x="1898525" y="1840293"/>
                  <a:pt x="1898992" y="1852796"/>
                  <a:pt x="1891980" y="1861210"/>
                </a:cubicBezTo>
                <a:cubicBezTo>
                  <a:pt x="1864092" y="1894675"/>
                  <a:pt x="1846518" y="1893356"/>
                  <a:pt x="1808852" y="1902773"/>
                </a:cubicBezTo>
                <a:cubicBezTo>
                  <a:pt x="1781143" y="1899309"/>
                  <a:pt x="1748684" y="1908277"/>
                  <a:pt x="1725725" y="1892382"/>
                </a:cubicBezTo>
                <a:cubicBezTo>
                  <a:pt x="1698859" y="1873783"/>
                  <a:pt x="1693376" y="1835396"/>
                  <a:pt x="1673771" y="1809255"/>
                </a:cubicBezTo>
                <a:cubicBezTo>
                  <a:pt x="1651680" y="1779800"/>
                  <a:pt x="1624252" y="1754704"/>
                  <a:pt x="1601034" y="1726128"/>
                </a:cubicBezTo>
                <a:cubicBezTo>
                  <a:pt x="1548847" y="1661898"/>
                  <a:pt x="1472048" y="1547698"/>
                  <a:pt x="1434780" y="1487137"/>
                </a:cubicBezTo>
                <a:cubicBezTo>
                  <a:pt x="1394426" y="1421561"/>
                  <a:pt x="1354294" y="1343101"/>
                  <a:pt x="1330871" y="1268928"/>
                </a:cubicBezTo>
                <a:cubicBezTo>
                  <a:pt x="1300498" y="1172747"/>
                  <a:pt x="1265271" y="1077310"/>
                  <a:pt x="1247743" y="977982"/>
                </a:cubicBezTo>
                <a:lnTo>
                  <a:pt x="1216571" y="801337"/>
                </a:lnTo>
                <a:cubicBezTo>
                  <a:pt x="1220034" y="711282"/>
                  <a:pt x="1217994" y="620847"/>
                  <a:pt x="1226961" y="531173"/>
                </a:cubicBezTo>
                <a:cubicBezTo>
                  <a:pt x="1228864" y="512144"/>
                  <a:pt x="1258875" y="475325"/>
                  <a:pt x="1268525" y="458437"/>
                </a:cubicBezTo>
                <a:cubicBezTo>
                  <a:pt x="1276210" y="444988"/>
                  <a:pt x="1281097" y="430008"/>
                  <a:pt x="1289307" y="416873"/>
                </a:cubicBezTo>
                <a:cubicBezTo>
                  <a:pt x="1308257" y="386553"/>
                  <a:pt x="1312523" y="383267"/>
                  <a:pt x="1330871" y="364919"/>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2" name="Freeform 21"/>
          <p:cNvSpPr/>
          <p:nvPr/>
        </p:nvSpPr>
        <p:spPr>
          <a:xfrm>
            <a:off x="6954149" y="4035136"/>
            <a:ext cx="3634697" cy="2535382"/>
          </a:xfrm>
          <a:custGeom>
            <a:avLst/>
            <a:gdLst>
              <a:gd name="connsiteX0" fmla="*/ 534329 w 3634697"/>
              <a:gd name="connsiteY0" fmla="*/ 0 h 2535382"/>
              <a:gd name="connsiteX1" fmla="*/ 440811 w 3634697"/>
              <a:gd name="connsiteY1" fmla="*/ 124691 h 2535382"/>
              <a:gd name="connsiteX2" fmla="*/ 420029 w 3634697"/>
              <a:gd name="connsiteY2" fmla="*/ 155864 h 2535382"/>
              <a:gd name="connsiteX3" fmla="*/ 378465 w 3634697"/>
              <a:gd name="connsiteY3" fmla="*/ 176646 h 2535382"/>
              <a:gd name="connsiteX4" fmla="*/ 336902 w 3634697"/>
              <a:gd name="connsiteY4" fmla="*/ 218209 h 2535382"/>
              <a:gd name="connsiteX5" fmla="*/ 295338 w 3634697"/>
              <a:gd name="connsiteY5" fmla="*/ 249382 h 2535382"/>
              <a:gd name="connsiteX6" fmla="*/ 253775 w 3634697"/>
              <a:gd name="connsiteY6" fmla="*/ 290946 h 2535382"/>
              <a:gd name="connsiteX7" fmla="*/ 201820 w 3634697"/>
              <a:gd name="connsiteY7" fmla="*/ 332509 h 2535382"/>
              <a:gd name="connsiteX8" fmla="*/ 170647 w 3634697"/>
              <a:gd name="connsiteY8" fmla="*/ 363682 h 2535382"/>
              <a:gd name="connsiteX9" fmla="*/ 97911 w 3634697"/>
              <a:gd name="connsiteY9" fmla="*/ 426028 h 2535382"/>
              <a:gd name="connsiteX10" fmla="*/ 45956 w 3634697"/>
              <a:gd name="connsiteY10" fmla="*/ 519546 h 2535382"/>
              <a:gd name="connsiteX11" fmla="*/ 35565 w 3634697"/>
              <a:gd name="connsiteY11" fmla="*/ 561109 h 2535382"/>
              <a:gd name="connsiteX12" fmla="*/ 25175 w 3634697"/>
              <a:gd name="connsiteY12" fmla="*/ 592282 h 2535382"/>
              <a:gd name="connsiteX13" fmla="*/ 35565 w 3634697"/>
              <a:gd name="connsiteY13" fmla="*/ 696191 h 2535382"/>
              <a:gd name="connsiteX14" fmla="*/ 56347 w 3634697"/>
              <a:gd name="connsiteY14" fmla="*/ 727364 h 2535382"/>
              <a:gd name="connsiteX15" fmla="*/ 316120 w 3634697"/>
              <a:gd name="connsiteY15" fmla="*/ 716973 h 2535382"/>
              <a:gd name="connsiteX16" fmla="*/ 347293 w 3634697"/>
              <a:gd name="connsiteY16" fmla="*/ 706582 h 2535382"/>
              <a:gd name="connsiteX17" fmla="*/ 399247 w 3634697"/>
              <a:gd name="connsiteY17" fmla="*/ 696191 h 2535382"/>
              <a:gd name="connsiteX18" fmla="*/ 440811 w 3634697"/>
              <a:gd name="connsiteY18" fmla="*/ 685800 h 2535382"/>
              <a:gd name="connsiteX19" fmla="*/ 513547 w 3634697"/>
              <a:gd name="connsiteY19" fmla="*/ 696191 h 2535382"/>
              <a:gd name="connsiteX20" fmla="*/ 523938 w 3634697"/>
              <a:gd name="connsiteY20" fmla="*/ 727364 h 2535382"/>
              <a:gd name="connsiteX21" fmla="*/ 503156 w 3634697"/>
              <a:gd name="connsiteY21" fmla="*/ 935182 h 2535382"/>
              <a:gd name="connsiteX22" fmla="*/ 461593 w 3634697"/>
              <a:gd name="connsiteY22" fmla="*/ 1028700 h 2535382"/>
              <a:gd name="connsiteX23" fmla="*/ 440811 w 3634697"/>
              <a:gd name="connsiteY23" fmla="*/ 1091046 h 2535382"/>
              <a:gd name="connsiteX24" fmla="*/ 388856 w 3634697"/>
              <a:gd name="connsiteY24" fmla="*/ 1174173 h 2535382"/>
              <a:gd name="connsiteX25" fmla="*/ 305729 w 3634697"/>
              <a:gd name="connsiteY25" fmla="*/ 1257300 h 2535382"/>
              <a:gd name="connsiteX26" fmla="*/ 274556 w 3634697"/>
              <a:gd name="connsiteY26" fmla="*/ 1278082 h 2535382"/>
              <a:gd name="connsiteX27" fmla="*/ 243384 w 3634697"/>
              <a:gd name="connsiteY27" fmla="*/ 1288473 h 2535382"/>
              <a:gd name="connsiteX28" fmla="*/ 212211 w 3634697"/>
              <a:gd name="connsiteY28" fmla="*/ 1350819 h 2535382"/>
              <a:gd name="connsiteX29" fmla="*/ 284947 w 3634697"/>
              <a:gd name="connsiteY29" fmla="*/ 1454728 h 2535382"/>
              <a:gd name="connsiteX30" fmla="*/ 347293 w 3634697"/>
              <a:gd name="connsiteY30" fmla="*/ 1548246 h 2535382"/>
              <a:gd name="connsiteX31" fmla="*/ 388856 w 3634697"/>
              <a:gd name="connsiteY31" fmla="*/ 1569028 h 2535382"/>
              <a:gd name="connsiteX32" fmla="*/ 409638 w 3634697"/>
              <a:gd name="connsiteY32" fmla="*/ 1600200 h 2535382"/>
              <a:gd name="connsiteX33" fmla="*/ 544720 w 3634697"/>
              <a:gd name="connsiteY33" fmla="*/ 1610591 h 2535382"/>
              <a:gd name="connsiteX34" fmla="*/ 586284 w 3634697"/>
              <a:gd name="connsiteY34" fmla="*/ 1600200 h 2535382"/>
              <a:gd name="connsiteX35" fmla="*/ 617456 w 3634697"/>
              <a:gd name="connsiteY35" fmla="*/ 1589809 h 2535382"/>
              <a:gd name="connsiteX36" fmla="*/ 638238 w 3634697"/>
              <a:gd name="connsiteY36" fmla="*/ 1620982 h 2535382"/>
              <a:gd name="connsiteX37" fmla="*/ 648629 w 3634697"/>
              <a:gd name="connsiteY37" fmla="*/ 1683328 h 2535382"/>
              <a:gd name="connsiteX38" fmla="*/ 679802 w 3634697"/>
              <a:gd name="connsiteY38" fmla="*/ 1766455 h 2535382"/>
              <a:gd name="connsiteX39" fmla="*/ 690193 w 3634697"/>
              <a:gd name="connsiteY39" fmla="*/ 1828800 h 2535382"/>
              <a:gd name="connsiteX40" fmla="*/ 659020 w 3634697"/>
              <a:gd name="connsiteY40" fmla="*/ 2098964 h 2535382"/>
              <a:gd name="connsiteX41" fmla="*/ 627847 w 3634697"/>
              <a:gd name="connsiteY41" fmla="*/ 2161309 h 2535382"/>
              <a:gd name="connsiteX42" fmla="*/ 596675 w 3634697"/>
              <a:gd name="connsiteY42" fmla="*/ 2182091 h 2535382"/>
              <a:gd name="connsiteX43" fmla="*/ 503156 w 3634697"/>
              <a:gd name="connsiteY43" fmla="*/ 2161309 h 2535382"/>
              <a:gd name="connsiteX44" fmla="*/ 430420 w 3634697"/>
              <a:gd name="connsiteY44" fmla="*/ 2088573 h 2535382"/>
              <a:gd name="connsiteX45" fmla="*/ 368075 w 3634697"/>
              <a:gd name="connsiteY45" fmla="*/ 2047009 h 2535382"/>
              <a:gd name="connsiteX46" fmla="*/ 295338 w 3634697"/>
              <a:gd name="connsiteY46" fmla="*/ 1911928 h 2535382"/>
              <a:gd name="connsiteX47" fmla="*/ 274556 w 3634697"/>
              <a:gd name="connsiteY47" fmla="*/ 1808019 h 2535382"/>
              <a:gd name="connsiteX48" fmla="*/ 295338 w 3634697"/>
              <a:gd name="connsiteY48" fmla="*/ 1662546 h 2535382"/>
              <a:gd name="connsiteX49" fmla="*/ 378465 w 3634697"/>
              <a:gd name="connsiteY49" fmla="*/ 1485900 h 2535382"/>
              <a:gd name="connsiteX50" fmla="*/ 409638 w 3634697"/>
              <a:gd name="connsiteY50" fmla="*/ 1413164 h 2535382"/>
              <a:gd name="connsiteX51" fmla="*/ 471984 w 3634697"/>
              <a:gd name="connsiteY51" fmla="*/ 1309255 h 2535382"/>
              <a:gd name="connsiteX52" fmla="*/ 482375 w 3634697"/>
              <a:gd name="connsiteY52" fmla="*/ 1278082 h 2535382"/>
              <a:gd name="connsiteX53" fmla="*/ 503156 w 3634697"/>
              <a:gd name="connsiteY53" fmla="*/ 1226128 h 2535382"/>
              <a:gd name="connsiteX54" fmla="*/ 513547 w 3634697"/>
              <a:gd name="connsiteY54" fmla="*/ 1194955 h 2535382"/>
              <a:gd name="connsiteX55" fmla="*/ 544720 w 3634697"/>
              <a:gd name="connsiteY55" fmla="*/ 1153391 h 2535382"/>
              <a:gd name="connsiteX56" fmla="*/ 586284 w 3634697"/>
              <a:gd name="connsiteY56" fmla="*/ 1091046 h 2535382"/>
              <a:gd name="connsiteX57" fmla="*/ 659020 w 3634697"/>
              <a:gd name="connsiteY57" fmla="*/ 1028700 h 2535382"/>
              <a:gd name="connsiteX58" fmla="*/ 752538 w 3634697"/>
              <a:gd name="connsiteY58" fmla="*/ 955964 h 2535382"/>
              <a:gd name="connsiteX59" fmla="*/ 794102 w 3634697"/>
              <a:gd name="connsiteY59" fmla="*/ 914400 h 2535382"/>
              <a:gd name="connsiteX60" fmla="*/ 960356 w 3634697"/>
              <a:gd name="connsiteY60" fmla="*/ 810491 h 2535382"/>
              <a:gd name="connsiteX61" fmla="*/ 991529 w 3634697"/>
              <a:gd name="connsiteY61" fmla="*/ 789709 h 2535382"/>
              <a:gd name="connsiteX62" fmla="*/ 1043484 w 3634697"/>
              <a:gd name="connsiteY62" fmla="*/ 758537 h 2535382"/>
              <a:gd name="connsiteX63" fmla="*/ 1105829 w 3634697"/>
              <a:gd name="connsiteY63" fmla="*/ 696191 h 2535382"/>
              <a:gd name="connsiteX64" fmla="*/ 1157784 w 3634697"/>
              <a:gd name="connsiteY64" fmla="*/ 623455 h 2535382"/>
              <a:gd name="connsiteX65" fmla="*/ 1168175 w 3634697"/>
              <a:gd name="connsiteY65" fmla="*/ 592282 h 2535382"/>
              <a:gd name="connsiteX66" fmla="*/ 1188956 w 3634697"/>
              <a:gd name="connsiteY66" fmla="*/ 561109 h 2535382"/>
              <a:gd name="connsiteX67" fmla="*/ 1199347 w 3634697"/>
              <a:gd name="connsiteY67" fmla="*/ 509155 h 2535382"/>
              <a:gd name="connsiteX68" fmla="*/ 1209738 w 3634697"/>
              <a:gd name="connsiteY68" fmla="*/ 477982 h 2535382"/>
              <a:gd name="connsiteX69" fmla="*/ 1188956 w 3634697"/>
              <a:gd name="connsiteY69" fmla="*/ 353291 h 2535382"/>
              <a:gd name="connsiteX70" fmla="*/ 1168175 w 3634697"/>
              <a:gd name="connsiteY70" fmla="*/ 322119 h 2535382"/>
              <a:gd name="connsiteX71" fmla="*/ 1126611 w 3634697"/>
              <a:gd name="connsiteY71" fmla="*/ 290946 h 2535382"/>
              <a:gd name="connsiteX72" fmla="*/ 1022702 w 3634697"/>
              <a:gd name="connsiteY72" fmla="*/ 353291 h 2535382"/>
              <a:gd name="connsiteX73" fmla="*/ 981138 w 3634697"/>
              <a:gd name="connsiteY73" fmla="*/ 374073 h 2535382"/>
              <a:gd name="connsiteX74" fmla="*/ 949965 w 3634697"/>
              <a:gd name="connsiteY74" fmla="*/ 405246 h 2535382"/>
              <a:gd name="connsiteX75" fmla="*/ 887620 w 3634697"/>
              <a:gd name="connsiteY75" fmla="*/ 488373 h 2535382"/>
              <a:gd name="connsiteX76" fmla="*/ 856447 w 3634697"/>
              <a:gd name="connsiteY76" fmla="*/ 602673 h 2535382"/>
              <a:gd name="connsiteX77" fmla="*/ 866838 w 3634697"/>
              <a:gd name="connsiteY77" fmla="*/ 727364 h 2535382"/>
              <a:gd name="connsiteX78" fmla="*/ 877229 w 3634697"/>
              <a:gd name="connsiteY78" fmla="*/ 779319 h 2535382"/>
              <a:gd name="connsiteX79" fmla="*/ 939575 w 3634697"/>
              <a:gd name="connsiteY79" fmla="*/ 841664 h 2535382"/>
              <a:gd name="connsiteX80" fmla="*/ 960356 w 3634697"/>
              <a:gd name="connsiteY80" fmla="*/ 872837 h 2535382"/>
              <a:gd name="connsiteX81" fmla="*/ 991529 w 3634697"/>
              <a:gd name="connsiteY81" fmla="*/ 893619 h 2535382"/>
              <a:gd name="connsiteX82" fmla="*/ 1043484 w 3634697"/>
              <a:gd name="connsiteY82" fmla="*/ 924791 h 2535382"/>
              <a:gd name="connsiteX83" fmla="*/ 1137002 w 3634697"/>
              <a:gd name="connsiteY83" fmla="*/ 955964 h 2535382"/>
              <a:gd name="connsiteX84" fmla="*/ 1199347 w 3634697"/>
              <a:gd name="connsiteY84" fmla="*/ 987137 h 2535382"/>
              <a:gd name="connsiteX85" fmla="*/ 1261693 w 3634697"/>
              <a:gd name="connsiteY85" fmla="*/ 1007919 h 2535382"/>
              <a:gd name="connsiteX86" fmla="*/ 1396775 w 3634697"/>
              <a:gd name="connsiteY86" fmla="*/ 1049482 h 2535382"/>
              <a:gd name="connsiteX87" fmla="*/ 1521465 w 3634697"/>
              <a:gd name="connsiteY87" fmla="*/ 1101437 h 2535382"/>
              <a:gd name="connsiteX88" fmla="*/ 1594202 w 3634697"/>
              <a:gd name="connsiteY88" fmla="*/ 1111828 h 2535382"/>
              <a:gd name="connsiteX89" fmla="*/ 1833193 w 3634697"/>
              <a:gd name="connsiteY89" fmla="*/ 1174173 h 2535382"/>
              <a:gd name="connsiteX90" fmla="*/ 1968275 w 3634697"/>
              <a:gd name="connsiteY90" fmla="*/ 1184564 h 2535382"/>
              <a:gd name="connsiteX91" fmla="*/ 2124138 w 3634697"/>
              <a:gd name="connsiteY91" fmla="*/ 1226128 h 2535382"/>
              <a:gd name="connsiteX92" fmla="*/ 2134529 w 3634697"/>
              <a:gd name="connsiteY92" fmla="*/ 1257300 h 2535382"/>
              <a:gd name="connsiteX93" fmla="*/ 2124138 w 3634697"/>
              <a:gd name="connsiteY93" fmla="*/ 1402773 h 2535382"/>
              <a:gd name="connsiteX94" fmla="*/ 2082575 w 3634697"/>
              <a:gd name="connsiteY94" fmla="*/ 1413164 h 2535382"/>
              <a:gd name="connsiteX95" fmla="*/ 2041011 w 3634697"/>
              <a:gd name="connsiteY95" fmla="*/ 1444337 h 2535382"/>
              <a:gd name="connsiteX96" fmla="*/ 1989056 w 3634697"/>
              <a:gd name="connsiteY96" fmla="*/ 1465119 h 2535382"/>
              <a:gd name="connsiteX97" fmla="*/ 1916320 w 3634697"/>
              <a:gd name="connsiteY97" fmla="*/ 1423555 h 2535382"/>
              <a:gd name="connsiteX98" fmla="*/ 1853975 w 3634697"/>
              <a:gd name="connsiteY98" fmla="*/ 1215737 h 2535382"/>
              <a:gd name="connsiteX99" fmla="*/ 1843584 w 3634697"/>
              <a:gd name="connsiteY99" fmla="*/ 1132609 h 2535382"/>
              <a:gd name="connsiteX100" fmla="*/ 1833193 w 3634697"/>
              <a:gd name="connsiteY100" fmla="*/ 1091046 h 2535382"/>
              <a:gd name="connsiteX101" fmla="*/ 1812411 w 3634697"/>
              <a:gd name="connsiteY101" fmla="*/ 914400 h 2535382"/>
              <a:gd name="connsiteX102" fmla="*/ 1864365 w 3634697"/>
              <a:gd name="connsiteY102" fmla="*/ 706582 h 2535382"/>
              <a:gd name="connsiteX103" fmla="*/ 1978665 w 3634697"/>
              <a:gd name="connsiteY103" fmla="*/ 488373 h 2535382"/>
              <a:gd name="connsiteX104" fmla="*/ 1999447 w 3634697"/>
              <a:gd name="connsiteY104" fmla="*/ 436419 h 2535382"/>
              <a:gd name="connsiteX105" fmla="*/ 1957884 w 3634697"/>
              <a:gd name="connsiteY105" fmla="*/ 280555 h 2535382"/>
              <a:gd name="connsiteX106" fmla="*/ 1885147 w 3634697"/>
              <a:gd name="connsiteY106" fmla="*/ 290946 h 2535382"/>
              <a:gd name="connsiteX107" fmla="*/ 1781238 w 3634697"/>
              <a:gd name="connsiteY107" fmla="*/ 332509 h 2535382"/>
              <a:gd name="connsiteX108" fmla="*/ 1708502 w 3634697"/>
              <a:gd name="connsiteY108" fmla="*/ 374073 h 2535382"/>
              <a:gd name="connsiteX109" fmla="*/ 1614984 w 3634697"/>
              <a:gd name="connsiteY109" fmla="*/ 477982 h 2535382"/>
              <a:gd name="connsiteX110" fmla="*/ 1573420 w 3634697"/>
              <a:gd name="connsiteY110" fmla="*/ 561109 h 2535382"/>
              <a:gd name="connsiteX111" fmla="*/ 1583811 w 3634697"/>
              <a:gd name="connsiteY111" fmla="*/ 613064 h 2535382"/>
              <a:gd name="connsiteX112" fmla="*/ 1677329 w 3634697"/>
              <a:gd name="connsiteY112" fmla="*/ 623455 h 2535382"/>
              <a:gd name="connsiteX113" fmla="*/ 2061793 w 3634697"/>
              <a:gd name="connsiteY113" fmla="*/ 602673 h 2535382"/>
              <a:gd name="connsiteX114" fmla="*/ 2612511 w 3634697"/>
              <a:gd name="connsiteY114" fmla="*/ 519546 h 2535382"/>
              <a:gd name="connsiteX115" fmla="*/ 2945020 w 3634697"/>
              <a:gd name="connsiteY115" fmla="*/ 477982 h 2535382"/>
              <a:gd name="connsiteX116" fmla="*/ 3111275 w 3634697"/>
              <a:gd name="connsiteY116" fmla="*/ 415637 h 2535382"/>
              <a:gd name="connsiteX117" fmla="*/ 3194402 w 3634697"/>
              <a:gd name="connsiteY117" fmla="*/ 374073 h 2535382"/>
              <a:gd name="connsiteX118" fmla="*/ 3235965 w 3634697"/>
              <a:gd name="connsiteY118" fmla="*/ 342900 h 2535382"/>
              <a:gd name="connsiteX119" fmla="*/ 3277529 w 3634697"/>
              <a:gd name="connsiteY119" fmla="*/ 332509 h 2535382"/>
              <a:gd name="connsiteX120" fmla="*/ 3329484 w 3634697"/>
              <a:gd name="connsiteY120" fmla="*/ 301337 h 2535382"/>
              <a:gd name="connsiteX121" fmla="*/ 3360656 w 3634697"/>
              <a:gd name="connsiteY121" fmla="*/ 311728 h 2535382"/>
              <a:gd name="connsiteX122" fmla="*/ 3350265 w 3634697"/>
              <a:gd name="connsiteY122" fmla="*/ 457200 h 2535382"/>
              <a:gd name="connsiteX123" fmla="*/ 3298311 w 3634697"/>
              <a:gd name="connsiteY123" fmla="*/ 602673 h 2535382"/>
              <a:gd name="connsiteX124" fmla="*/ 3277529 w 3634697"/>
              <a:gd name="connsiteY124" fmla="*/ 654628 h 2535382"/>
              <a:gd name="connsiteX125" fmla="*/ 3246356 w 3634697"/>
              <a:gd name="connsiteY125" fmla="*/ 665019 h 2535382"/>
              <a:gd name="connsiteX126" fmla="*/ 3111275 w 3634697"/>
              <a:gd name="connsiteY126" fmla="*/ 633846 h 2535382"/>
              <a:gd name="connsiteX127" fmla="*/ 3059320 w 3634697"/>
              <a:gd name="connsiteY127" fmla="*/ 613064 h 2535382"/>
              <a:gd name="connsiteX128" fmla="*/ 2747593 w 3634697"/>
              <a:gd name="connsiteY128" fmla="*/ 363682 h 2535382"/>
              <a:gd name="connsiteX129" fmla="*/ 2550165 w 3634697"/>
              <a:gd name="connsiteY129" fmla="*/ 218209 h 2535382"/>
              <a:gd name="connsiteX130" fmla="*/ 2394302 w 3634697"/>
              <a:gd name="connsiteY130" fmla="*/ 114300 h 2535382"/>
              <a:gd name="connsiteX131" fmla="*/ 2363129 w 3634697"/>
              <a:gd name="connsiteY131" fmla="*/ 103909 h 2535382"/>
              <a:gd name="connsiteX132" fmla="*/ 2165702 w 3634697"/>
              <a:gd name="connsiteY132" fmla="*/ 135082 h 2535382"/>
              <a:gd name="connsiteX133" fmla="*/ 2061793 w 3634697"/>
              <a:gd name="connsiteY133" fmla="*/ 176646 h 2535382"/>
              <a:gd name="connsiteX134" fmla="*/ 1968275 w 3634697"/>
              <a:gd name="connsiteY134" fmla="*/ 218209 h 2535382"/>
              <a:gd name="connsiteX135" fmla="*/ 1843584 w 3634697"/>
              <a:gd name="connsiteY135" fmla="*/ 270164 h 2535382"/>
              <a:gd name="connsiteX136" fmla="*/ 1802020 w 3634697"/>
              <a:gd name="connsiteY136" fmla="*/ 301337 h 2535382"/>
              <a:gd name="connsiteX137" fmla="*/ 1781238 w 3634697"/>
              <a:gd name="connsiteY137" fmla="*/ 218209 h 2535382"/>
              <a:gd name="connsiteX138" fmla="*/ 1708502 w 3634697"/>
              <a:gd name="connsiteY138" fmla="*/ 103909 h 2535382"/>
              <a:gd name="connsiteX139" fmla="*/ 1646156 w 3634697"/>
              <a:gd name="connsiteY139" fmla="*/ 20782 h 2535382"/>
              <a:gd name="connsiteX140" fmla="*/ 1625375 w 3634697"/>
              <a:gd name="connsiteY140" fmla="*/ 51955 h 2535382"/>
              <a:gd name="connsiteX141" fmla="*/ 1687720 w 3634697"/>
              <a:gd name="connsiteY141" fmla="*/ 176646 h 2535382"/>
              <a:gd name="connsiteX142" fmla="*/ 1770847 w 3634697"/>
              <a:gd name="connsiteY142" fmla="*/ 228600 h 2535382"/>
              <a:gd name="connsiteX143" fmla="*/ 1843584 w 3634697"/>
              <a:gd name="connsiteY143" fmla="*/ 259773 h 2535382"/>
              <a:gd name="connsiteX144" fmla="*/ 1957884 w 3634697"/>
              <a:gd name="connsiteY144" fmla="*/ 280555 h 2535382"/>
              <a:gd name="connsiteX145" fmla="*/ 2404693 w 3634697"/>
              <a:gd name="connsiteY145" fmla="*/ 270164 h 2535382"/>
              <a:gd name="connsiteX146" fmla="*/ 2477429 w 3634697"/>
              <a:gd name="connsiteY146" fmla="*/ 259773 h 2535382"/>
              <a:gd name="connsiteX147" fmla="*/ 2560556 w 3634697"/>
              <a:gd name="connsiteY147" fmla="*/ 238991 h 2535382"/>
              <a:gd name="connsiteX148" fmla="*/ 2747593 w 3634697"/>
              <a:gd name="connsiteY148" fmla="*/ 249382 h 2535382"/>
              <a:gd name="connsiteX149" fmla="*/ 2789156 w 3634697"/>
              <a:gd name="connsiteY149" fmla="*/ 270164 h 2535382"/>
              <a:gd name="connsiteX150" fmla="*/ 2841111 w 3634697"/>
              <a:gd name="connsiteY150" fmla="*/ 322119 h 2535382"/>
              <a:gd name="connsiteX151" fmla="*/ 2893065 w 3634697"/>
              <a:gd name="connsiteY151" fmla="*/ 457200 h 2535382"/>
              <a:gd name="connsiteX152" fmla="*/ 2872284 w 3634697"/>
              <a:gd name="connsiteY152" fmla="*/ 1007919 h 2535382"/>
              <a:gd name="connsiteX153" fmla="*/ 2789156 w 3634697"/>
              <a:gd name="connsiteY153" fmla="*/ 1174173 h 2535382"/>
              <a:gd name="connsiteX154" fmla="*/ 2768375 w 3634697"/>
              <a:gd name="connsiteY154" fmla="*/ 1246909 h 2535382"/>
              <a:gd name="connsiteX155" fmla="*/ 2706029 w 3634697"/>
              <a:gd name="connsiteY155" fmla="*/ 1423555 h 2535382"/>
              <a:gd name="connsiteX156" fmla="*/ 2695638 w 3634697"/>
              <a:gd name="connsiteY156" fmla="*/ 1517073 h 2535382"/>
              <a:gd name="connsiteX157" fmla="*/ 2737202 w 3634697"/>
              <a:gd name="connsiteY157" fmla="*/ 1662546 h 2535382"/>
              <a:gd name="connsiteX158" fmla="*/ 2809938 w 3634697"/>
              <a:gd name="connsiteY158" fmla="*/ 1776846 h 2535382"/>
              <a:gd name="connsiteX159" fmla="*/ 2841111 w 3634697"/>
              <a:gd name="connsiteY159" fmla="*/ 1849582 h 2535382"/>
              <a:gd name="connsiteX160" fmla="*/ 2841111 w 3634697"/>
              <a:gd name="connsiteY160" fmla="*/ 2015837 h 2535382"/>
              <a:gd name="connsiteX161" fmla="*/ 2830720 w 3634697"/>
              <a:gd name="connsiteY161" fmla="*/ 2047009 h 2535382"/>
              <a:gd name="connsiteX162" fmla="*/ 2996975 w 3634697"/>
              <a:gd name="connsiteY162" fmla="*/ 2015837 h 2535382"/>
              <a:gd name="connsiteX163" fmla="*/ 3121665 w 3634697"/>
              <a:gd name="connsiteY163" fmla="*/ 1995055 h 2535382"/>
              <a:gd name="connsiteX164" fmla="*/ 3194402 w 3634697"/>
              <a:gd name="connsiteY164" fmla="*/ 1974273 h 2535382"/>
              <a:gd name="connsiteX165" fmla="*/ 3225575 w 3634697"/>
              <a:gd name="connsiteY165" fmla="*/ 1963882 h 2535382"/>
              <a:gd name="connsiteX166" fmla="*/ 3256747 w 3634697"/>
              <a:gd name="connsiteY166" fmla="*/ 1943100 h 2535382"/>
              <a:gd name="connsiteX167" fmla="*/ 3267138 w 3634697"/>
              <a:gd name="connsiteY167" fmla="*/ 1911928 h 2535382"/>
              <a:gd name="connsiteX168" fmla="*/ 3298311 w 3634697"/>
              <a:gd name="connsiteY168" fmla="*/ 1870364 h 2535382"/>
              <a:gd name="connsiteX169" fmla="*/ 3308702 w 3634697"/>
              <a:gd name="connsiteY169" fmla="*/ 1828800 h 2535382"/>
              <a:gd name="connsiteX170" fmla="*/ 3319093 w 3634697"/>
              <a:gd name="connsiteY170" fmla="*/ 1797628 h 2535382"/>
              <a:gd name="connsiteX171" fmla="*/ 3267138 w 3634697"/>
              <a:gd name="connsiteY171" fmla="*/ 1652155 h 2535382"/>
              <a:gd name="connsiteX172" fmla="*/ 3246356 w 3634697"/>
              <a:gd name="connsiteY172" fmla="*/ 1600200 h 2535382"/>
              <a:gd name="connsiteX173" fmla="*/ 3132056 w 3634697"/>
              <a:gd name="connsiteY173" fmla="*/ 1496291 h 2535382"/>
              <a:gd name="connsiteX174" fmla="*/ 3059320 w 3634697"/>
              <a:gd name="connsiteY174" fmla="*/ 1475509 h 2535382"/>
              <a:gd name="connsiteX175" fmla="*/ 2893065 w 3634697"/>
              <a:gd name="connsiteY175" fmla="*/ 1485900 h 2535382"/>
              <a:gd name="connsiteX176" fmla="*/ 2685247 w 3634697"/>
              <a:gd name="connsiteY176" fmla="*/ 1517073 h 2535382"/>
              <a:gd name="connsiteX177" fmla="*/ 2404693 w 3634697"/>
              <a:gd name="connsiteY177" fmla="*/ 1641764 h 2535382"/>
              <a:gd name="connsiteX178" fmla="*/ 2363129 w 3634697"/>
              <a:gd name="connsiteY178" fmla="*/ 1714500 h 2535382"/>
              <a:gd name="connsiteX179" fmla="*/ 2352738 w 3634697"/>
              <a:gd name="connsiteY179" fmla="*/ 1766455 h 2535382"/>
              <a:gd name="connsiteX180" fmla="*/ 2331956 w 3634697"/>
              <a:gd name="connsiteY180" fmla="*/ 1797628 h 2535382"/>
              <a:gd name="connsiteX181" fmla="*/ 2321565 w 3634697"/>
              <a:gd name="connsiteY181" fmla="*/ 1839191 h 2535382"/>
              <a:gd name="connsiteX182" fmla="*/ 2321565 w 3634697"/>
              <a:gd name="connsiteY182" fmla="*/ 2047009 h 2535382"/>
              <a:gd name="connsiteX183" fmla="*/ 2290393 w 3634697"/>
              <a:gd name="connsiteY183" fmla="*/ 2057400 h 2535382"/>
              <a:gd name="connsiteX184" fmla="*/ 2217656 w 3634697"/>
              <a:gd name="connsiteY184" fmla="*/ 2078182 h 2535382"/>
              <a:gd name="connsiteX185" fmla="*/ 1937102 w 3634697"/>
              <a:gd name="connsiteY185" fmla="*/ 2047009 h 2535382"/>
              <a:gd name="connsiteX186" fmla="*/ 1885147 w 3634697"/>
              <a:gd name="connsiteY186" fmla="*/ 2036619 h 2535382"/>
              <a:gd name="connsiteX187" fmla="*/ 1781238 w 3634697"/>
              <a:gd name="connsiteY187" fmla="*/ 1974273 h 2535382"/>
              <a:gd name="connsiteX188" fmla="*/ 1625375 w 3634697"/>
              <a:gd name="connsiteY188" fmla="*/ 1859973 h 2535382"/>
              <a:gd name="connsiteX189" fmla="*/ 1479902 w 3634697"/>
              <a:gd name="connsiteY189" fmla="*/ 1610591 h 2535382"/>
              <a:gd name="connsiteX190" fmla="*/ 1396775 w 3634697"/>
              <a:gd name="connsiteY190" fmla="*/ 1465119 h 2535382"/>
              <a:gd name="connsiteX191" fmla="*/ 1355211 w 3634697"/>
              <a:gd name="connsiteY191" fmla="*/ 1330037 h 2535382"/>
              <a:gd name="connsiteX192" fmla="*/ 1324038 w 3634697"/>
              <a:gd name="connsiteY192" fmla="*/ 1184564 h 2535382"/>
              <a:gd name="connsiteX193" fmla="*/ 1334429 w 3634697"/>
              <a:gd name="connsiteY193" fmla="*/ 1091046 h 2535382"/>
              <a:gd name="connsiteX194" fmla="*/ 1427947 w 3634697"/>
              <a:gd name="connsiteY194" fmla="*/ 997528 h 2535382"/>
              <a:gd name="connsiteX195" fmla="*/ 1583811 w 3634697"/>
              <a:gd name="connsiteY195" fmla="*/ 1018309 h 2535382"/>
              <a:gd name="connsiteX196" fmla="*/ 2041011 w 3634697"/>
              <a:gd name="connsiteY196" fmla="*/ 1330037 h 2535382"/>
              <a:gd name="connsiteX197" fmla="*/ 2103356 w 3634697"/>
              <a:gd name="connsiteY197" fmla="*/ 1475509 h 2535382"/>
              <a:gd name="connsiteX198" fmla="*/ 2176093 w 3634697"/>
              <a:gd name="connsiteY198" fmla="*/ 1610591 h 2535382"/>
              <a:gd name="connsiteX199" fmla="*/ 2207265 w 3634697"/>
              <a:gd name="connsiteY199" fmla="*/ 1683328 h 2535382"/>
              <a:gd name="connsiteX200" fmla="*/ 2248829 w 3634697"/>
              <a:gd name="connsiteY200" fmla="*/ 1756064 h 2535382"/>
              <a:gd name="connsiteX201" fmla="*/ 2280002 w 3634697"/>
              <a:gd name="connsiteY201" fmla="*/ 1828800 h 2535382"/>
              <a:gd name="connsiteX202" fmla="*/ 2321565 w 3634697"/>
              <a:gd name="connsiteY202" fmla="*/ 1880755 h 2535382"/>
              <a:gd name="connsiteX203" fmla="*/ 2373520 w 3634697"/>
              <a:gd name="connsiteY203" fmla="*/ 1963882 h 2535382"/>
              <a:gd name="connsiteX204" fmla="*/ 2415084 w 3634697"/>
              <a:gd name="connsiteY204" fmla="*/ 2015837 h 2535382"/>
              <a:gd name="connsiteX205" fmla="*/ 2508602 w 3634697"/>
              <a:gd name="connsiteY205" fmla="*/ 2140528 h 2535382"/>
              <a:gd name="connsiteX206" fmla="*/ 2602120 w 3634697"/>
              <a:gd name="connsiteY206" fmla="*/ 2234046 h 2535382"/>
              <a:gd name="connsiteX207" fmla="*/ 2664465 w 3634697"/>
              <a:gd name="connsiteY207" fmla="*/ 2265219 h 2535382"/>
              <a:gd name="connsiteX208" fmla="*/ 2841111 w 3634697"/>
              <a:gd name="connsiteY208" fmla="*/ 2286000 h 2535382"/>
              <a:gd name="connsiteX209" fmla="*/ 3080102 w 3634697"/>
              <a:gd name="connsiteY209" fmla="*/ 2223655 h 2535382"/>
              <a:gd name="connsiteX210" fmla="*/ 3184011 w 3634697"/>
              <a:gd name="connsiteY210" fmla="*/ 2130137 h 2535382"/>
              <a:gd name="connsiteX211" fmla="*/ 3235965 w 3634697"/>
              <a:gd name="connsiteY211" fmla="*/ 2015837 h 2535382"/>
              <a:gd name="connsiteX212" fmla="*/ 3246356 w 3634697"/>
              <a:gd name="connsiteY212" fmla="*/ 1943100 h 2535382"/>
              <a:gd name="connsiteX213" fmla="*/ 3267138 w 3634697"/>
              <a:gd name="connsiteY213" fmla="*/ 1880755 h 2535382"/>
              <a:gd name="connsiteX214" fmla="*/ 3215184 w 3634697"/>
              <a:gd name="connsiteY214" fmla="*/ 1704109 h 2535382"/>
              <a:gd name="connsiteX215" fmla="*/ 3194402 w 3634697"/>
              <a:gd name="connsiteY215" fmla="*/ 1672937 h 2535382"/>
              <a:gd name="connsiteX216" fmla="*/ 3152838 w 3634697"/>
              <a:gd name="connsiteY216" fmla="*/ 1662546 h 2535382"/>
              <a:gd name="connsiteX217" fmla="*/ 2893065 w 3634697"/>
              <a:gd name="connsiteY217" fmla="*/ 1724891 h 2535382"/>
              <a:gd name="connsiteX218" fmla="*/ 2778765 w 3634697"/>
              <a:gd name="connsiteY218" fmla="*/ 1787237 h 2535382"/>
              <a:gd name="connsiteX219" fmla="*/ 2664465 w 3634697"/>
              <a:gd name="connsiteY219" fmla="*/ 1870364 h 2535382"/>
              <a:gd name="connsiteX220" fmla="*/ 2612511 w 3634697"/>
              <a:gd name="connsiteY220" fmla="*/ 1911928 h 2535382"/>
              <a:gd name="connsiteX221" fmla="*/ 2539775 w 3634697"/>
              <a:gd name="connsiteY221" fmla="*/ 1984664 h 2535382"/>
              <a:gd name="connsiteX222" fmla="*/ 2508602 w 3634697"/>
              <a:gd name="connsiteY222" fmla="*/ 2036619 h 2535382"/>
              <a:gd name="connsiteX223" fmla="*/ 2373520 w 3634697"/>
              <a:gd name="connsiteY223" fmla="*/ 2150919 h 2535382"/>
              <a:gd name="connsiteX224" fmla="*/ 2331956 w 3634697"/>
              <a:gd name="connsiteY224" fmla="*/ 2192482 h 2535382"/>
              <a:gd name="connsiteX225" fmla="*/ 2248829 w 3634697"/>
              <a:gd name="connsiteY225" fmla="*/ 2234046 h 2535382"/>
              <a:gd name="connsiteX226" fmla="*/ 1490293 w 3634697"/>
              <a:gd name="connsiteY226" fmla="*/ 2213264 h 2535382"/>
              <a:gd name="connsiteX227" fmla="*/ 1365602 w 3634697"/>
              <a:gd name="connsiteY227" fmla="*/ 2171700 h 2535382"/>
              <a:gd name="connsiteX228" fmla="*/ 1303256 w 3634697"/>
              <a:gd name="connsiteY228" fmla="*/ 2161309 h 2535382"/>
              <a:gd name="connsiteX229" fmla="*/ 1251302 w 3634697"/>
              <a:gd name="connsiteY229" fmla="*/ 2150919 h 2535382"/>
              <a:gd name="connsiteX230" fmla="*/ 1095438 w 3634697"/>
              <a:gd name="connsiteY230" fmla="*/ 2088573 h 2535382"/>
              <a:gd name="connsiteX231" fmla="*/ 991529 w 3634697"/>
              <a:gd name="connsiteY231" fmla="*/ 2047009 h 2535382"/>
              <a:gd name="connsiteX232" fmla="*/ 960356 w 3634697"/>
              <a:gd name="connsiteY232" fmla="*/ 2036619 h 2535382"/>
              <a:gd name="connsiteX233" fmla="*/ 918793 w 3634697"/>
              <a:gd name="connsiteY233" fmla="*/ 1963882 h 2535382"/>
              <a:gd name="connsiteX234" fmla="*/ 866838 w 3634697"/>
              <a:gd name="connsiteY234" fmla="*/ 1766455 h 2535382"/>
              <a:gd name="connsiteX235" fmla="*/ 835665 w 3634697"/>
              <a:gd name="connsiteY235" fmla="*/ 1662546 h 2535382"/>
              <a:gd name="connsiteX236" fmla="*/ 898011 w 3634697"/>
              <a:gd name="connsiteY236" fmla="*/ 1392382 h 2535382"/>
              <a:gd name="connsiteX237" fmla="*/ 1157784 w 3634697"/>
              <a:gd name="connsiteY237" fmla="*/ 1122219 h 2535382"/>
              <a:gd name="connsiteX238" fmla="*/ 1188956 w 3634697"/>
              <a:gd name="connsiteY238" fmla="*/ 1111828 h 2535382"/>
              <a:gd name="connsiteX239" fmla="*/ 1635765 w 3634697"/>
              <a:gd name="connsiteY239" fmla="*/ 1319646 h 2535382"/>
              <a:gd name="connsiteX240" fmla="*/ 1791629 w 3634697"/>
              <a:gd name="connsiteY240" fmla="*/ 1413164 h 2535382"/>
              <a:gd name="connsiteX241" fmla="*/ 1916320 w 3634697"/>
              <a:gd name="connsiteY241" fmla="*/ 1496291 h 2535382"/>
              <a:gd name="connsiteX242" fmla="*/ 1957884 w 3634697"/>
              <a:gd name="connsiteY242" fmla="*/ 1579419 h 2535382"/>
              <a:gd name="connsiteX243" fmla="*/ 1978665 w 3634697"/>
              <a:gd name="connsiteY243" fmla="*/ 1652155 h 2535382"/>
              <a:gd name="connsiteX244" fmla="*/ 1989056 w 3634697"/>
              <a:gd name="connsiteY244" fmla="*/ 1683328 h 2535382"/>
              <a:gd name="connsiteX245" fmla="*/ 2009838 w 3634697"/>
              <a:gd name="connsiteY245" fmla="*/ 1714500 h 2535382"/>
              <a:gd name="connsiteX246" fmla="*/ 2082575 w 3634697"/>
              <a:gd name="connsiteY246" fmla="*/ 1704109 h 2535382"/>
              <a:gd name="connsiteX247" fmla="*/ 2321565 w 3634697"/>
              <a:gd name="connsiteY247" fmla="*/ 1496291 h 2535382"/>
              <a:gd name="connsiteX248" fmla="*/ 2518993 w 3634697"/>
              <a:gd name="connsiteY248" fmla="*/ 1330037 h 2535382"/>
              <a:gd name="connsiteX249" fmla="*/ 2633293 w 3634697"/>
              <a:gd name="connsiteY249" fmla="*/ 1153391 h 2535382"/>
              <a:gd name="connsiteX250" fmla="*/ 2643684 w 3634697"/>
              <a:gd name="connsiteY250" fmla="*/ 1101437 h 2535382"/>
              <a:gd name="connsiteX251" fmla="*/ 2664465 w 3634697"/>
              <a:gd name="connsiteY251" fmla="*/ 1059873 h 2535382"/>
              <a:gd name="connsiteX252" fmla="*/ 2674856 w 3634697"/>
              <a:gd name="connsiteY252" fmla="*/ 1018309 h 2535382"/>
              <a:gd name="connsiteX253" fmla="*/ 2664465 w 3634697"/>
              <a:gd name="connsiteY253" fmla="*/ 935182 h 2535382"/>
              <a:gd name="connsiteX254" fmla="*/ 2602120 w 3634697"/>
              <a:gd name="connsiteY254" fmla="*/ 872837 h 2535382"/>
              <a:gd name="connsiteX255" fmla="*/ 2560556 w 3634697"/>
              <a:gd name="connsiteY255" fmla="*/ 841664 h 2535382"/>
              <a:gd name="connsiteX256" fmla="*/ 2404693 w 3634697"/>
              <a:gd name="connsiteY256" fmla="*/ 820882 h 2535382"/>
              <a:gd name="connsiteX257" fmla="*/ 2072184 w 3634697"/>
              <a:gd name="connsiteY257" fmla="*/ 924791 h 2535382"/>
              <a:gd name="connsiteX258" fmla="*/ 1947493 w 3634697"/>
              <a:gd name="connsiteY258" fmla="*/ 1007919 h 2535382"/>
              <a:gd name="connsiteX259" fmla="*/ 1687720 w 3634697"/>
              <a:gd name="connsiteY259" fmla="*/ 1298864 h 2535382"/>
              <a:gd name="connsiteX260" fmla="*/ 1635765 w 3634697"/>
              <a:gd name="connsiteY260" fmla="*/ 1413164 h 2535382"/>
              <a:gd name="connsiteX261" fmla="*/ 1625375 w 3634697"/>
              <a:gd name="connsiteY261" fmla="*/ 1506682 h 2535382"/>
              <a:gd name="connsiteX262" fmla="*/ 1604593 w 3634697"/>
              <a:gd name="connsiteY262" fmla="*/ 1579419 h 2535382"/>
              <a:gd name="connsiteX263" fmla="*/ 1614984 w 3634697"/>
              <a:gd name="connsiteY263" fmla="*/ 1797628 h 2535382"/>
              <a:gd name="connsiteX264" fmla="*/ 1656547 w 3634697"/>
              <a:gd name="connsiteY264" fmla="*/ 1901537 h 2535382"/>
              <a:gd name="connsiteX265" fmla="*/ 1687720 w 3634697"/>
              <a:gd name="connsiteY265" fmla="*/ 2036619 h 2535382"/>
              <a:gd name="connsiteX266" fmla="*/ 1698111 w 3634697"/>
              <a:gd name="connsiteY266" fmla="*/ 2078182 h 2535382"/>
              <a:gd name="connsiteX267" fmla="*/ 1677329 w 3634697"/>
              <a:gd name="connsiteY267" fmla="*/ 2150919 h 2535382"/>
              <a:gd name="connsiteX268" fmla="*/ 1573420 w 3634697"/>
              <a:gd name="connsiteY268" fmla="*/ 2202873 h 2535382"/>
              <a:gd name="connsiteX269" fmla="*/ 1417556 w 3634697"/>
              <a:gd name="connsiteY269" fmla="*/ 2234046 h 2535382"/>
              <a:gd name="connsiteX270" fmla="*/ 1261693 w 3634697"/>
              <a:gd name="connsiteY270" fmla="*/ 2213264 h 2535382"/>
              <a:gd name="connsiteX271" fmla="*/ 1220129 w 3634697"/>
              <a:gd name="connsiteY271" fmla="*/ 2171700 h 2535382"/>
              <a:gd name="connsiteX272" fmla="*/ 1137002 w 3634697"/>
              <a:gd name="connsiteY272" fmla="*/ 2047009 h 2535382"/>
              <a:gd name="connsiteX273" fmla="*/ 1116220 w 3634697"/>
              <a:gd name="connsiteY273" fmla="*/ 1984664 h 2535382"/>
              <a:gd name="connsiteX274" fmla="*/ 1282475 w 3634697"/>
              <a:gd name="connsiteY274" fmla="*/ 1465119 h 2535382"/>
              <a:gd name="connsiteX275" fmla="*/ 1344820 w 3634697"/>
              <a:gd name="connsiteY275" fmla="*/ 1350819 h 2535382"/>
              <a:gd name="connsiteX276" fmla="*/ 1375993 w 3634697"/>
              <a:gd name="connsiteY276" fmla="*/ 1319646 h 2535382"/>
              <a:gd name="connsiteX277" fmla="*/ 1448729 w 3634697"/>
              <a:gd name="connsiteY277" fmla="*/ 1350819 h 2535382"/>
              <a:gd name="connsiteX278" fmla="*/ 1729284 w 3634697"/>
              <a:gd name="connsiteY278" fmla="*/ 1454728 h 2535382"/>
              <a:gd name="connsiteX279" fmla="*/ 1999447 w 3634697"/>
              <a:gd name="connsiteY279" fmla="*/ 1589809 h 2535382"/>
              <a:gd name="connsiteX280" fmla="*/ 2144920 w 3634697"/>
              <a:gd name="connsiteY280" fmla="*/ 1693719 h 2535382"/>
              <a:gd name="connsiteX281" fmla="*/ 2186484 w 3634697"/>
              <a:gd name="connsiteY281" fmla="*/ 1704109 h 2535382"/>
              <a:gd name="connsiteX282" fmla="*/ 2290393 w 3634697"/>
              <a:gd name="connsiteY282" fmla="*/ 1776846 h 2535382"/>
              <a:gd name="connsiteX283" fmla="*/ 2467038 w 3634697"/>
              <a:gd name="connsiteY283" fmla="*/ 1891146 h 2535382"/>
              <a:gd name="connsiteX284" fmla="*/ 2591729 w 3634697"/>
              <a:gd name="connsiteY284" fmla="*/ 1953491 h 2535382"/>
              <a:gd name="connsiteX285" fmla="*/ 2726811 w 3634697"/>
              <a:gd name="connsiteY285" fmla="*/ 1995055 h 2535382"/>
              <a:gd name="connsiteX286" fmla="*/ 2996975 w 3634697"/>
              <a:gd name="connsiteY286" fmla="*/ 1953491 h 2535382"/>
              <a:gd name="connsiteX287" fmla="*/ 3184011 w 3634697"/>
              <a:gd name="connsiteY287" fmla="*/ 1818409 h 2535382"/>
              <a:gd name="connsiteX288" fmla="*/ 3339875 w 3634697"/>
              <a:gd name="connsiteY288" fmla="*/ 1704109 h 2535382"/>
              <a:gd name="connsiteX289" fmla="*/ 3443784 w 3634697"/>
              <a:gd name="connsiteY289" fmla="*/ 1620982 h 2535382"/>
              <a:gd name="connsiteX290" fmla="*/ 3516520 w 3634697"/>
              <a:gd name="connsiteY290" fmla="*/ 1537855 h 2535382"/>
              <a:gd name="connsiteX291" fmla="*/ 3537302 w 3634697"/>
              <a:gd name="connsiteY291" fmla="*/ 1475509 h 2535382"/>
              <a:gd name="connsiteX292" fmla="*/ 3558084 w 3634697"/>
              <a:gd name="connsiteY292" fmla="*/ 1444337 h 2535382"/>
              <a:gd name="connsiteX293" fmla="*/ 3547693 w 3634697"/>
              <a:gd name="connsiteY293" fmla="*/ 1267691 h 2535382"/>
              <a:gd name="connsiteX294" fmla="*/ 3474956 w 3634697"/>
              <a:gd name="connsiteY294" fmla="*/ 1059873 h 2535382"/>
              <a:gd name="connsiteX295" fmla="*/ 3443784 w 3634697"/>
              <a:gd name="connsiteY295" fmla="*/ 1007919 h 2535382"/>
              <a:gd name="connsiteX296" fmla="*/ 3412611 w 3634697"/>
              <a:gd name="connsiteY296" fmla="*/ 966355 h 2535382"/>
              <a:gd name="connsiteX297" fmla="*/ 3402220 w 3634697"/>
              <a:gd name="connsiteY297" fmla="*/ 935182 h 2535382"/>
              <a:gd name="connsiteX298" fmla="*/ 3360656 w 3634697"/>
              <a:gd name="connsiteY298" fmla="*/ 904009 h 2535382"/>
              <a:gd name="connsiteX299" fmla="*/ 3329484 w 3634697"/>
              <a:gd name="connsiteY299" fmla="*/ 872837 h 2535382"/>
              <a:gd name="connsiteX300" fmla="*/ 3319093 w 3634697"/>
              <a:gd name="connsiteY300" fmla="*/ 841664 h 2535382"/>
              <a:gd name="connsiteX301" fmla="*/ 3298311 w 3634697"/>
              <a:gd name="connsiteY301" fmla="*/ 810491 h 2535382"/>
              <a:gd name="connsiteX302" fmla="*/ 3319093 w 3634697"/>
              <a:gd name="connsiteY302" fmla="*/ 685800 h 2535382"/>
              <a:gd name="connsiteX303" fmla="*/ 3339875 w 3634697"/>
              <a:gd name="connsiteY303" fmla="*/ 654628 h 2535382"/>
              <a:gd name="connsiteX304" fmla="*/ 3360656 w 3634697"/>
              <a:gd name="connsiteY304" fmla="*/ 529937 h 2535382"/>
              <a:gd name="connsiteX305" fmla="*/ 3391829 w 3634697"/>
              <a:gd name="connsiteY305" fmla="*/ 498764 h 2535382"/>
              <a:gd name="connsiteX306" fmla="*/ 3329484 w 3634697"/>
              <a:gd name="connsiteY306" fmla="*/ 477982 h 2535382"/>
              <a:gd name="connsiteX307" fmla="*/ 3059320 w 3634697"/>
              <a:gd name="connsiteY307" fmla="*/ 488373 h 2535382"/>
              <a:gd name="connsiteX308" fmla="*/ 2602120 w 3634697"/>
              <a:gd name="connsiteY308" fmla="*/ 592282 h 2535382"/>
              <a:gd name="connsiteX309" fmla="*/ 2311175 w 3634697"/>
              <a:gd name="connsiteY309" fmla="*/ 716973 h 2535382"/>
              <a:gd name="connsiteX310" fmla="*/ 2113747 w 3634697"/>
              <a:gd name="connsiteY310" fmla="*/ 893619 h 2535382"/>
              <a:gd name="connsiteX311" fmla="*/ 1937102 w 3634697"/>
              <a:gd name="connsiteY311" fmla="*/ 1028700 h 2535382"/>
              <a:gd name="connsiteX312" fmla="*/ 1905929 w 3634697"/>
              <a:gd name="connsiteY312" fmla="*/ 1039091 h 2535382"/>
              <a:gd name="connsiteX313" fmla="*/ 1843584 w 3634697"/>
              <a:gd name="connsiteY313" fmla="*/ 1070264 h 2535382"/>
              <a:gd name="connsiteX314" fmla="*/ 1791629 w 3634697"/>
              <a:gd name="connsiteY314" fmla="*/ 1080655 h 2535382"/>
              <a:gd name="connsiteX315" fmla="*/ 1750065 w 3634697"/>
              <a:gd name="connsiteY315" fmla="*/ 1091046 h 2535382"/>
              <a:gd name="connsiteX316" fmla="*/ 1594202 w 3634697"/>
              <a:gd name="connsiteY316" fmla="*/ 1080655 h 2535382"/>
              <a:gd name="connsiteX317" fmla="*/ 1490293 w 3634697"/>
              <a:gd name="connsiteY317" fmla="*/ 1028700 h 2535382"/>
              <a:gd name="connsiteX318" fmla="*/ 1188956 w 3634697"/>
              <a:gd name="connsiteY318" fmla="*/ 644237 h 2535382"/>
              <a:gd name="connsiteX319" fmla="*/ 1001920 w 3634697"/>
              <a:gd name="connsiteY319" fmla="*/ 457200 h 2535382"/>
              <a:gd name="connsiteX320" fmla="*/ 742147 w 3634697"/>
              <a:gd name="connsiteY320" fmla="*/ 218209 h 2535382"/>
              <a:gd name="connsiteX321" fmla="*/ 690193 w 3634697"/>
              <a:gd name="connsiteY321" fmla="*/ 166255 h 2535382"/>
              <a:gd name="connsiteX322" fmla="*/ 596675 w 3634697"/>
              <a:gd name="connsiteY322" fmla="*/ 332509 h 2535382"/>
              <a:gd name="connsiteX323" fmla="*/ 534329 w 3634697"/>
              <a:gd name="connsiteY323" fmla="*/ 540328 h 2535382"/>
              <a:gd name="connsiteX324" fmla="*/ 575893 w 3634697"/>
              <a:gd name="connsiteY324" fmla="*/ 831273 h 2535382"/>
              <a:gd name="connsiteX325" fmla="*/ 783711 w 3634697"/>
              <a:gd name="connsiteY325" fmla="*/ 1091046 h 2535382"/>
              <a:gd name="connsiteX326" fmla="*/ 877229 w 3634697"/>
              <a:gd name="connsiteY326" fmla="*/ 1174173 h 2535382"/>
              <a:gd name="connsiteX327" fmla="*/ 970747 w 3634697"/>
              <a:gd name="connsiteY327" fmla="*/ 1267691 h 2535382"/>
              <a:gd name="connsiteX328" fmla="*/ 1064265 w 3634697"/>
              <a:gd name="connsiteY328" fmla="*/ 1319646 h 2535382"/>
              <a:gd name="connsiteX329" fmla="*/ 1105829 w 3634697"/>
              <a:gd name="connsiteY329" fmla="*/ 1350819 h 2535382"/>
              <a:gd name="connsiteX330" fmla="*/ 1220129 w 3634697"/>
              <a:gd name="connsiteY330" fmla="*/ 1392382 h 2535382"/>
              <a:gd name="connsiteX331" fmla="*/ 1313647 w 3634697"/>
              <a:gd name="connsiteY331" fmla="*/ 1381991 h 2535382"/>
              <a:gd name="connsiteX332" fmla="*/ 1573420 w 3634697"/>
              <a:gd name="connsiteY332" fmla="*/ 1143000 h 2535382"/>
              <a:gd name="connsiteX333" fmla="*/ 1573420 w 3634697"/>
              <a:gd name="connsiteY333" fmla="*/ 841664 h 2535382"/>
              <a:gd name="connsiteX334" fmla="*/ 1531856 w 3634697"/>
              <a:gd name="connsiteY334" fmla="*/ 623455 h 2535382"/>
              <a:gd name="connsiteX335" fmla="*/ 1552638 w 3634697"/>
              <a:gd name="connsiteY335" fmla="*/ 509155 h 2535382"/>
              <a:gd name="connsiteX336" fmla="*/ 1677329 w 3634697"/>
              <a:gd name="connsiteY336" fmla="*/ 436419 h 2535382"/>
              <a:gd name="connsiteX337" fmla="*/ 1853975 w 3634697"/>
              <a:gd name="connsiteY337" fmla="*/ 446809 h 2535382"/>
              <a:gd name="connsiteX338" fmla="*/ 1999447 w 3634697"/>
              <a:gd name="connsiteY338" fmla="*/ 509155 h 2535382"/>
              <a:gd name="connsiteX339" fmla="*/ 2072184 w 3634697"/>
              <a:gd name="connsiteY339" fmla="*/ 571500 h 2535382"/>
              <a:gd name="connsiteX340" fmla="*/ 2103356 w 3634697"/>
              <a:gd name="connsiteY340" fmla="*/ 644237 h 2535382"/>
              <a:gd name="connsiteX341" fmla="*/ 2134529 w 3634697"/>
              <a:gd name="connsiteY341" fmla="*/ 779319 h 2535382"/>
              <a:gd name="connsiteX342" fmla="*/ 2280002 w 3634697"/>
              <a:gd name="connsiteY342" fmla="*/ 1184564 h 2535382"/>
              <a:gd name="connsiteX343" fmla="*/ 2300784 w 3634697"/>
              <a:gd name="connsiteY343" fmla="*/ 1215737 h 2535382"/>
              <a:gd name="connsiteX344" fmla="*/ 2321565 w 3634697"/>
              <a:gd name="connsiteY344" fmla="*/ 1267691 h 2535382"/>
              <a:gd name="connsiteX345" fmla="*/ 2373520 w 3634697"/>
              <a:gd name="connsiteY345" fmla="*/ 1298864 h 2535382"/>
              <a:gd name="connsiteX346" fmla="*/ 2570947 w 3634697"/>
              <a:gd name="connsiteY346" fmla="*/ 1257300 h 2535382"/>
              <a:gd name="connsiteX347" fmla="*/ 2737202 w 3634697"/>
              <a:gd name="connsiteY347" fmla="*/ 1143000 h 2535382"/>
              <a:gd name="connsiteX348" fmla="*/ 2789156 w 3634697"/>
              <a:gd name="connsiteY348" fmla="*/ 1091046 h 2535382"/>
              <a:gd name="connsiteX349" fmla="*/ 2861893 w 3634697"/>
              <a:gd name="connsiteY349" fmla="*/ 997528 h 2535382"/>
              <a:gd name="connsiteX350" fmla="*/ 2872284 w 3634697"/>
              <a:gd name="connsiteY350" fmla="*/ 945573 h 2535382"/>
              <a:gd name="connsiteX351" fmla="*/ 2893065 w 3634697"/>
              <a:gd name="connsiteY351" fmla="*/ 904009 h 2535382"/>
              <a:gd name="connsiteX352" fmla="*/ 2903456 w 3634697"/>
              <a:gd name="connsiteY352" fmla="*/ 862446 h 2535382"/>
              <a:gd name="connsiteX353" fmla="*/ 2872284 w 3634697"/>
              <a:gd name="connsiteY353" fmla="*/ 737755 h 2535382"/>
              <a:gd name="connsiteX354" fmla="*/ 2768375 w 3634697"/>
              <a:gd name="connsiteY354" fmla="*/ 696191 h 2535382"/>
              <a:gd name="connsiteX355" fmla="*/ 2331956 w 3634697"/>
              <a:gd name="connsiteY355" fmla="*/ 602673 h 2535382"/>
              <a:gd name="connsiteX356" fmla="*/ 2030620 w 3634697"/>
              <a:gd name="connsiteY356" fmla="*/ 509155 h 2535382"/>
              <a:gd name="connsiteX357" fmla="*/ 1926711 w 3634697"/>
              <a:gd name="connsiteY357" fmla="*/ 498764 h 2535382"/>
              <a:gd name="connsiteX358" fmla="*/ 1843584 w 3634697"/>
              <a:gd name="connsiteY358" fmla="*/ 488373 h 2535382"/>
              <a:gd name="connsiteX359" fmla="*/ 1708502 w 3634697"/>
              <a:gd name="connsiteY359" fmla="*/ 477982 h 2535382"/>
              <a:gd name="connsiteX360" fmla="*/ 1594202 w 3634697"/>
              <a:gd name="connsiteY360" fmla="*/ 457200 h 2535382"/>
              <a:gd name="connsiteX361" fmla="*/ 1511075 w 3634697"/>
              <a:gd name="connsiteY361" fmla="*/ 436419 h 2535382"/>
              <a:gd name="connsiteX362" fmla="*/ 1448729 w 3634697"/>
              <a:gd name="connsiteY362" fmla="*/ 415637 h 2535382"/>
              <a:gd name="connsiteX363" fmla="*/ 1375993 w 3634697"/>
              <a:gd name="connsiteY363" fmla="*/ 405246 h 2535382"/>
              <a:gd name="connsiteX364" fmla="*/ 1334429 w 3634697"/>
              <a:gd name="connsiteY364" fmla="*/ 363682 h 2535382"/>
              <a:gd name="connsiteX365" fmla="*/ 1220129 w 3634697"/>
              <a:gd name="connsiteY365" fmla="*/ 197428 h 2535382"/>
              <a:gd name="connsiteX366" fmla="*/ 1157784 w 3634697"/>
              <a:gd name="connsiteY366" fmla="*/ 218209 h 2535382"/>
              <a:gd name="connsiteX367" fmla="*/ 1085047 w 3634697"/>
              <a:gd name="connsiteY367" fmla="*/ 259773 h 2535382"/>
              <a:gd name="connsiteX368" fmla="*/ 804493 w 3634697"/>
              <a:gd name="connsiteY368" fmla="*/ 561109 h 2535382"/>
              <a:gd name="connsiteX369" fmla="*/ 700584 w 3634697"/>
              <a:gd name="connsiteY369" fmla="*/ 810491 h 2535382"/>
              <a:gd name="connsiteX370" fmla="*/ 679802 w 3634697"/>
              <a:gd name="connsiteY370" fmla="*/ 955964 h 2535382"/>
              <a:gd name="connsiteX371" fmla="*/ 659020 w 3634697"/>
              <a:gd name="connsiteY371" fmla="*/ 1174173 h 2535382"/>
              <a:gd name="connsiteX372" fmla="*/ 710975 w 3634697"/>
              <a:gd name="connsiteY372" fmla="*/ 1278082 h 2535382"/>
              <a:gd name="connsiteX373" fmla="*/ 752538 w 3634697"/>
              <a:gd name="connsiteY373" fmla="*/ 1392382 h 2535382"/>
              <a:gd name="connsiteX374" fmla="*/ 814884 w 3634697"/>
              <a:gd name="connsiteY374" fmla="*/ 1485900 h 2535382"/>
              <a:gd name="connsiteX375" fmla="*/ 856447 w 3634697"/>
              <a:gd name="connsiteY375" fmla="*/ 1579419 h 2535382"/>
              <a:gd name="connsiteX376" fmla="*/ 835665 w 3634697"/>
              <a:gd name="connsiteY376" fmla="*/ 1808019 h 2535382"/>
              <a:gd name="connsiteX377" fmla="*/ 794102 w 3634697"/>
              <a:gd name="connsiteY377" fmla="*/ 1870364 h 2535382"/>
              <a:gd name="connsiteX378" fmla="*/ 721365 w 3634697"/>
              <a:gd name="connsiteY378" fmla="*/ 2005446 h 2535382"/>
              <a:gd name="connsiteX379" fmla="*/ 690193 w 3634697"/>
              <a:gd name="connsiteY379" fmla="*/ 2047009 h 2535382"/>
              <a:gd name="connsiteX380" fmla="*/ 648629 w 3634697"/>
              <a:gd name="connsiteY380" fmla="*/ 2130137 h 2535382"/>
              <a:gd name="connsiteX381" fmla="*/ 596675 w 3634697"/>
              <a:gd name="connsiteY381" fmla="*/ 2265219 h 2535382"/>
              <a:gd name="connsiteX382" fmla="*/ 586284 w 3634697"/>
              <a:gd name="connsiteY382" fmla="*/ 2306782 h 2535382"/>
              <a:gd name="connsiteX383" fmla="*/ 607065 w 3634697"/>
              <a:gd name="connsiteY383" fmla="*/ 2421082 h 2535382"/>
              <a:gd name="connsiteX384" fmla="*/ 648629 w 3634697"/>
              <a:gd name="connsiteY384" fmla="*/ 2441864 h 2535382"/>
              <a:gd name="connsiteX385" fmla="*/ 804493 w 3634697"/>
              <a:gd name="connsiteY385" fmla="*/ 2452255 h 2535382"/>
              <a:gd name="connsiteX386" fmla="*/ 1240911 w 3634697"/>
              <a:gd name="connsiteY386" fmla="*/ 2431473 h 2535382"/>
              <a:gd name="connsiteX387" fmla="*/ 1438338 w 3634697"/>
              <a:gd name="connsiteY387" fmla="*/ 2410691 h 2535382"/>
              <a:gd name="connsiteX388" fmla="*/ 1853975 w 3634697"/>
              <a:gd name="connsiteY388" fmla="*/ 2254828 h 2535382"/>
              <a:gd name="connsiteX389" fmla="*/ 2124138 w 3634697"/>
              <a:gd name="connsiteY389" fmla="*/ 2161309 h 2535382"/>
              <a:gd name="connsiteX390" fmla="*/ 2155311 w 3634697"/>
              <a:gd name="connsiteY390" fmla="*/ 2150919 h 2535382"/>
              <a:gd name="connsiteX391" fmla="*/ 2217656 w 3634697"/>
              <a:gd name="connsiteY391" fmla="*/ 2130137 h 2535382"/>
              <a:gd name="connsiteX392" fmla="*/ 2311175 w 3634697"/>
              <a:gd name="connsiteY392" fmla="*/ 2078182 h 2535382"/>
              <a:gd name="connsiteX393" fmla="*/ 2383911 w 3634697"/>
              <a:gd name="connsiteY393" fmla="*/ 2026228 h 2535382"/>
              <a:gd name="connsiteX394" fmla="*/ 2446256 w 3634697"/>
              <a:gd name="connsiteY394" fmla="*/ 2015837 h 2535382"/>
              <a:gd name="connsiteX395" fmla="*/ 2539775 w 3634697"/>
              <a:gd name="connsiteY395" fmla="*/ 1995055 h 2535382"/>
              <a:gd name="connsiteX396" fmla="*/ 2602120 w 3634697"/>
              <a:gd name="connsiteY396" fmla="*/ 2015837 h 2535382"/>
              <a:gd name="connsiteX397" fmla="*/ 2612511 w 3634697"/>
              <a:gd name="connsiteY397" fmla="*/ 2057400 h 2535382"/>
              <a:gd name="connsiteX398" fmla="*/ 2643684 w 3634697"/>
              <a:gd name="connsiteY398" fmla="*/ 2119746 h 2535382"/>
              <a:gd name="connsiteX399" fmla="*/ 2664465 w 3634697"/>
              <a:gd name="connsiteY399" fmla="*/ 2182091 h 2535382"/>
              <a:gd name="connsiteX400" fmla="*/ 2716420 w 3634697"/>
              <a:gd name="connsiteY400" fmla="*/ 2306782 h 2535382"/>
              <a:gd name="connsiteX401" fmla="*/ 2737202 w 3634697"/>
              <a:gd name="connsiteY401" fmla="*/ 2369128 h 2535382"/>
              <a:gd name="connsiteX402" fmla="*/ 2560556 w 3634697"/>
              <a:gd name="connsiteY402" fmla="*/ 2296391 h 2535382"/>
              <a:gd name="connsiteX403" fmla="*/ 2394302 w 3634697"/>
              <a:gd name="connsiteY403" fmla="*/ 2182091 h 2535382"/>
              <a:gd name="connsiteX404" fmla="*/ 1989056 w 3634697"/>
              <a:gd name="connsiteY404" fmla="*/ 1922319 h 2535382"/>
              <a:gd name="connsiteX405" fmla="*/ 1802020 w 3634697"/>
              <a:gd name="connsiteY405" fmla="*/ 1766455 h 2535382"/>
              <a:gd name="connsiteX406" fmla="*/ 1770847 w 3634697"/>
              <a:gd name="connsiteY406" fmla="*/ 1704109 h 2535382"/>
              <a:gd name="connsiteX407" fmla="*/ 1687720 w 3634697"/>
              <a:gd name="connsiteY407" fmla="*/ 1475509 h 2535382"/>
              <a:gd name="connsiteX408" fmla="*/ 1635765 w 3634697"/>
              <a:gd name="connsiteY408" fmla="*/ 1298864 h 2535382"/>
              <a:gd name="connsiteX409" fmla="*/ 1614984 w 3634697"/>
              <a:gd name="connsiteY409" fmla="*/ 1184564 h 2535382"/>
              <a:gd name="connsiteX410" fmla="*/ 1490293 w 3634697"/>
              <a:gd name="connsiteY410" fmla="*/ 914400 h 2535382"/>
              <a:gd name="connsiteX411" fmla="*/ 1427947 w 3634697"/>
              <a:gd name="connsiteY411" fmla="*/ 820882 h 2535382"/>
              <a:gd name="connsiteX412" fmla="*/ 1375993 w 3634697"/>
              <a:gd name="connsiteY412" fmla="*/ 716973 h 2535382"/>
              <a:gd name="connsiteX413" fmla="*/ 1292865 w 3634697"/>
              <a:gd name="connsiteY413" fmla="*/ 727364 h 2535382"/>
              <a:gd name="connsiteX414" fmla="*/ 970747 w 3634697"/>
              <a:gd name="connsiteY414" fmla="*/ 966355 h 2535382"/>
              <a:gd name="connsiteX415" fmla="*/ 866838 w 3634697"/>
              <a:gd name="connsiteY415" fmla="*/ 1226128 h 2535382"/>
              <a:gd name="connsiteX416" fmla="*/ 856447 w 3634697"/>
              <a:gd name="connsiteY416" fmla="*/ 1381991 h 2535382"/>
              <a:gd name="connsiteX417" fmla="*/ 877229 w 3634697"/>
              <a:gd name="connsiteY417" fmla="*/ 1558637 h 2535382"/>
              <a:gd name="connsiteX418" fmla="*/ 908402 w 3634697"/>
              <a:gd name="connsiteY418" fmla="*/ 1600200 h 2535382"/>
              <a:gd name="connsiteX419" fmla="*/ 929184 w 3634697"/>
              <a:gd name="connsiteY419" fmla="*/ 1641764 h 2535382"/>
              <a:gd name="connsiteX420" fmla="*/ 949965 w 3634697"/>
              <a:gd name="connsiteY420" fmla="*/ 1672937 h 2535382"/>
              <a:gd name="connsiteX421" fmla="*/ 970747 w 3634697"/>
              <a:gd name="connsiteY421" fmla="*/ 1745673 h 2535382"/>
              <a:gd name="connsiteX422" fmla="*/ 949965 w 3634697"/>
              <a:gd name="connsiteY422" fmla="*/ 1797628 h 2535382"/>
              <a:gd name="connsiteX423" fmla="*/ 846056 w 3634697"/>
              <a:gd name="connsiteY423" fmla="*/ 1828800 h 2535382"/>
              <a:gd name="connsiteX424" fmla="*/ 617456 w 3634697"/>
              <a:gd name="connsiteY424" fmla="*/ 1787237 h 2535382"/>
              <a:gd name="connsiteX425" fmla="*/ 409638 w 3634697"/>
              <a:gd name="connsiteY425" fmla="*/ 1641764 h 2535382"/>
              <a:gd name="connsiteX426" fmla="*/ 368075 w 3634697"/>
              <a:gd name="connsiteY426" fmla="*/ 1569028 h 2535382"/>
              <a:gd name="connsiteX427" fmla="*/ 347293 w 3634697"/>
              <a:gd name="connsiteY427" fmla="*/ 1537855 h 2535382"/>
              <a:gd name="connsiteX428" fmla="*/ 378465 w 3634697"/>
              <a:gd name="connsiteY428" fmla="*/ 997528 h 2535382"/>
              <a:gd name="connsiteX429" fmla="*/ 420029 w 3634697"/>
              <a:gd name="connsiteY429" fmla="*/ 893619 h 2535382"/>
              <a:gd name="connsiteX430" fmla="*/ 513547 w 3634697"/>
              <a:gd name="connsiteY430" fmla="*/ 748146 h 2535382"/>
              <a:gd name="connsiteX431" fmla="*/ 575893 w 3634697"/>
              <a:gd name="connsiteY431" fmla="*/ 779319 h 2535382"/>
              <a:gd name="connsiteX432" fmla="*/ 648629 w 3634697"/>
              <a:gd name="connsiteY432" fmla="*/ 883228 h 2535382"/>
              <a:gd name="connsiteX433" fmla="*/ 773320 w 3634697"/>
              <a:gd name="connsiteY433" fmla="*/ 1039091 h 2535382"/>
              <a:gd name="connsiteX434" fmla="*/ 1292865 w 3634697"/>
              <a:gd name="connsiteY434" fmla="*/ 1371600 h 2535382"/>
              <a:gd name="connsiteX435" fmla="*/ 1407165 w 3634697"/>
              <a:gd name="connsiteY435" fmla="*/ 1433946 h 2535382"/>
              <a:gd name="connsiteX436" fmla="*/ 1511075 w 3634697"/>
              <a:gd name="connsiteY436" fmla="*/ 1475509 h 2535382"/>
              <a:gd name="connsiteX437" fmla="*/ 1666938 w 3634697"/>
              <a:gd name="connsiteY437" fmla="*/ 1569028 h 2535382"/>
              <a:gd name="connsiteX438" fmla="*/ 1739675 w 3634697"/>
              <a:gd name="connsiteY438" fmla="*/ 1610591 h 2535382"/>
              <a:gd name="connsiteX439" fmla="*/ 1968275 w 3634697"/>
              <a:gd name="connsiteY439" fmla="*/ 1724891 h 2535382"/>
              <a:gd name="connsiteX440" fmla="*/ 2207265 w 3634697"/>
              <a:gd name="connsiteY440" fmla="*/ 1797628 h 2535382"/>
              <a:gd name="connsiteX441" fmla="*/ 2300784 w 3634697"/>
              <a:gd name="connsiteY441" fmla="*/ 1808019 h 2535382"/>
              <a:gd name="connsiteX442" fmla="*/ 2383911 w 3634697"/>
              <a:gd name="connsiteY442" fmla="*/ 1818409 h 2535382"/>
              <a:gd name="connsiteX443" fmla="*/ 2664465 w 3634697"/>
              <a:gd name="connsiteY443" fmla="*/ 1797628 h 2535382"/>
              <a:gd name="connsiteX444" fmla="*/ 2716420 w 3634697"/>
              <a:gd name="connsiteY444" fmla="*/ 1787237 h 2535382"/>
              <a:gd name="connsiteX445" fmla="*/ 2820329 w 3634697"/>
              <a:gd name="connsiteY445" fmla="*/ 1745673 h 2535382"/>
              <a:gd name="connsiteX446" fmla="*/ 2872284 w 3634697"/>
              <a:gd name="connsiteY446" fmla="*/ 1714500 h 2535382"/>
              <a:gd name="connsiteX447" fmla="*/ 2955411 w 3634697"/>
              <a:gd name="connsiteY447" fmla="*/ 1641764 h 2535382"/>
              <a:gd name="connsiteX448" fmla="*/ 3007365 w 3634697"/>
              <a:gd name="connsiteY448" fmla="*/ 1579419 h 2535382"/>
              <a:gd name="connsiteX449" fmla="*/ 3069711 w 3634697"/>
              <a:gd name="connsiteY449" fmla="*/ 1413164 h 2535382"/>
              <a:gd name="connsiteX450" fmla="*/ 3048929 w 3634697"/>
              <a:gd name="connsiteY450" fmla="*/ 1236519 h 2535382"/>
              <a:gd name="connsiteX451" fmla="*/ 2976193 w 3634697"/>
              <a:gd name="connsiteY451" fmla="*/ 1153391 h 2535382"/>
              <a:gd name="connsiteX452" fmla="*/ 2945020 w 3634697"/>
              <a:gd name="connsiteY452" fmla="*/ 1132609 h 2535382"/>
              <a:gd name="connsiteX453" fmla="*/ 2913847 w 3634697"/>
              <a:gd name="connsiteY453" fmla="*/ 1122219 h 2535382"/>
              <a:gd name="connsiteX454" fmla="*/ 2882675 w 3634697"/>
              <a:gd name="connsiteY454" fmla="*/ 1018309 h 2535382"/>
              <a:gd name="connsiteX455" fmla="*/ 2893065 w 3634697"/>
              <a:gd name="connsiteY455" fmla="*/ 935182 h 2535382"/>
              <a:gd name="connsiteX456" fmla="*/ 2945020 w 3634697"/>
              <a:gd name="connsiteY456" fmla="*/ 841664 h 2535382"/>
              <a:gd name="connsiteX457" fmla="*/ 2976193 w 3634697"/>
              <a:gd name="connsiteY457" fmla="*/ 831273 h 2535382"/>
              <a:gd name="connsiteX458" fmla="*/ 3017756 w 3634697"/>
              <a:gd name="connsiteY458" fmla="*/ 810491 h 2535382"/>
              <a:gd name="connsiteX459" fmla="*/ 3163229 w 3634697"/>
              <a:gd name="connsiteY459" fmla="*/ 789709 h 2535382"/>
              <a:gd name="connsiteX460" fmla="*/ 3215184 w 3634697"/>
              <a:gd name="connsiteY460" fmla="*/ 820882 h 2535382"/>
              <a:gd name="connsiteX461" fmla="*/ 3589256 w 3634697"/>
              <a:gd name="connsiteY461" fmla="*/ 1236519 h 2535382"/>
              <a:gd name="connsiteX462" fmla="*/ 3630820 w 3634697"/>
              <a:gd name="connsiteY462" fmla="*/ 1361209 h 2535382"/>
              <a:gd name="connsiteX463" fmla="*/ 3610038 w 3634697"/>
              <a:gd name="connsiteY463" fmla="*/ 1662546 h 2535382"/>
              <a:gd name="connsiteX464" fmla="*/ 3599647 w 3634697"/>
              <a:gd name="connsiteY464" fmla="*/ 1704109 h 2535382"/>
              <a:gd name="connsiteX465" fmla="*/ 3568475 w 3634697"/>
              <a:gd name="connsiteY465" fmla="*/ 1932709 h 2535382"/>
              <a:gd name="connsiteX466" fmla="*/ 3526911 w 3634697"/>
              <a:gd name="connsiteY466" fmla="*/ 1911928 h 2535382"/>
              <a:gd name="connsiteX467" fmla="*/ 3474956 w 3634697"/>
              <a:gd name="connsiteY467" fmla="*/ 1901537 h 2535382"/>
              <a:gd name="connsiteX468" fmla="*/ 3402220 w 3634697"/>
              <a:gd name="connsiteY468" fmla="*/ 1839191 h 2535382"/>
              <a:gd name="connsiteX469" fmla="*/ 3225575 w 3634697"/>
              <a:gd name="connsiteY469" fmla="*/ 1714500 h 2535382"/>
              <a:gd name="connsiteX470" fmla="*/ 3090493 w 3634697"/>
              <a:gd name="connsiteY470" fmla="*/ 1465119 h 2535382"/>
              <a:gd name="connsiteX471" fmla="*/ 3059320 w 3634697"/>
              <a:gd name="connsiteY471" fmla="*/ 1246909 h 2535382"/>
              <a:gd name="connsiteX472" fmla="*/ 3090493 w 3634697"/>
              <a:gd name="connsiteY472" fmla="*/ 1111828 h 2535382"/>
              <a:gd name="connsiteX473" fmla="*/ 3246356 w 3634697"/>
              <a:gd name="connsiteY473" fmla="*/ 955964 h 2535382"/>
              <a:gd name="connsiteX474" fmla="*/ 3308702 w 3634697"/>
              <a:gd name="connsiteY474" fmla="*/ 883228 h 2535382"/>
              <a:gd name="connsiteX475" fmla="*/ 3412611 w 3634697"/>
              <a:gd name="connsiteY475" fmla="*/ 810491 h 2535382"/>
              <a:gd name="connsiteX476" fmla="*/ 3516520 w 3634697"/>
              <a:gd name="connsiteY476" fmla="*/ 665019 h 2535382"/>
              <a:gd name="connsiteX477" fmla="*/ 3526911 w 3634697"/>
              <a:gd name="connsiteY477" fmla="*/ 633846 h 2535382"/>
              <a:gd name="connsiteX478" fmla="*/ 3568475 w 3634697"/>
              <a:gd name="connsiteY478" fmla="*/ 571500 h 2535382"/>
              <a:gd name="connsiteX479" fmla="*/ 3558084 w 3634697"/>
              <a:gd name="connsiteY479" fmla="*/ 509155 h 2535382"/>
              <a:gd name="connsiteX480" fmla="*/ 3547693 w 3634697"/>
              <a:gd name="connsiteY480" fmla="*/ 477982 h 2535382"/>
              <a:gd name="connsiteX481" fmla="*/ 3506129 w 3634697"/>
              <a:gd name="connsiteY481" fmla="*/ 467591 h 2535382"/>
              <a:gd name="connsiteX482" fmla="*/ 3464565 w 3634697"/>
              <a:gd name="connsiteY482" fmla="*/ 446809 h 2535382"/>
              <a:gd name="connsiteX483" fmla="*/ 3412611 w 3634697"/>
              <a:gd name="connsiteY483" fmla="*/ 436419 h 2535382"/>
              <a:gd name="connsiteX484" fmla="*/ 3371047 w 3634697"/>
              <a:gd name="connsiteY484" fmla="*/ 426028 h 2535382"/>
              <a:gd name="connsiteX485" fmla="*/ 3277529 w 3634697"/>
              <a:gd name="connsiteY485" fmla="*/ 405246 h 2535382"/>
              <a:gd name="connsiteX486" fmla="*/ 2976193 w 3634697"/>
              <a:gd name="connsiteY486" fmla="*/ 301337 h 2535382"/>
              <a:gd name="connsiteX487" fmla="*/ 2903456 w 3634697"/>
              <a:gd name="connsiteY487" fmla="*/ 290946 h 2535382"/>
              <a:gd name="connsiteX488" fmla="*/ 2654075 w 3634697"/>
              <a:gd name="connsiteY488" fmla="*/ 322119 h 2535382"/>
              <a:gd name="connsiteX489" fmla="*/ 2633293 w 3634697"/>
              <a:gd name="connsiteY489" fmla="*/ 353291 h 2535382"/>
              <a:gd name="connsiteX490" fmla="*/ 2622902 w 3634697"/>
              <a:gd name="connsiteY490" fmla="*/ 529937 h 2535382"/>
              <a:gd name="connsiteX491" fmla="*/ 2550165 w 3634697"/>
              <a:gd name="connsiteY491" fmla="*/ 654628 h 2535382"/>
              <a:gd name="connsiteX492" fmla="*/ 2508602 w 3634697"/>
              <a:gd name="connsiteY492" fmla="*/ 675409 h 2535382"/>
              <a:gd name="connsiteX493" fmla="*/ 2446256 w 3634697"/>
              <a:gd name="connsiteY493" fmla="*/ 696191 h 2535382"/>
              <a:gd name="connsiteX494" fmla="*/ 2352738 w 3634697"/>
              <a:gd name="connsiteY494" fmla="*/ 727364 h 2535382"/>
              <a:gd name="connsiteX495" fmla="*/ 1885147 w 3634697"/>
              <a:gd name="connsiteY495" fmla="*/ 748146 h 2535382"/>
              <a:gd name="connsiteX496" fmla="*/ 1583811 w 3634697"/>
              <a:gd name="connsiteY496" fmla="*/ 685800 h 2535382"/>
              <a:gd name="connsiteX497" fmla="*/ 1375993 w 3634697"/>
              <a:gd name="connsiteY497" fmla="*/ 561109 h 2535382"/>
              <a:gd name="connsiteX498" fmla="*/ 1095438 w 3634697"/>
              <a:gd name="connsiteY498" fmla="*/ 374073 h 2535382"/>
              <a:gd name="connsiteX499" fmla="*/ 1033093 w 3634697"/>
              <a:gd name="connsiteY499" fmla="*/ 363682 h 2535382"/>
              <a:gd name="connsiteX500" fmla="*/ 981138 w 3634697"/>
              <a:gd name="connsiteY500" fmla="*/ 374073 h 2535382"/>
              <a:gd name="connsiteX501" fmla="*/ 648629 w 3634697"/>
              <a:gd name="connsiteY501" fmla="*/ 581891 h 2535382"/>
              <a:gd name="connsiteX502" fmla="*/ 451202 w 3634697"/>
              <a:gd name="connsiteY502" fmla="*/ 727364 h 2535382"/>
              <a:gd name="connsiteX503" fmla="*/ 388856 w 3634697"/>
              <a:gd name="connsiteY503" fmla="*/ 820882 h 2535382"/>
              <a:gd name="connsiteX504" fmla="*/ 378465 w 3634697"/>
              <a:gd name="connsiteY504" fmla="*/ 852055 h 2535382"/>
              <a:gd name="connsiteX505" fmla="*/ 409638 w 3634697"/>
              <a:gd name="connsiteY505" fmla="*/ 831273 h 2535382"/>
              <a:gd name="connsiteX506" fmla="*/ 295338 w 3634697"/>
              <a:gd name="connsiteY506" fmla="*/ 529937 h 2535382"/>
              <a:gd name="connsiteX507" fmla="*/ 274556 w 3634697"/>
              <a:gd name="connsiteY507" fmla="*/ 457200 h 2535382"/>
              <a:gd name="connsiteX508" fmla="*/ 253775 w 3634697"/>
              <a:gd name="connsiteY508" fmla="*/ 405246 h 2535382"/>
              <a:gd name="connsiteX509" fmla="*/ 243384 w 3634697"/>
              <a:gd name="connsiteY509" fmla="*/ 342900 h 2535382"/>
              <a:gd name="connsiteX510" fmla="*/ 181038 w 3634697"/>
              <a:gd name="connsiteY510" fmla="*/ 363682 h 2535382"/>
              <a:gd name="connsiteX511" fmla="*/ 97911 w 3634697"/>
              <a:gd name="connsiteY511" fmla="*/ 477982 h 2535382"/>
              <a:gd name="connsiteX512" fmla="*/ 66738 w 3634697"/>
              <a:gd name="connsiteY512" fmla="*/ 561109 h 2535382"/>
              <a:gd name="connsiteX513" fmla="*/ 14784 w 3634697"/>
              <a:gd name="connsiteY513" fmla="*/ 665019 h 2535382"/>
              <a:gd name="connsiteX514" fmla="*/ 14784 w 3634697"/>
              <a:gd name="connsiteY514" fmla="*/ 893619 h 2535382"/>
              <a:gd name="connsiteX515" fmla="*/ 191429 w 3634697"/>
              <a:gd name="connsiteY515" fmla="*/ 1163782 h 2535382"/>
              <a:gd name="connsiteX516" fmla="*/ 264165 w 3634697"/>
              <a:gd name="connsiteY516" fmla="*/ 1236519 h 2535382"/>
              <a:gd name="connsiteX517" fmla="*/ 430420 w 3634697"/>
              <a:gd name="connsiteY517" fmla="*/ 1444337 h 2535382"/>
              <a:gd name="connsiteX518" fmla="*/ 710975 w 3634697"/>
              <a:gd name="connsiteY518" fmla="*/ 1631373 h 2535382"/>
              <a:gd name="connsiteX519" fmla="*/ 1085047 w 3634697"/>
              <a:gd name="connsiteY519" fmla="*/ 1797628 h 2535382"/>
              <a:gd name="connsiteX520" fmla="*/ 1407165 w 3634697"/>
              <a:gd name="connsiteY520" fmla="*/ 1787237 h 2535382"/>
              <a:gd name="connsiteX521" fmla="*/ 1511075 w 3634697"/>
              <a:gd name="connsiteY521" fmla="*/ 1766455 h 2535382"/>
              <a:gd name="connsiteX522" fmla="*/ 2176093 w 3634697"/>
              <a:gd name="connsiteY522" fmla="*/ 1797628 h 2535382"/>
              <a:gd name="connsiteX523" fmla="*/ 2228047 w 3634697"/>
              <a:gd name="connsiteY523" fmla="*/ 1808019 h 2535382"/>
              <a:gd name="connsiteX524" fmla="*/ 2300784 w 3634697"/>
              <a:gd name="connsiteY524" fmla="*/ 1818409 h 2535382"/>
              <a:gd name="connsiteX525" fmla="*/ 2342347 w 3634697"/>
              <a:gd name="connsiteY525" fmla="*/ 1828800 h 2535382"/>
              <a:gd name="connsiteX526" fmla="*/ 2477429 w 3634697"/>
              <a:gd name="connsiteY526" fmla="*/ 1849582 h 2535382"/>
              <a:gd name="connsiteX527" fmla="*/ 2529384 w 3634697"/>
              <a:gd name="connsiteY527" fmla="*/ 1963882 h 2535382"/>
              <a:gd name="connsiteX528" fmla="*/ 2560556 w 3634697"/>
              <a:gd name="connsiteY528" fmla="*/ 2026228 h 2535382"/>
              <a:gd name="connsiteX529" fmla="*/ 2591729 w 3634697"/>
              <a:gd name="connsiteY529" fmla="*/ 2150919 h 2535382"/>
              <a:gd name="connsiteX530" fmla="*/ 2643684 w 3634697"/>
              <a:gd name="connsiteY530" fmla="*/ 2265219 h 2535382"/>
              <a:gd name="connsiteX531" fmla="*/ 2674856 w 3634697"/>
              <a:gd name="connsiteY531" fmla="*/ 2348346 h 2535382"/>
              <a:gd name="connsiteX532" fmla="*/ 2716420 w 3634697"/>
              <a:gd name="connsiteY532" fmla="*/ 2483428 h 2535382"/>
              <a:gd name="connsiteX533" fmla="*/ 2685247 w 3634697"/>
              <a:gd name="connsiteY533" fmla="*/ 2493819 h 2535382"/>
              <a:gd name="connsiteX534" fmla="*/ 2612511 w 3634697"/>
              <a:gd name="connsiteY534" fmla="*/ 2535382 h 2535382"/>
              <a:gd name="connsiteX535" fmla="*/ 2342347 w 3634697"/>
              <a:gd name="connsiteY535" fmla="*/ 2473037 h 2535382"/>
              <a:gd name="connsiteX536" fmla="*/ 2061793 w 3634697"/>
              <a:gd name="connsiteY536" fmla="*/ 2306782 h 2535382"/>
              <a:gd name="connsiteX537" fmla="*/ 1718893 w 3634697"/>
              <a:gd name="connsiteY537" fmla="*/ 2036619 h 2535382"/>
              <a:gd name="connsiteX538" fmla="*/ 1604593 w 3634697"/>
              <a:gd name="connsiteY538" fmla="*/ 1901537 h 2535382"/>
              <a:gd name="connsiteX539" fmla="*/ 1469511 w 3634697"/>
              <a:gd name="connsiteY539" fmla="*/ 1620982 h 2535382"/>
              <a:gd name="connsiteX540" fmla="*/ 1375993 w 3634697"/>
              <a:gd name="connsiteY540" fmla="*/ 1433946 h 2535382"/>
              <a:gd name="connsiteX541" fmla="*/ 1251302 w 3634697"/>
              <a:gd name="connsiteY541" fmla="*/ 1080655 h 2535382"/>
              <a:gd name="connsiteX542" fmla="*/ 1240911 w 3634697"/>
              <a:gd name="connsiteY542" fmla="*/ 997528 h 2535382"/>
              <a:gd name="connsiteX543" fmla="*/ 1220129 w 3634697"/>
              <a:gd name="connsiteY543" fmla="*/ 893619 h 2535382"/>
              <a:gd name="connsiteX544" fmla="*/ 1209738 w 3634697"/>
              <a:gd name="connsiteY544" fmla="*/ 841664 h 2535382"/>
              <a:gd name="connsiteX545" fmla="*/ 1199347 w 3634697"/>
              <a:gd name="connsiteY545" fmla="*/ 737755 h 2535382"/>
              <a:gd name="connsiteX546" fmla="*/ 1188956 w 3634697"/>
              <a:gd name="connsiteY546" fmla="*/ 706582 h 2535382"/>
              <a:gd name="connsiteX547" fmla="*/ 1157784 w 3634697"/>
              <a:gd name="connsiteY547" fmla="*/ 675409 h 2535382"/>
              <a:gd name="connsiteX548" fmla="*/ 1105829 w 3634697"/>
              <a:gd name="connsiteY548" fmla="*/ 613064 h 2535382"/>
              <a:gd name="connsiteX549" fmla="*/ 949965 w 3634697"/>
              <a:gd name="connsiteY549" fmla="*/ 550719 h 2535382"/>
              <a:gd name="connsiteX550" fmla="*/ 742147 w 3634697"/>
              <a:gd name="connsiteY550" fmla="*/ 519546 h 2535382"/>
              <a:gd name="connsiteX551" fmla="*/ 555111 w 3634697"/>
              <a:gd name="connsiteY551" fmla="*/ 561109 h 2535382"/>
              <a:gd name="connsiteX552" fmla="*/ 544720 w 3634697"/>
              <a:gd name="connsiteY552" fmla="*/ 623455 h 2535382"/>
              <a:gd name="connsiteX553" fmla="*/ 659020 w 3634697"/>
              <a:gd name="connsiteY553" fmla="*/ 852055 h 2535382"/>
              <a:gd name="connsiteX554" fmla="*/ 762929 w 3634697"/>
              <a:gd name="connsiteY554" fmla="*/ 914400 h 2535382"/>
              <a:gd name="connsiteX555" fmla="*/ 1012311 w 3634697"/>
              <a:gd name="connsiteY555" fmla="*/ 987137 h 2535382"/>
              <a:gd name="connsiteX556" fmla="*/ 1292865 w 3634697"/>
              <a:gd name="connsiteY556" fmla="*/ 976746 h 2535382"/>
              <a:gd name="connsiteX557" fmla="*/ 1427947 w 3634697"/>
              <a:gd name="connsiteY557" fmla="*/ 955964 h 2535382"/>
              <a:gd name="connsiteX558" fmla="*/ 1770847 w 3634697"/>
              <a:gd name="connsiteY558" fmla="*/ 945573 h 2535382"/>
              <a:gd name="connsiteX559" fmla="*/ 2030620 w 3634697"/>
              <a:gd name="connsiteY559" fmla="*/ 924791 h 2535382"/>
              <a:gd name="connsiteX560" fmla="*/ 2487820 w 3634697"/>
              <a:gd name="connsiteY560" fmla="*/ 872837 h 2535382"/>
              <a:gd name="connsiteX561" fmla="*/ 2789156 w 3634697"/>
              <a:gd name="connsiteY561" fmla="*/ 914400 h 2535382"/>
              <a:gd name="connsiteX562" fmla="*/ 2965802 w 3634697"/>
              <a:gd name="connsiteY562" fmla="*/ 1028700 h 2535382"/>
              <a:gd name="connsiteX563" fmla="*/ 3017756 w 3634697"/>
              <a:gd name="connsiteY563" fmla="*/ 1132609 h 2535382"/>
              <a:gd name="connsiteX564" fmla="*/ 3028147 w 3634697"/>
              <a:gd name="connsiteY564" fmla="*/ 1215737 h 2535382"/>
              <a:gd name="connsiteX565" fmla="*/ 3017756 w 3634697"/>
              <a:gd name="connsiteY565" fmla="*/ 1402773 h 2535382"/>
              <a:gd name="connsiteX566" fmla="*/ 2976193 w 3634697"/>
              <a:gd name="connsiteY566" fmla="*/ 1465119 h 2535382"/>
              <a:gd name="connsiteX567" fmla="*/ 2861893 w 3634697"/>
              <a:gd name="connsiteY567" fmla="*/ 1548246 h 2535382"/>
              <a:gd name="connsiteX568" fmla="*/ 2612511 w 3634697"/>
              <a:gd name="connsiteY568" fmla="*/ 1579419 h 2535382"/>
              <a:gd name="connsiteX569" fmla="*/ 2280002 w 3634697"/>
              <a:gd name="connsiteY569" fmla="*/ 1537855 h 2535382"/>
              <a:gd name="connsiteX570" fmla="*/ 2155311 w 3634697"/>
              <a:gd name="connsiteY570" fmla="*/ 1496291 h 2535382"/>
              <a:gd name="connsiteX571" fmla="*/ 1885147 w 3634697"/>
              <a:gd name="connsiteY571" fmla="*/ 1517073 h 2535382"/>
              <a:gd name="connsiteX572" fmla="*/ 1822802 w 3634697"/>
              <a:gd name="connsiteY572" fmla="*/ 1527464 h 2535382"/>
              <a:gd name="connsiteX573" fmla="*/ 1781238 w 3634697"/>
              <a:gd name="connsiteY573" fmla="*/ 1600200 h 2535382"/>
              <a:gd name="connsiteX574" fmla="*/ 1812411 w 3634697"/>
              <a:gd name="connsiteY574" fmla="*/ 1756064 h 2535382"/>
              <a:gd name="connsiteX575" fmla="*/ 1905929 w 3634697"/>
              <a:gd name="connsiteY575" fmla="*/ 1880755 h 2535382"/>
              <a:gd name="connsiteX576" fmla="*/ 1957884 w 3634697"/>
              <a:gd name="connsiteY576" fmla="*/ 1943100 h 253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3634697" h="2535382">
                <a:moveTo>
                  <a:pt x="534329" y="0"/>
                </a:moveTo>
                <a:cubicBezTo>
                  <a:pt x="430512" y="166110"/>
                  <a:pt x="530352" y="20228"/>
                  <a:pt x="440811" y="124691"/>
                </a:cubicBezTo>
                <a:cubicBezTo>
                  <a:pt x="432684" y="134173"/>
                  <a:pt x="429623" y="147869"/>
                  <a:pt x="420029" y="155864"/>
                </a:cubicBezTo>
                <a:cubicBezTo>
                  <a:pt x="408129" y="165780"/>
                  <a:pt x="390857" y="167352"/>
                  <a:pt x="378465" y="176646"/>
                </a:cubicBezTo>
                <a:cubicBezTo>
                  <a:pt x="362791" y="188402"/>
                  <a:pt x="351647" y="205307"/>
                  <a:pt x="336902" y="218209"/>
                </a:cubicBezTo>
                <a:cubicBezTo>
                  <a:pt x="323869" y="229613"/>
                  <a:pt x="308371" y="237978"/>
                  <a:pt x="295338" y="249382"/>
                </a:cubicBezTo>
                <a:cubicBezTo>
                  <a:pt x="280593" y="262284"/>
                  <a:pt x="268419" y="277929"/>
                  <a:pt x="253775" y="290946"/>
                </a:cubicBezTo>
                <a:cubicBezTo>
                  <a:pt x="237199" y="305680"/>
                  <a:pt x="218511" y="317905"/>
                  <a:pt x="201820" y="332509"/>
                </a:cubicBezTo>
                <a:cubicBezTo>
                  <a:pt x="190761" y="342186"/>
                  <a:pt x="181804" y="354118"/>
                  <a:pt x="170647" y="363682"/>
                </a:cubicBezTo>
                <a:cubicBezTo>
                  <a:pt x="141150" y="388966"/>
                  <a:pt x="121116" y="395088"/>
                  <a:pt x="97911" y="426028"/>
                </a:cubicBezTo>
                <a:cubicBezTo>
                  <a:pt x="87989" y="439257"/>
                  <a:pt x="53358" y="499806"/>
                  <a:pt x="45956" y="519546"/>
                </a:cubicBezTo>
                <a:cubicBezTo>
                  <a:pt x="40942" y="532917"/>
                  <a:pt x="39488" y="547378"/>
                  <a:pt x="35565" y="561109"/>
                </a:cubicBezTo>
                <a:cubicBezTo>
                  <a:pt x="32556" y="571641"/>
                  <a:pt x="28638" y="581891"/>
                  <a:pt x="25175" y="592282"/>
                </a:cubicBezTo>
                <a:cubicBezTo>
                  <a:pt x="28638" y="626918"/>
                  <a:pt x="27738" y="662273"/>
                  <a:pt x="35565" y="696191"/>
                </a:cubicBezTo>
                <a:cubicBezTo>
                  <a:pt x="38373" y="708360"/>
                  <a:pt x="43893" y="726441"/>
                  <a:pt x="56347" y="727364"/>
                </a:cubicBezTo>
                <a:cubicBezTo>
                  <a:pt x="142770" y="733766"/>
                  <a:pt x="229529" y="720437"/>
                  <a:pt x="316120" y="716973"/>
                </a:cubicBezTo>
                <a:cubicBezTo>
                  <a:pt x="326511" y="713509"/>
                  <a:pt x="336667" y="709239"/>
                  <a:pt x="347293" y="706582"/>
                </a:cubicBezTo>
                <a:cubicBezTo>
                  <a:pt x="364427" y="702299"/>
                  <a:pt x="382007" y="700022"/>
                  <a:pt x="399247" y="696191"/>
                </a:cubicBezTo>
                <a:cubicBezTo>
                  <a:pt x="413188" y="693093"/>
                  <a:pt x="426956" y="689264"/>
                  <a:pt x="440811" y="685800"/>
                </a:cubicBezTo>
                <a:cubicBezTo>
                  <a:pt x="465056" y="689264"/>
                  <a:pt x="491641" y="685238"/>
                  <a:pt x="513547" y="696191"/>
                </a:cubicBezTo>
                <a:cubicBezTo>
                  <a:pt x="523344" y="701089"/>
                  <a:pt x="524414" y="716421"/>
                  <a:pt x="523938" y="727364"/>
                </a:cubicBezTo>
                <a:cubicBezTo>
                  <a:pt x="520914" y="796916"/>
                  <a:pt x="511791" y="866101"/>
                  <a:pt x="503156" y="935182"/>
                </a:cubicBezTo>
                <a:cubicBezTo>
                  <a:pt x="495906" y="993179"/>
                  <a:pt x="488743" y="968969"/>
                  <a:pt x="461593" y="1028700"/>
                </a:cubicBezTo>
                <a:cubicBezTo>
                  <a:pt x="452528" y="1048643"/>
                  <a:pt x="453955" y="1073521"/>
                  <a:pt x="440811" y="1091046"/>
                </a:cubicBezTo>
                <a:cubicBezTo>
                  <a:pt x="304700" y="1272523"/>
                  <a:pt x="502931" y="1003058"/>
                  <a:pt x="388856" y="1174173"/>
                </a:cubicBezTo>
                <a:cubicBezTo>
                  <a:pt x="356591" y="1222571"/>
                  <a:pt x="349327" y="1226159"/>
                  <a:pt x="305729" y="1257300"/>
                </a:cubicBezTo>
                <a:cubicBezTo>
                  <a:pt x="295567" y="1264559"/>
                  <a:pt x="285726" y="1272497"/>
                  <a:pt x="274556" y="1278082"/>
                </a:cubicBezTo>
                <a:cubicBezTo>
                  <a:pt x="264760" y="1282980"/>
                  <a:pt x="253775" y="1285009"/>
                  <a:pt x="243384" y="1288473"/>
                </a:cubicBezTo>
                <a:cubicBezTo>
                  <a:pt x="191609" y="1275529"/>
                  <a:pt x="176563" y="1258135"/>
                  <a:pt x="212211" y="1350819"/>
                </a:cubicBezTo>
                <a:cubicBezTo>
                  <a:pt x="224842" y="1383660"/>
                  <a:pt x="265511" y="1423631"/>
                  <a:pt x="284947" y="1454728"/>
                </a:cubicBezTo>
                <a:cubicBezTo>
                  <a:pt x="314073" y="1501330"/>
                  <a:pt x="298307" y="1505383"/>
                  <a:pt x="347293" y="1548246"/>
                </a:cubicBezTo>
                <a:cubicBezTo>
                  <a:pt x="358950" y="1558446"/>
                  <a:pt x="375002" y="1562101"/>
                  <a:pt x="388856" y="1569028"/>
                </a:cubicBezTo>
                <a:cubicBezTo>
                  <a:pt x="395783" y="1579419"/>
                  <a:pt x="400807" y="1591370"/>
                  <a:pt x="409638" y="1600200"/>
                </a:cubicBezTo>
                <a:cubicBezTo>
                  <a:pt x="451552" y="1642113"/>
                  <a:pt x="479176" y="1617146"/>
                  <a:pt x="544720" y="1610591"/>
                </a:cubicBezTo>
                <a:cubicBezTo>
                  <a:pt x="558575" y="1607127"/>
                  <a:pt x="572552" y="1604123"/>
                  <a:pt x="586284" y="1600200"/>
                </a:cubicBezTo>
                <a:cubicBezTo>
                  <a:pt x="596815" y="1597191"/>
                  <a:pt x="607287" y="1585741"/>
                  <a:pt x="617456" y="1589809"/>
                </a:cubicBezTo>
                <a:cubicBezTo>
                  <a:pt x="629051" y="1594447"/>
                  <a:pt x="631311" y="1610591"/>
                  <a:pt x="638238" y="1620982"/>
                </a:cubicBezTo>
                <a:cubicBezTo>
                  <a:pt x="641702" y="1641764"/>
                  <a:pt x="644059" y="1662761"/>
                  <a:pt x="648629" y="1683328"/>
                </a:cubicBezTo>
                <a:cubicBezTo>
                  <a:pt x="652701" y="1701650"/>
                  <a:pt x="675759" y="1756348"/>
                  <a:pt x="679802" y="1766455"/>
                </a:cubicBezTo>
                <a:cubicBezTo>
                  <a:pt x="683266" y="1787237"/>
                  <a:pt x="690193" y="1807732"/>
                  <a:pt x="690193" y="1828800"/>
                </a:cubicBezTo>
                <a:cubicBezTo>
                  <a:pt x="690193" y="2024045"/>
                  <a:pt x="698108" y="1981700"/>
                  <a:pt x="659020" y="2098964"/>
                </a:cubicBezTo>
                <a:cubicBezTo>
                  <a:pt x="650568" y="2124319"/>
                  <a:pt x="647991" y="2141165"/>
                  <a:pt x="627847" y="2161309"/>
                </a:cubicBezTo>
                <a:cubicBezTo>
                  <a:pt x="619017" y="2170139"/>
                  <a:pt x="607066" y="2175164"/>
                  <a:pt x="596675" y="2182091"/>
                </a:cubicBezTo>
                <a:cubicBezTo>
                  <a:pt x="565502" y="2175164"/>
                  <a:pt x="530988" y="2176965"/>
                  <a:pt x="503156" y="2161309"/>
                </a:cubicBezTo>
                <a:cubicBezTo>
                  <a:pt x="473271" y="2144499"/>
                  <a:pt x="458949" y="2107593"/>
                  <a:pt x="430420" y="2088573"/>
                </a:cubicBezTo>
                <a:lnTo>
                  <a:pt x="368075" y="2047009"/>
                </a:lnTo>
                <a:cubicBezTo>
                  <a:pt x="333680" y="1995417"/>
                  <a:pt x="313326" y="1973085"/>
                  <a:pt x="295338" y="1911928"/>
                </a:cubicBezTo>
                <a:cubicBezTo>
                  <a:pt x="285371" y="1878041"/>
                  <a:pt x="281483" y="1842655"/>
                  <a:pt x="274556" y="1808019"/>
                </a:cubicBezTo>
                <a:cubicBezTo>
                  <a:pt x="281483" y="1759528"/>
                  <a:pt x="284482" y="1710311"/>
                  <a:pt x="295338" y="1662546"/>
                </a:cubicBezTo>
                <a:cubicBezTo>
                  <a:pt x="312061" y="1588965"/>
                  <a:pt x="344640" y="1553550"/>
                  <a:pt x="378465" y="1485900"/>
                </a:cubicBezTo>
                <a:cubicBezTo>
                  <a:pt x="390262" y="1462307"/>
                  <a:pt x="397007" y="1436321"/>
                  <a:pt x="409638" y="1413164"/>
                </a:cubicBezTo>
                <a:cubicBezTo>
                  <a:pt x="491482" y="1263118"/>
                  <a:pt x="383788" y="1507694"/>
                  <a:pt x="471984" y="1309255"/>
                </a:cubicBezTo>
                <a:cubicBezTo>
                  <a:pt x="476433" y="1299246"/>
                  <a:pt x="478529" y="1288338"/>
                  <a:pt x="482375" y="1278082"/>
                </a:cubicBezTo>
                <a:cubicBezTo>
                  <a:pt x="488924" y="1260618"/>
                  <a:pt x="496607" y="1243592"/>
                  <a:pt x="503156" y="1226128"/>
                </a:cubicBezTo>
                <a:cubicBezTo>
                  <a:pt x="507002" y="1215872"/>
                  <a:pt x="508113" y="1204465"/>
                  <a:pt x="513547" y="1194955"/>
                </a:cubicBezTo>
                <a:cubicBezTo>
                  <a:pt x="522139" y="1179918"/>
                  <a:pt x="534789" y="1167579"/>
                  <a:pt x="544720" y="1153391"/>
                </a:cubicBezTo>
                <a:cubicBezTo>
                  <a:pt x="559043" y="1132929"/>
                  <a:pt x="566303" y="1106032"/>
                  <a:pt x="586284" y="1091046"/>
                </a:cubicBezTo>
                <a:cubicBezTo>
                  <a:pt x="741965" y="974282"/>
                  <a:pt x="528743" y="1137264"/>
                  <a:pt x="659020" y="1028700"/>
                </a:cubicBezTo>
                <a:cubicBezTo>
                  <a:pt x="689358" y="1003418"/>
                  <a:pt x="724613" y="983889"/>
                  <a:pt x="752538" y="955964"/>
                </a:cubicBezTo>
                <a:cubicBezTo>
                  <a:pt x="766393" y="942109"/>
                  <a:pt x="778302" y="925987"/>
                  <a:pt x="794102" y="914400"/>
                </a:cubicBezTo>
                <a:cubicBezTo>
                  <a:pt x="937129" y="809514"/>
                  <a:pt x="864451" y="874428"/>
                  <a:pt x="960356" y="810491"/>
                </a:cubicBezTo>
                <a:cubicBezTo>
                  <a:pt x="970747" y="803564"/>
                  <a:pt x="980939" y="796328"/>
                  <a:pt x="991529" y="789709"/>
                </a:cubicBezTo>
                <a:cubicBezTo>
                  <a:pt x="1008656" y="779005"/>
                  <a:pt x="1027853" y="771326"/>
                  <a:pt x="1043484" y="758537"/>
                </a:cubicBezTo>
                <a:cubicBezTo>
                  <a:pt x="1066231" y="739926"/>
                  <a:pt x="1089526" y="720645"/>
                  <a:pt x="1105829" y="696191"/>
                </a:cubicBezTo>
                <a:cubicBezTo>
                  <a:pt x="1136218" y="650609"/>
                  <a:pt x="1119118" y="675010"/>
                  <a:pt x="1157784" y="623455"/>
                </a:cubicBezTo>
                <a:cubicBezTo>
                  <a:pt x="1161248" y="613064"/>
                  <a:pt x="1163277" y="602079"/>
                  <a:pt x="1168175" y="592282"/>
                </a:cubicBezTo>
                <a:cubicBezTo>
                  <a:pt x="1173760" y="581112"/>
                  <a:pt x="1184571" y="572802"/>
                  <a:pt x="1188956" y="561109"/>
                </a:cubicBezTo>
                <a:cubicBezTo>
                  <a:pt x="1195157" y="544572"/>
                  <a:pt x="1195064" y="526289"/>
                  <a:pt x="1199347" y="509155"/>
                </a:cubicBezTo>
                <a:cubicBezTo>
                  <a:pt x="1202004" y="498529"/>
                  <a:pt x="1206274" y="488373"/>
                  <a:pt x="1209738" y="477982"/>
                </a:cubicBezTo>
                <a:cubicBezTo>
                  <a:pt x="1206445" y="448349"/>
                  <a:pt x="1206364" y="388108"/>
                  <a:pt x="1188956" y="353291"/>
                </a:cubicBezTo>
                <a:cubicBezTo>
                  <a:pt x="1183371" y="342121"/>
                  <a:pt x="1177005" y="330949"/>
                  <a:pt x="1168175" y="322119"/>
                </a:cubicBezTo>
                <a:cubicBezTo>
                  <a:pt x="1155929" y="309873"/>
                  <a:pt x="1140466" y="301337"/>
                  <a:pt x="1126611" y="290946"/>
                </a:cubicBezTo>
                <a:cubicBezTo>
                  <a:pt x="1014865" y="309570"/>
                  <a:pt x="1106399" y="280056"/>
                  <a:pt x="1022702" y="353291"/>
                </a:cubicBezTo>
                <a:cubicBezTo>
                  <a:pt x="1011045" y="363491"/>
                  <a:pt x="993743" y="365070"/>
                  <a:pt x="981138" y="374073"/>
                </a:cubicBezTo>
                <a:cubicBezTo>
                  <a:pt x="969180" y="382614"/>
                  <a:pt x="959642" y="394187"/>
                  <a:pt x="949965" y="405246"/>
                </a:cubicBezTo>
                <a:cubicBezTo>
                  <a:pt x="945178" y="410716"/>
                  <a:pt x="895602" y="470413"/>
                  <a:pt x="887620" y="488373"/>
                </a:cubicBezTo>
                <a:cubicBezTo>
                  <a:pt x="868444" y="531518"/>
                  <a:pt x="865337" y="558226"/>
                  <a:pt x="856447" y="602673"/>
                </a:cubicBezTo>
                <a:cubicBezTo>
                  <a:pt x="859911" y="644237"/>
                  <a:pt x="861965" y="685942"/>
                  <a:pt x="866838" y="727364"/>
                </a:cubicBezTo>
                <a:cubicBezTo>
                  <a:pt x="868902" y="744904"/>
                  <a:pt x="870056" y="763180"/>
                  <a:pt x="877229" y="779319"/>
                </a:cubicBezTo>
                <a:cubicBezTo>
                  <a:pt x="893509" y="815949"/>
                  <a:pt x="910136" y="822038"/>
                  <a:pt x="939575" y="841664"/>
                </a:cubicBezTo>
                <a:cubicBezTo>
                  <a:pt x="946502" y="852055"/>
                  <a:pt x="951526" y="864006"/>
                  <a:pt x="960356" y="872837"/>
                </a:cubicBezTo>
                <a:cubicBezTo>
                  <a:pt x="969187" y="881668"/>
                  <a:pt x="980939" y="887000"/>
                  <a:pt x="991529" y="893619"/>
                </a:cubicBezTo>
                <a:cubicBezTo>
                  <a:pt x="1008656" y="904323"/>
                  <a:pt x="1024921" y="916835"/>
                  <a:pt x="1043484" y="924791"/>
                </a:cubicBezTo>
                <a:cubicBezTo>
                  <a:pt x="1073686" y="937735"/>
                  <a:pt x="1107612" y="941269"/>
                  <a:pt x="1137002" y="955964"/>
                </a:cubicBezTo>
                <a:cubicBezTo>
                  <a:pt x="1157784" y="966355"/>
                  <a:pt x="1177900" y="978201"/>
                  <a:pt x="1199347" y="987137"/>
                </a:cubicBezTo>
                <a:cubicBezTo>
                  <a:pt x="1219568" y="995563"/>
                  <a:pt x="1240756" y="1001477"/>
                  <a:pt x="1261693" y="1007919"/>
                </a:cubicBezTo>
                <a:cubicBezTo>
                  <a:pt x="1312945" y="1023689"/>
                  <a:pt x="1347471" y="1030308"/>
                  <a:pt x="1396775" y="1049482"/>
                </a:cubicBezTo>
                <a:cubicBezTo>
                  <a:pt x="1438740" y="1065802"/>
                  <a:pt x="1476890" y="1095069"/>
                  <a:pt x="1521465" y="1101437"/>
                </a:cubicBezTo>
                <a:cubicBezTo>
                  <a:pt x="1545711" y="1104901"/>
                  <a:pt x="1570376" y="1106155"/>
                  <a:pt x="1594202" y="1111828"/>
                </a:cubicBezTo>
                <a:cubicBezTo>
                  <a:pt x="1662571" y="1128106"/>
                  <a:pt x="1758709" y="1164016"/>
                  <a:pt x="1833193" y="1174173"/>
                </a:cubicBezTo>
                <a:cubicBezTo>
                  <a:pt x="1877939" y="1180275"/>
                  <a:pt x="1923248" y="1181100"/>
                  <a:pt x="1968275" y="1184564"/>
                </a:cubicBezTo>
                <a:cubicBezTo>
                  <a:pt x="1981401" y="1186951"/>
                  <a:pt x="2094504" y="1196494"/>
                  <a:pt x="2124138" y="1226128"/>
                </a:cubicBezTo>
                <a:cubicBezTo>
                  <a:pt x="2131883" y="1233873"/>
                  <a:pt x="2131065" y="1246909"/>
                  <a:pt x="2134529" y="1257300"/>
                </a:cubicBezTo>
                <a:cubicBezTo>
                  <a:pt x="2131065" y="1305791"/>
                  <a:pt x="2139511" y="1356653"/>
                  <a:pt x="2124138" y="1402773"/>
                </a:cubicBezTo>
                <a:cubicBezTo>
                  <a:pt x="2119622" y="1416321"/>
                  <a:pt x="2095348" y="1406777"/>
                  <a:pt x="2082575" y="1413164"/>
                </a:cubicBezTo>
                <a:cubicBezTo>
                  <a:pt x="2067085" y="1420909"/>
                  <a:pt x="2056150" y="1435926"/>
                  <a:pt x="2041011" y="1444337"/>
                </a:cubicBezTo>
                <a:cubicBezTo>
                  <a:pt x="2024706" y="1453395"/>
                  <a:pt x="2006374" y="1458192"/>
                  <a:pt x="1989056" y="1465119"/>
                </a:cubicBezTo>
                <a:cubicBezTo>
                  <a:pt x="1964811" y="1451264"/>
                  <a:pt x="1933346" y="1445689"/>
                  <a:pt x="1916320" y="1423555"/>
                </a:cubicBezTo>
                <a:cubicBezTo>
                  <a:pt x="1904019" y="1407564"/>
                  <a:pt x="1856102" y="1223535"/>
                  <a:pt x="1853975" y="1215737"/>
                </a:cubicBezTo>
                <a:cubicBezTo>
                  <a:pt x="1850511" y="1188028"/>
                  <a:pt x="1848175" y="1160154"/>
                  <a:pt x="1843584" y="1132609"/>
                </a:cubicBezTo>
                <a:cubicBezTo>
                  <a:pt x="1841236" y="1118523"/>
                  <a:pt x="1835748" y="1105096"/>
                  <a:pt x="1833193" y="1091046"/>
                </a:cubicBezTo>
                <a:cubicBezTo>
                  <a:pt x="1822984" y="1034897"/>
                  <a:pt x="1817984" y="970128"/>
                  <a:pt x="1812411" y="914400"/>
                </a:cubicBezTo>
                <a:cubicBezTo>
                  <a:pt x="1829729" y="845127"/>
                  <a:pt x="1840600" y="773916"/>
                  <a:pt x="1864365" y="706582"/>
                </a:cubicBezTo>
                <a:cubicBezTo>
                  <a:pt x="1904235" y="593617"/>
                  <a:pt x="1933565" y="578572"/>
                  <a:pt x="1978665" y="488373"/>
                </a:cubicBezTo>
                <a:cubicBezTo>
                  <a:pt x="1987006" y="471690"/>
                  <a:pt x="1992520" y="453737"/>
                  <a:pt x="1999447" y="436419"/>
                </a:cubicBezTo>
                <a:cubicBezTo>
                  <a:pt x="1996444" y="394379"/>
                  <a:pt x="2033335" y="280555"/>
                  <a:pt x="1957884" y="280555"/>
                </a:cubicBezTo>
                <a:cubicBezTo>
                  <a:pt x="1933392" y="280555"/>
                  <a:pt x="1909393" y="287482"/>
                  <a:pt x="1885147" y="290946"/>
                </a:cubicBezTo>
                <a:cubicBezTo>
                  <a:pt x="1850511" y="304800"/>
                  <a:pt x="1811081" y="310126"/>
                  <a:pt x="1781238" y="332509"/>
                </a:cubicBezTo>
                <a:cubicBezTo>
                  <a:pt x="1730913" y="370254"/>
                  <a:pt x="1756104" y="358206"/>
                  <a:pt x="1708502" y="374073"/>
                </a:cubicBezTo>
                <a:cubicBezTo>
                  <a:pt x="1677707" y="404868"/>
                  <a:pt x="1638204" y="441863"/>
                  <a:pt x="1614984" y="477982"/>
                </a:cubicBezTo>
                <a:cubicBezTo>
                  <a:pt x="1598231" y="504041"/>
                  <a:pt x="1573420" y="561109"/>
                  <a:pt x="1573420" y="561109"/>
                </a:cubicBezTo>
                <a:cubicBezTo>
                  <a:pt x="1576884" y="578427"/>
                  <a:pt x="1568667" y="603977"/>
                  <a:pt x="1583811" y="613064"/>
                </a:cubicBezTo>
                <a:cubicBezTo>
                  <a:pt x="1610706" y="629201"/>
                  <a:pt x="1645972" y="624137"/>
                  <a:pt x="1677329" y="623455"/>
                </a:cubicBezTo>
                <a:cubicBezTo>
                  <a:pt x="1805640" y="620666"/>
                  <a:pt x="1933638" y="609600"/>
                  <a:pt x="2061793" y="602673"/>
                </a:cubicBezTo>
                <a:cubicBezTo>
                  <a:pt x="2245366" y="574964"/>
                  <a:pt x="2427994" y="540048"/>
                  <a:pt x="2612511" y="519546"/>
                </a:cubicBezTo>
                <a:cubicBezTo>
                  <a:pt x="2848231" y="493355"/>
                  <a:pt x="2737448" y="507635"/>
                  <a:pt x="2945020" y="477982"/>
                </a:cubicBezTo>
                <a:cubicBezTo>
                  <a:pt x="3000438" y="457200"/>
                  <a:pt x="3056641" y="438401"/>
                  <a:pt x="3111275" y="415637"/>
                </a:cubicBezTo>
                <a:cubicBezTo>
                  <a:pt x="3139872" y="403722"/>
                  <a:pt x="3167643" y="389683"/>
                  <a:pt x="3194402" y="374073"/>
                </a:cubicBezTo>
                <a:cubicBezTo>
                  <a:pt x="3209361" y="365347"/>
                  <a:pt x="3220475" y="350645"/>
                  <a:pt x="3235965" y="342900"/>
                </a:cubicBezTo>
                <a:cubicBezTo>
                  <a:pt x="3248738" y="336513"/>
                  <a:pt x="3263674" y="335973"/>
                  <a:pt x="3277529" y="332509"/>
                </a:cubicBezTo>
                <a:cubicBezTo>
                  <a:pt x="3294847" y="322118"/>
                  <a:pt x="3309891" y="306235"/>
                  <a:pt x="3329484" y="301337"/>
                </a:cubicBezTo>
                <a:cubicBezTo>
                  <a:pt x="3340110" y="298681"/>
                  <a:pt x="3359208" y="300871"/>
                  <a:pt x="3360656" y="311728"/>
                </a:cubicBezTo>
                <a:cubicBezTo>
                  <a:pt x="3367081" y="359916"/>
                  <a:pt x="3356833" y="409032"/>
                  <a:pt x="3350265" y="457200"/>
                </a:cubicBezTo>
                <a:cubicBezTo>
                  <a:pt x="3338897" y="540570"/>
                  <a:pt x="3330017" y="532921"/>
                  <a:pt x="3298311" y="602673"/>
                </a:cubicBezTo>
                <a:cubicBezTo>
                  <a:pt x="3290593" y="619654"/>
                  <a:pt x="3289470" y="640299"/>
                  <a:pt x="3277529" y="654628"/>
                </a:cubicBezTo>
                <a:cubicBezTo>
                  <a:pt x="3270517" y="663042"/>
                  <a:pt x="3256747" y="661555"/>
                  <a:pt x="3246356" y="665019"/>
                </a:cubicBezTo>
                <a:cubicBezTo>
                  <a:pt x="3181338" y="654182"/>
                  <a:pt x="3177700" y="655988"/>
                  <a:pt x="3111275" y="633846"/>
                </a:cubicBezTo>
                <a:cubicBezTo>
                  <a:pt x="3093580" y="627948"/>
                  <a:pt x="3075515" y="622318"/>
                  <a:pt x="3059320" y="613064"/>
                </a:cubicBezTo>
                <a:cubicBezTo>
                  <a:pt x="2941928" y="545983"/>
                  <a:pt x="2851470" y="451328"/>
                  <a:pt x="2747593" y="363682"/>
                </a:cubicBezTo>
                <a:cubicBezTo>
                  <a:pt x="2560560" y="205873"/>
                  <a:pt x="2706529" y="325195"/>
                  <a:pt x="2550165" y="218209"/>
                </a:cubicBezTo>
                <a:cubicBezTo>
                  <a:pt x="2473110" y="165488"/>
                  <a:pt x="2461637" y="143158"/>
                  <a:pt x="2394302" y="114300"/>
                </a:cubicBezTo>
                <a:cubicBezTo>
                  <a:pt x="2384235" y="109985"/>
                  <a:pt x="2373520" y="107373"/>
                  <a:pt x="2363129" y="103909"/>
                </a:cubicBezTo>
                <a:cubicBezTo>
                  <a:pt x="2297320" y="114300"/>
                  <a:pt x="2230466" y="119449"/>
                  <a:pt x="2165702" y="135082"/>
                </a:cubicBezTo>
                <a:cubicBezTo>
                  <a:pt x="2129439" y="143835"/>
                  <a:pt x="2096174" y="162170"/>
                  <a:pt x="2061793" y="176646"/>
                </a:cubicBezTo>
                <a:cubicBezTo>
                  <a:pt x="2030354" y="189884"/>
                  <a:pt x="1999141" y="203684"/>
                  <a:pt x="1968275" y="218209"/>
                </a:cubicBezTo>
                <a:cubicBezTo>
                  <a:pt x="1859585" y="269357"/>
                  <a:pt x="1921097" y="250785"/>
                  <a:pt x="1843584" y="270164"/>
                </a:cubicBezTo>
                <a:cubicBezTo>
                  <a:pt x="1829729" y="280555"/>
                  <a:pt x="1815324" y="312424"/>
                  <a:pt x="1802020" y="301337"/>
                </a:cubicBezTo>
                <a:cubicBezTo>
                  <a:pt x="1780078" y="283052"/>
                  <a:pt x="1793465" y="244022"/>
                  <a:pt x="1781238" y="218209"/>
                </a:cubicBezTo>
                <a:cubicBezTo>
                  <a:pt x="1761906" y="177396"/>
                  <a:pt x="1735598" y="140037"/>
                  <a:pt x="1708502" y="103909"/>
                </a:cubicBezTo>
                <a:lnTo>
                  <a:pt x="1646156" y="20782"/>
                </a:lnTo>
                <a:cubicBezTo>
                  <a:pt x="1639229" y="31173"/>
                  <a:pt x="1625375" y="39467"/>
                  <a:pt x="1625375" y="51955"/>
                </a:cubicBezTo>
                <a:cubicBezTo>
                  <a:pt x="1625375" y="96469"/>
                  <a:pt x="1654041" y="148580"/>
                  <a:pt x="1687720" y="176646"/>
                </a:cubicBezTo>
                <a:cubicBezTo>
                  <a:pt x="1712822" y="197564"/>
                  <a:pt x="1742015" y="213223"/>
                  <a:pt x="1770847" y="228600"/>
                </a:cubicBezTo>
                <a:cubicBezTo>
                  <a:pt x="1794122" y="241013"/>
                  <a:pt x="1818168" y="252713"/>
                  <a:pt x="1843584" y="259773"/>
                </a:cubicBezTo>
                <a:cubicBezTo>
                  <a:pt x="1880896" y="270137"/>
                  <a:pt x="1919784" y="273628"/>
                  <a:pt x="1957884" y="280555"/>
                </a:cubicBezTo>
                <a:lnTo>
                  <a:pt x="2404693" y="270164"/>
                </a:lnTo>
                <a:cubicBezTo>
                  <a:pt x="2429165" y="269185"/>
                  <a:pt x="2453413" y="264576"/>
                  <a:pt x="2477429" y="259773"/>
                </a:cubicBezTo>
                <a:cubicBezTo>
                  <a:pt x="2505436" y="254172"/>
                  <a:pt x="2560556" y="238991"/>
                  <a:pt x="2560556" y="238991"/>
                </a:cubicBezTo>
                <a:cubicBezTo>
                  <a:pt x="2622902" y="242455"/>
                  <a:pt x="2685724" y="240945"/>
                  <a:pt x="2747593" y="249382"/>
                </a:cubicBezTo>
                <a:cubicBezTo>
                  <a:pt x="2762941" y="251475"/>
                  <a:pt x="2776929" y="260654"/>
                  <a:pt x="2789156" y="270164"/>
                </a:cubicBezTo>
                <a:cubicBezTo>
                  <a:pt x="2808489" y="285201"/>
                  <a:pt x="2826706" y="302312"/>
                  <a:pt x="2841111" y="322119"/>
                </a:cubicBezTo>
                <a:cubicBezTo>
                  <a:pt x="2871077" y="363322"/>
                  <a:pt x="2879449" y="409544"/>
                  <a:pt x="2893065" y="457200"/>
                </a:cubicBezTo>
                <a:cubicBezTo>
                  <a:pt x="2886138" y="640773"/>
                  <a:pt x="2898632" y="826115"/>
                  <a:pt x="2872284" y="1007919"/>
                </a:cubicBezTo>
                <a:cubicBezTo>
                  <a:pt x="2863397" y="1069238"/>
                  <a:pt x="2806177" y="1114597"/>
                  <a:pt x="2789156" y="1174173"/>
                </a:cubicBezTo>
                <a:cubicBezTo>
                  <a:pt x="2782229" y="1198418"/>
                  <a:pt x="2776767" y="1223131"/>
                  <a:pt x="2768375" y="1246909"/>
                </a:cubicBezTo>
                <a:cubicBezTo>
                  <a:pt x="2691977" y="1463373"/>
                  <a:pt x="2754275" y="1254695"/>
                  <a:pt x="2706029" y="1423555"/>
                </a:cubicBezTo>
                <a:cubicBezTo>
                  <a:pt x="2702565" y="1454728"/>
                  <a:pt x="2693796" y="1485763"/>
                  <a:pt x="2695638" y="1517073"/>
                </a:cubicBezTo>
                <a:cubicBezTo>
                  <a:pt x="2696425" y="1530457"/>
                  <a:pt x="2726798" y="1642895"/>
                  <a:pt x="2737202" y="1662546"/>
                </a:cubicBezTo>
                <a:cubicBezTo>
                  <a:pt x="2758332" y="1702458"/>
                  <a:pt x="2788006" y="1737369"/>
                  <a:pt x="2809938" y="1776846"/>
                </a:cubicBezTo>
                <a:cubicBezTo>
                  <a:pt x="2822748" y="1799905"/>
                  <a:pt x="2830720" y="1825337"/>
                  <a:pt x="2841111" y="1849582"/>
                </a:cubicBezTo>
                <a:cubicBezTo>
                  <a:pt x="2857160" y="1929826"/>
                  <a:pt x="2857098" y="1903932"/>
                  <a:pt x="2841111" y="2015837"/>
                </a:cubicBezTo>
                <a:cubicBezTo>
                  <a:pt x="2839562" y="2026680"/>
                  <a:pt x="2819767" y="2047009"/>
                  <a:pt x="2830720" y="2047009"/>
                </a:cubicBezTo>
                <a:cubicBezTo>
                  <a:pt x="2887104" y="2047009"/>
                  <a:pt x="2941469" y="2025749"/>
                  <a:pt x="2996975" y="2015837"/>
                </a:cubicBezTo>
                <a:cubicBezTo>
                  <a:pt x="3038456" y="2008430"/>
                  <a:pt x="3081691" y="2008380"/>
                  <a:pt x="3121665" y="1995055"/>
                </a:cubicBezTo>
                <a:cubicBezTo>
                  <a:pt x="3196407" y="1970141"/>
                  <a:pt x="3103069" y="2000368"/>
                  <a:pt x="3194402" y="1974273"/>
                </a:cubicBezTo>
                <a:cubicBezTo>
                  <a:pt x="3204934" y="1971264"/>
                  <a:pt x="3215184" y="1967346"/>
                  <a:pt x="3225575" y="1963882"/>
                </a:cubicBezTo>
                <a:cubicBezTo>
                  <a:pt x="3235966" y="1956955"/>
                  <a:pt x="3248946" y="1952852"/>
                  <a:pt x="3256747" y="1943100"/>
                </a:cubicBezTo>
                <a:cubicBezTo>
                  <a:pt x="3263589" y="1934547"/>
                  <a:pt x="3261704" y="1921438"/>
                  <a:pt x="3267138" y="1911928"/>
                </a:cubicBezTo>
                <a:cubicBezTo>
                  <a:pt x="3275730" y="1896892"/>
                  <a:pt x="3287920" y="1884219"/>
                  <a:pt x="3298311" y="1870364"/>
                </a:cubicBezTo>
                <a:cubicBezTo>
                  <a:pt x="3301775" y="1856509"/>
                  <a:pt x="3304779" y="1842532"/>
                  <a:pt x="3308702" y="1828800"/>
                </a:cubicBezTo>
                <a:cubicBezTo>
                  <a:pt x="3311711" y="1818269"/>
                  <a:pt x="3319933" y="1808548"/>
                  <a:pt x="3319093" y="1797628"/>
                </a:cubicBezTo>
                <a:cubicBezTo>
                  <a:pt x="3307735" y="1649970"/>
                  <a:pt x="3313219" y="1735100"/>
                  <a:pt x="3267138" y="1652155"/>
                </a:cubicBezTo>
                <a:cubicBezTo>
                  <a:pt x="3258080" y="1635850"/>
                  <a:pt x="3257547" y="1615122"/>
                  <a:pt x="3246356" y="1600200"/>
                </a:cubicBezTo>
                <a:cubicBezTo>
                  <a:pt x="3230569" y="1579150"/>
                  <a:pt x="3166101" y="1515746"/>
                  <a:pt x="3132056" y="1496291"/>
                </a:cubicBezTo>
                <a:cubicBezTo>
                  <a:pt x="3120461" y="1489665"/>
                  <a:pt x="3068319" y="1477759"/>
                  <a:pt x="3059320" y="1475509"/>
                </a:cubicBezTo>
                <a:cubicBezTo>
                  <a:pt x="3003902" y="1478973"/>
                  <a:pt x="2948252" y="1479768"/>
                  <a:pt x="2893065" y="1485900"/>
                </a:cubicBezTo>
                <a:cubicBezTo>
                  <a:pt x="2823446" y="1493636"/>
                  <a:pt x="2685247" y="1517073"/>
                  <a:pt x="2685247" y="1517073"/>
                </a:cubicBezTo>
                <a:cubicBezTo>
                  <a:pt x="2553286" y="1556662"/>
                  <a:pt x="2485342" y="1546452"/>
                  <a:pt x="2404693" y="1641764"/>
                </a:cubicBezTo>
                <a:cubicBezTo>
                  <a:pt x="2386655" y="1663081"/>
                  <a:pt x="2376984" y="1690255"/>
                  <a:pt x="2363129" y="1714500"/>
                </a:cubicBezTo>
                <a:cubicBezTo>
                  <a:pt x="2359665" y="1731818"/>
                  <a:pt x="2358939" y="1749918"/>
                  <a:pt x="2352738" y="1766455"/>
                </a:cubicBezTo>
                <a:cubicBezTo>
                  <a:pt x="2348353" y="1778148"/>
                  <a:pt x="2336875" y="1786149"/>
                  <a:pt x="2331956" y="1797628"/>
                </a:cubicBezTo>
                <a:cubicBezTo>
                  <a:pt x="2326330" y="1810754"/>
                  <a:pt x="2325029" y="1825337"/>
                  <a:pt x="2321565" y="1839191"/>
                </a:cubicBezTo>
                <a:cubicBezTo>
                  <a:pt x="2327542" y="1898957"/>
                  <a:pt x="2343298" y="1987243"/>
                  <a:pt x="2321565" y="2047009"/>
                </a:cubicBezTo>
                <a:cubicBezTo>
                  <a:pt x="2317822" y="2057302"/>
                  <a:pt x="2300884" y="2054253"/>
                  <a:pt x="2290393" y="2057400"/>
                </a:cubicBezTo>
                <a:cubicBezTo>
                  <a:pt x="2266241" y="2064646"/>
                  <a:pt x="2241902" y="2071255"/>
                  <a:pt x="2217656" y="2078182"/>
                </a:cubicBezTo>
                <a:lnTo>
                  <a:pt x="1937102" y="2047009"/>
                </a:lnTo>
                <a:cubicBezTo>
                  <a:pt x="1919577" y="2044818"/>
                  <a:pt x="1901151" y="2044088"/>
                  <a:pt x="1885147" y="2036619"/>
                </a:cubicBezTo>
                <a:cubicBezTo>
                  <a:pt x="1848544" y="2019538"/>
                  <a:pt x="1816054" y="1994753"/>
                  <a:pt x="1781238" y="1974273"/>
                </a:cubicBezTo>
                <a:cubicBezTo>
                  <a:pt x="1714787" y="1935184"/>
                  <a:pt x="1679081" y="1923749"/>
                  <a:pt x="1625375" y="1859973"/>
                </a:cubicBezTo>
                <a:cubicBezTo>
                  <a:pt x="1547869" y="1767935"/>
                  <a:pt x="1535378" y="1713618"/>
                  <a:pt x="1479902" y="1610591"/>
                </a:cubicBezTo>
                <a:cubicBezTo>
                  <a:pt x="1453424" y="1561417"/>
                  <a:pt x="1419458" y="1516155"/>
                  <a:pt x="1396775" y="1465119"/>
                </a:cubicBezTo>
                <a:cubicBezTo>
                  <a:pt x="1377642" y="1422069"/>
                  <a:pt x="1366637" y="1375741"/>
                  <a:pt x="1355211" y="1330037"/>
                </a:cubicBezTo>
                <a:cubicBezTo>
                  <a:pt x="1298357" y="1102622"/>
                  <a:pt x="1356323" y="1281420"/>
                  <a:pt x="1324038" y="1184564"/>
                </a:cubicBezTo>
                <a:cubicBezTo>
                  <a:pt x="1327502" y="1153391"/>
                  <a:pt x="1325205" y="1121024"/>
                  <a:pt x="1334429" y="1091046"/>
                </a:cubicBezTo>
                <a:cubicBezTo>
                  <a:pt x="1344237" y="1059171"/>
                  <a:pt x="1411024" y="1011631"/>
                  <a:pt x="1427947" y="997528"/>
                </a:cubicBezTo>
                <a:cubicBezTo>
                  <a:pt x="1479902" y="1004455"/>
                  <a:pt x="1535914" y="997022"/>
                  <a:pt x="1583811" y="1018309"/>
                </a:cubicBezTo>
                <a:cubicBezTo>
                  <a:pt x="1812161" y="1119798"/>
                  <a:pt x="1876340" y="1188891"/>
                  <a:pt x="2041011" y="1330037"/>
                </a:cubicBezTo>
                <a:cubicBezTo>
                  <a:pt x="2061793" y="1378528"/>
                  <a:pt x="2076213" y="1430271"/>
                  <a:pt x="2103356" y="1475509"/>
                </a:cubicBezTo>
                <a:cubicBezTo>
                  <a:pt x="2140570" y="1537532"/>
                  <a:pt x="2140679" y="1534704"/>
                  <a:pt x="2176093" y="1610591"/>
                </a:cubicBezTo>
                <a:cubicBezTo>
                  <a:pt x="2187248" y="1634495"/>
                  <a:pt x="2195468" y="1659734"/>
                  <a:pt x="2207265" y="1683328"/>
                </a:cubicBezTo>
                <a:cubicBezTo>
                  <a:pt x="2219753" y="1708305"/>
                  <a:pt x="2236341" y="1731087"/>
                  <a:pt x="2248829" y="1756064"/>
                </a:cubicBezTo>
                <a:cubicBezTo>
                  <a:pt x="2260626" y="1779657"/>
                  <a:pt x="2266711" y="1806015"/>
                  <a:pt x="2280002" y="1828800"/>
                </a:cubicBezTo>
                <a:cubicBezTo>
                  <a:pt x="2291177" y="1847957"/>
                  <a:pt x="2308941" y="1862520"/>
                  <a:pt x="2321565" y="1880755"/>
                </a:cubicBezTo>
                <a:cubicBezTo>
                  <a:pt x="2340164" y="1907621"/>
                  <a:pt x="2353108" y="1938366"/>
                  <a:pt x="2373520" y="1963882"/>
                </a:cubicBezTo>
                <a:cubicBezTo>
                  <a:pt x="2387375" y="1981200"/>
                  <a:pt x="2402460" y="1997602"/>
                  <a:pt x="2415084" y="2015837"/>
                </a:cubicBezTo>
                <a:cubicBezTo>
                  <a:pt x="2549981" y="2210689"/>
                  <a:pt x="2400424" y="2018828"/>
                  <a:pt x="2508602" y="2140528"/>
                </a:cubicBezTo>
                <a:cubicBezTo>
                  <a:pt x="2555000" y="2192725"/>
                  <a:pt x="2541867" y="2195703"/>
                  <a:pt x="2602120" y="2234046"/>
                </a:cubicBezTo>
                <a:cubicBezTo>
                  <a:pt x="2621722" y="2246520"/>
                  <a:pt x="2642258" y="2258386"/>
                  <a:pt x="2664465" y="2265219"/>
                </a:cubicBezTo>
                <a:cubicBezTo>
                  <a:pt x="2686578" y="2272023"/>
                  <a:pt x="2833757" y="2285265"/>
                  <a:pt x="2841111" y="2286000"/>
                </a:cubicBezTo>
                <a:cubicBezTo>
                  <a:pt x="2939762" y="2276135"/>
                  <a:pt x="2986347" y="2280723"/>
                  <a:pt x="3080102" y="2223655"/>
                </a:cubicBezTo>
                <a:cubicBezTo>
                  <a:pt x="3119906" y="2199426"/>
                  <a:pt x="3149375" y="2161310"/>
                  <a:pt x="3184011" y="2130137"/>
                </a:cubicBezTo>
                <a:cubicBezTo>
                  <a:pt x="3201329" y="2092037"/>
                  <a:pt x="3222731" y="2055541"/>
                  <a:pt x="3235965" y="2015837"/>
                </a:cubicBezTo>
                <a:cubicBezTo>
                  <a:pt x="3243710" y="1992602"/>
                  <a:pt x="3240849" y="1966965"/>
                  <a:pt x="3246356" y="1943100"/>
                </a:cubicBezTo>
                <a:cubicBezTo>
                  <a:pt x="3251282" y="1921755"/>
                  <a:pt x="3260211" y="1901537"/>
                  <a:pt x="3267138" y="1880755"/>
                </a:cubicBezTo>
                <a:cubicBezTo>
                  <a:pt x="3244707" y="1746173"/>
                  <a:pt x="3267234" y="1787389"/>
                  <a:pt x="3215184" y="1704109"/>
                </a:cubicBezTo>
                <a:cubicBezTo>
                  <a:pt x="3208565" y="1693519"/>
                  <a:pt x="3204793" y="1679864"/>
                  <a:pt x="3194402" y="1672937"/>
                </a:cubicBezTo>
                <a:cubicBezTo>
                  <a:pt x="3182519" y="1665015"/>
                  <a:pt x="3166693" y="1666010"/>
                  <a:pt x="3152838" y="1662546"/>
                </a:cubicBezTo>
                <a:cubicBezTo>
                  <a:pt x="3066247" y="1683328"/>
                  <a:pt x="2977545" y="1696731"/>
                  <a:pt x="2893065" y="1724891"/>
                </a:cubicBezTo>
                <a:cubicBezTo>
                  <a:pt x="2851893" y="1738615"/>
                  <a:pt x="2815379" y="1763937"/>
                  <a:pt x="2778765" y="1787237"/>
                </a:cubicBezTo>
                <a:cubicBezTo>
                  <a:pt x="2739020" y="1812530"/>
                  <a:pt x="2702153" y="1842098"/>
                  <a:pt x="2664465" y="1870364"/>
                </a:cubicBezTo>
                <a:cubicBezTo>
                  <a:pt x="2646723" y="1883671"/>
                  <a:pt x="2628193" y="1896246"/>
                  <a:pt x="2612511" y="1911928"/>
                </a:cubicBezTo>
                <a:cubicBezTo>
                  <a:pt x="2588266" y="1936173"/>
                  <a:pt x="2557416" y="1955262"/>
                  <a:pt x="2539775" y="1984664"/>
                </a:cubicBezTo>
                <a:cubicBezTo>
                  <a:pt x="2529384" y="2001982"/>
                  <a:pt x="2522883" y="2022338"/>
                  <a:pt x="2508602" y="2036619"/>
                </a:cubicBezTo>
                <a:cubicBezTo>
                  <a:pt x="2466894" y="2078327"/>
                  <a:pt x="2415228" y="2109212"/>
                  <a:pt x="2373520" y="2150919"/>
                </a:cubicBezTo>
                <a:cubicBezTo>
                  <a:pt x="2359665" y="2164773"/>
                  <a:pt x="2347422" y="2180453"/>
                  <a:pt x="2331956" y="2192482"/>
                </a:cubicBezTo>
                <a:cubicBezTo>
                  <a:pt x="2295147" y="2221112"/>
                  <a:pt x="2285855" y="2221704"/>
                  <a:pt x="2248829" y="2234046"/>
                </a:cubicBezTo>
                <a:cubicBezTo>
                  <a:pt x="1995984" y="2227119"/>
                  <a:pt x="1742605" y="2231074"/>
                  <a:pt x="1490293" y="2213264"/>
                </a:cubicBezTo>
                <a:cubicBezTo>
                  <a:pt x="1446590" y="2210179"/>
                  <a:pt x="1407816" y="2183426"/>
                  <a:pt x="1365602" y="2171700"/>
                </a:cubicBezTo>
                <a:cubicBezTo>
                  <a:pt x="1345302" y="2166061"/>
                  <a:pt x="1323985" y="2165078"/>
                  <a:pt x="1303256" y="2161309"/>
                </a:cubicBezTo>
                <a:cubicBezTo>
                  <a:pt x="1285880" y="2158150"/>
                  <a:pt x="1268620" y="2154382"/>
                  <a:pt x="1251302" y="2150919"/>
                </a:cubicBezTo>
                <a:cubicBezTo>
                  <a:pt x="1088040" y="2069287"/>
                  <a:pt x="1244831" y="2141300"/>
                  <a:pt x="1095438" y="2088573"/>
                </a:cubicBezTo>
                <a:cubicBezTo>
                  <a:pt x="1060260" y="2076157"/>
                  <a:pt x="1026347" y="2060400"/>
                  <a:pt x="991529" y="2047009"/>
                </a:cubicBezTo>
                <a:cubicBezTo>
                  <a:pt x="981306" y="2043077"/>
                  <a:pt x="970747" y="2040082"/>
                  <a:pt x="960356" y="2036619"/>
                </a:cubicBezTo>
                <a:cubicBezTo>
                  <a:pt x="946502" y="2012373"/>
                  <a:pt x="927927" y="1990271"/>
                  <a:pt x="918793" y="1963882"/>
                </a:cubicBezTo>
                <a:cubicBezTo>
                  <a:pt x="896533" y="1899576"/>
                  <a:pt x="884935" y="1832054"/>
                  <a:pt x="866838" y="1766455"/>
                </a:cubicBezTo>
                <a:cubicBezTo>
                  <a:pt x="857222" y="1731596"/>
                  <a:pt x="846056" y="1697182"/>
                  <a:pt x="835665" y="1662546"/>
                </a:cubicBezTo>
                <a:cubicBezTo>
                  <a:pt x="856447" y="1572491"/>
                  <a:pt x="856008" y="1474708"/>
                  <a:pt x="898011" y="1392382"/>
                </a:cubicBezTo>
                <a:cubicBezTo>
                  <a:pt x="980061" y="1231564"/>
                  <a:pt x="1032287" y="1177995"/>
                  <a:pt x="1157784" y="1122219"/>
                </a:cubicBezTo>
                <a:cubicBezTo>
                  <a:pt x="1167793" y="1117771"/>
                  <a:pt x="1178565" y="1115292"/>
                  <a:pt x="1188956" y="1111828"/>
                </a:cubicBezTo>
                <a:cubicBezTo>
                  <a:pt x="1414130" y="1136847"/>
                  <a:pt x="1265519" y="1108077"/>
                  <a:pt x="1635765" y="1319646"/>
                </a:cubicBezTo>
                <a:cubicBezTo>
                  <a:pt x="1688371" y="1349707"/>
                  <a:pt x="1739874" y="1381661"/>
                  <a:pt x="1791629" y="1413164"/>
                </a:cubicBezTo>
                <a:cubicBezTo>
                  <a:pt x="1878149" y="1465828"/>
                  <a:pt x="1854600" y="1450003"/>
                  <a:pt x="1916320" y="1496291"/>
                </a:cubicBezTo>
                <a:cubicBezTo>
                  <a:pt x="1930175" y="1524000"/>
                  <a:pt x="1949373" y="1549631"/>
                  <a:pt x="1957884" y="1579419"/>
                </a:cubicBezTo>
                <a:cubicBezTo>
                  <a:pt x="1964811" y="1603664"/>
                  <a:pt x="1971420" y="1628003"/>
                  <a:pt x="1978665" y="1652155"/>
                </a:cubicBezTo>
                <a:cubicBezTo>
                  <a:pt x="1981812" y="1662646"/>
                  <a:pt x="1984158" y="1673531"/>
                  <a:pt x="1989056" y="1683328"/>
                </a:cubicBezTo>
                <a:cubicBezTo>
                  <a:pt x="1994641" y="1694498"/>
                  <a:pt x="2002911" y="1704109"/>
                  <a:pt x="2009838" y="1714500"/>
                </a:cubicBezTo>
                <a:cubicBezTo>
                  <a:pt x="2034084" y="1711036"/>
                  <a:pt x="2061489" y="1716569"/>
                  <a:pt x="2082575" y="1704109"/>
                </a:cubicBezTo>
                <a:cubicBezTo>
                  <a:pt x="2269116" y="1593881"/>
                  <a:pt x="2191346" y="1603530"/>
                  <a:pt x="2321565" y="1496291"/>
                </a:cubicBezTo>
                <a:cubicBezTo>
                  <a:pt x="2439759" y="1398955"/>
                  <a:pt x="2409618" y="1470663"/>
                  <a:pt x="2518993" y="1330037"/>
                </a:cubicBezTo>
                <a:cubicBezTo>
                  <a:pt x="2562051" y="1274677"/>
                  <a:pt x="2633293" y="1153391"/>
                  <a:pt x="2633293" y="1153391"/>
                </a:cubicBezTo>
                <a:cubicBezTo>
                  <a:pt x="2636757" y="1136073"/>
                  <a:pt x="2638099" y="1118192"/>
                  <a:pt x="2643684" y="1101437"/>
                </a:cubicBezTo>
                <a:cubicBezTo>
                  <a:pt x="2648582" y="1086742"/>
                  <a:pt x="2659026" y="1074377"/>
                  <a:pt x="2664465" y="1059873"/>
                </a:cubicBezTo>
                <a:cubicBezTo>
                  <a:pt x="2669479" y="1046501"/>
                  <a:pt x="2671392" y="1032164"/>
                  <a:pt x="2674856" y="1018309"/>
                </a:cubicBezTo>
                <a:cubicBezTo>
                  <a:pt x="2671392" y="990600"/>
                  <a:pt x="2673295" y="961674"/>
                  <a:pt x="2664465" y="935182"/>
                </a:cubicBezTo>
                <a:cubicBezTo>
                  <a:pt x="2652676" y="899816"/>
                  <a:pt x="2628321" y="891552"/>
                  <a:pt x="2602120" y="872837"/>
                </a:cubicBezTo>
                <a:cubicBezTo>
                  <a:pt x="2588027" y="862771"/>
                  <a:pt x="2576636" y="848096"/>
                  <a:pt x="2560556" y="841664"/>
                </a:cubicBezTo>
                <a:cubicBezTo>
                  <a:pt x="2542617" y="834488"/>
                  <a:pt x="2406986" y="821137"/>
                  <a:pt x="2404693" y="820882"/>
                </a:cubicBezTo>
                <a:cubicBezTo>
                  <a:pt x="2282739" y="851371"/>
                  <a:pt x="2181096" y="865797"/>
                  <a:pt x="2072184" y="924791"/>
                </a:cubicBezTo>
                <a:cubicBezTo>
                  <a:pt x="2028260" y="948583"/>
                  <a:pt x="1986500" y="976713"/>
                  <a:pt x="1947493" y="1007919"/>
                </a:cubicBezTo>
                <a:cubicBezTo>
                  <a:pt x="1836733" y="1096527"/>
                  <a:pt x="1764139" y="1177493"/>
                  <a:pt x="1687720" y="1298864"/>
                </a:cubicBezTo>
                <a:cubicBezTo>
                  <a:pt x="1665421" y="1334280"/>
                  <a:pt x="1653083" y="1375064"/>
                  <a:pt x="1635765" y="1413164"/>
                </a:cubicBezTo>
                <a:cubicBezTo>
                  <a:pt x="1632302" y="1444337"/>
                  <a:pt x="1631155" y="1475855"/>
                  <a:pt x="1625375" y="1506682"/>
                </a:cubicBezTo>
                <a:cubicBezTo>
                  <a:pt x="1620728" y="1531466"/>
                  <a:pt x="1605493" y="1554219"/>
                  <a:pt x="1604593" y="1579419"/>
                </a:cubicBezTo>
                <a:cubicBezTo>
                  <a:pt x="1601994" y="1652191"/>
                  <a:pt x="1603389" y="1725738"/>
                  <a:pt x="1614984" y="1797628"/>
                </a:cubicBezTo>
                <a:cubicBezTo>
                  <a:pt x="1620924" y="1834456"/>
                  <a:pt x="1644131" y="1866359"/>
                  <a:pt x="1656547" y="1901537"/>
                </a:cubicBezTo>
                <a:cubicBezTo>
                  <a:pt x="1682972" y="1976409"/>
                  <a:pt x="1673304" y="1964542"/>
                  <a:pt x="1687720" y="2036619"/>
                </a:cubicBezTo>
                <a:cubicBezTo>
                  <a:pt x="1690521" y="2050622"/>
                  <a:pt x="1694647" y="2064328"/>
                  <a:pt x="1698111" y="2078182"/>
                </a:cubicBezTo>
                <a:cubicBezTo>
                  <a:pt x="1691184" y="2102428"/>
                  <a:pt x="1695159" y="2133089"/>
                  <a:pt x="1677329" y="2150919"/>
                </a:cubicBezTo>
                <a:cubicBezTo>
                  <a:pt x="1649947" y="2178301"/>
                  <a:pt x="1608056" y="2185555"/>
                  <a:pt x="1573420" y="2202873"/>
                </a:cubicBezTo>
                <a:cubicBezTo>
                  <a:pt x="1497637" y="2240764"/>
                  <a:pt x="1547284" y="2222252"/>
                  <a:pt x="1417556" y="2234046"/>
                </a:cubicBezTo>
                <a:cubicBezTo>
                  <a:pt x="1365602" y="2227119"/>
                  <a:pt x="1311674" y="2229048"/>
                  <a:pt x="1261693" y="2213264"/>
                </a:cubicBezTo>
                <a:cubicBezTo>
                  <a:pt x="1243009" y="2207364"/>
                  <a:pt x="1233146" y="2186344"/>
                  <a:pt x="1220129" y="2171700"/>
                </a:cubicBezTo>
                <a:cubicBezTo>
                  <a:pt x="1184898" y="2132066"/>
                  <a:pt x="1159629" y="2096034"/>
                  <a:pt x="1137002" y="2047009"/>
                </a:cubicBezTo>
                <a:cubicBezTo>
                  <a:pt x="1127822" y="2027119"/>
                  <a:pt x="1123147" y="2005446"/>
                  <a:pt x="1116220" y="1984664"/>
                </a:cubicBezTo>
                <a:cubicBezTo>
                  <a:pt x="1157548" y="1709146"/>
                  <a:pt x="1130283" y="1769511"/>
                  <a:pt x="1282475" y="1465119"/>
                </a:cubicBezTo>
                <a:cubicBezTo>
                  <a:pt x="1294309" y="1441450"/>
                  <a:pt x="1321088" y="1379297"/>
                  <a:pt x="1344820" y="1350819"/>
                </a:cubicBezTo>
                <a:cubicBezTo>
                  <a:pt x="1354228" y="1339530"/>
                  <a:pt x="1365602" y="1330037"/>
                  <a:pt x="1375993" y="1319646"/>
                </a:cubicBezTo>
                <a:cubicBezTo>
                  <a:pt x="1400238" y="1330037"/>
                  <a:pt x="1423977" y="1341700"/>
                  <a:pt x="1448729" y="1350819"/>
                </a:cubicBezTo>
                <a:cubicBezTo>
                  <a:pt x="1556969" y="1390697"/>
                  <a:pt x="1621555" y="1400863"/>
                  <a:pt x="1729284" y="1454728"/>
                </a:cubicBezTo>
                <a:cubicBezTo>
                  <a:pt x="2059695" y="1619934"/>
                  <a:pt x="1734674" y="1493529"/>
                  <a:pt x="1999447" y="1589809"/>
                </a:cubicBezTo>
                <a:cubicBezTo>
                  <a:pt x="2018268" y="1603925"/>
                  <a:pt x="2114536" y="1678527"/>
                  <a:pt x="2144920" y="1693719"/>
                </a:cubicBezTo>
                <a:cubicBezTo>
                  <a:pt x="2157693" y="1700106"/>
                  <a:pt x="2172629" y="1700646"/>
                  <a:pt x="2186484" y="1704109"/>
                </a:cubicBezTo>
                <a:cubicBezTo>
                  <a:pt x="2340227" y="1832230"/>
                  <a:pt x="2179112" y="1706031"/>
                  <a:pt x="2290393" y="1776846"/>
                </a:cubicBezTo>
                <a:cubicBezTo>
                  <a:pt x="2386308" y="1837883"/>
                  <a:pt x="2350716" y="1832986"/>
                  <a:pt x="2467038" y="1891146"/>
                </a:cubicBezTo>
                <a:cubicBezTo>
                  <a:pt x="2508602" y="1911928"/>
                  <a:pt x="2546647" y="1942220"/>
                  <a:pt x="2591729" y="1953491"/>
                </a:cubicBezTo>
                <a:cubicBezTo>
                  <a:pt x="2692951" y="1978797"/>
                  <a:pt x="2648337" y="1963665"/>
                  <a:pt x="2726811" y="1995055"/>
                </a:cubicBezTo>
                <a:cubicBezTo>
                  <a:pt x="2816866" y="1981200"/>
                  <a:pt x="2911984" y="1986329"/>
                  <a:pt x="2996975" y="1953491"/>
                </a:cubicBezTo>
                <a:cubicBezTo>
                  <a:pt x="3068712" y="1925774"/>
                  <a:pt x="3121600" y="1863345"/>
                  <a:pt x="3184011" y="1818409"/>
                </a:cubicBezTo>
                <a:cubicBezTo>
                  <a:pt x="3250685" y="1770404"/>
                  <a:pt x="3272723" y="1756339"/>
                  <a:pt x="3339875" y="1704109"/>
                </a:cubicBezTo>
                <a:cubicBezTo>
                  <a:pt x="3374888" y="1676877"/>
                  <a:pt x="3414575" y="1654363"/>
                  <a:pt x="3443784" y="1620982"/>
                </a:cubicBezTo>
                <a:lnTo>
                  <a:pt x="3516520" y="1537855"/>
                </a:lnTo>
                <a:cubicBezTo>
                  <a:pt x="3523447" y="1517073"/>
                  <a:pt x="3528405" y="1495527"/>
                  <a:pt x="3537302" y="1475509"/>
                </a:cubicBezTo>
                <a:cubicBezTo>
                  <a:pt x="3542374" y="1464097"/>
                  <a:pt x="3557460" y="1456810"/>
                  <a:pt x="3558084" y="1444337"/>
                </a:cubicBezTo>
                <a:cubicBezTo>
                  <a:pt x="3561030" y="1385427"/>
                  <a:pt x="3557085" y="1325922"/>
                  <a:pt x="3547693" y="1267691"/>
                </a:cubicBezTo>
                <a:cubicBezTo>
                  <a:pt x="3533843" y="1181825"/>
                  <a:pt x="3512973" y="1129571"/>
                  <a:pt x="3474956" y="1059873"/>
                </a:cubicBezTo>
                <a:cubicBezTo>
                  <a:pt x="3465285" y="1042143"/>
                  <a:pt x="3454987" y="1024723"/>
                  <a:pt x="3443784" y="1007919"/>
                </a:cubicBezTo>
                <a:cubicBezTo>
                  <a:pt x="3434178" y="993509"/>
                  <a:pt x="3423002" y="980210"/>
                  <a:pt x="3412611" y="966355"/>
                </a:cubicBezTo>
                <a:cubicBezTo>
                  <a:pt x="3409147" y="955964"/>
                  <a:pt x="3409232" y="943596"/>
                  <a:pt x="3402220" y="935182"/>
                </a:cubicBezTo>
                <a:cubicBezTo>
                  <a:pt x="3391133" y="921878"/>
                  <a:pt x="3373805" y="915280"/>
                  <a:pt x="3360656" y="904009"/>
                </a:cubicBezTo>
                <a:cubicBezTo>
                  <a:pt x="3349499" y="894446"/>
                  <a:pt x="3339875" y="883228"/>
                  <a:pt x="3329484" y="872837"/>
                </a:cubicBezTo>
                <a:cubicBezTo>
                  <a:pt x="3326020" y="862446"/>
                  <a:pt x="3323991" y="851461"/>
                  <a:pt x="3319093" y="841664"/>
                </a:cubicBezTo>
                <a:cubicBezTo>
                  <a:pt x="3313508" y="830494"/>
                  <a:pt x="3299348" y="822936"/>
                  <a:pt x="3298311" y="810491"/>
                </a:cubicBezTo>
                <a:cubicBezTo>
                  <a:pt x="3296665" y="790738"/>
                  <a:pt x="3303410" y="717166"/>
                  <a:pt x="3319093" y="685800"/>
                </a:cubicBezTo>
                <a:cubicBezTo>
                  <a:pt x="3324678" y="674630"/>
                  <a:pt x="3332948" y="665019"/>
                  <a:pt x="3339875" y="654628"/>
                </a:cubicBezTo>
                <a:cubicBezTo>
                  <a:pt x="3346802" y="613064"/>
                  <a:pt x="3347331" y="569912"/>
                  <a:pt x="3360656" y="529937"/>
                </a:cubicBezTo>
                <a:cubicBezTo>
                  <a:pt x="3365303" y="515996"/>
                  <a:pt x="3399389" y="511365"/>
                  <a:pt x="3391829" y="498764"/>
                </a:cubicBezTo>
                <a:cubicBezTo>
                  <a:pt x="3380559" y="479980"/>
                  <a:pt x="3350266" y="484909"/>
                  <a:pt x="3329484" y="477982"/>
                </a:cubicBezTo>
                <a:cubicBezTo>
                  <a:pt x="3239429" y="481446"/>
                  <a:pt x="3148914" y="478634"/>
                  <a:pt x="3059320" y="488373"/>
                </a:cubicBezTo>
                <a:cubicBezTo>
                  <a:pt x="2977855" y="497228"/>
                  <a:pt x="2664872" y="572859"/>
                  <a:pt x="2602120" y="592282"/>
                </a:cubicBezTo>
                <a:cubicBezTo>
                  <a:pt x="2568181" y="602787"/>
                  <a:pt x="2365396" y="679254"/>
                  <a:pt x="2311175" y="716973"/>
                </a:cubicBezTo>
                <a:cubicBezTo>
                  <a:pt x="2056973" y="893809"/>
                  <a:pt x="2265976" y="767865"/>
                  <a:pt x="2113747" y="893619"/>
                </a:cubicBezTo>
                <a:cubicBezTo>
                  <a:pt x="2056600" y="940828"/>
                  <a:pt x="1997827" y="986192"/>
                  <a:pt x="1937102" y="1028700"/>
                </a:cubicBezTo>
                <a:cubicBezTo>
                  <a:pt x="1928129" y="1034981"/>
                  <a:pt x="1915938" y="1034642"/>
                  <a:pt x="1905929" y="1039091"/>
                </a:cubicBezTo>
                <a:cubicBezTo>
                  <a:pt x="1884697" y="1048528"/>
                  <a:pt x="1865420" y="1062324"/>
                  <a:pt x="1843584" y="1070264"/>
                </a:cubicBezTo>
                <a:cubicBezTo>
                  <a:pt x="1826986" y="1076300"/>
                  <a:pt x="1808870" y="1076824"/>
                  <a:pt x="1791629" y="1080655"/>
                </a:cubicBezTo>
                <a:cubicBezTo>
                  <a:pt x="1777688" y="1083753"/>
                  <a:pt x="1763920" y="1087582"/>
                  <a:pt x="1750065" y="1091046"/>
                </a:cubicBezTo>
                <a:cubicBezTo>
                  <a:pt x="1698111" y="1087582"/>
                  <a:pt x="1644834" y="1092807"/>
                  <a:pt x="1594202" y="1080655"/>
                </a:cubicBezTo>
                <a:cubicBezTo>
                  <a:pt x="1556547" y="1071618"/>
                  <a:pt x="1521468" y="1051671"/>
                  <a:pt x="1490293" y="1028700"/>
                </a:cubicBezTo>
                <a:cubicBezTo>
                  <a:pt x="1359043" y="931989"/>
                  <a:pt x="1296574" y="751855"/>
                  <a:pt x="1188956" y="644237"/>
                </a:cubicBezTo>
                <a:cubicBezTo>
                  <a:pt x="1126611" y="581891"/>
                  <a:pt x="1062510" y="521253"/>
                  <a:pt x="1001920" y="457200"/>
                </a:cubicBezTo>
                <a:cubicBezTo>
                  <a:pt x="783192" y="225973"/>
                  <a:pt x="911775" y="303023"/>
                  <a:pt x="742147" y="218209"/>
                </a:cubicBezTo>
                <a:cubicBezTo>
                  <a:pt x="738413" y="207008"/>
                  <a:pt x="725210" y="142910"/>
                  <a:pt x="690193" y="166255"/>
                </a:cubicBezTo>
                <a:cubicBezTo>
                  <a:pt x="673951" y="177083"/>
                  <a:pt x="603425" y="313608"/>
                  <a:pt x="596675" y="332509"/>
                </a:cubicBezTo>
                <a:cubicBezTo>
                  <a:pt x="572350" y="400619"/>
                  <a:pt x="534329" y="540328"/>
                  <a:pt x="534329" y="540328"/>
                </a:cubicBezTo>
                <a:cubicBezTo>
                  <a:pt x="548184" y="637310"/>
                  <a:pt x="548374" y="737251"/>
                  <a:pt x="575893" y="831273"/>
                </a:cubicBezTo>
                <a:cubicBezTo>
                  <a:pt x="604174" y="927900"/>
                  <a:pt x="716862" y="1027380"/>
                  <a:pt x="783711" y="1091046"/>
                </a:cubicBezTo>
                <a:cubicBezTo>
                  <a:pt x="813913" y="1119810"/>
                  <a:pt x="846907" y="1145536"/>
                  <a:pt x="877229" y="1174173"/>
                </a:cubicBezTo>
                <a:cubicBezTo>
                  <a:pt x="909279" y="1204443"/>
                  <a:pt x="935949" y="1240625"/>
                  <a:pt x="970747" y="1267691"/>
                </a:cubicBezTo>
                <a:cubicBezTo>
                  <a:pt x="998896" y="1289584"/>
                  <a:pt x="1033895" y="1300956"/>
                  <a:pt x="1064265" y="1319646"/>
                </a:cubicBezTo>
                <a:cubicBezTo>
                  <a:pt x="1079014" y="1328723"/>
                  <a:pt x="1091143" y="1341640"/>
                  <a:pt x="1105829" y="1350819"/>
                </a:cubicBezTo>
                <a:cubicBezTo>
                  <a:pt x="1146321" y="1376126"/>
                  <a:pt x="1170959" y="1378333"/>
                  <a:pt x="1220129" y="1392382"/>
                </a:cubicBezTo>
                <a:cubicBezTo>
                  <a:pt x="1251302" y="1388918"/>
                  <a:pt x="1286415" y="1397552"/>
                  <a:pt x="1313647" y="1381991"/>
                </a:cubicBezTo>
                <a:cubicBezTo>
                  <a:pt x="1473983" y="1290371"/>
                  <a:pt x="1487321" y="1257800"/>
                  <a:pt x="1573420" y="1143000"/>
                </a:cubicBezTo>
                <a:cubicBezTo>
                  <a:pt x="1613826" y="1001580"/>
                  <a:pt x="1600721" y="1080549"/>
                  <a:pt x="1573420" y="841664"/>
                </a:cubicBezTo>
                <a:cubicBezTo>
                  <a:pt x="1560196" y="725957"/>
                  <a:pt x="1556226" y="720933"/>
                  <a:pt x="1531856" y="623455"/>
                </a:cubicBezTo>
                <a:cubicBezTo>
                  <a:pt x="1538783" y="585355"/>
                  <a:pt x="1531601" y="541667"/>
                  <a:pt x="1552638" y="509155"/>
                </a:cubicBezTo>
                <a:cubicBezTo>
                  <a:pt x="1580864" y="465533"/>
                  <a:pt x="1632366" y="451405"/>
                  <a:pt x="1677329" y="436419"/>
                </a:cubicBezTo>
                <a:cubicBezTo>
                  <a:pt x="1736211" y="439882"/>
                  <a:pt x="1795732" y="437490"/>
                  <a:pt x="1853975" y="446809"/>
                </a:cubicBezTo>
                <a:cubicBezTo>
                  <a:pt x="1875629" y="450274"/>
                  <a:pt x="1975978" y="492908"/>
                  <a:pt x="1999447" y="509155"/>
                </a:cubicBezTo>
                <a:cubicBezTo>
                  <a:pt x="2025702" y="527332"/>
                  <a:pt x="2047938" y="550718"/>
                  <a:pt x="2072184" y="571500"/>
                </a:cubicBezTo>
                <a:cubicBezTo>
                  <a:pt x="2082575" y="595746"/>
                  <a:pt x="2095776" y="618971"/>
                  <a:pt x="2103356" y="644237"/>
                </a:cubicBezTo>
                <a:cubicBezTo>
                  <a:pt x="2116634" y="688499"/>
                  <a:pt x="2122982" y="734574"/>
                  <a:pt x="2134529" y="779319"/>
                </a:cubicBezTo>
                <a:cubicBezTo>
                  <a:pt x="2165052" y="897594"/>
                  <a:pt x="2213110" y="1084225"/>
                  <a:pt x="2280002" y="1184564"/>
                </a:cubicBezTo>
                <a:cubicBezTo>
                  <a:pt x="2286929" y="1194955"/>
                  <a:pt x="2295199" y="1204567"/>
                  <a:pt x="2300784" y="1215737"/>
                </a:cubicBezTo>
                <a:cubicBezTo>
                  <a:pt x="2309125" y="1232420"/>
                  <a:pt x="2309283" y="1253654"/>
                  <a:pt x="2321565" y="1267691"/>
                </a:cubicBezTo>
                <a:cubicBezTo>
                  <a:pt x="2334864" y="1282890"/>
                  <a:pt x="2356202" y="1288473"/>
                  <a:pt x="2373520" y="1298864"/>
                </a:cubicBezTo>
                <a:cubicBezTo>
                  <a:pt x="2439329" y="1285009"/>
                  <a:pt x="2506922" y="1277880"/>
                  <a:pt x="2570947" y="1257300"/>
                </a:cubicBezTo>
                <a:cubicBezTo>
                  <a:pt x="2633471" y="1237203"/>
                  <a:pt x="2690142" y="1186138"/>
                  <a:pt x="2737202" y="1143000"/>
                </a:cubicBezTo>
                <a:cubicBezTo>
                  <a:pt x="2755256" y="1126451"/>
                  <a:pt x="2773217" y="1109641"/>
                  <a:pt x="2789156" y="1091046"/>
                </a:cubicBezTo>
                <a:cubicBezTo>
                  <a:pt x="2814857" y="1061062"/>
                  <a:pt x="2861893" y="997528"/>
                  <a:pt x="2861893" y="997528"/>
                </a:cubicBezTo>
                <a:cubicBezTo>
                  <a:pt x="2865357" y="980210"/>
                  <a:pt x="2866699" y="962328"/>
                  <a:pt x="2872284" y="945573"/>
                </a:cubicBezTo>
                <a:cubicBezTo>
                  <a:pt x="2877182" y="930878"/>
                  <a:pt x="2887626" y="918513"/>
                  <a:pt x="2893065" y="904009"/>
                </a:cubicBezTo>
                <a:cubicBezTo>
                  <a:pt x="2898079" y="890637"/>
                  <a:pt x="2899992" y="876300"/>
                  <a:pt x="2903456" y="862446"/>
                </a:cubicBezTo>
                <a:cubicBezTo>
                  <a:pt x="2893065" y="820882"/>
                  <a:pt x="2899300" y="771006"/>
                  <a:pt x="2872284" y="737755"/>
                </a:cubicBezTo>
                <a:cubicBezTo>
                  <a:pt x="2848760" y="708802"/>
                  <a:pt x="2804244" y="706439"/>
                  <a:pt x="2768375" y="696191"/>
                </a:cubicBezTo>
                <a:cubicBezTo>
                  <a:pt x="2479517" y="613661"/>
                  <a:pt x="2625052" y="644544"/>
                  <a:pt x="2331956" y="602673"/>
                </a:cubicBezTo>
                <a:cubicBezTo>
                  <a:pt x="2231511" y="571500"/>
                  <a:pt x="2135269" y="519620"/>
                  <a:pt x="2030620" y="509155"/>
                </a:cubicBezTo>
                <a:lnTo>
                  <a:pt x="1926711" y="498764"/>
                </a:lnTo>
                <a:cubicBezTo>
                  <a:pt x="1898957" y="495680"/>
                  <a:pt x="1871383" y="491021"/>
                  <a:pt x="1843584" y="488373"/>
                </a:cubicBezTo>
                <a:cubicBezTo>
                  <a:pt x="1798627" y="484091"/>
                  <a:pt x="1753529" y="481446"/>
                  <a:pt x="1708502" y="477982"/>
                </a:cubicBezTo>
                <a:cubicBezTo>
                  <a:pt x="1670402" y="471055"/>
                  <a:pt x="1632096" y="465178"/>
                  <a:pt x="1594202" y="457200"/>
                </a:cubicBezTo>
                <a:cubicBezTo>
                  <a:pt x="1566253" y="451316"/>
                  <a:pt x="1538538" y="444265"/>
                  <a:pt x="1511075" y="436419"/>
                </a:cubicBezTo>
                <a:cubicBezTo>
                  <a:pt x="1490012" y="430401"/>
                  <a:pt x="1470074" y="420563"/>
                  <a:pt x="1448729" y="415637"/>
                </a:cubicBezTo>
                <a:cubicBezTo>
                  <a:pt x="1424865" y="410130"/>
                  <a:pt x="1400238" y="408710"/>
                  <a:pt x="1375993" y="405246"/>
                </a:cubicBezTo>
                <a:cubicBezTo>
                  <a:pt x="1362138" y="391391"/>
                  <a:pt x="1345297" y="379985"/>
                  <a:pt x="1334429" y="363682"/>
                </a:cubicBezTo>
                <a:cubicBezTo>
                  <a:pt x="1218310" y="189503"/>
                  <a:pt x="1303764" y="253182"/>
                  <a:pt x="1220129" y="197428"/>
                </a:cubicBezTo>
                <a:cubicBezTo>
                  <a:pt x="1199347" y="204355"/>
                  <a:pt x="1177674" y="209029"/>
                  <a:pt x="1157784" y="218209"/>
                </a:cubicBezTo>
                <a:cubicBezTo>
                  <a:pt x="1132429" y="229911"/>
                  <a:pt x="1106771" y="242227"/>
                  <a:pt x="1085047" y="259773"/>
                </a:cubicBezTo>
                <a:cubicBezTo>
                  <a:pt x="965463" y="356361"/>
                  <a:pt x="871511" y="427074"/>
                  <a:pt x="804493" y="561109"/>
                </a:cubicBezTo>
                <a:cubicBezTo>
                  <a:pt x="764219" y="641656"/>
                  <a:pt x="700584" y="810491"/>
                  <a:pt x="700584" y="810491"/>
                </a:cubicBezTo>
                <a:cubicBezTo>
                  <a:pt x="693657" y="858982"/>
                  <a:pt x="685364" y="907297"/>
                  <a:pt x="679802" y="955964"/>
                </a:cubicBezTo>
                <a:cubicBezTo>
                  <a:pt x="671506" y="1028557"/>
                  <a:pt x="659020" y="1174173"/>
                  <a:pt x="659020" y="1174173"/>
                </a:cubicBezTo>
                <a:cubicBezTo>
                  <a:pt x="676338" y="1208809"/>
                  <a:pt x="695721" y="1242488"/>
                  <a:pt x="710975" y="1278082"/>
                </a:cubicBezTo>
                <a:cubicBezTo>
                  <a:pt x="726945" y="1315345"/>
                  <a:pt x="734408" y="1356121"/>
                  <a:pt x="752538" y="1392382"/>
                </a:cubicBezTo>
                <a:cubicBezTo>
                  <a:pt x="769293" y="1425892"/>
                  <a:pt x="796689" y="1453150"/>
                  <a:pt x="814884" y="1485900"/>
                </a:cubicBezTo>
                <a:cubicBezTo>
                  <a:pt x="831451" y="1515720"/>
                  <a:pt x="842593" y="1548246"/>
                  <a:pt x="856447" y="1579419"/>
                </a:cubicBezTo>
                <a:cubicBezTo>
                  <a:pt x="849520" y="1655619"/>
                  <a:pt x="851697" y="1733203"/>
                  <a:pt x="835665" y="1808019"/>
                </a:cubicBezTo>
                <a:cubicBezTo>
                  <a:pt x="830432" y="1832441"/>
                  <a:pt x="806616" y="1848749"/>
                  <a:pt x="794102" y="1870364"/>
                </a:cubicBezTo>
                <a:cubicBezTo>
                  <a:pt x="768479" y="1914622"/>
                  <a:pt x="747294" y="1961367"/>
                  <a:pt x="721365" y="2005446"/>
                </a:cubicBezTo>
                <a:cubicBezTo>
                  <a:pt x="712584" y="2020373"/>
                  <a:pt x="698919" y="2032050"/>
                  <a:pt x="690193" y="2047009"/>
                </a:cubicBezTo>
                <a:cubicBezTo>
                  <a:pt x="674583" y="2073769"/>
                  <a:pt x="660135" y="2101373"/>
                  <a:pt x="648629" y="2130137"/>
                </a:cubicBezTo>
                <a:cubicBezTo>
                  <a:pt x="640760" y="2149810"/>
                  <a:pt x="607773" y="2226374"/>
                  <a:pt x="596675" y="2265219"/>
                </a:cubicBezTo>
                <a:cubicBezTo>
                  <a:pt x="592752" y="2278950"/>
                  <a:pt x="589748" y="2292928"/>
                  <a:pt x="586284" y="2306782"/>
                </a:cubicBezTo>
                <a:cubicBezTo>
                  <a:pt x="593211" y="2344882"/>
                  <a:pt x="590837" y="2385922"/>
                  <a:pt x="607065" y="2421082"/>
                </a:cubicBezTo>
                <a:cubicBezTo>
                  <a:pt x="613556" y="2435146"/>
                  <a:pt x="633329" y="2439448"/>
                  <a:pt x="648629" y="2441864"/>
                </a:cubicBezTo>
                <a:cubicBezTo>
                  <a:pt x="700062" y="2449985"/>
                  <a:pt x="752538" y="2448791"/>
                  <a:pt x="804493" y="2452255"/>
                </a:cubicBezTo>
                <a:lnTo>
                  <a:pt x="1240911" y="2431473"/>
                </a:lnTo>
                <a:cubicBezTo>
                  <a:pt x="1306942" y="2427143"/>
                  <a:pt x="1374752" y="2429012"/>
                  <a:pt x="1438338" y="2410691"/>
                </a:cubicBezTo>
                <a:cubicBezTo>
                  <a:pt x="1580520" y="2369723"/>
                  <a:pt x="1715053" y="2305766"/>
                  <a:pt x="1853975" y="2254828"/>
                </a:cubicBezTo>
                <a:cubicBezTo>
                  <a:pt x="1968105" y="2212980"/>
                  <a:pt x="2026301" y="2193921"/>
                  <a:pt x="2124138" y="2161309"/>
                </a:cubicBezTo>
                <a:lnTo>
                  <a:pt x="2155311" y="2150919"/>
                </a:lnTo>
                <a:lnTo>
                  <a:pt x="2217656" y="2130137"/>
                </a:lnTo>
                <a:cubicBezTo>
                  <a:pt x="2343625" y="2035660"/>
                  <a:pt x="2168305" y="2161522"/>
                  <a:pt x="2311175" y="2078182"/>
                </a:cubicBezTo>
                <a:cubicBezTo>
                  <a:pt x="2336911" y="2063169"/>
                  <a:pt x="2356858" y="2038714"/>
                  <a:pt x="2383911" y="2026228"/>
                </a:cubicBezTo>
                <a:cubicBezTo>
                  <a:pt x="2403040" y="2017399"/>
                  <a:pt x="2425528" y="2019606"/>
                  <a:pt x="2446256" y="2015837"/>
                </a:cubicBezTo>
                <a:cubicBezTo>
                  <a:pt x="2494627" y="2007042"/>
                  <a:pt x="2495299" y="2006174"/>
                  <a:pt x="2539775" y="1995055"/>
                </a:cubicBezTo>
                <a:cubicBezTo>
                  <a:pt x="2560557" y="2001982"/>
                  <a:pt x="2585488" y="2001581"/>
                  <a:pt x="2602120" y="2015837"/>
                </a:cubicBezTo>
                <a:cubicBezTo>
                  <a:pt x="2612963" y="2025131"/>
                  <a:pt x="2607207" y="2044141"/>
                  <a:pt x="2612511" y="2057400"/>
                </a:cubicBezTo>
                <a:cubicBezTo>
                  <a:pt x="2621140" y="2078973"/>
                  <a:pt x="2634748" y="2098298"/>
                  <a:pt x="2643684" y="2119746"/>
                </a:cubicBezTo>
                <a:cubicBezTo>
                  <a:pt x="2652109" y="2139967"/>
                  <a:pt x="2656525" y="2161675"/>
                  <a:pt x="2664465" y="2182091"/>
                </a:cubicBezTo>
                <a:cubicBezTo>
                  <a:pt x="2680785" y="2224057"/>
                  <a:pt x="2702181" y="2264065"/>
                  <a:pt x="2716420" y="2306782"/>
                </a:cubicBezTo>
                <a:cubicBezTo>
                  <a:pt x="2723347" y="2327564"/>
                  <a:pt x="2757984" y="2376055"/>
                  <a:pt x="2737202" y="2369128"/>
                </a:cubicBezTo>
                <a:cubicBezTo>
                  <a:pt x="2672566" y="2347583"/>
                  <a:pt x="2623320" y="2333585"/>
                  <a:pt x="2560556" y="2296391"/>
                </a:cubicBezTo>
                <a:cubicBezTo>
                  <a:pt x="2502700" y="2262106"/>
                  <a:pt x="2452107" y="2216462"/>
                  <a:pt x="2394302" y="2182091"/>
                </a:cubicBezTo>
                <a:cubicBezTo>
                  <a:pt x="1875228" y="1873452"/>
                  <a:pt x="2463012" y="2269886"/>
                  <a:pt x="1989056" y="1922319"/>
                </a:cubicBezTo>
                <a:cubicBezTo>
                  <a:pt x="1881578" y="1843502"/>
                  <a:pt x="1868886" y="1863039"/>
                  <a:pt x="1802020" y="1766455"/>
                </a:cubicBezTo>
                <a:cubicBezTo>
                  <a:pt x="1788794" y="1747351"/>
                  <a:pt x="1780673" y="1725164"/>
                  <a:pt x="1770847" y="1704109"/>
                </a:cubicBezTo>
                <a:cubicBezTo>
                  <a:pt x="1706842" y="1566954"/>
                  <a:pt x="1743886" y="1644006"/>
                  <a:pt x="1687720" y="1475509"/>
                </a:cubicBezTo>
                <a:cubicBezTo>
                  <a:pt x="1644574" y="1346071"/>
                  <a:pt x="1663788" y="1438979"/>
                  <a:pt x="1635765" y="1298864"/>
                </a:cubicBezTo>
                <a:cubicBezTo>
                  <a:pt x="1628171" y="1260891"/>
                  <a:pt x="1626786" y="1221446"/>
                  <a:pt x="1614984" y="1184564"/>
                </a:cubicBezTo>
                <a:cubicBezTo>
                  <a:pt x="1598510" y="1133082"/>
                  <a:pt x="1519702" y="965866"/>
                  <a:pt x="1490293" y="914400"/>
                </a:cubicBezTo>
                <a:cubicBezTo>
                  <a:pt x="1471705" y="881871"/>
                  <a:pt x="1439795" y="856424"/>
                  <a:pt x="1427947" y="820882"/>
                </a:cubicBezTo>
                <a:cubicBezTo>
                  <a:pt x="1401688" y="742108"/>
                  <a:pt x="1420308" y="776062"/>
                  <a:pt x="1375993" y="716973"/>
                </a:cubicBezTo>
                <a:cubicBezTo>
                  <a:pt x="1348284" y="720437"/>
                  <a:pt x="1318013" y="715224"/>
                  <a:pt x="1292865" y="727364"/>
                </a:cubicBezTo>
                <a:cubicBezTo>
                  <a:pt x="1101478" y="819758"/>
                  <a:pt x="1095939" y="841163"/>
                  <a:pt x="970747" y="966355"/>
                </a:cubicBezTo>
                <a:cubicBezTo>
                  <a:pt x="936367" y="1040027"/>
                  <a:pt x="880649" y="1139812"/>
                  <a:pt x="866838" y="1226128"/>
                </a:cubicBezTo>
                <a:cubicBezTo>
                  <a:pt x="858611" y="1277544"/>
                  <a:pt x="859911" y="1330037"/>
                  <a:pt x="856447" y="1381991"/>
                </a:cubicBezTo>
                <a:cubicBezTo>
                  <a:pt x="863374" y="1440873"/>
                  <a:pt x="863497" y="1500961"/>
                  <a:pt x="877229" y="1558637"/>
                </a:cubicBezTo>
                <a:cubicBezTo>
                  <a:pt x="881240" y="1575484"/>
                  <a:pt x="899223" y="1585514"/>
                  <a:pt x="908402" y="1600200"/>
                </a:cubicBezTo>
                <a:cubicBezTo>
                  <a:pt x="916612" y="1613335"/>
                  <a:pt x="921499" y="1628315"/>
                  <a:pt x="929184" y="1641764"/>
                </a:cubicBezTo>
                <a:cubicBezTo>
                  <a:pt x="935380" y="1652607"/>
                  <a:pt x="944380" y="1661767"/>
                  <a:pt x="949965" y="1672937"/>
                </a:cubicBezTo>
                <a:cubicBezTo>
                  <a:pt x="957419" y="1687846"/>
                  <a:pt x="967417" y="1732353"/>
                  <a:pt x="970747" y="1745673"/>
                </a:cubicBezTo>
                <a:cubicBezTo>
                  <a:pt x="963820" y="1762991"/>
                  <a:pt x="962104" y="1783466"/>
                  <a:pt x="949965" y="1797628"/>
                </a:cubicBezTo>
                <a:cubicBezTo>
                  <a:pt x="929830" y="1821119"/>
                  <a:pt x="868903" y="1824992"/>
                  <a:pt x="846056" y="1828800"/>
                </a:cubicBezTo>
                <a:cubicBezTo>
                  <a:pt x="769856" y="1814946"/>
                  <a:pt x="691577" y="1809698"/>
                  <a:pt x="617456" y="1787237"/>
                </a:cubicBezTo>
                <a:cubicBezTo>
                  <a:pt x="550358" y="1766904"/>
                  <a:pt x="455043" y="1694155"/>
                  <a:pt x="409638" y="1641764"/>
                </a:cubicBezTo>
                <a:cubicBezTo>
                  <a:pt x="391349" y="1620662"/>
                  <a:pt x="382442" y="1592973"/>
                  <a:pt x="368075" y="1569028"/>
                </a:cubicBezTo>
                <a:cubicBezTo>
                  <a:pt x="361650" y="1558319"/>
                  <a:pt x="354220" y="1548246"/>
                  <a:pt x="347293" y="1537855"/>
                </a:cubicBezTo>
                <a:cubicBezTo>
                  <a:pt x="349859" y="1445495"/>
                  <a:pt x="346411" y="1136431"/>
                  <a:pt x="378465" y="997528"/>
                </a:cubicBezTo>
                <a:cubicBezTo>
                  <a:pt x="386853" y="961179"/>
                  <a:pt x="404720" y="927638"/>
                  <a:pt x="420029" y="893619"/>
                </a:cubicBezTo>
                <a:cubicBezTo>
                  <a:pt x="469707" y="783224"/>
                  <a:pt x="450187" y="811506"/>
                  <a:pt x="513547" y="748146"/>
                </a:cubicBezTo>
                <a:cubicBezTo>
                  <a:pt x="534329" y="758537"/>
                  <a:pt x="559463" y="762889"/>
                  <a:pt x="575893" y="779319"/>
                </a:cubicBezTo>
                <a:cubicBezTo>
                  <a:pt x="605789" y="809215"/>
                  <a:pt x="623047" y="849567"/>
                  <a:pt x="648629" y="883228"/>
                </a:cubicBezTo>
                <a:cubicBezTo>
                  <a:pt x="688888" y="936200"/>
                  <a:pt x="724732" y="993638"/>
                  <a:pt x="773320" y="1039091"/>
                </a:cubicBezTo>
                <a:cubicBezTo>
                  <a:pt x="901896" y="1159371"/>
                  <a:pt x="1156453" y="1293650"/>
                  <a:pt x="1292865" y="1371600"/>
                </a:cubicBezTo>
                <a:cubicBezTo>
                  <a:pt x="1330546" y="1393132"/>
                  <a:pt x="1366870" y="1417828"/>
                  <a:pt x="1407165" y="1433946"/>
                </a:cubicBezTo>
                <a:cubicBezTo>
                  <a:pt x="1441802" y="1447800"/>
                  <a:pt x="1477978" y="1458298"/>
                  <a:pt x="1511075" y="1475509"/>
                </a:cubicBezTo>
                <a:cubicBezTo>
                  <a:pt x="1564830" y="1503462"/>
                  <a:pt x="1614775" y="1538205"/>
                  <a:pt x="1666938" y="1569028"/>
                </a:cubicBezTo>
                <a:cubicBezTo>
                  <a:pt x="1690979" y="1583234"/>
                  <a:pt x="1714698" y="1598103"/>
                  <a:pt x="1739675" y="1610591"/>
                </a:cubicBezTo>
                <a:cubicBezTo>
                  <a:pt x="1815875" y="1648691"/>
                  <a:pt x="1886772" y="1700085"/>
                  <a:pt x="1968275" y="1724891"/>
                </a:cubicBezTo>
                <a:cubicBezTo>
                  <a:pt x="2047938" y="1749137"/>
                  <a:pt x="2126480" y="1777432"/>
                  <a:pt x="2207265" y="1797628"/>
                </a:cubicBezTo>
                <a:cubicBezTo>
                  <a:pt x="2237693" y="1805235"/>
                  <a:pt x="2269634" y="1804354"/>
                  <a:pt x="2300784" y="1808019"/>
                </a:cubicBezTo>
                <a:lnTo>
                  <a:pt x="2383911" y="1818409"/>
                </a:lnTo>
                <a:lnTo>
                  <a:pt x="2664465" y="1797628"/>
                </a:lnTo>
                <a:cubicBezTo>
                  <a:pt x="2682049" y="1795980"/>
                  <a:pt x="2699665" y="1792822"/>
                  <a:pt x="2716420" y="1787237"/>
                </a:cubicBezTo>
                <a:cubicBezTo>
                  <a:pt x="2751810" y="1775440"/>
                  <a:pt x="2786524" y="1761449"/>
                  <a:pt x="2820329" y="1745673"/>
                </a:cubicBezTo>
                <a:cubicBezTo>
                  <a:pt x="2838631" y="1737132"/>
                  <a:pt x="2855738" y="1726082"/>
                  <a:pt x="2872284" y="1714500"/>
                </a:cubicBezTo>
                <a:cubicBezTo>
                  <a:pt x="2899991" y="1695105"/>
                  <a:pt x="2932226" y="1667848"/>
                  <a:pt x="2955411" y="1641764"/>
                </a:cubicBezTo>
                <a:cubicBezTo>
                  <a:pt x="2973383" y="1621545"/>
                  <a:pt x="2993187" y="1602458"/>
                  <a:pt x="3007365" y="1579419"/>
                </a:cubicBezTo>
                <a:cubicBezTo>
                  <a:pt x="3028755" y="1544661"/>
                  <a:pt x="3058507" y="1446776"/>
                  <a:pt x="3069711" y="1413164"/>
                </a:cubicBezTo>
                <a:cubicBezTo>
                  <a:pt x="3062784" y="1354282"/>
                  <a:pt x="3062069" y="1294332"/>
                  <a:pt x="3048929" y="1236519"/>
                </a:cubicBezTo>
                <a:cubicBezTo>
                  <a:pt x="3039224" y="1193817"/>
                  <a:pt x="3007864" y="1176014"/>
                  <a:pt x="2976193" y="1153391"/>
                </a:cubicBezTo>
                <a:cubicBezTo>
                  <a:pt x="2966031" y="1146132"/>
                  <a:pt x="2956190" y="1138194"/>
                  <a:pt x="2945020" y="1132609"/>
                </a:cubicBezTo>
                <a:cubicBezTo>
                  <a:pt x="2935223" y="1127711"/>
                  <a:pt x="2924238" y="1125682"/>
                  <a:pt x="2913847" y="1122219"/>
                </a:cubicBezTo>
                <a:cubicBezTo>
                  <a:pt x="2893154" y="1080833"/>
                  <a:pt x="2882675" y="1070062"/>
                  <a:pt x="2882675" y="1018309"/>
                </a:cubicBezTo>
                <a:cubicBezTo>
                  <a:pt x="2882675" y="990384"/>
                  <a:pt x="2885394" y="962032"/>
                  <a:pt x="2893065" y="935182"/>
                </a:cubicBezTo>
                <a:cubicBezTo>
                  <a:pt x="2893161" y="934847"/>
                  <a:pt x="2931055" y="852836"/>
                  <a:pt x="2945020" y="841664"/>
                </a:cubicBezTo>
                <a:cubicBezTo>
                  <a:pt x="2953573" y="834822"/>
                  <a:pt x="2966126" y="835588"/>
                  <a:pt x="2976193" y="831273"/>
                </a:cubicBezTo>
                <a:cubicBezTo>
                  <a:pt x="2990430" y="825171"/>
                  <a:pt x="3003253" y="815930"/>
                  <a:pt x="3017756" y="810491"/>
                </a:cubicBezTo>
                <a:cubicBezTo>
                  <a:pt x="3058846" y="795082"/>
                  <a:pt x="3128576" y="793174"/>
                  <a:pt x="3163229" y="789709"/>
                </a:cubicBezTo>
                <a:cubicBezTo>
                  <a:pt x="3180547" y="800100"/>
                  <a:pt x="3200435" y="807085"/>
                  <a:pt x="3215184" y="820882"/>
                </a:cubicBezTo>
                <a:cubicBezTo>
                  <a:pt x="3484108" y="1072457"/>
                  <a:pt x="3431619" y="1015826"/>
                  <a:pt x="3589256" y="1236519"/>
                </a:cubicBezTo>
                <a:cubicBezTo>
                  <a:pt x="3603111" y="1278082"/>
                  <a:pt x="3627182" y="1317549"/>
                  <a:pt x="3630820" y="1361209"/>
                </a:cubicBezTo>
                <a:cubicBezTo>
                  <a:pt x="3640156" y="1473243"/>
                  <a:pt x="3632402" y="1561909"/>
                  <a:pt x="3610038" y="1662546"/>
                </a:cubicBezTo>
                <a:cubicBezTo>
                  <a:pt x="3606940" y="1676487"/>
                  <a:pt x="3602279" y="1690073"/>
                  <a:pt x="3599647" y="1704109"/>
                </a:cubicBezTo>
                <a:cubicBezTo>
                  <a:pt x="3576928" y="1825275"/>
                  <a:pt x="3579930" y="1818148"/>
                  <a:pt x="3568475" y="1932709"/>
                </a:cubicBezTo>
                <a:cubicBezTo>
                  <a:pt x="3554620" y="1925782"/>
                  <a:pt x="3541606" y="1916826"/>
                  <a:pt x="3526911" y="1911928"/>
                </a:cubicBezTo>
                <a:cubicBezTo>
                  <a:pt x="3510156" y="1906343"/>
                  <a:pt x="3490211" y="1910436"/>
                  <a:pt x="3474956" y="1901537"/>
                </a:cubicBezTo>
                <a:cubicBezTo>
                  <a:pt x="3447373" y="1885447"/>
                  <a:pt x="3427766" y="1858351"/>
                  <a:pt x="3402220" y="1839191"/>
                </a:cubicBezTo>
                <a:cubicBezTo>
                  <a:pt x="3344561" y="1795947"/>
                  <a:pt x="3225575" y="1714500"/>
                  <a:pt x="3225575" y="1714500"/>
                </a:cubicBezTo>
                <a:cubicBezTo>
                  <a:pt x="3173977" y="1633418"/>
                  <a:pt x="3119313" y="1558783"/>
                  <a:pt x="3090493" y="1465119"/>
                </a:cubicBezTo>
                <a:cubicBezTo>
                  <a:pt x="3082589" y="1439431"/>
                  <a:pt x="3064865" y="1291269"/>
                  <a:pt x="3059320" y="1246909"/>
                </a:cubicBezTo>
                <a:cubicBezTo>
                  <a:pt x="3069711" y="1201882"/>
                  <a:pt x="3069827" y="1153160"/>
                  <a:pt x="3090493" y="1111828"/>
                </a:cubicBezTo>
                <a:cubicBezTo>
                  <a:pt x="3123017" y="1046780"/>
                  <a:pt x="3196939" y="1005380"/>
                  <a:pt x="3246356" y="955964"/>
                </a:cubicBezTo>
                <a:cubicBezTo>
                  <a:pt x="3268936" y="933384"/>
                  <a:pt x="3284170" y="903671"/>
                  <a:pt x="3308702" y="883228"/>
                </a:cubicBezTo>
                <a:cubicBezTo>
                  <a:pt x="3434053" y="778769"/>
                  <a:pt x="3316264" y="922896"/>
                  <a:pt x="3412611" y="810491"/>
                </a:cubicBezTo>
                <a:cubicBezTo>
                  <a:pt x="3465549" y="748729"/>
                  <a:pt x="3489822" y="727313"/>
                  <a:pt x="3516520" y="665019"/>
                </a:cubicBezTo>
                <a:cubicBezTo>
                  <a:pt x="3520835" y="654952"/>
                  <a:pt x="3521592" y="643421"/>
                  <a:pt x="3526911" y="633846"/>
                </a:cubicBezTo>
                <a:cubicBezTo>
                  <a:pt x="3539041" y="612012"/>
                  <a:pt x="3568475" y="571500"/>
                  <a:pt x="3568475" y="571500"/>
                </a:cubicBezTo>
                <a:cubicBezTo>
                  <a:pt x="3565011" y="550718"/>
                  <a:pt x="3562654" y="529722"/>
                  <a:pt x="3558084" y="509155"/>
                </a:cubicBezTo>
                <a:cubicBezTo>
                  <a:pt x="3555708" y="498463"/>
                  <a:pt x="3556246" y="484824"/>
                  <a:pt x="3547693" y="477982"/>
                </a:cubicBezTo>
                <a:cubicBezTo>
                  <a:pt x="3536541" y="469061"/>
                  <a:pt x="3519501" y="472605"/>
                  <a:pt x="3506129" y="467591"/>
                </a:cubicBezTo>
                <a:cubicBezTo>
                  <a:pt x="3491625" y="462152"/>
                  <a:pt x="3479260" y="451707"/>
                  <a:pt x="3464565" y="446809"/>
                </a:cubicBezTo>
                <a:cubicBezTo>
                  <a:pt x="3447810" y="441224"/>
                  <a:pt x="3429851" y="440250"/>
                  <a:pt x="3412611" y="436419"/>
                </a:cubicBezTo>
                <a:cubicBezTo>
                  <a:pt x="3398670" y="433321"/>
                  <a:pt x="3384962" y="429239"/>
                  <a:pt x="3371047" y="426028"/>
                </a:cubicBezTo>
                <a:cubicBezTo>
                  <a:pt x="3339932" y="418847"/>
                  <a:pt x="3307920" y="415050"/>
                  <a:pt x="3277529" y="405246"/>
                </a:cubicBezTo>
                <a:cubicBezTo>
                  <a:pt x="3249213" y="396112"/>
                  <a:pt x="3057235" y="318703"/>
                  <a:pt x="2976193" y="301337"/>
                </a:cubicBezTo>
                <a:cubicBezTo>
                  <a:pt x="2952245" y="296205"/>
                  <a:pt x="2927702" y="294410"/>
                  <a:pt x="2903456" y="290946"/>
                </a:cubicBezTo>
                <a:cubicBezTo>
                  <a:pt x="2860031" y="293014"/>
                  <a:pt x="2713721" y="262473"/>
                  <a:pt x="2654075" y="322119"/>
                </a:cubicBezTo>
                <a:cubicBezTo>
                  <a:pt x="2645245" y="330949"/>
                  <a:pt x="2640220" y="342900"/>
                  <a:pt x="2633293" y="353291"/>
                </a:cubicBezTo>
                <a:cubicBezTo>
                  <a:pt x="2629829" y="412173"/>
                  <a:pt x="2633642" y="471939"/>
                  <a:pt x="2622902" y="529937"/>
                </a:cubicBezTo>
                <a:cubicBezTo>
                  <a:pt x="2608114" y="609791"/>
                  <a:pt x="2601861" y="625088"/>
                  <a:pt x="2550165" y="654628"/>
                </a:cubicBezTo>
                <a:cubicBezTo>
                  <a:pt x="2536716" y="662313"/>
                  <a:pt x="2522984" y="669656"/>
                  <a:pt x="2508602" y="675409"/>
                </a:cubicBezTo>
                <a:cubicBezTo>
                  <a:pt x="2488263" y="683545"/>
                  <a:pt x="2466595" y="688055"/>
                  <a:pt x="2446256" y="696191"/>
                </a:cubicBezTo>
                <a:cubicBezTo>
                  <a:pt x="2396272" y="716185"/>
                  <a:pt x="2411472" y="723840"/>
                  <a:pt x="2352738" y="727364"/>
                </a:cubicBezTo>
                <a:cubicBezTo>
                  <a:pt x="2197001" y="736708"/>
                  <a:pt x="1885147" y="748146"/>
                  <a:pt x="1885147" y="748146"/>
                </a:cubicBezTo>
                <a:cubicBezTo>
                  <a:pt x="1798628" y="735786"/>
                  <a:pt x="1663857" y="722392"/>
                  <a:pt x="1583811" y="685800"/>
                </a:cubicBezTo>
                <a:cubicBezTo>
                  <a:pt x="1510339" y="652213"/>
                  <a:pt x="1441327" y="608624"/>
                  <a:pt x="1375993" y="561109"/>
                </a:cubicBezTo>
                <a:cubicBezTo>
                  <a:pt x="1330370" y="527929"/>
                  <a:pt x="1133057" y="380343"/>
                  <a:pt x="1095438" y="374073"/>
                </a:cubicBezTo>
                <a:lnTo>
                  <a:pt x="1033093" y="363682"/>
                </a:lnTo>
                <a:cubicBezTo>
                  <a:pt x="1015775" y="367146"/>
                  <a:pt x="997371" y="367116"/>
                  <a:pt x="981138" y="374073"/>
                </a:cubicBezTo>
                <a:cubicBezTo>
                  <a:pt x="904820" y="406781"/>
                  <a:pt x="649879" y="581070"/>
                  <a:pt x="648629" y="581891"/>
                </a:cubicBezTo>
                <a:cubicBezTo>
                  <a:pt x="603678" y="611430"/>
                  <a:pt x="493906" y="678090"/>
                  <a:pt x="451202" y="727364"/>
                </a:cubicBezTo>
                <a:cubicBezTo>
                  <a:pt x="426665" y="755676"/>
                  <a:pt x="409638" y="789709"/>
                  <a:pt x="388856" y="820882"/>
                </a:cubicBezTo>
                <a:cubicBezTo>
                  <a:pt x="385392" y="831273"/>
                  <a:pt x="368668" y="847157"/>
                  <a:pt x="378465" y="852055"/>
                </a:cubicBezTo>
                <a:cubicBezTo>
                  <a:pt x="389635" y="857640"/>
                  <a:pt x="410720" y="843714"/>
                  <a:pt x="409638" y="831273"/>
                </a:cubicBezTo>
                <a:cubicBezTo>
                  <a:pt x="392727" y="636789"/>
                  <a:pt x="382596" y="646280"/>
                  <a:pt x="295338" y="529937"/>
                </a:cubicBezTo>
                <a:cubicBezTo>
                  <a:pt x="288411" y="505691"/>
                  <a:pt x="282530" y="481122"/>
                  <a:pt x="274556" y="457200"/>
                </a:cubicBezTo>
                <a:cubicBezTo>
                  <a:pt x="268658" y="439505"/>
                  <a:pt x="258683" y="423241"/>
                  <a:pt x="253775" y="405246"/>
                </a:cubicBezTo>
                <a:cubicBezTo>
                  <a:pt x="248232" y="384920"/>
                  <a:pt x="246848" y="363682"/>
                  <a:pt x="243384" y="342900"/>
                </a:cubicBezTo>
                <a:cubicBezTo>
                  <a:pt x="222602" y="349827"/>
                  <a:pt x="197091" y="348776"/>
                  <a:pt x="181038" y="363682"/>
                </a:cubicBezTo>
                <a:cubicBezTo>
                  <a:pt x="146516" y="395738"/>
                  <a:pt x="97911" y="477982"/>
                  <a:pt x="97911" y="477982"/>
                </a:cubicBezTo>
                <a:cubicBezTo>
                  <a:pt x="87520" y="505691"/>
                  <a:pt x="78757" y="534066"/>
                  <a:pt x="66738" y="561109"/>
                </a:cubicBezTo>
                <a:cubicBezTo>
                  <a:pt x="51010" y="596496"/>
                  <a:pt x="14784" y="665019"/>
                  <a:pt x="14784" y="665019"/>
                </a:cubicBezTo>
                <a:cubicBezTo>
                  <a:pt x="4133" y="739578"/>
                  <a:pt x="-12338" y="819032"/>
                  <a:pt x="14784" y="893619"/>
                </a:cubicBezTo>
                <a:cubicBezTo>
                  <a:pt x="29608" y="934385"/>
                  <a:pt x="140963" y="1105551"/>
                  <a:pt x="191429" y="1163782"/>
                </a:cubicBezTo>
                <a:cubicBezTo>
                  <a:pt x="213885" y="1189693"/>
                  <a:pt x="242368" y="1210051"/>
                  <a:pt x="264165" y="1236519"/>
                </a:cubicBezTo>
                <a:cubicBezTo>
                  <a:pt x="357200" y="1349490"/>
                  <a:pt x="315700" y="1341089"/>
                  <a:pt x="430420" y="1444337"/>
                </a:cubicBezTo>
                <a:cubicBezTo>
                  <a:pt x="478941" y="1488006"/>
                  <a:pt x="669337" y="1610554"/>
                  <a:pt x="710975" y="1631373"/>
                </a:cubicBezTo>
                <a:cubicBezTo>
                  <a:pt x="833021" y="1692396"/>
                  <a:pt x="1085047" y="1797628"/>
                  <a:pt x="1085047" y="1797628"/>
                </a:cubicBezTo>
                <a:cubicBezTo>
                  <a:pt x="1192420" y="1794164"/>
                  <a:pt x="1300023" y="1795077"/>
                  <a:pt x="1407165" y="1787237"/>
                </a:cubicBezTo>
                <a:cubicBezTo>
                  <a:pt x="1442393" y="1784659"/>
                  <a:pt x="1475756" y="1765978"/>
                  <a:pt x="1511075" y="1766455"/>
                </a:cubicBezTo>
                <a:cubicBezTo>
                  <a:pt x="1732971" y="1769454"/>
                  <a:pt x="1954420" y="1787237"/>
                  <a:pt x="2176093" y="1797628"/>
                </a:cubicBezTo>
                <a:cubicBezTo>
                  <a:pt x="2193411" y="1801092"/>
                  <a:pt x="2210626" y="1805116"/>
                  <a:pt x="2228047" y="1808019"/>
                </a:cubicBezTo>
                <a:cubicBezTo>
                  <a:pt x="2252206" y="1812045"/>
                  <a:pt x="2276687" y="1814028"/>
                  <a:pt x="2300784" y="1818409"/>
                </a:cubicBezTo>
                <a:cubicBezTo>
                  <a:pt x="2314834" y="1820964"/>
                  <a:pt x="2328284" y="1826318"/>
                  <a:pt x="2342347" y="1828800"/>
                </a:cubicBezTo>
                <a:cubicBezTo>
                  <a:pt x="2387211" y="1836717"/>
                  <a:pt x="2432402" y="1842655"/>
                  <a:pt x="2477429" y="1849582"/>
                </a:cubicBezTo>
                <a:cubicBezTo>
                  <a:pt x="2531887" y="1958499"/>
                  <a:pt x="2454850" y="1802390"/>
                  <a:pt x="2529384" y="1963882"/>
                </a:cubicBezTo>
                <a:cubicBezTo>
                  <a:pt x="2539121" y="1984978"/>
                  <a:pt x="2553209" y="2004185"/>
                  <a:pt x="2560556" y="2026228"/>
                </a:cubicBezTo>
                <a:cubicBezTo>
                  <a:pt x="2574104" y="2066872"/>
                  <a:pt x="2577654" y="2110454"/>
                  <a:pt x="2591729" y="2150919"/>
                </a:cubicBezTo>
                <a:cubicBezTo>
                  <a:pt x="2605478" y="2190447"/>
                  <a:pt x="2627443" y="2226647"/>
                  <a:pt x="2643684" y="2265219"/>
                </a:cubicBezTo>
                <a:cubicBezTo>
                  <a:pt x="2655168" y="2292493"/>
                  <a:pt x="2665007" y="2320440"/>
                  <a:pt x="2674856" y="2348346"/>
                </a:cubicBezTo>
                <a:cubicBezTo>
                  <a:pt x="2705448" y="2435024"/>
                  <a:pt x="2700275" y="2418847"/>
                  <a:pt x="2716420" y="2483428"/>
                </a:cubicBezTo>
                <a:cubicBezTo>
                  <a:pt x="2706029" y="2486892"/>
                  <a:pt x="2695314" y="2489504"/>
                  <a:pt x="2685247" y="2493819"/>
                </a:cubicBezTo>
                <a:cubicBezTo>
                  <a:pt x="2648332" y="2509639"/>
                  <a:pt x="2643818" y="2514510"/>
                  <a:pt x="2612511" y="2535382"/>
                </a:cubicBezTo>
                <a:cubicBezTo>
                  <a:pt x="2522456" y="2514600"/>
                  <a:pt x="2427707" y="2508469"/>
                  <a:pt x="2342347" y="2473037"/>
                </a:cubicBezTo>
                <a:cubicBezTo>
                  <a:pt x="2241948" y="2431362"/>
                  <a:pt x="2154605" y="2363375"/>
                  <a:pt x="2061793" y="2306782"/>
                </a:cubicBezTo>
                <a:cubicBezTo>
                  <a:pt x="1903006" y="2209961"/>
                  <a:pt x="1865888" y="2183614"/>
                  <a:pt x="1718893" y="2036619"/>
                </a:cubicBezTo>
                <a:cubicBezTo>
                  <a:pt x="1677185" y="1994911"/>
                  <a:pt x="1636955" y="1950850"/>
                  <a:pt x="1604593" y="1901537"/>
                </a:cubicBezTo>
                <a:cubicBezTo>
                  <a:pt x="1443811" y="1656535"/>
                  <a:pt x="1543943" y="1782252"/>
                  <a:pt x="1469511" y="1620982"/>
                </a:cubicBezTo>
                <a:cubicBezTo>
                  <a:pt x="1440301" y="1557693"/>
                  <a:pt x="1400808" y="1499084"/>
                  <a:pt x="1375993" y="1433946"/>
                </a:cubicBezTo>
                <a:cubicBezTo>
                  <a:pt x="1276094" y="1171713"/>
                  <a:pt x="1315755" y="1290131"/>
                  <a:pt x="1251302" y="1080655"/>
                </a:cubicBezTo>
                <a:cubicBezTo>
                  <a:pt x="1247838" y="1052946"/>
                  <a:pt x="1245502" y="1025073"/>
                  <a:pt x="1240911" y="997528"/>
                </a:cubicBezTo>
                <a:cubicBezTo>
                  <a:pt x="1235104" y="962686"/>
                  <a:pt x="1227056" y="928255"/>
                  <a:pt x="1220129" y="893619"/>
                </a:cubicBezTo>
                <a:cubicBezTo>
                  <a:pt x="1216665" y="876301"/>
                  <a:pt x="1211495" y="859238"/>
                  <a:pt x="1209738" y="841664"/>
                </a:cubicBezTo>
                <a:cubicBezTo>
                  <a:pt x="1206274" y="807028"/>
                  <a:pt x="1204640" y="772159"/>
                  <a:pt x="1199347" y="737755"/>
                </a:cubicBezTo>
                <a:cubicBezTo>
                  <a:pt x="1197681" y="726929"/>
                  <a:pt x="1195032" y="715696"/>
                  <a:pt x="1188956" y="706582"/>
                </a:cubicBezTo>
                <a:cubicBezTo>
                  <a:pt x="1180805" y="694355"/>
                  <a:pt x="1167547" y="686392"/>
                  <a:pt x="1157784" y="675409"/>
                </a:cubicBezTo>
                <a:cubicBezTo>
                  <a:pt x="1139812" y="655190"/>
                  <a:pt x="1126611" y="630382"/>
                  <a:pt x="1105829" y="613064"/>
                </a:cubicBezTo>
                <a:cubicBezTo>
                  <a:pt x="1047910" y="564798"/>
                  <a:pt x="1019664" y="570633"/>
                  <a:pt x="949965" y="550719"/>
                </a:cubicBezTo>
                <a:cubicBezTo>
                  <a:pt x="817391" y="512841"/>
                  <a:pt x="962974" y="535319"/>
                  <a:pt x="742147" y="519546"/>
                </a:cubicBezTo>
                <a:cubicBezTo>
                  <a:pt x="709558" y="521719"/>
                  <a:pt x="584176" y="495714"/>
                  <a:pt x="555111" y="561109"/>
                </a:cubicBezTo>
                <a:cubicBezTo>
                  <a:pt x="546554" y="580362"/>
                  <a:pt x="548184" y="602673"/>
                  <a:pt x="544720" y="623455"/>
                </a:cubicBezTo>
                <a:cubicBezTo>
                  <a:pt x="582820" y="699655"/>
                  <a:pt x="607903" y="783900"/>
                  <a:pt x="659020" y="852055"/>
                </a:cubicBezTo>
                <a:cubicBezTo>
                  <a:pt x="683256" y="884369"/>
                  <a:pt x="725108" y="900217"/>
                  <a:pt x="762929" y="914400"/>
                </a:cubicBezTo>
                <a:cubicBezTo>
                  <a:pt x="955331" y="986551"/>
                  <a:pt x="870454" y="969405"/>
                  <a:pt x="1012311" y="987137"/>
                </a:cubicBezTo>
                <a:cubicBezTo>
                  <a:pt x="1105829" y="983673"/>
                  <a:pt x="1199545" y="983745"/>
                  <a:pt x="1292865" y="976746"/>
                </a:cubicBezTo>
                <a:cubicBezTo>
                  <a:pt x="1338294" y="973339"/>
                  <a:pt x="1382486" y="958929"/>
                  <a:pt x="1427947" y="955964"/>
                </a:cubicBezTo>
                <a:cubicBezTo>
                  <a:pt x="1542057" y="948522"/>
                  <a:pt x="1656547" y="949037"/>
                  <a:pt x="1770847" y="945573"/>
                </a:cubicBezTo>
                <a:cubicBezTo>
                  <a:pt x="1857438" y="938646"/>
                  <a:pt x="1944396" y="935349"/>
                  <a:pt x="2030620" y="924791"/>
                </a:cubicBezTo>
                <a:cubicBezTo>
                  <a:pt x="2542375" y="862128"/>
                  <a:pt x="2036202" y="895418"/>
                  <a:pt x="2487820" y="872837"/>
                </a:cubicBezTo>
                <a:cubicBezTo>
                  <a:pt x="2838686" y="886872"/>
                  <a:pt x="2663519" y="830642"/>
                  <a:pt x="2789156" y="914400"/>
                </a:cubicBezTo>
                <a:cubicBezTo>
                  <a:pt x="2847511" y="953303"/>
                  <a:pt x="2965802" y="1028700"/>
                  <a:pt x="2965802" y="1028700"/>
                </a:cubicBezTo>
                <a:cubicBezTo>
                  <a:pt x="2985518" y="1061560"/>
                  <a:pt x="3008918" y="1094308"/>
                  <a:pt x="3017756" y="1132609"/>
                </a:cubicBezTo>
                <a:cubicBezTo>
                  <a:pt x="3024035" y="1159819"/>
                  <a:pt x="3024683" y="1188028"/>
                  <a:pt x="3028147" y="1215737"/>
                </a:cubicBezTo>
                <a:cubicBezTo>
                  <a:pt x="3024683" y="1278082"/>
                  <a:pt x="3030491" y="1341644"/>
                  <a:pt x="3017756" y="1402773"/>
                </a:cubicBezTo>
                <a:cubicBezTo>
                  <a:pt x="3012662" y="1427225"/>
                  <a:pt x="2994452" y="1448077"/>
                  <a:pt x="2976193" y="1465119"/>
                </a:cubicBezTo>
                <a:cubicBezTo>
                  <a:pt x="2941753" y="1497263"/>
                  <a:pt x="2908089" y="1539007"/>
                  <a:pt x="2861893" y="1548246"/>
                </a:cubicBezTo>
                <a:cubicBezTo>
                  <a:pt x="2710314" y="1578562"/>
                  <a:pt x="2793217" y="1566511"/>
                  <a:pt x="2612511" y="1579419"/>
                </a:cubicBezTo>
                <a:cubicBezTo>
                  <a:pt x="2396264" y="1562119"/>
                  <a:pt x="2416333" y="1580907"/>
                  <a:pt x="2280002" y="1537855"/>
                </a:cubicBezTo>
                <a:cubicBezTo>
                  <a:pt x="2238224" y="1524662"/>
                  <a:pt x="2155311" y="1496291"/>
                  <a:pt x="2155311" y="1496291"/>
                </a:cubicBezTo>
                <a:lnTo>
                  <a:pt x="1885147" y="1517073"/>
                </a:lnTo>
                <a:cubicBezTo>
                  <a:pt x="1864171" y="1519040"/>
                  <a:pt x="1841646" y="1518042"/>
                  <a:pt x="1822802" y="1527464"/>
                </a:cubicBezTo>
                <a:cubicBezTo>
                  <a:pt x="1813011" y="1532359"/>
                  <a:pt x="1783315" y="1596045"/>
                  <a:pt x="1781238" y="1600200"/>
                </a:cubicBezTo>
                <a:cubicBezTo>
                  <a:pt x="1791629" y="1652155"/>
                  <a:pt x="1794304" y="1706270"/>
                  <a:pt x="1812411" y="1756064"/>
                </a:cubicBezTo>
                <a:cubicBezTo>
                  <a:pt x="1820940" y="1779518"/>
                  <a:pt x="1887672" y="1855651"/>
                  <a:pt x="1905929" y="1880755"/>
                </a:cubicBezTo>
                <a:cubicBezTo>
                  <a:pt x="1953367" y="1945982"/>
                  <a:pt x="1921968" y="1943100"/>
                  <a:pt x="1957884" y="194310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75316213"/>
      </p:ext>
    </p:extLst>
  </p:cSld>
  <p:clrMapOvr>
    <a:masterClrMapping/>
  </p:clrMapOvr>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Presentation1</Template>
  <TotalTime>10749</TotalTime>
  <Words>2359</Words>
  <Application>Microsoft Office PowerPoint</Application>
  <PresentationFormat>Widescreen</PresentationFormat>
  <Paragraphs>280</Paragraphs>
  <Slides>26</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Tahoma</vt:lpstr>
      <vt:lpstr>Times New Roman</vt:lpstr>
      <vt:lpstr>Wingdings</vt:lpstr>
      <vt:lpstr>Presentation1</vt:lpstr>
      <vt:lpstr>3rd Generation Separators: Using Thermally Stable Separators to Turn the Aluminum Current Collector into a Fuse</vt:lpstr>
      <vt:lpstr>The Problem</vt:lpstr>
      <vt:lpstr>Samsung Note 7 Recall:  What We Know</vt:lpstr>
      <vt:lpstr>First Generation Separators</vt:lpstr>
      <vt:lpstr>Second Generation Separators</vt:lpstr>
      <vt:lpstr>Third Generation Separators</vt:lpstr>
      <vt:lpstr>Dreamweaver 3rd Generation Separators </vt:lpstr>
      <vt:lpstr>Dreamweaver’s Solution</vt:lpstr>
      <vt:lpstr>DWI Tech #1: Swell Fibers: Rate &amp; Cycle Life</vt:lpstr>
      <vt:lpstr>DWI Tech #2: Unprecedented Safety</vt:lpstr>
      <vt:lpstr>DWI Tech #3: Thinnest Nonwoven Separators</vt:lpstr>
      <vt:lpstr>1. Good Electricals</vt:lpstr>
      <vt:lpstr>Cycle Data: 1000 Cycles at 25 C, 60 C</vt:lpstr>
      <vt:lpstr>3rd Generation Safety: A Complete Paradigm Shift</vt:lpstr>
      <vt:lpstr>Flame Test: Saturated with Electrolyte</vt:lpstr>
      <vt:lpstr>170 C Hot Box Tests</vt:lpstr>
      <vt:lpstr>Nail Penetration</vt:lpstr>
      <vt:lpstr>PP 1st Generation Separator</vt:lpstr>
      <vt:lpstr>PE/Ceramic (2nd Generation)</vt:lpstr>
      <vt:lpstr>Dreamweaver Silver (3rd Generation)</vt:lpstr>
      <vt:lpstr>Dreamweaver Gold</vt:lpstr>
      <vt:lpstr>PowerPoint Presentation</vt:lpstr>
      <vt:lpstr>SEMs of Metal Layer Edges</vt:lpstr>
      <vt:lpstr>3rd Generation Separator: the New Safety Paradigm</vt:lpstr>
      <vt:lpstr>Other Third Generation Separator Suppliers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Dreamweaver Intl</dc:creator>
  <cp:lastModifiedBy>Brian Morin</cp:lastModifiedBy>
  <cp:revision>446</cp:revision>
  <dcterms:created xsi:type="dcterms:W3CDTF">2011-08-22T19:00:50Z</dcterms:created>
  <dcterms:modified xsi:type="dcterms:W3CDTF">2016-10-12T12:57:38Z</dcterms:modified>
</cp:coreProperties>
</file>