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661" r:id="rId6"/>
  </p:sldMasterIdLst>
  <p:notesMasterIdLst>
    <p:notesMasterId r:id="rId41"/>
  </p:notesMasterIdLst>
  <p:handoutMasterIdLst>
    <p:handoutMasterId r:id="rId42"/>
  </p:handoutMasterIdLst>
  <p:sldIdLst>
    <p:sldId id="256" r:id="rId7"/>
    <p:sldId id="346" r:id="rId8"/>
    <p:sldId id="367" r:id="rId9"/>
    <p:sldId id="348" r:id="rId10"/>
    <p:sldId id="377" r:id="rId11"/>
    <p:sldId id="368" r:id="rId12"/>
    <p:sldId id="362" r:id="rId13"/>
    <p:sldId id="400" r:id="rId14"/>
    <p:sldId id="382" r:id="rId15"/>
    <p:sldId id="375" r:id="rId16"/>
    <p:sldId id="376" r:id="rId17"/>
    <p:sldId id="345" r:id="rId18"/>
    <p:sldId id="388" r:id="rId19"/>
    <p:sldId id="389" r:id="rId20"/>
    <p:sldId id="383" r:id="rId21"/>
    <p:sldId id="386" r:id="rId22"/>
    <p:sldId id="363" r:id="rId23"/>
    <p:sldId id="390" r:id="rId24"/>
    <p:sldId id="393" r:id="rId25"/>
    <p:sldId id="380" r:id="rId26"/>
    <p:sldId id="381" r:id="rId27"/>
    <p:sldId id="387" r:id="rId28"/>
    <p:sldId id="394" r:id="rId29"/>
    <p:sldId id="395" r:id="rId30"/>
    <p:sldId id="397" r:id="rId31"/>
    <p:sldId id="396" r:id="rId32"/>
    <p:sldId id="392" r:id="rId33"/>
    <p:sldId id="258" r:id="rId34"/>
    <p:sldId id="366" r:id="rId35"/>
    <p:sldId id="357" r:id="rId36"/>
    <p:sldId id="378" r:id="rId37"/>
    <p:sldId id="370" r:id="rId38"/>
    <p:sldId id="373" r:id="rId39"/>
    <p:sldId id="398"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FF"/>
    <a:srgbClr val="C00000"/>
    <a:srgbClr val="002060"/>
    <a:srgbClr val="99FF99"/>
    <a:srgbClr val="FF9933"/>
    <a:srgbClr val="FF33CC"/>
    <a:srgbClr val="DCFD35"/>
    <a:srgbClr val="FCB504"/>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606" autoAdjust="0"/>
  </p:normalViewPr>
  <p:slideViewPr>
    <p:cSldViewPr snapToGrid="0">
      <p:cViewPr varScale="1">
        <p:scale>
          <a:sx n="67" d="100"/>
          <a:sy n="67" d="100"/>
        </p:scale>
        <p:origin x="-127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3" d="100"/>
          <a:sy n="63" d="100"/>
        </p:scale>
        <p:origin x="-2502" y="-12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F:\Port%20Saint%20Lucie%20Videos\front\PSLd6_accel_body_fixed_rows%20Plotted.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bolk\My%20Folders\Highway\Port%20Saint%20Lucie,%20FL%20HWY12FH008\Analysis\LOC%20Workbook.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bolk\My%20Folders\Highway\Port%20Saint%20Lucie,%20FL%20HWY12FH008\Analysis\LOC%20Workboo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901322469983633E-2"/>
          <c:y val="2.9859563743614381E-2"/>
          <c:w val="0.8401281603126014"/>
          <c:h val="0.90233220715323148"/>
        </c:manualLayout>
      </c:layout>
      <c:scatterChart>
        <c:scatterStyle val="smoothMarker"/>
        <c:varyColors val="0"/>
        <c:ser>
          <c:idx val="0"/>
          <c:order val="0"/>
          <c:tx>
            <c:strRef>
              <c:f>gData!$C$1</c:f>
              <c:strCache>
                <c:ptCount val="1"/>
                <c:pt idx="0">
                  <c:v>Row 3c y''</c:v>
                </c:pt>
              </c:strCache>
            </c:strRef>
          </c:tx>
          <c:marker>
            <c:symbol val="none"/>
          </c:marker>
          <c:xVal>
            <c:numRef>
              <c:f>gData!$A$2:$A$440</c:f>
              <c:numCache>
                <c:formatCode>General</c:formatCode>
                <c:ptCount val="439"/>
                <c:pt idx="0">
                  <c:v>0</c:v>
                </c:pt>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0.70000000000000007</c:v>
                </c:pt>
                <c:pt idx="36">
                  <c:v>0.72</c:v>
                </c:pt>
                <c:pt idx="37">
                  <c:v>0.74</c:v>
                </c:pt>
                <c:pt idx="38">
                  <c:v>0.76</c:v>
                </c:pt>
                <c:pt idx="39">
                  <c:v>0.78</c:v>
                </c:pt>
                <c:pt idx="40">
                  <c:v>0.8</c:v>
                </c:pt>
                <c:pt idx="41">
                  <c:v>0.82000000000000006</c:v>
                </c:pt>
                <c:pt idx="42">
                  <c:v>0.84</c:v>
                </c:pt>
                <c:pt idx="43">
                  <c:v>0.86</c:v>
                </c:pt>
                <c:pt idx="44">
                  <c:v>0.88</c:v>
                </c:pt>
                <c:pt idx="45">
                  <c:v>0.9</c:v>
                </c:pt>
                <c:pt idx="46">
                  <c:v>0.92</c:v>
                </c:pt>
                <c:pt idx="47">
                  <c:v>0.94000000000000006</c:v>
                </c:pt>
                <c:pt idx="48">
                  <c:v>0.96</c:v>
                </c:pt>
                <c:pt idx="49">
                  <c:v>0.98</c:v>
                </c:pt>
                <c:pt idx="50">
                  <c:v>1</c:v>
                </c:pt>
                <c:pt idx="51">
                  <c:v>1.02</c:v>
                </c:pt>
                <c:pt idx="52">
                  <c:v>1.04</c:v>
                </c:pt>
                <c:pt idx="53">
                  <c:v>1.06</c:v>
                </c:pt>
                <c:pt idx="54">
                  <c:v>1.08</c:v>
                </c:pt>
                <c:pt idx="55">
                  <c:v>1.1000000000000001</c:v>
                </c:pt>
                <c:pt idx="56">
                  <c:v>1.1200000000000001</c:v>
                </c:pt>
                <c:pt idx="57">
                  <c:v>1.1400000000000001</c:v>
                </c:pt>
                <c:pt idx="58">
                  <c:v>1.1599999999999999</c:v>
                </c:pt>
                <c:pt idx="59">
                  <c:v>1.18</c:v>
                </c:pt>
                <c:pt idx="60">
                  <c:v>1.2</c:v>
                </c:pt>
                <c:pt idx="61">
                  <c:v>1.22</c:v>
                </c:pt>
                <c:pt idx="62">
                  <c:v>1.24</c:v>
                </c:pt>
                <c:pt idx="63">
                  <c:v>1.26</c:v>
                </c:pt>
                <c:pt idx="64">
                  <c:v>1.28</c:v>
                </c:pt>
                <c:pt idx="65">
                  <c:v>1.3</c:v>
                </c:pt>
                <c:pt idx="66">
                  <c:v>1.32</c:v>
                </c:pt>
                <c:pt idx="67">
                  <c:v>1.34</c:v>
                </c:pt>
                <c:pt idx="68">
                  <c:v>1.36</c:v>
                </c:pt>
                <c:pt idx="69">
                  <c:v>1.3800000000000001</c:v>
                </c:pt>
                <c:pt idx="70">
                  <c:v>1.4000000000000001</c:v>
                </c:pt>
                <c:pt idx="71">
                  <c:v>1.42</c:v>
                </c:pt>
                <c:pt idx="72">
                  <c:v>1.44</c:v>
                </c:pt>
                <c:pt idx="73">
                  <c:v>1.46</c:v>
                </c:pt>
                <c:pt idx="74">
                  <c:v>1.48</c:v>
                </c:pt>
                <c:pt idx="75">
                  <c:v>1.5</c:v>
                </c:pt>
                <c:pt idx="76">
                  <c:v>1.52</c:v>
                </c:pt>
                <c:pt idx="77">
                  <c:v>1.54</c:v>
                </c:pt>
                <c:pt idx="78">
                  <c:v>1.56</c:v>
                </c:pt>
                <c:pt idx="79">
                  <c:v>1.58</c:v>
                </c:pt>
                <c:pt idx="80">
                  <c:v>1.6</c:v>
                </c:pt>
                <c:pt idx="81">
                  <c:v>1.62</c:v>
                </c:pt>
                <c:pt idx="82">
                  <c:v>1.6400000000000001</c:v>
                </c:pt>
                <c:pt idx="83">
                  <c:v>1.6600000000000001</c:v>
                </c:pt>
                <c:pt idx="84">
                  <c:v>1.68</c:v>
                </c:pt>
                <c:pt idx="85">
                  <c:v>1.7</c:v>
                </c:pt>
                <c:pt idx="86">
                  <c:v>1.72</c:v>
                </c:pt>
                <c:pt idx="87">
                  <c:v>1.74</c:v>
                </c:pt>
                <c:pt idx="88">
                  <c:v>1.76</c:v>
                </c:pt>
                <c:pt idx="89">
                  <c:v>1.78</c:v>
                </c:pt>
                <c:pt idx="90">
                  <c:v>1.8</c:v>
                </c:pt>
                <c:pt idx="91">
                  <c:v>1.82</c:v>
                </c:pt>
                <c:pt idx="92">
                  <c:v>1.84</c:v>
                </c:pt>
                <c:pt idx="93">
                  <c:v>1.86</c:v>
                </c:pt>
                <c:pt idx="94">
                  <c:v>1.8800000000000001</c:v>
                </c:pt>
                <c:pt idx="95">
                  <c:v>1.9000000000000001</c:v>
                </c:pt>
                <c:pt idx="96">
                  <c:v>1.92</c:v>
                </c:pt>
                <c:pt idx="97">
                  <c:v>1.94</c:v>
                </c:pt>
                <c:pt idx="98">
                  <c:v>1.96</c:v>
                </c:pt>
                <c:pt idx="99">
                  <c:v>1.98</c:v>
                </c:pt>
                <c:pt idx="100">
                  <c:v>2</c:v>
                </c:pt>
                <c:pt idx="101">
                  <c:v>2.02</c:v>
                </c:pt>
                <c:pt idx="102">
                  <c:v>2.04</c:v>
                </c:pt>
                <c:pt idx="103">
                  <c:v>2.06</c:v>
                </c:pt>
                <c:pt idx="104">
                  <c:v>2.08</c:v>
                </c:pt>
                <c:pt idx="105">
                  <c:v>2.1</c:v>
                </c:pt>
                <c:pt idx="106">
                  <c:v>2.12</c:v>
                </c:pt>
                <c:pt idx="107">
                  <c:v>2.14</c:v>
                </c:pt>
                <c:pt idx="108">
                  <c:v>2.16</c:v>
                </c:pt>
                <c:pt idx="109">
                  <c:v>2.1800000000000002</c:v>
                </c:pt>
                <c:pt idx="110">
                  <c:v>2.2000000000000002</c:v>
                </c:pt>
                <c:pt idx="111">
                  <c:v>2.2200000000000002</c:v>
                </c:pt>
                <c:pt idx="112">
                  <c:v>2.2400000000000002</c:v>
                </c:pt>
                <c:pt idx="113">
                  <c:v>2.2600000000000002</c:v>
                </c:pt>
                <c:pt idx="114">
                  <c:v>2.2800000000000002</c:v>
                </c:pt>
                <c:pt idx="115">
                  <c:v>2.3000000000000003</c:v>
                </c:pt>
                <c:pt idx="116">
                  <c:v>2.3199999999999998</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2.7600000000000002</c:v>
                </c:pt>
                <c:pt idx="139">
                  <c:v>2.7800000000000002</c:v>
                </c:pt>
                <c:pt idx="140">
                  <c:v>2.8000000000000003</c:v>
                </c:pt>
                <c:pt idx="141">
                  <c:v>2.82</c:v>
                </c:pt>
                <c:pt idx="142">
                  <c:v>2.84</c:v>
                </c:pt>
                <c:pt idx="143">
                  <c:v>2.86</c:v>
                </c:pt>
                <c:pt idx="144">
                  <c:v>2.88</c:v>
                </c:pt>
                <c:pt idx="145">
                  <c:v>2.9</c:v>
                </c:pt>
                <c:pt idx="146">
                  <c:v>2.92</c:v>
                </c:pt>
                <c:pt idx="147">
                  <c:v>2.94</c:v>
                </c:pt>
                <c:pt idx="148">
                  <c:v>2.96</c:v>
                </c:pt>
                <c:pt idx="149">
                  <c:v>2.98</c:v>
                </c:pt>
                <c:pt idx="150">
                  <c:v>3</c:v>
                </c:pt>
                <c:pt idx="151">
                  <c:v>3.02</c:v>
                </c:pt>
                <c:pt idx="152">
                  <c:v>3.04</c:v>
                </c:pt>
                <c:pt idx="153">
                  <c:v>3.06</c:v>
                </c:pt>
                <c:pt idx="154">
                  <c:v>3.08</c:v>
                </c:pt>
                <c:pt idx="155">
                  <c:v>3.1</c:v>
                </c:pt>
                <c:pt idx="156">
                  <c:v>3.12</c:v>
                </c:pt>
                <c:pt idx="157">
                  <c:v>3.14</c:v>
                </c:pt>
                <c:pt idx="158">
                  <c:v>3.16</c:v>
                </c:pt>
                <c:pt idx="159">
                  <c:v>3.18</c:v>
                </c:pt>
                <c:pt idx="160">
                  <c:v>3.2</c:v>
                </c:pt>
                <c:pt idx="161">
                  <c:v>3.22</c:v>
                </c:pt>
                <c:pt idx="162">
                  <c:v>3.24</c:v>
                </c:pt>
                <c:pt idx="163">
                  <c:v>3.2600000000000002</c:v>
                </c:pt>
                <c:pt idx="164">
                  <c:v>3.2800000000000002</c:v>
                </c:pt>
                <c:pt idx="165">
                  <c:v>3.3000000000000003</c:v>
                </c:pt>
                <c:pt idx="166">
                  <c:v>3.3200000000000003</c:v>
                </c:pt>
                <c:pt idx="167">
                  <c:v>3.34</c:v>
                </c:pt>
                <c:pt idx="168">
                  <c:v>3.36</c:v>
                </c:pt>
                <c:pt idx="169">
                  <c:v>3.38</c:v>
                </c:pt>
                <c:pt idx="170">
                  <c:v>3.4</c:v>
                </c:pt>
                <c:pt idx="171">
                  <c:v>3.42</c:v>
                </c:pt>
                <c:pt idx="172">
                  <c:v>3.44</c:v>
                </c:pt>
                <c:pt idx="173">
                  <c:v>3.46</c:v>
                </c:pt>
                <c:pt idx="174">
                  <c:v>3.48</c:v>
                </c:pt>
                <c:pt idx="175">
                  <c:v>3.5</c:v>
                </c:pt>
                <c:pt idx="176">
                  <c:v>3.52</c:v>
                </c:pt>
                <c:pt idx="177">
                  <c:v>3.54</c:v>
                </c:pt>
                <c:pt idx="178">
                  <c:v>3.56</c:v>
                </c:pt>
                <c:pt idx="179">
                  <c:v>3.58</c:v>
                </c:pt>
                <c:pt idx="180">
                  <c:v>3.6</c:v>
                </c:pt>
                <c:pt idx="181">
                  <c:v>3.62</c:v>
                </c:pt>
                <c:pt idx="182">
                  <c:v>3.64</c:v>
                </c:pt>
                <c:pt idx="183">
                  <c:v>3.66</c:v>
                </c:pt>
                <c:pt idx="184">
                  <c:v>3.68</c:v>
                </c:pt>
                <c:pt idx="185">
                  <c:v>3.7</c:v>
                </c:pt>
                <c:pt idx="186">
                  <c:v>3.72</c:v>
                </c:pt>
                <c:pt idx="187">
                  <c:v>3.74</c:v>
                </c:pt>
                <c:pt idx="188">
                  <c:v>3.7600000000000002</c:v>
                </c:pt>
                <c:pt idx="189">
                  <c:v>3.7800000000000002</c:v>
                </c:pt>
                <c:pt idx="190">
                  <c:v>3.8000000000000003</c:v>
                </c:pt>
                <c:pt idx="191">
                  <c:v>3.8200000000000003</c:v>
                </c:pt>
                <c:pt idx="192">
                  <c:v>3.84</c:v>
                </c:pt>
                <c:pt idx="193">
                  <c:v>3.86</c:v>
                </c:pt>
                <c:pt idx="194">
                  <c:v>3.88</c:v>
                </c:pt>
                <c:pt idx="195">
                  <c:v>3.9</c:v>
                </c:pt>
                <c:pt idx="196">
                  <c:v>3.92</c:v>
                </c:pt>
                <c:pt idx="197">
                  <c:v>3.94</c:v>
                </c:pt>
                <c:pt idx="198">
                  <c:v>3.96</c:v>
                </c:pt>
                <c:pt idx="199">
                  <c:v>3.98</c:v>
                </c:pt>
                <c:pt idx="200">
                  <c:v>4</c:v>
                </c:pt>
                <c:pt idx="201">
                  <c:v>4.0200000000000005</c:v>
                </c:pt>
                <c:pt idx="202">
                  <c:v>4.04</c:v>
                </c:pt>
                <c:pt idx="203">
                  <c:v>4.0600000000000005</c:v>
                </c:pt>
                <c:pt idx="204">
                  <c:v>4.08</c:v>
                </c:pt>
                <c:pt idx="205">
                  <c:v>4.0999999999999996</c:v>
                </c:pt>
                <c:pt idx="206">
                  <c:v>4.12</c:v>
                </c:pt>
                <c:pt idx="207">
                  <c:v>4.1399999999999997</c:v>
                </c:pt>
                <c:pt idx="208">
                  <c:v>4.16</c:v>
                </c:pt>
                <c:pt idx="209">
                  <c:v>4.18</c:v>
                </c:pt>
                <c:pt idx="210">
                  <c:v>4.2</c:v>
                </c:pt>
                <c:pt idx="211">
                  <c:v>4.22</c:v>
                </c:pt>
                <c:pt idx="212">
                  <c:v>4.24</c:v>
                </c:pt>
                <c:pt idx="213">
                  <c:v>4.26</c:v>
                </c:pt>
                <c:pt idx="214">
                  <c:v>4.28</c:v>
                </c:pt>
                <c:pt idx="215">
                  <c:v>4.3</c:v>
                </c:pt>
                <c:pt idx="216">
                  <c:v>4.32</c:v>
                </c:pt>
                <c:pt idx="217">
                  <c:v>4.34</c:v>
                </c:pt>
                <c:pt idx="218">
                  <c:v>4.3600000000000003</c:v>
                </c:pt>
                <c:pt idx="219">
                  <c:v>4.38</c:v>
                </c:pt>
                <c:pt idx="220">
                  <c:v>4.4000000000000004</c:v>
                </c:pt>
                <c:pt idx="221">
                  <c:v>4.42</c:v>
                </c:pt>
                <c:pt idx="222">
                  <c:v>4.4399999999999995</c:v>
                </c:pt>
                <c:pt idx="223">
                  <c:v>4.4599999999999991</c:v>
                </c:pt>
                <c:pt idx="224">
                  <c:v>4.4799999999999995</c:v>
                </c:pt>
                <c:pt idx="225">
                  <c:v>4.4999999999999991</c:v>
                </c:pt>
                <c:pt idx="226">
                  <c:v>4.5199999999999996</c:v>
                </c:pt>
                <c:pt idx="227">
                  <c:v>4.5399999999999991</c:v>
                </c:pt>
                <c:pt idx="228">
                  <c:v>4.5599999999999996</c:v>
                </c:pt>
                <c:pt idx="229">
                  <c:v>4.5799999999999992</c:v>
                </c:pt>
                <c:pt idx="230">
                  <c:v>4.5999999999999996</c:v>
                </c:pt>
                <c:pt idx="231">
                  <c:v>4.6199999999999992</c:v>
                </c:pt>
                <c:pt idx="232">
                  <c:v>4.6399999999999997</c:v>
                </c:pt>
                <c:pt idx="233">
                  <c:v>4.6599999999999993</c:v>
                </c:pt>
                <c:pt idx="234">
                  <c:v>4.68</c:v>
                </c:pt>
                <c:pt idx="235">
                  <c:v>4.6999999999999993</c:v>
                </c:pt>
                <c:pt idx="236">
                  <c:v>4.72</c:v>
                </c:pt>
                <c:pt idx="237">
                  <c:v>4.7399999999999993</c:v>
                </c:pt>
                <c:pt idx="238">
                  <c:v>4.76</c:v>
                </c:pt>
                <c:pt idx="239">
                  <c:v>4.7799999999999994</c:v>
                </c:pt>
                <c:pt idx="240">
                  <c:v>4.7999999999999989</c:v>
                </c:pt>
                <c:pt idx="241">
                  <c:v>4.8199999999999994</c:v>
                </c:pt>
                <c:pt idx="242">
                  <c:v>4.839999999999999</c:v>
                </c:pt>
                <c:pt idx="243">
                  <c:v>4.8599999999999994</c:v>
                </c:pt>
                <c:pt idx="244">
                  <c:v>4.879999999999999</c:v>
                </c:pt>
                <c:pt idx="245">
                  <c:v>4.8999999999999995</c:v>
                </c:pt>
                <c:pt idx="246">
                  <c:v>4.92</c:v>
                </c:pt>
                <c:pt idx="247">
                  <c:v>4.9399999999999995</c:v>
                </c:pt>
                <c:pt idx="248">
                  <c:v>4.9599999999999991</c:v>
                </c:pt>
                <c:pt idx="249">
                  <c:v>4.9799999999999995</c:v>
                </c:pt>
                <c:pt idx="250">
                  <c:v>5</c:v>
                </c:pt>
                <c:pt idx="251">
                  <c:v>5.0199999999999996</c:v>
                </c:pt>
                <c:pt idx="252">
                  <c:v>5.0399999999999991</c:v>
                </c:pt>
                <c:pt idx="253">
                  <c:v>5.0599999999999987</c:v>
                </c:pt>
                <c:pt idx="254">
                  <c:v>5.0799999999999992</c:v>
                </c:pt>
                <c:pt idx="255">
                  <c:v>5.0999999999999996</c:v>
                </c:pt>
                <c:pt idx="256">
                  <c:v>5.1199999999999992</c:v>
                </c:pt>
                <c:pt idx="257">
                  <c:v>5.1399999999999988</c:v>
                </c:pt>
                <c:pt idx="258">
                  <c:v>5.1599999999999993</c:v>
                </c:pt>
                <c:pt idx="259">
                  <c:v>5.18</c:v>
                </c:pt>
                <c:pt idx="260">
                  <c:v>5.1999999999999993</c:v>
                </c:pt>
                <c:pt idx="261">
                  <c:v>5.2199999999999989</c:v>
                </c:pt>
                <c:pt idx="262">
                  <c:v>5.2399999999999993</c:v>
                </c:pt>
                <c:pt idx="263">
                  <c:v>5.26</c:v>
                </c:pt>
                <c:pt idx="264">
                  <c:v>5.2799999999999994</c:v>
                </c:pt>
                <c:pt idx="265">
                  <c:v>5.2999999999999989</c:v>
                </c:pt>
                <c:pt idx="266">
                  <c:v>5.3199999999999994</c:v>
                </c:pt>
                <c:pt idx="267">
                  <c:v>5.34</c:v>
                </c:pt>
                <c:pt idx="268">
                  <c:v>5.3599999999999994</c:v>
                </c:pt>
                <c:pt idx="269">
                  <c:v>5.379999999999999</c:v>
                </c:pt>
                <c:pt idx="270">
                  <c:v>5.3999999999999995</c:v>
                </c:pt>
                <c:pt idx="271">
                  <c:v>5.42</c:v>
                </c:pt>
                <c:pt idx="272">
                  <c:v>5.4399999999999995</c:v>
                </c:pt>
                <c:pt idx="273">
                  <c:v>5.4599999999999991</c:v>
                </c:pt>
                <c:pt idx="274">
                  <c:v>5.4799999999999995</c:v>
                </c:pt>
                <c:pt idx="275">
                  <c:v>5.5</c:v>
                </c:pt>
                <c:pt idx="276">
                  <c:v>5.52</c:v>
                </c:pt>
                <c:pt idx="277">
                  <c:v>5.5399999999999991</c:v>
                </c:pt>
                <c:pt idx="278">
                  <c:v>5.5599999999999987</c:v>
                </c:pt>
                <c:pt idx="279">
                  <c:v>5.5799999999999992</c:v>
                </c:pt>
                <c:pt idx="280">
                  <c:v>5.6</c:v>
                </c:pt>
                <c:pt idx="281">
                  <c:v>5.6199999999999992</c:v>
                </c:pt>
                <c:pt idx="282">
                  <c:v>5.6399999999999988</c:v>
                </c:pt>
                <c:pt idx="283">
                  <c:v>5.6599999999999993</c:v>
                </c:pt>
                <c:pt idx="284">
                  <c:v>5.68</c:v>
                </c:pt>
                <c:pt idx="285">
                  <c:v>5.6999999999999993</c:v>
                </c:pt>
                <c:pt idx="286">
                  <c:v>5.7199999999999989</c:v>
                </c:pt>
                <c:pt idx="287">
                  <c:v>5.7399999999999993</c:v>
                </c:pt>
                <c:pt idx="288">
                  <c:v>5.76</c:v>
                </c:pt>
                <c:pt idx="289">
                  <c:v>5.7799999999999994</c:v>
                </c:pt>
                <c:pt idx="290">
                  <c:v>5.7999999999999989</c:v>
                </c:pt>
                <c:pt idx="291">
                  <c:v>5.8199999999999994</c:v>
                </c:pt>
                <c:pt idx="292">
                  <c:v>5.84</c:v>
                </c:pt>
                <c:pt idx="293">
                  <c:v>5.8599999999999994</c:v>
                </c:pt>
                <c:pt idx="294">
                  <c:v>5.879999999999999</c:v>
                </c:pt>
                <c:pt idx="295">
                  <c:v>5.8999999999999995</c:v>
                </c:pt>
                <c:pt idx="296">
                  <c:v>5.92</c:v>
                </c:pt>
                <c:pt idx="297">
                  <c:v>5.9399999999999995</c:v>
                </c:pt>
                <c:pt idx="298">
                  <c:v>5.9599999999999991</c:v>
                </c:pt>
                <c:pt idx="299">
                  <c:v>5.9799999999999995</c:v>
                </c:pt>
                <c:pt idx="300">
                  <c:v>6</c:v>
                </c:pt>
                <c:pt idx="301">
                  <c:v>6.02</c:v>
                </c:pt>
                <c:pt idx="302">
                  <c:v>6.0399999999999991</c:v>
                </c:pt>
                <c:pt idx="303">
                  <c:v>6.0599999999999987</c:v>
                </c:pt>
                <c:pt idx="304">
                  <c:v>6.0799999999999992</c:v>
                </c:pt>
                <c:pt idx="305">
                  <c:v>6.1</c:v>
                </c:pt>
                <c:pt idx="306">
                  <c:v>6.1199999999999992</c:v>
                </c:pt>
                <c:pt idx="307">
                  <c:v>6.1399999999999988</c:v>
                </c:pt>
                <c:pt idx="308">
                  <c:v>6.1599999999999993</c:v>
                </c:pt>
                <c:pt idx="309">
                  <c:v>6.18</c:v>
                </c:pt>
                <c:pt idx="310">
                  <c:v>6.1999999999999993</c:v>
                </c:pt>
                <c:pt idx="311">
                  <c:v>6.2199999999999989</c:v>
                </c:pt>
                <c:pt idx="312">
                  <c:v>6.2399999999999993</c:v>
                </c:pt>
                <c:pt idx="313">
                  <c:v>6.26</c:v>
                </c:pt>
                <c:pt idx="314">
                  <c:v>6.2799999999999994</c:v>
                </c:pt>
                <c:pt idx="315">
                  <c:v>6.2999999999999989</c:v>
                </c:pt>
                <c:pt idx="316">
                  <c:v>6.3199999999999994</c:v>
                </c:pt>
                <c:pt idx="317">
                  <c:v>6.34</c:v>
                </c:pt>
                <c:pt idx="318">
                  <c:v>6.3599999999999994</c:v>
                </c:pt>
                <c:pt idx="319">
                  <c:v>6.379999999999999</c:v>
                </c:pt>
                <c:pt idx="320">
                  <c:v>6.3999999999999995</c:v>
                </c:pt>
                <c:pt idx="321">
                  <c:v>6.42</c:v>
                </c:pt>
                <c:pt idx="322">
                  <c:v>6.4399999999999995</c:v>
                </c:pt>
                <c:pt idx="323">
                  <c:v>6.4599999999999991</c:v>
                </c:pt>
                <c:pt idx="324">
                  <c:v>6.4799999999999995</c:v>
                </c:pt>
                <c:pt idx="325">
                  <c:v>6.5</c:v>
                </c:pt>
                <c:pt idx="326">
                  <c:v>6.52</c:v>
                </c:pt>
                <c:pt idx="327">
                  <c:v>6.5399999999999991</c:v>
                </c:pt>
                <c:pt idx="328">
                  <c:v>6.5599999999999987</c:v>
                </c:pt>
                <c:pt idx="329">
                  <c:v>6.5799999999999992</c:v>
                </c:pt>
                <c:pt idx="330">
                  <c:v>6.6</c:v>
                </c:pt>
                <c:pt idx="331">
                  <c:v>6.6199999999999992</c:v>
                </c:pt>
                <c:pt idx="332">
                  <c:v>6.6399999999999988</c:v>
                </c:pt>
                <c:pt idx="333">
                  <c:v>6.6599999999999993</c:v>
                </c:pt>
                <c:pt idx="334">
                  <c:v>6.68</c:v>
                </c:pt>
                <c:pt idx="335">
                  <c:v>6.6999999999999993</c:v>
                </c:pt>
                <c:pt idx="336">
                  <c:v>6.7199999999999989</c:v>
                </c:pt>
                <c:pt idx="337">
                  <c:v>6.7399999999999993</c:v>
                </c:pt>
                <c:pt idx="338">
                  <c:v>6.76</c:v>
                </c:pt>
                <c:pt idx="339">
                  <c:v>6.7799999999999994</c:v>
                </c:pt>
                <c:pt idx="340">
                  <c:v>6.7999999999999989</c:v>
                </c:pt>
                <c:pt idx="341">
                  <c:v>6.8199999999999994</c:v>
                </c:pt>
                <c:pt idx="342">
                  <c:v>6.84</c:v>
                </c:pt>
                <c:pt idx="343">
                  <c:v>6.8599999999999994</c:v>
                </c:pt>
                <c:pt idx="344">
                  <c:v>6.879999999999999</c:v>
                </c:pt>
                <c:pt idx="345">
                  <c:v>6.8999999999999995</c:v>
                </c:pt>
                <c:pt idx="346">
                  <c:v>6.92</c:v>
                </c:pt>
                <c:pt idx="347">
                  <c:v>6.9399999999999995</c:v>
                </c:pt>
                <c:pt idx="348">
                  <c:v>6.9599999999999991</c:v>
                </c:pt>
                <c:pt idx="349">
                  <c:v>6.9799999999999995</c:v>
                </c:pt>
                <c:pt idx="350">
                  <c:v>6.9999999999999991</c:v>
                </c:pt>
                <c:pt idx="351">
                  <c:v>7.02</c:v>
                </c:pt>
                <c:pt idx="352">
                  <c:v>7.0399999999999991</c:v>
                </c:pt>
                <c:pt idx="353">
                  <c:v>7.06</c:v>
                </c:pt>
                <c:pt idx="354">
                  <c:v>7.0799999999999992</c:v>
                </c:pt>
                <c:pt idx="355">
                  <c:v>7.1</c:v>
                </c:pt>
                <c:pt idx="356">
                  <c:v>7.1199999999999992</c:v>
                </c:pt>
                <c:pt idx="357">
                  <c:v>7.14</c:v>
                </c:pt>
                <c:pt idx="358">
                  <c:v>7.1599999999999993</c:v>
                </c:pt>
                <c:pt idx="359">
                  <c:v>7.18</c:v>
                </c:pt>
                <c:pt idx="360">
                  <c:v>7.1999999999999993</c:v>
                </c:pt>
                <c:pt idx="361">
                  <c:v>7.2199999999999989</c:v>
                </c:pt>
                <c:pt idx="362">
                  <c:v>7.2399999999999993</c:v>
                </c:pt>
                <c:pt idx="363">
                  <c:v>7.26</c:v>
                </c:pt>
                <c:pt idx="364">
                  <c:v>7.2799999999999994</c:v>
                </c:pt>
                <c:pt idx="365">
                  <c:v>7.2999999999999989</c:v>
                </c:pt>
                <c:pt idx="366">
                  <c:v>7.3199999999999994</c:v>
                </c:pt>
                <c:pt idx="367">
                  <c:v>7.34</c:v>
                </c:pt>
                <c:pt idx="368">
                  <c:v>7.3599999999999994</c:v>
                </c:pt>
                <c:pt idx="369">
                  <c:v>7.379999999999999</c:v>
                </c:pt>
                <c:pt idx="370">
                  <c:v>7.3999999999999995</c:v>
                </c:pt>
                <c:pt idx="371">
                  <c:v>7.42</c:v>
                </c:pt>
                <c:pt idx="372">
                  <c:v>7.4399999999999995</c:v>
                </c:pt>
                <c:pt idx="373">
                  <c:v>7.4599999999999991</c:v>
                </c:pt>
                <c:pt idx="374">
                  <c:v>7.4799999999999995</c:v>
                </c:pt>
                <c:pt idx="375">
                  <c:v>7.4999999999999991</c:v>
                </c:pt>
                <c:pt idx="376">
                  <c:v>7.52</c:v>
                </c:pt>
                <c:pt idx="377">
                  <c:v>7.5399999999999991</c:v>
                </c:pt>
                <c:pt idx="378">
                  <c:v>7.56</c:v>
                </c:pt>
                <c:pt idx="379">
                  <c:v>7.5799999999999992</c:v>
                </c:pt>
                <c:pt idx="380">
                  <c:v>7.6</c:v>
                </c:pt>
                <c:pt idx="381">
                  <c:v>7.6199999999999992</c:v>
                </c:pt>
                <c:pt idx="382">
                  <c:v>7.64</c:v>
                </c:pt>
                <c:pt idx="383">
                  <c:v>7.6599999999999993</c:v>
                </c:pt>
                <c:pt idx="384">
                  <c:v>7.68</c:v>
                </c:pt>
                <c:pt idx="385">
                  <c:v>7.6999999999999993</c:v>
                </c:pt>
                <c:pt idx="386">
                  <c:v>7.7199999999999989</c:v>
                </c:pt>
                <c:pt idx="387">
                  <c:v>7.7399999999999993</c:v>
                </c:pt>
                <c:pt idx="388">
                  <c:v>7.76</c:v>
                </c:pt>
                <c:pt idx="389">
                  <c:v>7.7799999999999994</c:v>
                </c:pt>
                <c:pt idx="390">
                  <c:v>7.7999999999999989</c:v>
                </c:pt>
                <c:pt idx="391">
                  <c:v>7.8199999999999994</c:v>
                </c:pt>
                <c:pt idx="392">
                  <c:v>7.84</c:v>
                </c:pt>
                <c:pt idx="393">
                  <c:v>7.8599999999999994</c:v>
                </c:pt>
                <c:pt idx="394">
                  <c:v>7.879999999999999</c:v>
                </c:pt>
                <c:pt idx="395">
                  <c:v>7.8999999999999995</c:v>
                </c:pt>
                <c:pt idx="396">
                  <c:v>7.919999999999999</c:v>
                </c:pt>
                <c:pt idx="397">
                  <c:v>7.9399999999999995</c:v>
                </c:pt>
                <c:pt idx="398">
                  <c:v>7.9599999999999991</c:v>
                </c:pt>
                <c:pt idx="399">
                  <c:v>7.9799999999999995</c:v>
                </c:pt>
                <c:pt idx="400">
                  <c:v>7.9999999999999991</c:v>
                </c:pt>
                <c:pt idx="401">
                  <c:v>8.02</c:v>
                </c:pt>
                <c:pt idx="402">
                  <c:v>8.0399999999999991</c:v>
                </c:pt>
                <c:pt idx="403">
                  <c:v>8.0599999999999987</c:v>
                </c:pt>
                <c:pt idx="404">
                  <c:v>8.08</c:v>
                </c:pt>
                <c:pt idx="405">
                  <c:v>8.1</c:v>
                </c:pt>
                <c:pt idx="406">
                  <c:v>8.1199999999999992</c:v>
                </c:pt>
                <c:pt idx="407">
                  <c:v>8.1399999999999988</c:v>
                </c:pt>
                <c:pt idx="408">
                  <c:v>8.16</c:v>
                </c:pt>
                <c:pt idx="409">
                  <c:v>8.18</c:v>
                </c:pt>
                <c:pt idx="410">
                  <c:v>8.1999999999999993</c:v>
                </c:pt>
                <c:pt idx="411">
                  <c:v>8.2199999999999989</c:v>
                </c:pt>
                <c:pt idx="412">
                  <c:v>8.24</c:v>
                </c:pt>
                <c:pt idx="413">
                  <c:v>8.26</c:v>
                </c:pt>
                <c:pt idx="414">
                  <c:v>8.2799999999999994</c:v>
                </c:pt>
                <c:pt idx="415">
                  <c:v>8.2999999999999989</c:v>
                </c:pt>
                <c:pt idx="416">
                  <c:v>8.32</c:v>
                </c:pt>
                <c:pt idx="417">
                  <c:v>8.34</c:v>
                </c:pt>
                <c:pt idx="418">
                  <c:v>8.36</c:v>
                </c:pt>
                <c:pt idx="419">
                  <c:v>8.379999999999999</c:v>
                </c:pt>
                <c:pt idx="420">
                  <c:v>8.3999999999999986</c:v>
                </c:pt>
                <c:pt idx="421">
                  <c:v>8.42</c:v>
                </c:pt>
                <c:pt idx="422">
                  <c:v>8.44</c:v>
                </c:pt>
                <c:pt idx="423">
                  <c:v>8.4599999999999991</c:v>
                </c:pt>
                <c:pt idx="424">
                  <c:v>8.4799999999999986</c:v>
                </c:pt>
                <c:pt idx="425">
                  <c:v>8.5</c:v>
                </c:pt>
                <c:pt idx="426">
                  <c:v>8.52</c:v>
                </c:pt>
                <c:pt idx="427">
                  <c:v>8.5399999999999991</c:v>
                </c:pt>
                <c:pt idx="428">
                  <c:v>8.5599999999999987</c:v>
                </c:pt>
                <c:pt idx="429">
                  <c:v>8.58</c:v>
                </c:pt>
                <c:pt idx="430">
                  <c:v>8.6</c:v>
                </c:pt>
                <c:pt idx="431">
                  <c:v>8.6199999999999992</c:v>
                </c:pt>
                <c:pt idx="432">
                  <c:v>8.6399999999999988</c:v>
                </c:pt>
                <c:pt idx="433">
                  <c:v>8.66</c:v>
                </c:pt>
                <c:pt idx="434">
                  <c:v>8.68</c:v>
                </c:pt>
                <c:pt idx="435">
                  <c:v>8.6999999999999993</c:v>
                </c:pt>
                <c:pt idx="436">
                  <c:v>8.7199999999999989</c:v>
                </c:pt>
                <c:pt idx="437">
                  <c:v>8.74</c:v>
                </c:pt>
                <c:pt idx="438">
                  <c:v>8.76</c:v>
                </c:pt>
              </c:numCache>
            </c:numRef>
          </c:xVal>
          <c:yVal>
            <c:numRef>
              <c:f>gData!$C$2:$C$440</c:f>
              <c:numCache>
                <c:formatCode>General</c:formatCode>
                <c:ptCount val="439"/>
                <c:pt idx="0">
                  <c:v>1.610729917258475</c:v>
                </c:pt>
                <c:pt idx="1">
                  <c:v>2.5523354793179904</c:v>
                </c:pt>
                <c:pt idx="2">
                  <c:v>2.8754329014817746</c:v>
                </c:pt>
                <c:pt idx="3">
                  <c:v>3.0665392718863891</c:v>
                </c:pt>
                <c:pt idx="4">
                  <c:v>3.1480977031854374</c:v>
                </c:pt>
                <c:pt idx="5">
                  <c:v>3.1406728548811542</c:v>
                </c:pt>
                <c:pt idx="6">
                  <c:v>3.0626674576748569</c:v>
                </c:pt>
                <c:pt idx="7">
                  <c:v>2.9302149541406832</c:v>
                </c:pt>
                <c:pt idx="8">
                  <c:v>2.7571983419053407</c:v>
                </c:pt>
                <c:pt idx="9">
                  <c:v>2.555354761792815</c:v>
                </c:pt>
                <c:pt idx="10">
                  <c:v>2.3344345734343568</c:v>
                </c:pt>
                <c:pt idx="11">
                  <c:v>2.1023916256060384</c:v>
                </c:pt>
                <c:pt idx="12">
                  <c:v>1.8655878595054187</c:v>
                </c:pt>
                <c:pt idx="13">
                  <c:v>1.6290003406321083</c:v>
                </c:pt>
                <c:pt idx="14">
                  <c:v>1.396422517309498</c:v>
                </c:pt>
                <c:pt idx="15">
                  <c:v>1.1706542134889506</c:v>
                </c:pt>
                <c:pt idx="16">
                  <c:v>0.95367682725806247</c:v>
                </c:pt>
                <c:pt idx="17">
                  <c:v>0.74681163087276115</c:v>
                </c:pt>
                <c:pt idx="18">
                  <c:v>0.55086011253714318</c:v>
                </c:pt>
                <c:pt idx="19">
                  <c:v>0.36622607944217023</c:v>
                </c:pt>
                <c:pt idx="20">
                  <c:v>0.19301983397094175</c:v>
                </c:pt>
                <c:pt idx="21">
                  <c:v>3.1145189183939128E-2</c:v>
                </c:pt>
                <c:pt idx="22">
                  <c:v>-0.11962956412210762</c:v>
                </c:pt>
                <c:pt idx="23">
                  <c:v>-0.25961537303360305</c:v>
                </c:pt>
                <c:pt idx="24">
                  <c:v>-0.38915928418964341</c:v>
                </c:pt>
                <c:pt idx="25">
                  <c:v>-0.50861282046331502</c:v>
                </c:pt>
                <c:pt idx="26">
                  <c:v>-0.61831021675716213</c:v>
                </c:pt>
                <c:pt idx="27">
                  <c:v>-0.71855489546750151</c:v>
                </c:pt>
                <c:pt idx="28">
                  <c:v>-0.8096126496396957</c:v>
                </c:pt>
                <c:pt idx="29">
                  <c:v>-0.89171012820658002</c:v>
                </c:pt>
                <c:pt idx="30">
                  <c:v>-0.96503736992428468</c:v>
                </c:pt>
                <c:pt idx="31">
                  <c:v>-1.0297532977999737</c:v>
                </c:pt>
                <c:pt idx="32">
                  <c:v>-1.0859932516673048</c:v>
                </c:pt>
                <c:pt idx="33">
                  <c:v>-1.1338777932163906</c:v>
                </c:pt>
                <c:pt idx="34">
                  <c:v>-1.1735221574288843</c:v>
                </c:pt>
                <c:pt idx="35">
                  <c:v>-1.2050458422620092</c:v>
                </c:pt>
                <c:pt idx="36">
                  <c:v>-1.2285819228528436</c:v>
                </c:pt>
                <c:pt idx="37">
                  <c:v>-1.2442857483044336</c:v>
                </c:pt>
                <c:pt idx="38">
                  <c:v>-1.2523427317863218</c:v>
                </c:pt>
                <c:pt idx="39">
                  <c:v>-1.2529749833520634</c:v>
                </c:pt>
                <c:pt idx="40">
                  <c:v>-1.2464465653838515</c:v>
                </c:pt>
                <c:pt idx="41">
                  <c:v>-1.233067180097128</c:v>
                </c:pt>
                <c:pt idx="42">
                  <c:v>-1.2131941318618895</c:v>
                </c:pt>
                <c:pt idx="43">
                  <c:v>-1.1872324498606606</c:v>
                </c:pt>
                <c:pt idx="44">
                  <c:v>-1.155633110765002</c:v>
                </c:pt>
                <c:pt idx="45">
                  <c:v>-1.1188893674526366</c:v>
                </c:pt>
                <c:pt idx="46">
                  <c:v>-1.077531266541385</c:v>
                </c:pt>
                <c:pt idx="47">
                  <c:v>-1.0321185205384646</c:v>
                </c:pt>
                <c:pt idx="48">
                  <c:v>-0.98323198389174771</c:v>
                </c:pt>
                <c:pt idx="49">
                  <c:v>-0.93146405987072067</c:v>
                </c:pt>
                <c:pt idx="50">
                  <c:v>-0.8774084293019081</c:v>
                </c:pt>
                <c:pt idx="51">
                  <c:v>-0.82164953727040402</c:v>
                </c:pt>
                <c:pt idx="52">
                  <c:v>-0.76475229370648301</c:v>
                </c:pt>
                <c:pt idx="53">
                  <c:v>-0.70725243734707954</c:v>
                </c:pt>
                <c:pt idx="54">
                  <c:v>-0.64964797682052056</c:v>
                </c:pt>
                <c:pt idx="55">
                  <c:v>-0.59239206226140662</c:v>
                </c:pt>
                <c:pt idx="56">
                  <c:v>-0.53588755814125477</c:v>
                </c:pt>
                <c:pt idx="57">
                  <c:v>-0.48048348987092765</c:v>
                </c:pt>
                <c:pt idx="58">
                  <c:v>-0.42647343142746802</c:v>
                </c:pt>
                <c:pt idx="59">
                  <c:v>-0.37409579414299188</c:v>
                </c:pt>
                <c:pt idx="60">
                  <c:v>-0.32353587843297454</c:v>
                </c:pt>
                <c:pt idx="61">
                  <c:v>-0.27492946474592805</c:v>
                </c:pt>
                <c:pt idx="62">
                  <c:v>-0.22836765294503497</c:v>
                </c:pt>
                <c:pt idx="63">
                  <c:v>-0.1839026156002391</c:v>
                </c:pt>
                <c:pt idx="64">
                  <c:v>-0.14155390844324509</c:v>
                </c:pt>
                <c:pt idx="65">
                  <c:v>-0.1013149831866164</c:v>
                </c:pt>
                <c:pt idx="66">
                  <c:v>-6.3159570537758225E-2</c:v>
                </c:pt>
                <c:pt idx="67">
                  <c:v>-2.7047640900036442E-2</c:v>
                </c:pt>
                <c:pt idx="68">
                  <c:v>7.0692961838952255E-3</c:v>
                </c:pt>
                <c:pt idx="69">
                  <c:v>3.9243729500769507E-2</c:v>
                </c:pt>
                <c:pt idx="70">
                  <c:v>6.9528630063341618E-2</c:v>
                </c:pt>
                <c:pt idx="71">
                  <c:v>9.7974922573633494E-2</c:v>
                </c:pt>
                <c:pt idx="72">
                  <c:v>0.12462992354829097</c:v>
                </c:pt>
                <c:pt idx="73">
                  <c:v>0.14953666799398041</c:v>
                </c:pt>
                <c:pt idx="74">
                  <c:v>0.17273400099100603</c:v>
                </c:pt>
                <c:pt idx="75">
                  <c:v>0.19425727646784322</c:v>
                </c:pt>
                <c:pt idx="76">
                  <c:v>0.21413948249826936</c:v>
                </c:pt>
                <c:pt idx="77">
                  <c:v>0.2324126064513308</c:v>
                </c:pt>
                <c:pt idx="78">
                  <c:v>0.24910905581461568</c:v>
                </c:pt>
                <c:pt idx="79">
                  <c:v>0.26426296774240643</c:v>
                </c:pt>
                <c:pt idx="80">
                  <c:v>0.27791126669846783</c:v>
                </c:pt>
                <c:pt idx="81">
                  <c:v>0.29009436229397295</c:v>
                </c:pt>
                <c:pt idx="82">
                  <c:v>0.30085642043030797</c:v>
                </c:pt>
                <c:pt idx="83">
                  <c:v>0.31024517814009489</c:v>
                </c:pt>
                <c:pt idx="84">
                  <c:v>0.31831131873593305</c:v>
                </c:pt>
                <c:pt idx="85">
                  <c:v>0.3251074530528269</c:v>
                </c:pt>
                <c:pt idx="86">
                  <c:v>0.33068679169252102</c:v>
                </c:pt>
                <c:pt idx="87">
                  <c:v>0.33510161151181206</c:v>
                </c:pt>
                <c:pt idx="88">
                  <c:v>0.3384016327712025</c:v>
                </c:pt>
                <c:pt idx="89">
                  <c:v>0.34063243562147305</c:v>
                </c:pt>
                <c:pt idx="90">
                  <c:v>0.34183403390183698</c:v>
                </c:pt>
                <c:pt idx="91">
                  <c:v>0.34203970685764395</c:v>
                </c:pt>
                <c:pt idx="92">
                  <c:v>0.3412751887499692</c:v>
                </c:pt>
                <c:pt idx="93">
                  <c:v>0.33955826990211441</c:v>
                </c:pt>
                <c:pt idx="94">
                  <c:v>0.3368988340386917</c:v>
                </c:pt>
                <c:pt idx="95">
                  <c:v>0.33329937167144924</c:v>
                </c:pt>
                <c:pt idx="96">
                  <c:v>0.32875589650603515</c:v>
                </c:pt>
                <c:pt idx="97">
                  <c:v>0.32325927007771826</c:v>
                </c:pt>
                <c:pt idx="98">
                  <c:v>0.31679683093248134</c:v>
                </c:pt>
                <c:pt idx="99">
                  <c:v>0.30935426154970935</c:v>
                </c:pt>
                <c:pt idx="100">
                  <c:v>0.30091760851559274</c:v>
                </c:pt>
                <c:pt idx="101">
                  <c:v>0.29147535322140045</c:v>
                </c:pt>
                <c:pt idx="102">
                  <c:v>0.28102043500934071</c:v>
                </c:pt>
                <c:pt idx="103">
                  <c:v>0.26955217284789473</c:v>
                </c:pt>
                <c:pt idx="104">
                  <c:v>0.25707797832123425</c:v>
                </c:pt>
                <c:pt idx="105">
                  <c:v>0.24361482138261381</c:v>
                </c:pt>
                <c:pt idx="106">
                  <c:v>0.22919040228573223</c:v>
                </c:pt>
                <c:pt idx="107">
                  <c:v>0.2138440059292275</c:v>
                </c:pt>
                <c:pt idx="108">
                  <c:v>0.19762699649000226</c:v>
                </c:pt>
                <c:pt idx="109">
                  <c:v>0.18060302090494962</c:v>
                </c:pt>
                <c:pt idx="110">
                  <c:v>0.16284784089933743</c:v>
                </c:pt>
                <c:pt idx="111">
                  <c:v>0.1444489257204758</c:v>
                </c:pt>
                <c:pt idx="112">
                  <c:v>0.12550474525414501</c:v>
                </c:pt>
                <c:pt idx="113">
                  <c:v>0.1061238634149138</c:v>
                </c:pt>
                <c:pt idx="114">
                  <c:v>8.6423787530236634E-2</c:v>
                </c:pt>
                <c:pt idx="115">
                  <c:v>6.6529785887051357E-2</c:v>
                </c:pt>
                <c:pt idx="116">
                  <c:v>4.6573583410084544E-2</c:v>
                </c:pt>
                <c:pt idx="117">
                  <c:v>-3.6928331692477147E-2</c:v>
                </c:pt>
                <c:pt idx="118">
                  <c:v>-1.0792323655297559E-2</c:v>
                </c:pt>
                <c:pt idx="119">
                  <c:v>-1.2655503336541016E-2</c:v>
                </c:pt>
                <c:pt idx="120">
                  <c:v>-3.2030320522062568E-2</c:v>
                </c:pt>
                <c:pt idx="121">
                  <c:v>-5.0591592164238225E-2</c:v>
                </c:pt>
                <c:pt idx="122">
                  <c:v>-6.8210463771482197E-2</c:v>
                </c:pt>
                <c:pt idx="123">
                  <c:v>-8.4766403667474205E-2</c:v>
                </c:pt>
                <c:pt idx="124">
                  <c:v>-0.10014746103630053</c:v>
                </c:pt>
                <c:pt idx="125">
                  <c:v>-0.11425124374233601</c:v>
                </c:pt>
                <c:pt idx="126">
                  <c:v>-0.12698514492897656</c:v>
                </c:pt>
                <c:pt idx="127">
                  <c:v>-0.13826699329811648</c:v>
                </c:pt>
                <c:pt idx="128">
                  <c:v>-0.14802497157219541</c:v>
                </c:pt>
                <c:pt idx="129">
                  <c:v>-0.1561985550179695</c:v>
                </c:pt>
                <c:pt idx="130">
                  <c:v>-0.16273799092768607</c:v>
                </c:pt>
                <c:pt idx="131">
                  <c:v>-0.16760484769235962</c:v>
                </c:pt>
                <c:pt idx="132">
                  <c:v>-0.17077226064733528</c:v>
                </c:pt>
                <c:pt idx="133">
                  <c:v>-0.17222419007355153</c:v>
                </c:pt>
                <c:pt idx="134">
                  <c:v>-0.17195645245294369</c:v>
                </c:pt>
                <c:pt idx="135">
                  <c:v>-0.16997555522994195</c:v>
                </c:pt>
                <c:pt idx="136">
                  <c:v>-0.16629948321792634</c:v>
                </c:pt>
                <c:pt idx="137">
                  <c:v>-0.16095691021105782</c:v>
                </c:pt>
                <c:pt idx="138">
                  <c:v>-0.15398712731224756</c:v>
                </c:pt>
                <c:pt idx="139">
                  <c:v>-0.14543975615813914</c:v>
                </c:pt>
                <c:pt idx="140">
                  <c:v>-0.13537463143268344</c:v>
                </c:pt>
                <c:pt idx="141">
                  <c:v>-0.12386101648497892</c:v>
                </c:pt>
                <c:pt idx="142">
                  <c:v>-0.11097706789910076</c:v>
                </c:pt>
                <c:pt idx="143">
                  <c:v>-9.6810411826930939E-2</c:v>
                </c:pt>
                <c:pt idx="144">
                  <c:v>-8.1455597641504382E-2</c:v>
                </c:pt>
                <c:pt idx="145">
                  <c:v>-6.5015737126734655E-2</c:v>
                </c:pt>
                <c:pt idx="146">
                  <c:v>-4.7599965821412328E-2</c:v>
                </c:pt>
                <c:pt idx="147">
                  <c:v>-2.9324109709037705E-2</c:v>
                </c:pt>
                <c:pt idx="148">
                  <c:v>-1.0308635167440626E-2</c:v>
                </c:pt>
                <c:pt idx="149">
                  <c:v>9.3209920890892205E-3</c:v>
                </c:pt>
                <c:pt idx="150">
                  <c:v>2.9435690877743566E-2</c:v>
                </c:pt>
                <c:pt idx="151">
                  <c:v>4.9904102011245233E-2</c:v>
                </c:pt>
                <c:pt idx="152">
                  <c:v>7.0592137191946069E-2</c:v>
                </c:pt>
                <c:pt idx="153">
                  <c:v>9.1366181989278608E-2</c:v>
                </c:pt>
                <c:pt idx="154">
                  <c:v>0.11209090015734011</c:v>
                </c:pt>
                <c:pt idx="155">
                  <c:v>0.13263385199775102</c:v>
                </c:pt>
                <c:pt idx="156">
                  <c:v>0.15286286989668385</c:v>
                </c:pt>
                <c:pt idx="157">
                  <c:v>0.17265011866692612</c:v>
                </c:pt>
                <c:pt idx="158">
                  <c:v>0.19187040931489818</c:v>
                </c:pt>
                <c:pt idx="159">
                  <c:v>0.21040460965148189</c:v>
                </c:pt>
                <c:pt idx="160">
                  <c:v>0.22813717855563129</c:v>
                </c:pt>
                <c:pt idx="161">
                  <c:v>0.24496099644809372</c:v>
                </c:pt>
                <c:pt idx="162">
                  <c:v>0.26077499109486696</c:v>
                </c:pt>
                <c:pt idx="163">
                  <c:v>0.27548617369897349</c:v>
                </c:pt>
                <c:pt idx="164">
                  <c:v>0.28900988006128492</c:v>
                </c:pt>
                <c:pt idx="165">
                  <c:v>0.30126983501487592</c:v>
                </c:pt>
                <c:pt idx="166">
                  <c:v>0.31220093521617898</c:v>
                </c:pt>
                <c:pt idx="167">
                  <c:v>0.32174657058009221</c:v>
                </c:pt>
                <c:pt idx="168">
                  <c:v>0.32985945958062063</c:v>
                </c:pt>
                <c:pt idx="169">
                  <c:v>0.33650471883404792</c:v>
                </c:pt>
                <c:pt idx="170">
                  <c:v>0.34165624195030425</c:v>
                </c:pt>
                <c:pt idx="171">
                  <c:v>0.34529971121130798</c:v>
                </c:pt>
                <c:pt idx="172">
                  <c:v>0.3474292204770722</c:v>
                </c:pt>
                <c:pt idx="173">
                  <c:v>0.34805258398891653</c:v>
                </c:pt>
                <c:pt idx="174">
                  <c:v>0.3471827687230904</c:v>
                </c:pt>
                <c:pt idx="175">
                  <c:v>0.34484616407173252</c:v>
                </c:pt>
                <c:pt idx="176">
                  <c:v>0.34107821288278284</c:v>
                </c:pt>
                <c:pt idx="177">
                  <c:v>0.33592137899566793</c:v>
                </c:pt>
                <c:pt idx="178">
                  <c:v>0.32942845128591336</c:v>
                </c:pt>
                <c:pt idx="179">
                  <c:v>0.32165550506437707</c:v>
                </c:pt>
                <c:pt idx="180">
                  <c:v>0.31267397530497443</c:v>
                </c:pt>
                <c:pt idx="181">
                  <c:v>0.30255293321747512</c:v>
                </c:pt>
                <c:pt idx="182">
                  <c:v>0.29137309253630567</c:v>
                </c:pt>
                <c:pt idx="183">
                  <c:v>0.27921524850849849</c:v>
                </c:pt>
                <c:pt idx="184">
                  <c:v>0.26617069142176375</c:v>
                </c:pt>
                <c:pt idx="185">
                  <c:v>0.25232539803565274</c:v>
                </c:pt>
                <c:pt idx="186">
                  <c:v>0.23777874754613312</c:v>
                </c:pt>
                <c:pt idx="187">
                  <c:v>0.22262323392873121</c:v>
                </c:pt>
                <c:pt idx="188">
                  <c:v>0.20694925576641052</c:v>
                </c:pt>
                <c:pt idx="189">
                  <c:v>0.19086740329764085</c:v>
                </c:pt>
                <c:pt idx="190">
                  <c:v>0.17446129688750242</c:v>
                </c:pt>
                <c:pt idx="191">
                  <c:v>0.1578300449042406</c:v>
                </c:pt>
                <c:pt idx="192">
                  <c:v>0.14107260186704895</c:v>
                </c:pt>
                <c:pt idx="193">
                  <c:v>0.1242716203808302</c:v>
                </c:pt>
                <c:pt idx="194">
                  <c:v>0.10752238216014337</c:v>
                </c:pt>
                <c:pt idx="195">
                  <c:v>9.090358530922342E-2</c:v>
                </c:pt>
                <c:pt idx="196">
                  <c:v>7.4501669254868119E-2</c:v>
                </c:pt>
                <c:pt idx="197">
                  <c:v>5.8393614922676508E-2</c:v>
                </c:pt>
                <c:pt idx="198">
                  <c:v>4.2644273301123248E-2</c:v>
                </c:pt>
                <c:pt idx="199">
                  <c:v>2.7325711412909896E-2</c:v>
                </c:pt>
                <c:pt idx="200">
                  <c:v>1.2936880218515355E-2</c:v>
                </c:pt>
                <c:pt idx="201">
                  <c:v>3.0357786240598249E-3</c:v>
                </c:pt>
                <c:pt idx="202">
                  <c:v>-1.4156080453149162E-2</c:v>
                </c:pt>
                <c:pt idx="203">
                  <c:v>-3.0748012092279692E-2</c:v>
                </c:pt>
                <c:pt idx="204">
                  <c:v>-4.665630977661471E-2</c:v>
                </c:pt>
                <c:pt idx="205">
                  <c:v>-6.1755703871776153E-2</c:v>
                </c:pt>
                <c:pt idx="206">
                  <c:v>-7.5963993138256511E-2</c:v>
                </c:pt>
                <c:pt idx="207">
                  <c:v>-8.9187632005889611E-2</c:v>
                </c:pt>
                <c:pt idx="208">
                  <c:v>-0.10135821611982707</c:v>
                </c:pt>
                <c:pt idx="209">
                  <c:v>-0.11241228166826837</c:v>
                </c:pt>
                <c:pt idx="210">
                  <c:v>-0.12229032962973901</c:v>
                </c:pt>
                <c:pt idx="211">
                  <c:v>-0.13095686846125032</c:v>
                </c:pt>
                <c:pt idx="212">
                  <c:v>-0.13839940334677051</c:v>
                </c:pt>
                <c:pt idx="213">
                  <c:v>-0.14457837636622739</c:v>
                </c:pt>
                <c:pt idx="214">
                  <c:v>-0.14951440887865133</c:v>
                </c:pt>
                <c:pt idx="215">
                  <c:v>-0.15323526175578636</c:v>
                </c:pt>
                <c:pt idx="216">
                  <c:v>-0.15574372618474622</c:v>
                </c:pt>
                <c:pt idx="217">
                  <c:v>-0.15709413794489019</c:v>
                </c:pt>
                <c:pt idx="218">
                  <c:v>-0.15734732861997897</c:v>
                </c:pt>
                <c:pt idx="219">
                  <c:v>-0.15656064110591433</c:v>
                </c:pt>
                <c:pt idx="220">
                  <c:v>-0.15482299996311633</c:v>
                </c:pt>
                <c:pt idx="221">
                  <c:v>-0.15220781802717986</c:v>
                </c:pt>
                <c:pt idx="222">
                  <c:v>-0.14882536649124245</c:v>
                </c:pt>
                <c:pt idx="223">
                  <c:v>-0.14477940950936585</c:v>
                </c:pt>
                <c:pt idx="224">
                  <c:v>-0.14018292549428871</c:v>
                </c:pt>
                <c:pt idx="225">
                  <c:v>-0.1351280842912819</c:v>
                </c:pt>
                <c:pt idx="226">
                  <c:v>-0.12977737037482195</c:v>
                </c:pt>
                <c:pt idx="227">
                  <c:v>-0.12419562414454222</c:v>
                </c:pt>
                <c:pt idx="228">
                  <c:v>-6.3935937370879214E-2</c:v>
                </c:pt>
                <c:pt idx="229">
                  <c:v>-0.10885657559830239</c:v>
                </c:pt>
                <c:pt idx="230">
                  <c:v>-0.1074246887178177</c:v>
                </c:pt>
                <c:pt idx="231">
                  <c:v>-0.10207784472732546</c:v>
                </c:pt>
                <c:pt idx="232">
                  <c:v>-9.7044016848091191E-2</c:v>
                </c:pt>
                <c:pt idx="233">
                  <c:v>-9.2456810412275978E-2</c:v>
                </c:pt>
                <c:pt idx="234">
                  <c:v>-8.8373163486139397E-2</c:v>
                </c:pt>
                <c:pt idx="235">
                  <c:v>-8.4827437982293294E-2</c:v>
                </c:pt>
                <c:pt idx="236">
                  <c:v>-8.1901819583722502E-2</c:v>
                </c:pt>
                <c:pt idx="237">
                  <c:v>-7.9658234803492461E-2</c:v>
                </c:pt>
                <c:pt idx="238">
                  <c:v>-7.8080540503639481E-2</c:v>
                </c:pt>
                <c:pt idx="239">
                  <c:v>-7.7207292508471193E-2</c:v>
                </c:pt>
                <c:pt idx="240">
                  <c:v>-7.710398450273355E-2</c:v>
                </c:pt>
                <c:pt idx="241">
                  <c:v>-7.7691178641601064E-2</c:v>
                </c:pt>
                <c:pt idx="242">
                  <c:v>-7.9039460831053746E-2</c:v>
                </c:pt>
                <c:pt idx="243">
                  <c:v>-8.1026863589663115E-2</c:v>
                </c:pt>
                <c:pt idx="244">
                  <c:v>-8.379770173946452E-2</c:v>
                </c:pt>
                <c:pt idx="245">
                  <c:v>-8.7160694590985785E-2</c:v>
                </c:pt>
                <c:pt idx="246">
                  <c:v>-9.1173375091135211E-2</c:v>
                </c:pt>
                <c:pt idx="247">
                  <c:v>-9.5762918076720646E-2</c:v>
                </c:pt>
                <c:pt idx="248">
                  <c:v>-0.10088913507173938</c:v>
                </c:pt>
                <c:pt idx="249">
                  <c:v>-0.10656532452678648</c:v>
                </c:pt>
                <c:pt idx="250">
                  <c:v>-0.11262743813086203</c:v>
                </c:pt>
                <c:pt idx="251">
                  <c:v>-0.1191584180464435</c:v>
                </c:pt>
                <c:pt idx="252">
                  <c:v>-0.12600613238179556</c:v>
                </c:pt>
                <c:pt idx="253">
                  <c:v>-0.1331867258641708</c:v>
                </c:pt>
                <c:pt idx="254">
                  <c:v>-0.14066695516438657</c:v>
                </c:pt>
                <c:pt idx="255">
                  <c:v>-0.14832136601758852</c:v>
                </c:pt>
                <c:pt idx="256">
                  <c:v>-0.15620738153846908</c:v>
                </c:pt>
                <c:pt idx="257">
                  <c:v>-0.16420811906937127</c:v>
                </c:pt>
                <c:pt idx="258">
                  <c:v>-0.17237717407755451</c:v>
                </c:pt>
                <c:pt idx="259">
                  <c:v>-0.18055062277532463</c:v>
                </c:pt>
                <c:pt idx="260">
                  <c:v>-0.18885714544920226</c:v>
                </c:pt>
                <c:pt idx="261">
                  <c:v>-0.19707407564809376</c:v>
                </c:pt>
                <c:pt idx="262">
                  <c:v>-0.20542045844065762</c:v>
                </c:pt>
                <c:pt idx="263">
                  <c:v>-0.21353223975559923</c:v>
                </c:pt>
                <c:pt idx="264">
                  <c:v>-0.22178447823767819</c:v>
                </c:pt>
                <c:pt idx="265">
                  <c:v>-0.2297523206938909</c:v>
                </c:pt>
                <c:pt idx="266">
                  <c:v>-0.2377223271745334</c:v>
                </c:pt>
                <c:pt idx="267">
                  <c:v>-0.24544500116981999</c:v>
                </c:pt>
                <c:pt idx="268">
                  <c:v>-0.25292488751895814</c:v>
                </c:pt>
                <c:pt idx="269">
                  <c:v>-0.26020776683831814</c:v>
                </c:pt>
                <c:pt idx="270">
                  <c:v>-0.2672824935338417</c:v>
                </c:pt>
                <c:pt idx="271">
                  <c:v>-0.27373568933251802</c:v>
                </c:pt>
                <c:pt idx="272">
                  <c:v>-0.27995435627148713</c:v>
                </c:pt>
                <c:pt idx="273">
                  <c:v>-0.28569353303088479</c:v>
                </c:pt>
                <c:pt idx="274">
                  <c:v>-0.29059850038811835</c:v>
                </c:pt>
                <c:pt idx="275">
                  <c:v>-0.29505835900674054</c:v>
                </c:pt>
                <c:pt idx="276">
                  <c:v>-0.29852210316717986</c:v>
                </c:pt>
                <c:pt idx="277">
                  <c:v>-0.3011903253512474</c:v>
                </c:pt>
                <c:pt idx="278">
                  <c:v>-0.30258114790469137</c:v>
                </c:pt>
                <c:pt idx="279">
                  <c:v>-0.30302377784545831</c:v>
                </c:pt>
                <c:pt idx="280">
                  <c:v>-0.3016624104321789</c:v>
                </c:pt>
                <c:pt idx="281">
                  <c:v>-0.29913115927799022</c:v>
                </c:pt>
                <c:pt idx="282">
                  <c:v>-0.29460755379548875</c:v>
                </c:pt>
                <c:pt idx="283">
                  <c:v>-0.28817256722134243</c:v>
                </c:pt>
                <c:pt idx="284">
                  <c:v>-0.27975250352194819</c:v>
                </c:pt>
                <c:pt idx="285">
                  <c:v>-0.26868831774519442</c:v>
                </c:pt>
                <c:pt idx="286">
                  <c:v>-0.25570925803812078</c:v>
                </c:pt>
                <c:pt idx="287">
                  <c:v>-0.23952877106582499</c:v>
                </c:pt>
                <c:pt idx="288">
                  <c:v>-0.22096116784359812</c:v>
                </c:pt>
                <c:pt idx="289">
                  <c:v>-0.19926733913302777</c:v>
                </c:pt>
                <c:pt idx="290">
                  <c:v>-0.17519916800063659</c:v>
                </c:pt>
                <c:pt idx="291">
                  <c:v>-0.19103102693310334</c:v>
                </c:pt>
                <c:pt idx="292">
                  <c:v>-0.21953244934611554</c:v>
                </c:pt>
                <c:pt idx="293">
                  <c:v>-8.445597445657585E-2</c:v>
                </c:pt>
                <c:pt idx="294">
                  <c:v>-4.9843838591110856E-2</c:v>
                </c:pt>
                <c:pt idx="295">
                  <c:v>-1.4217240578144209E-2</c:v>
                </c:pt>
                <c:pt idx="296">
                  <c:v>2.2046836380771873E-2</c:v>
                </c:pt>
                <c:pt idx="297">
                  <c:v>5.9273499771194206E-2</c:v>
                </c:pt>
                <c:pt idx="298">
                  <c:v>9.8017590892039833E-2</c:v>
                </c:pt>
                <c:pt idx="299">
                  <c:v>0.13503886975255849</c:v>
                </c:pt>
                <c:pt idx="300">
                  <c:v>0.17359442590504121</c:v>
                </c:pt>
                <c:pt idx="301">
                  <c:v>0.21138981243235955</c:v>
                </c:pt>
                <c:pt idx="302">
                  <c:v>0.24846776369521634</c:v>
                </c:pt>
                <c:pt idx="303">
                  <c:v>0.28475042179840199</c:v>
                </c:pt>
                <c:pt idx="304">
                  <c:v>0.31953632927802955</c:v>
                </c:pt>
                <c:pt idx="305">
                  <c:v>0.35283793073169095</c:v>
                </c:pt>
                <c:pt idx="306">
                  <c:v>0.38445557012409376</c:v>
                </c:pt>
                <c:pt idx="307">
                  <c:v>0.41289650044177734</c:v>
                </c:pt>
                <c:pt idx="308">
                  <c:v>0.44061417924707474</c:v>
                </c:pt>
                <c:pt idx="309">
                  <c:v>0.46413130305525008</c:v>
                </c:pt>
                <c:pt idx="310">
                  <c:v>0.48461291784784361</c:v>
                </c:pt>
                <c:pt idx="311">
                  <c:v>0.50346149300594123</c:v>
                </c:pt>
                <c:pt idx="312">
                  <c:v>0.51635816772516308</c:v>
                </c:pt>
                <c:pt idx="313">
                  <c:v>0.52652027662435197</c:v>
                </c:pt>
                <c:pt idx="314">
                  <c:v>0.53441595378223838</c:v>
                </c:pt>
                <c:pt idx="315">
                  <c:v>0.53603654568191828</c:v>
                </c:pt>
                <c:pt idx="316">
                  <c:v>0.53460297412025759</c:v>
                </c:pt>
                <c:pt idx="317">
                  <c:v>0.53044395161133862</c:v>
                </c:pt>
                <c:pt idx="318">
                  <c:v>0.51861942385668713</c:v>
                </c:pt>
                <c:pt idx="319">
                  <c:v>0.5074478010090997</c:v>
                </c:pt>
                <c:pt idx="320">
                  <c:v>0.48893460533406896</c:v>
                </c:pt>
                <c:pt idx="321">
                  <c:v>0.46887062526036954</c:v>
                </c:pt>
                <c:pt idx="322">
                  <c:v>0.44461547383346622</c:v>
                </c:pt>
                <c:pt idx="323">
                  <c:v>0.41512805600736735</c:v>
                </c:pt>
                <c:pt idx="324">
                  <c:v>0.38641490160677661</c:v>
                </c:pt>
                <c:pt idx="325">
                  <c:v>0.35011084509955942</c:v>
                </c:pt>
                <c:pt idx="326">
                  <c:v>0.31538915669817347</c:v>
                </c:pt>
                <c:pt idx="327">
                  <c:v>0.27658862257486844</c:v>
                </c:pt>
                <c:pt idx="328">
                  <c:v>0.23741496669556886</c:v>
                </c:pt>
                <c:pt idx="329">
                  <c:v>0.1948577379624476</c:v>
                </c:pt>
                <c:pt idx="330">
                  <c:v>0.15111642499206676</c:v>
                </c:pt>
                <c:pt idx="331">
                  <c:v>0.10868206051964496</c:v>
                </c:pt>
                <c:pt idx="332">
                  <c:v>6.3751683368519912E-2</c:v>
                </c:pt>
                <c:pt idx="333">
                  <c:v>2.1356420008274531E-2</c:v>
                </c:pt>
                <c:pt idx="334">
                  <c:v>-2.4492005114359113E-2</c:v>
                </c:pt>
                <c:pt idx="335">
                  <c:v>-6.4464118314814203E-2</c:v>
                </c:pt>
                <c:pt idx="336">
                  <c:v>-0.10868638827738349</c:v>
                </c:pt>
                <c:pt idx="337">
                  <c:v>-0.1358341845642784</c:v>
                </c:pt>
                <c:pt idx="338">
                  <c:v>-8.2733363353792735E-2</c:v>
                </c:pt>
                <c:pt idx="339">
                  <c:v>-0.22145174480212304</c:v>
                </c:pt>
                <c:pt idx="340">
                  <c:v>-0.25819725932620885</c:v>
                </c:pt>
                <c:pt idx="341">
                  <c:v>-0.28936543256590147</c:v>
                </c:pt>
                <c:pt idx="342">
                  <c:v>-0.30757966661390401</c:v>
                </c:pt>
                <c:pt idx="343">
                  <c:v>-0.33590165543168021</c:v>
                </c:pt>
                <c:pt idx="344">
                  <c:v>-0.34783236655288369</c:v>
                </c:pt>
                <c:pt idx="345">
                  <c:v>-0.36875972191184142</c:v>
                </c:pt>
                <c:pt idx="346">
                  <c:v>-0.37658051872617909</c:v>
                </c:pt>
                <c:pt idx="347">
                  <c:v>-0.38815374765749489</c:v>
                </c:pt>
                <c:pt idx="348">
                  <c:v>-0.39528894874274745</c:v>
                </c:pt>
                <c:pt idx="349">
                  <c:v>-0.39838668883379674</c:v>
                </c:pt>
                <c:pt idx="350">
                  <c:v>-0.40158524583320515</c:v>
                </c:pt>
                <c:pt idx="351">
                  <c:v>-0.4023059391370527</c:v>
                </c:pt>
                <c:pt idx="352">
                  <c:v>-0.39503051834145902</c:v>
                </c:pt>
                <c:pt idx="353">
                  <c:v>-0.39530430589945892</c:v>
                </c:pt>
                <c:pt idx="354">
                  <c:v>-0.38725253083811401</c:v>
                </c:pt>
                <c:pt idx="355">
                  <c:v>-0.37923188868201407</c:v>
                </c:pt>
                <c:pt idx="356">
                  <c:v>-0.36775905345758253</c:v>
                </c:pt>
                <c:pt idx="357">
                  <c:v>-0.35925788515153384</c:v>
                </c:pt>
                <c:pt idx="358">
                  <c:v>-0.34244753750992796</c:v>
                </c:pt>
                <c:pt idx="359">
                  <c:v>-0.32609887729450127</c:v>
                </c:pt>
                <c:pt idx="360">
                  <c:v>-0.30753558228097166</c:v>
                </c:pt>
                <c:pt idx="361">
                  <c:v>-0.28752805041723434</c:v>
                </c:pt>
                <c:pt idx="362">
                  <c:v>-0.26800157581361239</c:v>
                </c:pt>
                <c:pt idx="363">
                  <c:v>-0.24221096667311967</c:v>
                </c:pt>
                <c:pt idx="364">
                  <c:v>-0.21224303520205381</c:v>
                </c:pt>
                <c:pt idx="365">
                  <c:v>-0.19074137144597769</c:v>
                </c:pt>
                <c:pt idx="366">
                  <c:v>-0.15619007129375256</c:v>
                </c:pt>
                <c:pt idx="367">
                  <c:v>-0.12659880312492028</c:v>
                </c:pt>
                <c:pt idx="368">
                  <c:v>-9.7613602030019342E-2</c:v>
                </c:pt>
                <c:pt idx="369">
                  <c:v>-5.8451523192606387E-2</c:v>
                </c:pt>
                <c:pt idx="370">
                  <c:v>-2.5812890082327695E-2</c:v>
                </c:pt>
                <c:pt idx="371">
                  <c:v>2.6420429666405496E-3</c:v>
                </c:pt>
                <c:pt idx="372">
                  <c:v>4.3583155116469548E-2</c:v>
                </c:pt>
                <c:pt idx="373">
                  <c:v>7.2992582457313993E-2</c:v>
                </c:pt>
                <c:pt idx="374">
                  <c:v>9.7362457805410599E-2</c:v>
                </c:pt>
                <c:pt idx="375">
                  <c:v>0.14597430353552732</c:v>
                </c:pt>
                <c:pt idx="376">
                  <c:v>0.1482205613837051</c:v>
                </c:pt>
                <c:pt idx="377">
                  <c:v>0.18966447069356582</c:v>
                </c:pt>
                <c:pt idx="378">
                  <c:v>0.20724209566402829</c:v>
                </c:pt>
                <c:pt idx="379">
                  <c:v>0.21646107993820829</c:v>
                </c:pt>
                <c:pt idx="380">
                  <c:v>0.22306653872669072</c:v>
                </c:pt>
                <c:pt idx="381">
                  <c:v>0.23768100281646809</c:v>
                </c:pt>
                <c:pt idx="382">
                  <c:v>0.24883445528838868</c:v>
                </c:pt>
                <c:pt idx="383">
                  <c:v>0.2255307024753776</c:v>
                </c:pt>
                <c:pt idx="384">
                  <c:v>0.23097433904573705</c:v>
                </c:pt>
                <c:pt idx="385">
                  <c:v>0.21123759978004636</c:v>
                </c:pt>
                <c:pt idx="386">
                  <c:v>0.19710162456232228</c:v>
                </c:pt>
                <c:pt idx="387">
                  <c:v>0.15677595836128363</c:v>
                </c:pt>
                <c:pt idx="388">
                  <c:v>0.15791465031913859</c:v>
                </c:pt>
                <c:pt idx="389">
                  <c:v>0.11007641620604419</c:v>
                </c:pt>
                <c:pt idx="390">
                  <c:v>8.3081214396921663E-2</c:v>
                </c:pt>
                <c:pt idx="391">
                  <c:v>5.3263373434517335E-2</c:v>
                </c:pt>
                <c:pt idx="392">
                  <c:v>7.6226015665718941E-3</c:v>
                </c:pt>
                <c:pt idx="393">
                  <c:v>-3.7565062109320875E-2</c:v>
                </c:pt>
                <c:pt idx="394">
                  <c:v>-5.8562888605056478E-2</c:v>
                </c:pt>
                <c:pt idx="395">
                  <c:v>-9.8365865874179323E-2</c:v>
                </c:pt>
                <c:pt idx="396">
                  <c:v>-0.13324494789509883</c:v>
                </c:pt>
                <c:pt idx="397">
                  <c:v>-0.15774312544845906</c:v>
                </c:pt>
                <c:pt idx="398">
                  <c:v>-0.2001653926885068</c:v>
                </c:pt>
                <c:pt idx="399">
                  <c:v>-0.20041504537610252</c:v>
                </c:pt>
                <c:pt idx="400">
                  <c:v>-0.23092972112414964</c:v>
                </c:pt>
                <c:pt idx="401">
                  <c:v>-0.25949069978720946</c:v>
                </c:pt>
                <c:pt idx="402">
                  <c:v>-0.25606651493401766</c:v>
                </c:pt>
                <c:pt idx="403">
                  <c:v>-0.23257875985308232</c:v>
                </c:pt>
                <c:pt idx="404">
                  <c:v>-0.2538628438665676</c:v>
                </c:pt>
                <c:pt idx="405">
                  <c:v>-0.19561287660511945</c:v>
                </c:pt>
                <c:pt idx="406">
                  <c:v>-0.23980702804519885</c:v>
                </c:pt>
                <c:pt idx="407">
                  <c:v>-0.13348326230431631</c:v>
                </c:pt>
                <c:pt idx="408">
                  <c:v>-0.11194034209207121</c:v>
                </c:pt>
                <c:pt idx="409">
                  <c:v>-9.482948334168452E-2</c:v>
                </c:pt>
                <c:pt idx="410">
                  <c:v>1.4629600038912609E-2</c:v>
                </c:pt>
                <c:pt idx="411">
                  <c:v>3.1203805740282309E-2</c:v>
                </c:pt>
                <c:pt idx="412">
                  <c:v>0.18745201590148711</c:v>
                </c:pt>
                <c:pt idx="413">
                  <c:v>0.1751286765330308</c:v>
                </c:pt>
                <c:pt idx="414">
                  <c:v>0.32223693890043648</c:v>
                </c:pt>
                <c:pt idx="415">
                  <c:v>0.31218503957555749</c:v>
                </c:pt>
                <c:pt idx="416">
                  <c:v>0.46549057332495619</c:v>
                </c:pt>
                <c:pt idx="417">
                  <c:v>0.45249432845638937</c:v>
                </c:pt>
                <c:pt idx="418">
                  <c:v>0.53746255974855583</c:v>
                </c:pt>
                <c:pt idx="419">
                  <c:v>0.60472441585145154</c:v>
                </c:pt>
                <c:pt idx="420">
                  <c:v>0.47937082008494314</c:v>
                </c:pt>
                <c:pt idx="421">
                  <c:v>0.6067801518701631</c:v>
                </c:pt>
                <c:pt idx="422">
                  <c:v>0.46003011020792822</c:v>
                </c:pt>
                <c:pt idx="423">
                  <c:v>0.41706523435266873</c:v>
                </c:pt>
                <c:pt idx="424">
                  <c:v>0.3701267653757857</c:v>
                </c:pt>
                <c:pt idx="425">
                  <c:v>0.12713034058661754</c:v>
                </c:pt>
                <c:pt idx="426">
                  <c:v>0.15681164127701433</c:v>
                </c:pt>
                <c:pt idx="427">
                  <c:v>-0.20432306084794197</c:v>
                </c:pt>
                <c:pt idx="428">
                  <c:v>-0.35265049081901634</c:v>
                </c:pt>
                <c:pt idx="429">
                  <c:v>-0.50335177712011314</c:v>
                </c:pt>
                <c:pt idx="430">
                  <c:v>-0.83788308124282918</c:v>
                </c:pt>
                <c:pt idx="431">
                  <c:v>-0.87293696672039811</c:v>
                </c:pt>
                <c:pt idx="432">
                  <c:v>-1.0971704870617454</c:v>
                </c:pt>
                <c:pt idx="433">
                  <c:v>-1.2462983126748752</c:v>
                </c:pt>
                <c:pt idx="434">
                  <c:v>-1.177240002664139</c:v>
                </c:pt>
                <c:pt idx="435">
                  <c:v>-1.0526491693289242</c:v>
                </c:pt>
                <c:pt idx="436">
                  <c:v>-0.78212865041488611</c:v>
                </c:pt>
                <c:pt idx="437">
                  <c:v>-0.21666191458007406</c:v>
                </c:pt>
                <c:pt idx="438">
                  <c:v>-0.21708205706990322</c:v>
                </c:pt>
              </c:numCache>
            </c:numRef>
          </c:yVal>
          <c:smooth val="1"/>
        </c:ser>
        <c:ser>
          <c:idx val="1"/>
          <c:order val="1"/>
          <c:tx>
            <c:strRef>
              <c:f>gData!$F$1</c:f>
              <c:strCache>
                <c:ptCount val="1"/>
                <c:pt idx="0">
                  <c:v>Row 3e y''</c:v>
                </c:pt>
              </c:strCache>
            </c:strRef>
          </c:tx>
          <c:marker>
            <c:symbol val="none"/>
          </c:marker>
          <c:xVal>
            <c:numRef>
              <c:f>gData!$A$2:$A$440</c:f>
              <c:numCache>
                <c:formatCode>General</c:formatCode>
                <c:ptCount val="439"/>
                <c:pt idx="0">
                  <c:v>0</c:v>
                </c:pt>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0.70000000000000007</c:v>
                </c:pt>
                <c:pt idx="36">
                  <c:v>0.72</c:v>
                </c:pt>
                <c:pt idx="37">
                  <c:v>0.74</c:v>
                </c:pt>
                <c:pt idx="38">
                  <c:v>0.76</c:v>
                </c:pt>
                <c:pt idx="39">
                  <c:v>0.78</c:v>
                </c:pt>
                <c:pt idx="40">
                  <c:v>0.8</c:v>
                </c:pt>
                <c:pt idx="41">
                  <c:v>0.82000000000000006</c:v>
                </c:pt>
                <c:pt idx="42">
                  <c:v>0.84</c:v>
                </c:pt>
                <c:pt idx="43">
                  <c:v>0.86</c:v>
                </c:pt>
                <c:pt idx="44">
                  <c:v>0.88</c:v>
                </c:pt>
                <c:pt idx="45">
                  <c:v>0.9</c:v>
                </c:pt>
                <c:pt idx="46">
                  <c:v>0.92</c:v>
                </c:pt>
                <c:pt idx="47">
                  <c:v>0.94000000000000006</c:v>
                </c:pt>
                <c:pt idx="48">
                  <c:v>0.96</c:v>
                </c:pt>
                <c:pt idx="49">
                  <c:v>0.98</c:v>
                </c:pt>
                <c:pt idx="50">
                  <c:v>1</c:v>
                </c:pt>
                <c:pt idx="51">
                  <c:v>1.02</c:v>
                </c:pt>
                <c:pt idx="52">
                  <c:v>1.04</c:v>
                </c:pt>
                <c:pt idx="53">
                  <c:v>1.06</c:v>
                </c:pt>
                <c:pt idx="54">
                  <c:v>1.08</c:v>
                </c:pt>
                <c:pt idx="55">
                  <c:v>1.1000000000000001</c:v>
                </c:pt>
                <c:pt idx="56">
                  <c:v>1.1200000000000001</c:v>
                </c:pt>
                <c:pt idx="57">
                  <c:v>1.1400000000000001</c:v>
                </c:pt>
                <c:pt idx="58">
                  <c:v>1.1599999999999999</c:v>
                </c:pt>
                <c:pt idx="59">
                  <c:v>1.18</c:v>
                </c:pt>
                <c:pt idx="60">
                  <c:v>1.2</c:v>
                </c:pt>
                <c:pt idx="61">
                  <c:v>1.22</c:v>
                </c:pt>
                <c:pt idx="62">
                  <c:v>1.24</c:v>
                </c:pt>
                <c:pt idx="63">
                  <c:v>1.26</c:v>
                </c:pt>
                <c:pt idx="64">
                  <c:v>1.28</c:v>
                </c:pt>
                <c:pt idx="65">
                  <c:v>1.3</c:v>
                </c:pt>
                <c:pt idx="66">
                  <c:v>1.32</c:v>
                </c:pt>
                <c:pt idx="67">
                  <c:v>1.34</c:v>
                </c:pt>
                <c:pt idx="68">
                  <c:v>1.36</c:v>
                </c:pt>
                <c:pt idx="69">
                  <c:v>1.3800000000000001</c:v>
                </c:pt>
                <c:pt idx="70">
                  <c:v>1.4000000000000001</c:v>
                </c:pt>
                <c:pt idx="71">
                  <c:v>1.42</c:v>
                </c:pt>
                <c:pt idx="72">
                  <c:v>1.44</c:v>
                </c:pt>
                <c:pt idx="73">
                  <c:v>1.46</c:v>
                </c:pt>
                <c:pt idx="74">
                  <c:v>1.48</c:v>
                </c:pt>
                <c:pt idx="75">
                  <c:v>1.5</c:v>
                </c:pt>
                <c:pt idx="76">
                  <c:v>1.52</c:v>
                </c:pt>
                <c:pt idx="77">
                  <c:v>1.54</c:v>
                </c:pt>
                <c:pt idx="78">
                  <c:v>1.56</c:v>
                </c:pt>
                <c:pt idx="79">
                  <c:v>1.58</c:v>
                </c:pt>
                <c:pt idx="80">
                  <c:v>1.6</c:v>
                </c:pt>
                <c:pt idx="81">
                  <c:v>1.62</c:v>
                </c:pt>
                <c:pt idx="82">
                  <c:v>1.6400000000000001</c:v>
                </c:pt>
                <c:pt idx="83">
                  <c:v>1.6600000000000001</c:v>
                </c:pt>
                <c:pt idx="84">
                  <c:v>1.68</c:v>
                </c:pt>
                <c:pt idx="85">
                  <c:v>1.7</c:v>
                </c:pt>
                <c:pt idx="86">
                  <c:v>1.72</c:v>
                </c:pt>
                <c:pt idx="87">
                  <c:v>1.74</c:v>
                </c:pt>
                <c:pt idx="88">
                  <c:v>1.76</c:v>
                </c:pt>
                <c:pt idx="89">
                  <c:v>1.78</c:v>
                </c:pt>
                <c:pt idx="90">
                  <c:v>1.8</c:v>
                </c:pt>
                <c:pt idx="91">
                  <c:v>1.82</c:v>
                </c:pt>
                <c:pt idx="92">
                  <c:v>1.84</c:v>
                </c:pt>
                <c:pt idx="93">
                  <c:v>1.86</c:v>
                </c:pt>
                <c:pt idx="94">
                  <c:v>1.8800000000000001</c:v>
                </c:pt>
                <c:pt idx="95">
                  <c:v>1.9000000000000001</c:v>
                </c:pt>
                <c:pt idx="96">
                  <c:v>1.92</c:v>
                </c:pt>
                <c:pt idx="97">
                  <c:v>1.94</c:v>
                </c:pt>
                <c:pt idx="98">
                  <c:v>1.96</c:v>
                </c:pt>
                <c:pt idx="99">
                  <c:v>1.98</c:v>
                </c:pt>
                <c:pt idx="100">
                  <c:v>2</c:v>
                </c:pt>
                <c:pt idx="101">
                  <c:v>2.02</c:v>
                </c:pt>
                <c:pt idx="102">
                  <c:v>2.04</c:v>
                </c:pt>
                <c:pt idx="103">
                  <c:v>2.06</c:v>
                </c:pt>
                <c:pt idx="104">
                  <c:v>2.08</c:v>
                </c:pt>
                <c:pt idx="105">
                  <c:v>2.1</c:v>
                </c:pt>
                <c:pt idx="106">
                  <c:v>2.12</c:v>
                </c:pt>
                <c:pt idx="107">
                  <c:v>2.14</c:v>
                </c:pt>
                <c:pt idx="108">
                  <c:v>2.16</c:v>
                </c:pt>
                <c:pt idx="109">
                  <c:v>2.1800000000000002</c:v>
                </c:pt>
                <c:pt idx="110">
                  <c:v>2.2000000000000002</c:v>
                </c:pt>
                <c:pt idx="111">
                  <c:v>2.2200000000000002</c:v>
                </c:pt>
                <c:pt idx="112">
                  <c:v>2.2400000000000002</c:v>
                </c:pt>
                <c:pt idx="113">
                  <c:v>2.2600000000000002</c:v>
                </c:pt>
                <c:pt idx="114">
                  <c:v>2.2800000000000002</c:v>
                </c:pt>
                <c:pt idx="115">
                  <c:v>2.3000000000000003</c:v>
                </c:pt>
                <c:pt idx="116">
                  <c:v>2.3199999999999998</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2.7600000000000002</c:v>
                </c:pt>
                <c:pt idx="139">
                  <c:v>2.7800000000000002</c:v>
                </c:pt>
                <c:pt idx="140">
                  <c:v>2.8000000000000003</c:v>
                </c:pt>
                <c:pt idx="141">
                  <c:v>2.82</c:v>
                </c:pt>
                <c:pt idx="142">
                  <c:v>2.84</c:v>
                </c:pt>
                <c:pt idx="143">
                  <c:v>2.86</c:v>
                </c:pt>
                <c:pt idx="144">
                  <c:v>2.88</c:v>
                </c:pt>
                <c:pt idx="145">
                  <c:v>2.9</c:v>
                </c:pt>
                <c:pt idx="146">
                  <c:v>2.92</c:v>
                </c:pt>
                <c:pt idx="147">
                  <c:v>2.94</c:v>
                </c:pt>
                <c:pt idx="148">
                  <c:v>2.96</c:v>
                </c:pt>
                <c:pt idx="149">
                  <c:v>2.98</c:v>
                </c:pt>
                <c:pt idx="150">
                  <c:v>3</c:v>
                </c:pt>
                <c:pt idx="151">
                  <c:v>3.02</c:v>
                </c:pt>
                <c:pt idx="152">
                  <c:v>3.04</c:v>
                </c:pt>
                <c:pt idx="153">
                  <c:v>3.06</c:v>
                </c:pt>
                <c:pt idx="154">
                  <c:v>3.08</c:v>
                </c:pt>
                <c:pt idx="155">
                  <c:v>3.1</c:v>
                </c:pt>
                <c:pt idx="156">
                  <c:v>3.12</c:v>
                </c:pt>
                <c:pt idx="157">
                  <c:v>3.14</c:v>
                </c:pt>
                <c:pt idx="158">
                  <c:v>3.16</c:v>
                </c:pt>
                <c:pt idx="159">
                  <c:v>3.18</c:v>
                </c:pt>
                <c:pt idx="160">
                  <c:v>3.2</c:v>
                </c:pt>
                <c:pt idx="161">
                  <c:v>3.22</c:v>
                </c:pt>
                <c:pt idx="162">
                  <c:v>3.24</c:v>
                </c:pt>
                <c:pt idx="163">
                  <c:v>3.2600000000000002</c:v>
                </c:pt>
                <c:pt idx="164">
                  <c:v>3.2800000000000002</c:v>
                </c:pt>
                <c:pt idx="165">
                  <c:v>3.3000000000000003</c:v>
                </c:pt>
                <c:pt idx="166">
                  <c:v>3.3200000000000003</c:v>
                </c:pt>
                <c:pt idx="167">
                  <c:v>3.34</c:v>
                </c:pt>
                <c:pt idx="168">
                  <c:v>3.36</c:v>
                </c:pt>
                <c:pt idx="169">
                  <c:v>3.38</c:v>
                </c:pt>
                <c:pt idx="170">
                  <c:v>3.4</c:v>
                </c:pt>
                <c:pt idx="171">
                  <c:v>3.42</c:v>
                </c:pt>
                <c:pt idx="172">
                  <c:v>3.44</c:v>
                </c:pt>
                <c:pt idx="173">
                  <c:v>3.46</c:v>
                </c:pt>
                <c:pt idx="174">
                  <c:v>3.48</c:v>
                </c:pt>
                <c:pt idx="175">
                  <c:v>3.5</c:v>
                </c:pt>
                <c:pt idx="176">
                  <c:v>3.52</c:v>
                </c:pt>
                <c:pt idx="177">
                  <c:v>3.54</c:v>
                </c:pt>
                <c:pt idx="178">
                  <c:v>3.56</c:v>
                </c:pt>
                <c:pt idx="179">
                  <c:v>3.58</c:v>
                </c:pt>
                <c:pt idx="180">
                  <c:v>3.6</c:v>
                </c:pt>
                <c:pt idx="181">
                  <c:v>3.62</c:v>
                </c:pt>
                <c:pt idx="182">
                  <c:v>3.64</c:v>
                </c:pt>
                <c:pt idx="183">
                  <c:v>3.66</c:v>
                </c:pt>
                <c:pt idx="184">
                  <c:v>3.68</c:v>
                </c:pt>
                <c:pt idx="185">
                  <c:v>3.7</c:v>
                </c:pt>
                <c:pt idx="186">
                  <c:v>3.72</c:v>
                </c:pt>
                <c:pt idx="187">
                  <c:v>3.74</c:v>
                </c:pt>
                <c:pt idx="188">
                  <c:v>3.7600000000000002</c:v>
                </c:pt>
                <c:pt idx="189">
                  <c:v>3.7800000000000002</c:v>
                </c:pt>
                <c:pt idx="190">
                  <c:v>3.8000000000000003</c:v>
                </c:pt>
                <c:pt idx="191">
                  <c:v>3.8200000000000003</c:v>
                </c:pt>
                <c:pt idx="192">
                  <c:v>3.84</c:v>
                </c:pt>
                <c:pt idx="193">
                  <c:v>3.86</c:v>
                </c:pt>
                <c:pt idx="194">
                  <c:v>3.88</c:v>
                </c:pt>
                <c:pt idx="195">
                  <c:v>3.9</c:v>
                </c:pt>
                <c:pt idx="196">
                  <c:v>3.92</c:v>
                </c:pt>
                <c:pt idx="197">
                  <c:v>3.94</c:v>
                </c:pt>
                <c:pt idx="198">
                  <c:v>3.96</c:v>
                </c:pt>
                <c:pt idx="199">
                  <c:v>3.98</c:v>
                </c:pt>
                <c:pt idx="200">
                  <c:v>4</c:v>
                </c:pt>
                <c:pt idx="201">
                  <c:v>4.0200000000000005</c:v>
                </c:pt>
                <c:pt idx="202">
                  <c:v>4.04</c:v>
                </c:pt>
                <c:pt idx="203">
                  <c:v>4.0600000000000005</c:v>
                </c:pt>
                <c:pt idx="204">
                  <c:v>4.08</c:v>
                </c:pt>
                <c:pt idx="205">
                  <c:v>4.0999999999999996</c:v>
                </c:pt>
                <c:pt idx="206">
                  <c:v>4.12</c:v>
                </c:pt>
                <c:pt idx="207">
                  <c:v>4.1399999999999997</c:v>
                </c:pt>
                <c:pt idx="208">
                  <c:v>4.16</c:v>
                </c:pt>
                <c:pt idx="209">
                  <c:v>4.18</c:v>
                </c:pt>
                <c:pt idx="210">
                  <c:v>4.2</c:v>
                </c:pt>
                <c:pt idx="211">
                  <c:v>4.22</c:v>
                </c:pt>
                <c:pt idx="212">
                  <c:v>4.24</c:v>
                </c:pt>
                <c:pt idx="213">
                  <c:v>4.26</c:v>
                </c:pt>
                <c:pt idx="214">
                  <c:v>4.28</c:v>
                </c:pt>
                <c:pt idx="215">
                  <c:v>4.3</c:v>
                </c:pt>
                <c:pt idx="216">
                  <c:v>4.32</c:v>
                </c:pt>
                <c:pt idx="217">
                  <c:v>4.34</c:v>
                </c:pt>
                <c:pt idx="218">
                  <c:v>4.3600000000000003</c:v>
                </c:pt>
                <c:pt idx="219">
                  <c:v>4.38</c:v>
                </c:pt>
                <c:pt idx="220">
                  <c:v>4.4000000000000004</c:v>
                </c:pt>
                <c:pt idx="221">
                  <c:v>4.42</c:v>
                </c:pt>
                <c:pt idx="222">
                  <c:v>4.4399999999999995</c:v>
                </c:pt>
                <c:pt idx="223">
                  <c:v>4.4599999999999991</c:v>
                </c:pt>
                <c:pt idx="224">
                  <c:v>4.4799999999999995</c:v>
                </c:pt>
                <c:pt idx="225">
                  <c:v>4.4999999999999991</c:v>
                </c:pt>
                <c:pt idx="226">
                  <c:v>4.5199999999999996</c:v>
                </c:pt>
                <c:pt idx="227">
                  <c:v>4.5399999999999991</c:v>
                </c:pt>
                <c:pt idx="228">
                  <c:v>4.5599999999999996</c:v>
                </c:pt>
                <c:pt idx="229">
                  <c:v>4.5799999999999992</c:v>
                </c:pt>
                <c:pt idx="230">
                  <c:v>4.5999999999999996</c:v>
                </c:pt>
                <c:pt idx="231">
                  <c:v>4.6199999999999992</c:v>
                </c:pt>
                <c:pt idx="232">
                  <c:v>4.6399999999999997</c:v>
                </c:pt>
                <c:pt idx="233">
                  <c:v>4.6599999999999993</c:v>
                </c:pt>
                <c:pt idx="234">
                  <c:v>4.68</c:v>
                </c:pt>
                <c:pt idx="235">
                  <c:v>4.6999999999999993</c:v>
                </c:pt>
                <c:pt idx="236">
                  <c:v>4.72</c:v>
                </c:pt>
                <c:pt idx="237">
                  <c:v>4.7399999999999993</c:v>
                </c:pt>
                <c:pt idx="238">
                  <c:v>4.76</c:v>
                </c:pt>
                <c:pt idx="239">
                  <c:v>4.7799999999999994</c:v>
                </c:pt>
                <c:pt idx="240">
                  <c:v>4.7999999999999989</c:v>
                </c:pt>
                <c:pt idx="241">
                  <c:v>4.8199999999999994</c:v>
                </c:pt>
                <c:pt idx="242">
                  <c:v>4.839999999999999</c:v>
                </c:pt>
                <c:pt idx="243">
                  <c:v>4.8599999999999994</c:v>
                </c:pt>
                <c:pt idx="244">
                  <c:v>4.879999999999999</c:v>
                </c:pt>
                <c:pt idx="245">
                  <c:v>4.8999999999999995</c:v>
                </c:pt>
                <c:pt idx="246">
                  <c:v>4.92</c:v>
                </c:pt>
                <c:pt idx="247">
                  <c:v>4.9399999999999995</c:v>
                </c:pt>
                <c:pt idx="248">
                  <c:v>4.9599999999999991</c:v>
                </c:pt>
                <c:pt idx="249">
                  <c:v>4.9799999999999995</c:v>
                </c:pt>
                <c:pt idx="250">
                  <c:v>5</c:v>
                </c:pt>
                <c:pt idx="251">
                  <c:v>5.0199999999999996</c:v>
                </c:pt>
                <c:pt idx="252">
                  <c:v>5.0399999999999991</c:v>
                </c:pt>
                <c:pt idx="253">
                  <c:v>5.0599999999999987</c:v>
                </c:pt>
                <c:pt idx="254">
                  <c:v>5.0799999999999992</c:v>
                </c:pt>
                <c:pt idx="255">
                  <c:v>5.0999999999999996</c:v>
                </c:pt>
                <c:pt idx="256">
                  <c:v>5.1199999999999992</c:v>
                </c:pt>
                <c:pt idx="257">
                  <c:v>5.1399999999999988</c:v>
                </c:pt>
                <c:pt idx="258">
                  <c:v>5.1599999999999993</c:v>
                </c:pt>
                <c:pt idx="259">
                  <c:v>5.18</c:v>
                </c:pt>
                <c:pt idx="260">
                  <c:v>5.1999999999999993</c:v>
                </c:pt>
                <c:pt idx="261">
                  <c:v>5.2199999999999989</c:v>
                </c:pt>
                <c:pt idx="262">
                  <c:v>5.2399999999999993</c:v>
                </c:pt>
                <c:pt idx="263">
                  <c:v>5.26</c:v>
                </c:pt>
                <c:pt idx="264">
                  <c:v>5.2799999999999994</c:v>
                </c:pt>
                <c:pt idx="265">
                  <c:v>5.2999999999999989</c:v>
                </c:pt>
                <c:pt idx="266">
                  <c:v>5.3199999999999994</c:v>
                </c:pt>
                <c:pt idx="267">
                  <c:v>5.34</c:v>
                </c:pt>
                <c:pt idx="268">
                  <c:v>5.3599999999999994</c:v>
                </c:pt>
                <c:pt idx="269">
                  <c:v>5.379999999999999</c:v>
                </c:pt>
                <c:pt idx="270">
                  <c:v>5.3999999999999995</c:v>
                </c:pt>
                <c:pt idx="271">
                  <c:v>5.42</c:v>
                </c:pt>
                <c:pt idx="272">
                  <c:v>5.4399999999999995</c:v>
                </c:pt>
                <c:pt idx="273">
                  <c:v>5.4599999999999991</c:v>
                </c:pt>
                <c:pt idx="274">
                  <c:v>5.4799999999999995</c:v>
                </c:pt>
                <c:pt idx="275">
                  <c:v>5.5</c:v>
                </c:pt>
                <c:pt idx="276">
                  <c:v>5.52</c:v>
                </c:pt>
                <c:pt idx="277">
                  <c:v>5.5399999999999991</c:v>
                </c:pt>
                <c:pt idx="278">
                  <c:v>5.5599999999999987</c:v>
                </c:pt>
                <c:pt idx="279">
                  <c:v>5.5799999999999992</c:v>
                </c:pt>
                <c:pt idx="280">
                  <c:v>5.6</c:v>
                </c:pt>
                <c:pt idx="281">
                  <c:v>5.6199999999999992</c:v>
                </c:pt>
                <c:pt idx="282">
                  <c:v>5.6399999999999988</c:v>
                </c:pt>
                <c:pt idx="283">
                  <c:v>5.6599999999999993</c:v>
                </c:pt>
                <c:pt idx="284">
                  <c:v>5.68</c:v>
                </c:pt>
                <c:pt idx="285">
                  <c:v>5.6999999999999993</c:v>
                </c:pt>
                <c:pt idx="286">
                  <c:v>5.7199999999999989</c:v>
                </c:pt>
                <c:pt idx="287">
                  <c:v>5.7399999999999993</c:v>
                </c:pt>
                <c:pt idx="288">
                  <c:v>5.76</c:v>
                </c:pt>
                <c:pt idx="289">
                  <c:v>5.7799999999999994</c:v>
                </c:pt>
                <c:pt idx="290">
                  <c:v>5.7999999999999989</c:v>
                </c:pt>
                <c:pt idx="291">
                  <c:v>5.8199999999999994</c:v>
                </c:pt>
                <c:pt idx="292">
                  <c:v>5.84</c:v>
                </c:pt>
                <c:pt idx="293">
                  <c:v>5.8599999999999994</c:v>
                </c:pt>
                <c:pt idx="294">
                  <c:v>5.879999999999999</c:v>
                </c:pt>
                <c:pt idx="295">
                  <c:v>5.8999999999999995</c:v>
                </c:pt>
                <c:pt idx="296">
                  <c:v>5.92</c:v>
                </c:pt>
                <c:pt idx="297">
                  <c:v>5.9399999999999995</c:v>
                </c:pt>
                <c:pt idx="298">
                  <c:v>5.9599999999999991</c:v>
                </c:pt>
                <c:pt idx="299">
                  <c:v>5.9799999999999995</c:v>
                </c:pt>
                <c:pt idx="300">
                  <c:v>6</c:v>
                </c:pt>
                <c:pt idx="301">
                  <c:v>6.02</c:v>
                </c:pt>
                <c:pt idx="302">
                  <c:v>6.0399999999999991</c:v>
                </c:pt>
                <c:pt idx="303">
                  <c:v>6.0599999999999987</c:v>
                </c:pt>
                <c:pt idx="304">
                  <c:v>6.0799999999999992</c:v>
                </c:pt>
                <c:pt idx="305">
                  <c:v>6.1</c:v>
                </c:pt>
                <c:pt idx="306">
                  <c:v>6.1199999999999992</c:v>
                </c:pt>
                <c:pt idx="307">
                  <c:v>6.1399999999999988</c:v>
                </c:pt>
                <c:pt idx="308">
                  <c:v>6.1599999999999993</c:v>
                </c:pt>
                <c:pt idx="309">
                  <c:v>6.18</c:v>
                </c:pt>
                <c:pt idx="310">
                  <c:v>6.1999999999999993</c:v>
                </c:pt>
                <c:pt idx="311">
                  <c:v>6.2199999999999989</c:v>
                </c:pt>
                <c:pt idx="312">
                  <c:v>6.2399999999999993</c:v>
                </c:pt>
                <c:pt idx="313">
                  <c:v>6.26</c:v>
                </c:pt>
                <c:pt idx="314">
                  <c:v>6.2799999999999994</c:v>
                </c:pt>
                <c:pt idx="315">
                  <c:v>6.2999999999999989</c:v>
                </c:pt>
                <c:pt idx="316">
                  <c:v>6.3199999999999994</c:v>
                </c:pt>
                <c:pt idx="317">
                  <c:v>6.34</c:v>
                </c:pt>
                <c:pt idx="318">
                  <c:v>6.3599999999999994</c:v>
                </c:pt>
                <c:pt idx="319">
                  <c:v>6.379999999999999</c:v>
                </c:pt>
                <c:pt idx="320">
                  <c:v>6.3999999999999995</c:v>
                </c:pt>
                <c:pt idx="321">
                  <c:v>6.42</c:v>
                </c:pt>
                <c:pt idx="322">
                  <c:v>6.4399999999999995</c:v>
                </c:pt>
                <c:pt idx="323">
                  <c:v>6.4599999999999991</c:v>
                </c:pt>
                <c:pt idx="324">
                  <c:v>6.4799999999999995</c:v>
                </c:pt>
                <c:pt idx="325">
                  <c:v>6.5</c:v>
                </c:pt>
                <c:pt idx="326">
                  <c:v>6.52</c:v>
                </c:pt>
                <c:pt idx="327">
                  <c:v>6.5399999999999991</c:v>
                </c:pt>
                <c:pt idx="328">
                  <c:v>6.5599999999999987</c:v>
                </c:pt>
                <c:pt idx="329">
                  <c:v>6.5799999999999992</c:v>
                </c:pt>
                <c:pt idx="330">
                  <c:v>6.6</c:v>
                </c:pt>
                <c:pt idx="331">
                  <c:v>6.6199999999999992</c:v>
                </c:pt>
                <c:pt idx="332">
                  <c:v>6.6399999999999988</c:v>
                </c:pt>
                <c:pt idx="333">
                  <c:v>6.6599999999999993</c:v>
                </c:pt>
                <c:pt idx="334">
                  <c:v>6.68</c:v>
                </c:pt>
                <c:pt idx="335">
                  <c:v>6.6999999999999993</c:v>
                </c:pt>
                <c:pt idx="336">
                  <c:v>6.7199999999999989</c:v>
                </c:pt>
                <c:pt idx="337">
                  <c:v>6.7399999999999993</c:v>
                </c:pt>
                <c:pt idx="338">
                  <c:v>6.76</c:v>
                </c:pt>
                <c:pt idx="339">
                  <c:v>6.7799999999999994</c:v>
                </c:pt>
                <c:pt idx="340">
                  <c:v>6.7999999999999989</c:v>
                </c:pt>
                <c:pt idx="341">
                  <c:v>6.8199999999999994</c:v>
                </c:pt>
                <c:pt idx="342">
                  <c:v>6.84</c:v>
                </c:pt>
                <c:pt idx="343">
                  <c:v>6.8599999999999994</c:v>
                </c:pt>
                <c:pt idx="344">
                  <c:v>6.879999999999999</c:v>
                </c:pt>
                <c:pt idx="345">
                  <c:v>6.8999999999999995</c:v>
                </c:pt>
                <c:pt idx="346">
                  <c:v>6.92</c:v>
                </c:pt>
                <c:pt idx="347">
                  <c:v>6.9399999999999995</c:v>
                </c:pt>
                <c:pt idx="348">
                  <c:v>6.9599999999999991</c:v>
                </c:pt>
                <c:pt idx="349">
                  <c:v>6.9799999999999995</c:v>
                </c:pt>
                <c:pt idx="350">
                  <c:v>6.9999999999999991</c:v>
                </c:pt>
                <c:pt idx="351">
                  <c:v>7.02</c:v>
                </c:pt>
                <c:pt idx="352">
                  <c:v>7.0399999999999991</c:v>
                </c:pt>
                <c:pt idx="353">
                  <c:v>7.06</c:v>
                </c:pt>
                <c:pt idx="354">
                  <c:v>7.0799999999999992</c:v>
                </c:pt>
                <c:pt idx="355">
                  <c:v>7.1</c:v>
                </c:pt>
                <c:pt idx="356">
                  <c:v>7.1199999999999992</c:v>
                </c:pt>
                <c:pt idx="357">
                  <c:v>7.14</c:v>
                </c:pt>
                <c:pt idx="358">
                  <c:v>7.1599999999999993</c:v>
                </c:pt>
                <c:pt idx="359">
                  <c:v>7.18</c:v>
                </c:pt>
                <c:pt idx="360">
                  <c:v>7.1999999999999993</c:v>
                </c:pt>
                <c:pt idx="361">
                  <c:v>7.2199999999999989</c:v>
                </c:pt>
                <c:pt idx="362">
                  <c:v>7.2399999999999993</c:v>
                </c:pt>
                <c:pt idx="363">
                  <c:v>7.26</c:v>
                </c:pt>
                <c:pt idx="364">
                  <c:v>7.2799999999999994</c:v>
                </c:pt>
                <c:pt idx="365">
                  <c:v>7.2999999999999989</c:v>
                </c:pt>
                <c:pt idx="366">
                  <c:v>7.3199999999999994</c:v>
                </c:pt>
                <c:pt idx="367">
                  <c:v>7.34</c:v>
                </c:pt>
                <c:pt idx="368">
                  <c:v>7.3599999999999994</c:v>
                </c:pt>
                <c:pt idx="369">
                  <c:v>7.379999999999999</c:v>
                </c:pt>
                <c:pt idx="370">
                  <c:v>7.3999999999999995</c:v>
                </c:pt>
                <c:pt idx="371">
                  <c:v>7.42</c:v>
                </c:pt>
                <c:pt idx="372">
                  <c:v>7.4399999999999995</c:v>
                </c:pt>
                <c:pt idx="373">
                  <c:v>7.4599999999999991</c:v>
                </c:pt>
                <c:pt idx="374">
                  <c:v>7.4799999999999995</c:v>
                </c:pt>
                <c:pt idx="375">
                  <c:v>7.4999999999999991</c:v>
                </c:pt>
                <c:pt idx="376">
                  <c:v>7.52</c:v>
                </c:pt>
                <c:pt idx="377">
                  <c:v>7.5399999999999991</c:v>
                </c:pt>
                <c:pt idx="378">
                  <c:v>7.56</c:v>
                </c:pt>
                <c:pt idx="379">
                  <c:v>7.5799999999999992</c:v>
                </c:pt>
                <c:pt idx="380">
                  <c:v>7.6</c:v>
                </c:pt>
                <c:pt idx="381">
                  <c:v>7.6199999999999992</c:v>
                </c:pt>
                <c:pt idx="382">
                  <c:v>7.64</c:v>
                </c:pt>
                <c:pt idx="383">
                  <c:v>7.6599999999999993</c:v>
                </c:pt>
                <c:pt idx="384">
                  <c:v>7.68</c:v>
                </c:pt>
                <c:pt idx="385">
                  <c:v>7.6999999999999993</c:v>
                </c:pt>
                <c:pt idx="386">
                  <c:v>7.7199999999999989</c:v>
                </c:pt>
                <c:pt idx="387">
                  <c:v>7.7399999999999993</c:v>
                </c:pt>
                <c:pt idx="388">
                  <c:v>7.76</c:v>
                </c:pt>
                <c:pt idx="389">
                  <c:v>7.7799999999999994</c:v>
                </c:pt>
                <c:pt idx="390">
                  <c:v>7.7999999999999989</c:v>
                </c:pt>
                <c:pt idx="391">
                  <c:v>7.8199999999999994</c:v>
                </c:pt>
                <c:pt idx="392">
                  <c:v>7.84</c:v>
                </c:pt>
                <c:pt idx="393">
                  <c:v>7.8599999999999994</c:v>
                </c:pt>
                <c:pt idx="394">
                  <c:v>7.879999999999999</c:v>
                </c:pt>
                <c:pt idx="395">
                  <c:v>7.8999999999999995</c:v>
                </c:pt>
                <c:pt idx="396">
                  <c:v>7.919999999999999</c:v>
                </c:pt>
                <c:pt idx="397">
                  <c:v>7.9399999999999995</c:v>
                </c:pt>
                <c:pt idx="398">
                  <c:v>7.9599999999999991</c:v>
                </c:pt>
                <c:pt idx="399">
                  <c:v>7.9799999999999995</c:v>
                </c:pt>
                <c:pt idx="400">
                  <c:v>7.9999999999999991</c:v>
                </c:pt>
                <c:pt idx="401">
                  <c:v>8.02</c:v>
                </c:pt>
                <c:pt idx="402">
                  <c:v>8.0399999999999991</c:v>
                </c:pt>
                <c:pt idx="403">
                  <c:v>8.0599999999999987</c:v>
                </c:pt>
                <c:pt idx="404">
                  <c:v>8.08</c:v>
                </c:pt>
                <c:pt idx="405">
                  <c:v>8.1</c:v>
                </c:pt>
                <c:pt idx="406">
                  <c:v>8.1199999999999992</c:v>
                </c:pt>
                <c:pt idx="407">
                  <c:v>8.1399999999999988</c:v>
                </c:pt>
                <c:pt idx="408">
                  <c:v>8.16</c:v>
                </c:pt>
                <c:pt idx="409">
                  <c:v>8.18</c:v>
                </c:pt>
                <c:pt idx="410">
                  <c:v>8.1999999999999993</c:v>
                </c:pt>
                <c:pt idx="411">
                  <c:v>8.2199999999999989</c:v>
                </c:pt>
                <c:pt idx="412">
                  <c:v>8.24</c:v>
                </c:pt>
                <c:pt idx="413">
                  <c:v>8.26</c:v>
                </c:pt>
                <c:pt idx="414">
                  <c:v>8.2799999999999994</c:v>
                </c:pt>
                <c:pt idx="415">
                  <c:v>8.2999999999999989</c:v>
                </c:pt>
                <c:pt idx="416">
                  <c:v>8.32</c:v>
                </c:pt>
                <c:pt idx="417">
                  <c:v>8.34</c:v>
                </c:pt>
                <c:pt idx="418">
                  <c:v>8.36</c:v>
                </c:pt>
                <c:pt idx="419">
                  <c:v>8.379999999999999</c:v>
                </c:pt>
                <c:pt idx="420">
                  <c:v>8.3999999999999986</c:v>
                </c:pt>
                <c:pt idx="421">
                  <c:v>8.42</c:v>
                </c:pt>
                <c:pt idx="422">
                  <c:v>8.44</c:v>
                </c:pt>
                <c:pt idx="423">
                  <c:v>8.4599999999999991</c:v>
                </c:pt>
                <c:pt idx="424">
                  <c:v>8.4799999999999986</c:v>
                </c:pt>
                <c:pt idx="425">
                  <c:v>8.5</c:v>
                </c:pt>
                <c:pt idx="426">
                  <c:v>8.52</c:v>
                </c:pt>
                <c:pt idx="427">
                  <c:v>8.5399999999999991</c:v>
                </c:pt>
                <c:pt idx="428">
                  <c:v>8.5599999999999987</c:v>
                </c:pt>
                <c:pt idx="429">
                  <c:v>8.58</c:v>
                </c:pt>
                <c:pt idx="430">
                  <c:v>8.6</c:v>
                </c:pt>
                <c:pt idx="431">
                  <c:v>8.6199999999999992</c:v>
                </c:pt>
                <c:pt idx="432">
                  <c:v>8.6399999999999988</c:v>
                </c:pt>
                <c:pt idx="433">
                  <c:v>8.66</c:v>
                </c:pt>
                <c:pt idx="434">
                  <c:v>8.68</c:v>
                </c:pt>
                <c:pt idx="435">
                  <c:v>8.6999999999999993</c:v>
                </c:pt>
                <c:pt idx="436">
                  <c:v>8.7199999999999989</c:v>
                </c:pt>
                <c:pt idx="437">
                  <c:v>8.74</c:v>
                </c:pt>
                <c:pt idx="438">
                  <c:v>8.76</c:v>
                </c:pt>
              </c:numCache>
            </c:numRef>
          </c:xVal>
          <c:yVal>
            <c:numRef>
              <c:f>gData!$F$2:$F$440</c:f>
              <c:numCache>
                <c:formatCode>General</c:formatCode>
                <c:ptCount val="439"/>
                <c:pt idx="0">
                  <c:v>1.6437921529220372</c:v>
                </c:pt>
                <c:pt idx="1">
                  <c:v>2.5594364037835371</c:v>
                </c:pt>
                <c:pt idx="2">
                  <c:v>2.878746407846402</c:v>
                </c:pt>
                <c:pt idx="3">
                  <c:v>3.0847314859019201</c:v>
                </c:pt>
                <c:pt idx="4">
                  <c:v>3.1964156743367869</c:v>
                </c:pt>
                <c:pt idx="5">
                  <c:v>3.2311037415297883</c:v>
                </c:pt>
                <c:pt idx="6">
                  <c:v>3.2041553614305371</c:v>
                </c:pt>
                <c:pt idx="7">
                  <c:v>3.1289201599250132</c:v>
                </c:pt>
                <c:pt idx="8">
                  <c:v>3.0167841923946264</c:v>
                </c:pt>
                <c:pt idx="9">
                  <c:v>2.8772891331523911</c:v>
                </c:pt>
                <c:pt idx="10">
                  <c:v>2.7182950689152672</c:v>
                </c:pt>
                <c:pt idx="11">
                  <c:v>2.5461657483600888</c:v>
                </c:pt>
                <c:pt idx="12">
                  <c:v>2.3659613875729288</c:v>
                </c:pt>
                <c:pt idx="13">
                  <c:v>2.1816288460275075</c:v>
                </c:pt>
                <c:pt idx="14">
                  <c:v>1.996182441584005</c:v>
                </c:pt>
                <c:pt idx="15">
                  <c:v>1.8118711491428678</c:v>
                </c:pt>
                <c:pt idx="16">
                  <c:v>1.6303296794520477</c:v>
                </c:pt>
                <c:pt idx="17">
                  <c:v>1.4527121696250354</c:v>
                </c:pt>
                <c:pt idx="18">
                  <c:v>1.2798080939976511</c:v>
                </c:pt>
                <c:pt idx="19">
                  <c:v>1.112140637010995</c:v>
                </c:pt>
                <c:pt idx="20">
                  <c:v>0.95004823607351208</c:v>
                </c:pt>
                <c:pt idx="21">
                  <c:v>0.79375034933055799</c:v>
                </c:pt>
                <c:pt idx="22">
                  <c:v>0.64339875967356253</c:v>
                </c:pt>
                <c:pt idx="23">
                  <c:v>0.49911590578558257</c:v>
                </c:pt>
                <c:pt idx="24">
                  <c:v>0.36102184190339731</c:v>
                </c:pt>
                <c:pt idx="25">
                  <c:v>0.22925147457495895</c:v>
                </c:pt>
                <c:pt idx="26">
                  <c:v>0.10396371220199228</c:v>
                </c:pt>
                <c:pt idx="27">
                  <c:v>-1.4655901764092542E-2</c:v>
                </c:pt>
                <c:pt idx="28">
                  <c:v>-0.12639760958289117</c:v>
                </c:pt>
                <c:pt idx="29">
                  <c:v>-0.23103359274029861</c:v>
                </c:pt>
                <c:pt idx="30">
                  <c:v>-0.32832669900143452</c:v>
                </c:pt>
                <c:pt idx="31">
                  <c:v>-0.41804075470334356</c:v>
                </c:pt>
                <c:pt idx="32">
                  <c:v>-0.49995164251950114</c:v>
                </c:pt>
                <c:pt idx="33">
                  <c:v>-0.57385848205036938</c:v>
                </c:pt>
                <c:pt idx="34">
                  <c:v>-0.6395943893210092</c:v>
                </c:pt>
                <c:pt idx="35">
                  <c:v>-0.69703640756163854</c:v>
                </c:pt>
                <c:pt idx="36">
                  <c:v>-0.74611429440272781</c:v>
                </c:pt>
                <c:pt idx="37">
                  <c:v>-0.78681792111867943</c:v>
                </c:pt>
                <c:pt idx="38">
                  <c:v>-0.8192030916303249</c:v>
                </c:pt>
                <c:pt idx="39">
                  <c:v>-0.84339562786431299</c:v>
                </c:pt>
                <c:pt idx="40">
                  <c:v>-0.85959359954649783</c:v>
                </c:pt>
                <c:pt idx="41">
                  <c:v>-0.86806760751798751</c:v>
                </c:pt>
                <c:pt idx="42">
                  <c:v>-0.86915906460212189</c:v>
                </c:pt>
                <c:pt idx="43">
                  <c:v>-0.86327646205084374</c:v>
                </c:pt>
                <c:pt idx="44">
                  <c:v>-0.8508896640551844</c:v>
                </c:pt>
                <c:pt idx="45">
                  <c:v>-0.83252233792592778</c:v>
                </c:pt>
                <c:pt idx="46">
                  <c:v>-0.80874270106294888</c:v>
                </c:pt>
                <c:pt idx="47">
                  <c:v>-0.78015284320257228</c:v>
                </c:pt>
                <c:pt idx="48">
                  <c:v>-0.74737695763704814</c:v>
                </c:pt>
                <c:pt idx="49">
                  <c:v>-0.71104888180404002</c:v>
                </c:pt>
                <c:pt idx="50">
                  <c:v>-0.67179939834619484</c:v>
                </c:pt>
                <c:pt idx="51">
                  <c:v>-0.63024377737342052</c:v>
                </c:pt>
                <c:pt idx="52">
                  <c:v>-0.58697004352516957</c:v>
                </c:pt>
                <c:pt idx="53">
                  <c:v>-0.54252842728244544</c:v>
                </c:pt>
                <c:pt idx="54">
                  <c:v>-0.49742240651559572</c:v>
                </c:pt>
                <c:pt idx="55">
                  <c:v>-0.45210166698103321</c:v>
                </c:pt>
                <c:pt idx="56">
                  <c:v>-0.40695721235690113</c:v>
                </c:pt>
                <c:pt idx="57">
                  <c:v>-0.36231874304280004</c:v>
                </c:pt>
                <c:pt idx="58">
                  <c:v>-0.31845430707325201</c:v>
                </c:pt>
                <c:pt idx="59">
                  <c:v>-0.27557211180325764</c:v>
                </c:pt>
                <c:pt idx="60">
                  <c:v>-0.23382428222262283</c:v>
                </c:pt>
                <c:pt idx="61">
                  <c:v>-0.19331226495346263</c:v>
                </c:pt>
                <c:pt idx="62">
                  <c:v>-0.15409351154811679</c:v>
                </c:pt>
                <c:pt idx="63">
                  <c:v>-0.11618903526788885</c:v>
                </c:pt>
                <c:pt idx="64">
                  <c:v>-7.959141984089986E-2</c:v>
                </c:pt>
                <c:pt idx="65">
                  <c:v>-4.4272869000875389E-2</c:v>
                </c:pt>
                <c:pt idx="66">
                  <c:v>-1.0192917894339196E-2</c:v>
                </c:pt>
                <c:pt idx="67">
                  <c:v>2.2694522400801692E-2</c:v>
                </c:pt>
                <c:pt idx="68">
                  <c:v>5.4435051601353417E-2</c:v>
                </c:pt>
                <c:pt idx="69">
                  <c:v>8.5068788482932783E-2</c:v>
                </c:pt>
                <c:pt idx="70">
                  <c:v>0.11462661451441854</c:v>
                </c:pt>
                <c:pt idx="71">
                  <c:v>0.14312768876242002</c:v>
                </c:pt>
                <c:pt idx="72">
                  <c:v>0.17057819937654126</c:v>
                </c:pt>
                <c:pt idx="73">
                  <c:v>0.19697125241202099</c:v>
                </c:pt>
                <c:pt idx="74">
                  <c:v>0.22228774718713293</c:v>
                </c:pt>
                <c:pt idx="75">
                  <c:v>0.24649804863343547</c:v>
                </c:pt>
                <c:pt idx="76">
                  <c:v>0.26956424086758868</c:v>
                </c:pt>
                <c:pt idx="77">
                  <c:v>0.29144273825411532</c:v>
                </c:pt>
                <c:pt idx="78">
                  <c:v>0.31208703200959154</c:v>
                </c:pt>
                <c:pt idx="79">
                  <c:v>0.33145036804544081</c:v>
                </c:pt>
                <c:pt idx="80">
                  <c:v>0.34948817947743871</c:v>
                </c:pt>
                <c:pt idx="81">
                  <c:v>0.36616013219312959</c:v>
                </c:pt>
                <c:pt idx="82">
                  <c:v>0.38143168583064424</c:v>
                </c:pt>
                <c:pt idx="83">
                  <c:v>0.39527511323880044</c:v>
                </c:pt>
                <c:pt idx="84">
                  <c:v>0.40766997158630353</c:v>
                </c:pt>
                <c:pt idx="85">
                  <c:v>0.41860305154268906</c:v>
                </c:pt>
                <c:pt idx="86">
                  <c:v>0.4280678743670327</c:v>
                </c:pt>
                <c:pt idx="87">
                  <c:v>0.43606382929852283</c:v>
                </c:pt>
                <c:pt idx="88">
                  <c:v>0.44259506113134611</c:v>
                </c:pt>
                <c:pt idx="89">
                  <c:v>0.44766923416176996</c:v>
                </c:pt>
                <c:pt idx="90">
                  <c:v>0.45129629194586868</c:v>
                </c:pt>
                <c:pt idx="91">
                  <c:v>0.45348731857497482</c:v>
                </c:pt>
                <c:pt idx="92">
                  <c:v>0.45425360989324676</c:v>
                </c:pt>
                <c:pt idx="93">
                  <c:v>0.45360601959844382</c:v>
                </c:pt>
                <c:pt idx="94">
                  <c:v>0.45155461904750388</c:v>
                </c:pt>
                <c:pt idx="95">
                  <c:v>0.44810872660209145</c:v>
                </c:pt>
                <c:pt idx="96">
                  <c:v>0.44327725099568221</c:v>
                </c:pt>
                <c:pt idx="97">
                  <c:v>0.43706937273432411</c:v>
                </c:pt>
                <c:pt idx="98">
                  <c:v>0.42949547895078899</c:v>
                </c:pt>
                <c:pt idx="99">
                  <c:v>0.42056830392208217</c:v>
                </c:pt>
                <c:pt idx="100">
                  <c:v>0.4103042095529536</c:v>
                </c:pt>
                <c:pt idx="101">
                  <c:v>0.39872452026628014</c:v>
                </c:pt>
                <c:pt idx="102">
                  <c:v>0.3858568303814443</c:v>
                </c:pt>
                <c:pt idx="103">
                  <c:v>0.37173624408082145</c:v>
                </c:pt>
                <c:pt idx="104">
                  <c:v>0.35640645252120673</c:v>
                </c:pt>
                <c:pt idx="105">
                  <c:v>0.33992061914715788</c:v>
                </c:pt>
                <c:pt idx="106">
                  <c:v>0.32234203354827429</c:v>
                </c:pt>
                <c:pt idx="107">
                  <c:v>0.30374451459818075</c:v>
                </c:pt>
                <c:pt idx="108">
                  <c:v>0.28421252265726399</c:v>
                </c:pt>
                <c:pt idx="109">
                  <c:v>0.26384104946602055</c:v>
                </c:pt>
                <c:pt idx="110">
                  <c:v>0.24273520283344549</c:v>
                </c:pt>
                <c:pt idx="111">
                  <c:v>0.22100961449444956</c:v>
                </c:pt>
                <c:pt idx="112">
                  <c:v>0.19878760538294979</c:v>
                </c:pt>
                <c:pt idx="113">
                  <c:v>0.17620020165597625</c:v>
                </c:pt>
                <c:pt idx="114">
                  <c:v>0.15338495018365725</c:v>
                </c:pt>
                <c:pt idx="115">
                  <c:v>0.13048473818892434</c:v>
                </c:pt>
                <c:pt idx="116">
                  <c:v>0.10764651951883299</c:v>
                </c:pt>
                <c:pt idx="117">
                  <c:v>2.1399673557988132E-2</c:v>
                </c:pt>
                <c:pt idx="118">
                  <c:v>4.4938456434397325E-2</c:v>
                </c:pt>
                <c:pt idx="119">
                  <c:v>4.0634183571065519E-2</c:v>
                </c:pt>
                <c:pt idx="120">
                  <c:v>1.8980718195654771E-2</c:v>
                </c:pt>
                <c:pt idx="121">
                  <c:v>-1.692474550345373E-3</c:v>
                </c:pt>
                <c:pt idx="122">
                  <c:v>-2.1254208727265203E-2</c:v>
                </c:pt>
                <c:pt idx="123">
                  <c:v>-3.9583494007337384E-2</c:v>
                </c:pt>
                <c:pt idx="124">
                  <c:v>-5.6569719570447256E-2</c:v>
                </c:pt>
                <c:pt idx="125">
                  <c:v>-7.2113560224270221E-2</c:v>
                </c:pt>
                <c:pt idx="126">
                  <c:v>-8.6127132644957957E-2</c:v>
                </c:pt>
                <c:pt idx="127">
                  <c:v>-9.85345744921651E-2</c:v>
                </c:pt>
                <c:pt idx="128">
                  <c:v>-0.10927188823822091</c:v>
                </c:pt>
                <c:pt idx="129">
                  <c:v>-0.11828779905816915</c:v>
                </c:pt>
                <c:pt idx="130">
                  <c:v>-0.1255431443200058</c:v>
                </c:pt>
                <c:pt idx="131">
                  <c:v>-0.13101132092494081</c:v>
                </c:pt>
                <c:pt idx="132">
                  <c:v>-0.13467841500720698</c:v>
                </c:pt>
                <c:pt idx="133">
                  <c:v>-0.13654232750943049</c:v>
                </c:pt>
                <c:pt idx="134">
                  <c:v>-0.13661365494334249</c:v>
                </c:pt>
                <c:pt idx="135">
                  <c:v>-0.13491435542103761</c:v>
                </c:pt>
                <c:pt idx="136">
                  <c:v>-0.13147834811343928</c:v>
                </c:pt>
                <c:pt idx="137">
                  <c:v>-0.12635051967356845</c:v>
                </c:pt>
                <c:pt idx="138">
                  <c:v>-0.11958643338290656</c:v>
                </c:pt>
                <c:pt idx="139">
                  <c:v>-0.11125180837692832</c:v>
                </c:pt>
                <c:pt idx="140">
                  <c:v>-0.10142216059486453</c:v>
                </c:pt>
                <c:pt idx="141">
                  <c:v>-9.0181770058283914E-2</c:v>
                </c:pt>
                <c:pt idx="142">
                  <c:v>-7.7622896896338972E-2</c:v>
                </c:pt>
                <c:pt idx="143">
                  <c:v>-6.3846114138374821E-2</c:v>
                </c:pt>
                <c:pt idx="144">
                  <c:v>-4.8957526971548544E-2</c:v>
                </c:pt>
                <c:pt idx="145">
                  <c:v>-3.3070193289167216E-2</c:v>
                </c:pt>
                <c:pt idx="146">
                  <c:v>-1.6301386955706539E-2</c:v>
                </c:pt>
                <c:pt idx="147">
                  <c:v>1.2269074017128301E-3</c:v>
                </c:pt>
                <c:pt idx="148">
                  <c:v>1.9390185742580009E-2</c:v>
                </c:pt>
                <c:pt idx="149">
                  <c:v>3.8061172717162528E-2</c:v>
                </c:pt>
                <c:pt idx="150">
                  <c:v>5.7111272692997407E-2</c:v>
                </c:pt>
                <c:pt idx="151">
                  <c:v>7.64119350192448E-2</c:v>
                </c:pt>
                <c:pt idx="152">
                  <c:v>9.5834187769854015E-2</c:v>
                </c:pt>
                <c:pt idx="153">
                  <c:v>0.11525178094251791</c:v>
                </c:pt>
                <c:pt idx="154">
                  <c:v>0.13453888943302045</c:v>
                </c:pt>
                <c:pt idx="155">
                  <c:v>0.15357458721089948</c:v>
                </c:pt>
                <c:pt idx="156">
                  <c:v>0.17224003928885623</c:v>
                </c:pt>
                <c:pt idx="157">
                  <c:v>0.19042234328593619</c:v>
                </c:pt>
                <c:pt idx="158">
                  <c:v>0.20801258956485941</c:v>
                </c:pt>
                <c:pt idx="159">
                  <c:v>0.22490899384107121</c:v>
                </c:pt>
                <c:pt idx="160">
                  <c:v>0.24101412985436793</c:v>
                </c:pt>
                <c:pt idx="161">
                  <c:v>0.25623944288196926</c:v>
                </c:pt>
                <c:pt idx="162">
                  <c:v>0.27050254888627212</c:v>
                </c:pt>
                <c:pt idx="163">
                  <c:v>0.28372894104032897</c:v>
                </c:pt>
                <c:pt idx="164">
                  <c:v>0.29585190544412054</c:v>
                </c:pt>
                <c:pt idx="165">
                  <c:v>0.3068122699856991</c:v>
                </c:pt>
                <c:pt idx="166">
                  <c:v>0.31656088765843982</c:v>
                </c:pt>
                <c:pt idx="167">
                  <c:v>0.32505568195053791</c:v>
                </c:pt>
                <c:pt idx="168">
                  <c:v>0.33226223274065841</c:v>
                </c:pt>
                <c:pt idx="169">
                  <c:v>0.33815662930912416</c:v>
                </c:pt>
                <c:pt idx="170">
                  <c:v>0.34272166914227642</c:v>
                </c:pt>
                <c:pt idx="171">
                  <c:v>0.34594972865279972</c:v>
                </c:pt>
                <c:pt idx="172">
                  <c:v>0.34783928718781731</c:v>
                </c:pt>
                <c:pt idx="173">
                  <c:v>0.34840018001688544</c:v>
                </c:pt>
                <c:pt idx="174">
                  <c:v>0.34764501837603529</c:v>
                </c:pt>
                <c:pt idx="175">
                  <c:v>0.34559748982231486</c:v>
                </c:pt>
                <c:pt idx="176">
                  <c:v>0.3422880618315487</c:v>
                </c:pt>
                <c:pt idx="177">
                  <c:v>0.33775206081750209</c:v>
                </c:pt>
                <c:pt idx="178">
                  <c:v>0.33203312512402333</c:v>
                </c:pt>
                <c:pt idx="179">
                  <c:v>0.32517634675590829</c:v>
                </c:pt>
                <c:pt idx="180">
                  <c:v>0.31724055445947991</c:v>
                </c:pt>
                <c:pt idx="181">
                  <c:v>0.30828082200238499</c:v>
                </c:pt>
                <c:pt idx="182">
                  <c:v>0.29836272843623629</c:v>
                </c:pt>
                <c:pt idx="183">
                  <c:v>0.28755106011202058</c:v>
                </c:pt>
                <c:pt idx="184">
                  <c:v>0.27592049295027743</c:v>
                </c:pt>
                <c:pt idx="185">
                  <c:v>0.26354006666603313</c:v>
                </c:pt>
                <c:pt idx="186">
                  <c:v>0.25049216412223829</c:v>
                </c:pt>
                <c:pt idx="187">
                  <c:v>0.23685248566073858</c:v>
                </c:pt>
                <c:pt idx="188">
                  <c:v>0.22269509265944987</c:v>
                </c:pt>
                <c:pt idx="189">
                  <c:v>0.2081149249629218</c:v>
                </c:pt>
                <c:pt idx="190">
                  <c:v>0.19318084767236737</c:v>
                </c:pt>
                <c:pt idx="191">
                  <c:v>0.17797829577711385</c:v>
                </c:pt>
                <c:pt idx="192">
                  <c:v>0.16259379052398498</c:v>
                </c:pt>
                <c:pt idx="193">
                  <c:v>0.14709892169388175</c:v>
                </c:pt>
                <c:pt idx="194">
                  <c:v>0.13157938156498911</c:v>
                </c:pt>
                <c:pt idx="195">
                  <c:v>0.11610581134418986</c:v>
                </c:pt>
                <c:pt idx="196">
                  <c:v>0.10075818244611266</c:v>
                </c:pt>
                <c:pt idx="197">
                  <c:v>8.5608579908307239E-2</c:v>
                </c:pt>
                <c:pt idx="198">
                  <c:v>7.0718543334266262E-2</c:v>
                </c:pt>
                <c:pt idx="199">
                  <c:v>5.6158341699158912E-2</c:v>
                </c:pt>
                <c:pt idx="200">
                  <c:v>4.2426588610016941E-2</c:v>
                </c:pt>
                <c:pt idx="201">
                  <c:v>3.3087543684142129E-2</c:v>
                </c:pt>
                <c:pt idx="202">
                  <c:v>1.635787453690694E-2</c:v>
                </c:pt>
                <c:pt idx="203">
                  <c:v>1.3134768616012427E-4</c:v>
                </c:pt>
                <c:pt idx="204">
                  <c:v>-1.5504126692394459E-2</c:v>
                </c:pt>
                <c:pt idx="205">
                  <c:v>-3.0418060185912948E-2</c:v>
                </c:pt>
                <c:pt idx="206">
                  <c:v>-4.4522179552936456E-2</c:v>
                </c:pt>
                <c:pt idx="207">
                  <c:v>-5.7716148081262755E-2</c:v>
                </c:pt>
                <c:pt idx="208">
                  <c:v>-6.9924239031963487E-2</c:v>
                </c:pt>
                <c:pt idx="209">
                  <c:v>-8.1075250435188928E-2</c:v>
                </c:pt>
                <c:pt idx="210">
                  <c:v>-9.1101717449283096E-2</c:v>
                </c:pt>
                <c:pt idx="211">
                  <c:v>-9.9960111087784048E-2</c:v>
                </c:pt>
                <c:pt idx="212">
                  <c:v>-0.10762997523023526</c:v>
                </c:pt>
                <c:pt idx="213">
                  <c:v>-0.11406397319862664</c:v>
                </c:pt>
                <c:pt idx="214">
                  <c:v>-0.11927531588544685</c:v>
                </c:pt>
                <c:pt idx="215">
                  <c:v>-0.12328479263918181</c:v>
                </c:pt>
                <c:pt idx="216">
                  <c:v>-0.12608877820393058</c:v>
                </c:pt>
                <c:pt idx="217">
                  <c:v>-0.12773582221219643</c:v>
                </c:pt>
                <c:pt idx="218">
                  <c:v>-0.12828165157373056</c:v>
                </c:pt>
                <c:pt idx="219">
                  <c:v>-0.12777930769885659</c:v>
                </c:pt>
                <c:pt idx="220">
                  <c:v>-0.12631416299651668</c:v>
                </c:pt>
                <c:pt idx="221">
                  <c:v>-0.12395689844787898</c:v>
                </c:pt>
                <c:pt idx="222">
                  <c:v>-0.12081588329541763</c:v>
                </c:pt>
                <c:pt idx="223">
                  <c:v>-0.11699381909823134</c:v>
                </c:pt>
                <c:pt idx="224">
                  <c:v>-0.11260340017459189</c:v>
                </c:pt>
                <c:pt idx="225">
                  <c:v>-0.10773733517843305</c:v>
                </c:pt>
                <c:pt idx="226">
                  <c:v>-0.10255941525418313</c:v>
                </c:pt>
                <c:pt idx="227">
                  <c:v>-9.713651773924098E-2</c:v>
                </c:pt>
                <c:pt idx="228">
                  <c:v>-3.7024466780722687E-2</c:v>
                </c:pt>
                <c:pt idx="229">
                  <c:v>-8.208496096745567E-2</c:v>
                </c:pt>
                <c:pt idx="230">
                  <c:v>-8.0789180433274904E-2</c:v>
                </c:pt>
                <c:pt idx="231">
                  <c:v>-7.5579311634088667E-2</c:v>
                </c:pt>
                <c:pt idx="232">
                  <c:v>-7.0688483259288129E-2</c:v>
                </c:pt>
                <c:pt idx="233">
                  <c:v>-6.625587775302838E-2</c:v>
                </c:pt>
                <c:pt idx="234">
                  <c:v>-6.2344462223830333E-2</c:v>
                </c:pt>
                <c:pt idx="235">
                  <c:v>-5.8994917846396329E-2</c:v>
                </c:pt>
                <c:pt idx="236">
                  <c:v>-5.6296045176939681E-2</c:v>
                </c:pt>
                <c:pt idx="237">
                  <c:v>-5.431644415072031E-2</c:v>
                </c:pt>
                <c:pt idx="238">
                  <c:v>-5.3046776148760591E-2</c:v>
                </c:pt>
                <c:pt idx="239">
                  <c:v>-5.2532236183011123E-2</c:v>
                </c:pt>
                <c:pt idx="240">
                  <c:v>-5.2844802912434166E-2</c:v>
                </c:pt>
                <c:pt idx="241">
                  <c:v>-5.3911115930827827E-2</c:v>
                </c:pt>
                <c:pt idx="242">
                  <c:v>-5.580730200043784E-2</c:v>
                </c:pt>
                <c:pt idx="243">
                  <c:v>-5.8416239260678023E-2</c:v>
                </c:pt>
                <c:pt idx="244">
                  <c:v>-6.1886209726239212E-2</c:v>
                </c:pt>
                <c:pt idx="245">
                  <c:v>-6.6028786242815635E-2</c:v>
                </c:pt>
                <c:pt idx="246">
                  <c:v>-7.0903025466493283E-2</c:v>
                </c:pt>
                <c:pt idx="247">
                  <c:v>-7.6436271358136493E-2</c:v>
                </c:pt>
                <c:pt idx="248">
                  <c:v>-8.2586698561998642E-2</c:v>
                </c:pt>
                <c:pt idx="249">
                  <c:v>-8.936427228931039E-2</c:v>
                </c:pt>
                <c:pt idx="250">
                  <c:v>-9.6599508624691174E-2</c:v>
                </c:pt>
                <c:pt idx="251">
                  <c:v>-0.10436781444522282</c:v>
                </c:pt>
                <c:pt idx="252">
                  <c:v>-0.11250732784492261</c:v>
                </c:pt>
                <c:pt idx="253">
                  <c:v>-0.12102216489401914</c:v>
                </c:pt>
                <c:pt idx="254">
                  <c:v>-0.12986466991933449</c:v>
                </c:pt>
                <c:pt idx="255">
                  <c:v>-0.13889277433202113</c:v>
                </c:pt>
                <c:pt idx="256">
                  <c:v>-0.14814505671787856</c:v>
                </c:pt>
                <c:pt idx="257">
                  <c:v>-0.15748373485779635</c:v>
                </c:pt>
                <c:pt idx="258">
                  <c:v>-0.16693963304291956</c:v>
                </c:pt>
                <c:pt idx="259">
                  <c:v>-0.17632447503851262</c:v>
                </c:pt>
                <c:pt idx="260">
                  <c:v>-0.18574131318333903</c:v>
                </c:pt>
                <c:pt idx="261">
                  <c:v>-0.19494098352055109</c:v>
                </c:pt>
                <c:pt idx="262">
                  <c:v>-0.20411557655534021</c:v>
                </c:pt>
                <c:pt idx="263">
                  <c:v>-0.21287413604049663</c:v>
                </c:pt>
                <c:pt idx="264">
                  <c:v>-0.22156540907556579</c:v>
                </c:pt>
                <c:pt idx="265">
                  <c:v>-0.22973940913056567</c:v>
                </c:pt>
                <c:pt idx="266">
                  <c:v>-0.23765931189201722</c:v>
                </c:pt>
                <c:pt idx="267">
                  <c:v>-0.24505463415657258</c:v>
                </c:pt>
                <c:pt idx="268">
                  <c:v>-0.25191191033777827</c:v>
                </c:pt>
                <c:pt idx="269">
                  <c:v>-0.25826252508059433</c:v>
                </c:pt>
                <c:pt idx="270">
                  <c:v>-0.26408508638087763</c:v>
                </c:pt>
                <c:pt idx="271">
                  <c:v>-0.26896075253774737</c:v>
                </c:pt>
                <c:pt idx="272">
                  <c:v>-0.27327611190976242</c:v>
                </c:pt>
                <c:pt idx="273">
                  <c:v>-0.27679141799373874</c:v>
                </c:pt>
                <c:pt idx="274">
                  <c:v>-0.27916313986365876</c:v>
                </c:pt>
                <c:pt idx="275">
                  <c:v>-0.28079748677798222</c:v>
                </c:pt>
                <c:pt idx="276">
                  <c:v>-0.28116689073740253</c:v>
                </c:pt>
                <c:pt idx="277">
                  <c:v>-0.28050145266211102</c:v>
                </c:pt>
                <c:pt idx="278">
                  <c:v>-0.27835463123811105</c:v>
                </c:pt>
                <c:pt idx="279">
                  <c:v>-0.27509705015292596</c:v>
                </c:pt>
                <c:pt idx="280">
                  <c:v>-0.26991908108385787</c:v>
                </c:pt>
                <c:pt idx="281">
                  <c:v>-0.26350569220579284</c:v>
                </c:pt>
                <c:pt idx="282">
                  <c:v>-0.25508977557743745</c:v>
                </c:pt>
                <c:pt idx="283">
                  <c:v>-0.2448099669006763</c:v>
                </c:pt>
                <c:pt idx="284">
                  <c:v>-0.23265277179961069</c:v>
                </c:pt>
                <c:pt idx="285">
                  <c:v>-0.21802032916238506</c:v>
                </c:pt>
                <c:pt idx="286">
                  <c:v>-0.20170253053319082</c:v>
                </c:pt>
                <c:pt idx="287">
                  <c:v>-0.18247271521974556</c:v>
                </c:pt>
                <c:pt idx="288">
                  <c:v>-0.16120247870271467</c:v>
                </c:pt>
                <c:pt idx="289">
                  <c:v>-0.13720574149480672</c:v>
                </c:pt>
                <c:pt idx="290">
                  <c:v>-0.11128221294842217</c:v>
                </c:pt>
                <c:pt idx="291">
                  <c:v>-0.12574841922221203</c:v>
                </c:pt>
                <c:pt idx="292">
                  <c:v>-0.15340790742342411</c:v>
                </c:pt>
                <c:pt idx="293">
                  <c:v>-1.8039694759844051E-2</c:v>
                </c:pt>
                <c:pt idx="294">
                  <c:v>1.629795536229495E-2</c:v>
                </c:pt>
                <c:pt idx="295">
                  <c:v>5.107708905041182E-2</c:v>
                </c:pt>
                <c:pt idx="296">
                  <c:v>8.5925817520284456E-2</c:v>
                </c:pt>
                <c:pt idx="297">
                  <c:v>0.12118265049594243</c:v>
                </c:pt>
                <c:pt idx="298">
                  <c:v>0.15742997320415977</c:v>
                </c:pt>
                <c:pt idx="299">
                  <c:v>0.19146469238423433</c:v>
                </c:pt>
                <c:pt idx="300">
                  <c:v>0.22659120974910515</c:v>
                </c:pt>
                <c:pt idx="301">
                  <c:v>0.26057302201336063</c:v>
                </c:pt>
                <c:pt idx="302">
                  <c:v>0.29351938501776625</c:v>
                </c:pt>
                <c:pt idx="303">
                  <c:v>0.32542738580100539</c:v>
                </c:pt>
                <c:pt idx="304">
                  <c:v>0.35567647770497129</c:v>
                </c:pt>
                <c:pt idx="305">
                  <c:v>0.38436597190058414</c:v>
                </c:pt>
                <c:pt idx="306">
                  <c:v>0.41138532664063188</c:v>
                </c:pt>
                <c:pt idx="307">
                  <c:v>0.43533348254592108</c:v>
                </c:pt>
                <c:pt idx="308">
                  <c:v>0.45875490455120305</c:v>
                </c:pt>
                <c:pt idx="309">
                  <c:v>0.47826008535370784</c:v>
                </c:pt>
                <c:pt idx="310">
                  <c:v>0.4950983478692485</c:v>
                </c:pt>
                <c:pt idx="311">
                  <c:v>0.51074984034604587</c:v>
                </c:pt>
                <c:pt idx="312">
                  <c:v>0.52096405154916714</c:v>
                </c:pt>
                <c:pt idx="313">
                  <c:v>0.52901813811860543</c:v>
                </c:pt>
                <c:pt idx="314">
                  <c:v>0.53542718498749742</c:v>
                </c:pt>
                <c:pt idx="315">
                  <c:v>0.53621688181534444</c:v>
                </c:pt>
                <c:pt idx="316">
                  <c:v>0.53462831668951138</c:v>
                </c:pt>
                <c:pt idx="317">
                  <c:v>0.53099553056870563</c:v>
                </c:pt>
                <c:pt idx="318">
                  <c:v>0.52036844175989905</c:v>
                </c:pt>
                <c:pt idx="319">
                  <c:v>0.51104020738549449</c:v>
                </c:pt>
                <c:pt idx="320">
                  <c:v>0.49497579058430402</c:v>
                </c:pt>
                <c:pt idx="321">
                  <c:v>0.47791097739427013</c:v>
                </c:pt>
                <c:pt idx="322">
                  <c:v>0.45713743368666915</c:v>
                </c:pt>
                <c:pt idx="323">
                  <c:v>0.43153409344788968</c:v>
                </c:pt>
                <c:pt idx="324">
                  <c:v>0.40701677265310626</c:v>
                </c:pt>
                <c:pt idx="325">
                  <c:v>0.37512281713633305</c:v>
                </c:pt>
                <c:pt idx="326">
                  <c:v>0.34491969283024848</c:v>
                </c:pt>
                <c:pt idx="327">
                  <c:v>0.31063887152565978</c:v>
                </c:pt>
                <c:pt idx="328">
                  <c:v>0.27587915835903504</c:v>
                </c:pt>
                <c:pt idx="329">
                  <c:v>0.2375224779403152</c:v>
                </c:pt>
                <c:pt idx="330">
                  <c:v>0.1976660843702471</c:v>
                </c:pt>
                <c:pt idx="331">
                  <c:v>0.15870731100328114</c:v>
                </c:pt>
                <c:pt idx="332">
                  <c:v>0.1167586369267931</c:v>
                </c:pt>
                <c:pt idx="333">
                  <c:v>7.6775565824024325E-2</c:v>
                </c:pt>
                <c:pt idx="334">
                  <c:v>3.2715422103809601E-2</c:v>
                </c:pt>
                <c:pt idx="335">
                  <c:v>-6.1399295133803431E-3</c:v>
                </c:pt>
                <c:pt idx="336">
                  <c:v>-4.9940848414445724E-2</c:v>
                </c:pt>
                <c:pt idx="337">
                  <c:v>-7.7370928690881483E-2</c:v>
                </c:pt>
                <c:pt idx="338">
                  <c:v>-2.5250479105657857E-2</c:v>
                </c:pt>
                <c:pt idx="339">
                  <c:v>-0.16561847656013606</c:v>
                </c:pt>
                <c:pt idx="340">
                  <c:v>-0.20464011681129524</c:v>
                </c:pt>
                <c:pt idx="341">
                  <c:v>-0.23865046118264927</c:v>
                </c:pt>
                <c:pt idx="342">
                  <c:v>-0.2602028080696363</c:v>
                </c:pt>
                <c:pt idx="343">
                  <c:v>-0.2922743340598265</c:v>
                </c:pt>
                <c:pt idx="344">
                  <c:v>-0.30826754139263618</c:v>
                </c:pt>
                <c:pt idx="345">
                  <c:v>-0.3334744451317842</c:v>
                </c:pt>
                <c:pt idx="346">
                  <c:v>-0.34568578136465244</c:v>
                </c:pt>
                <c:pt idx="347">
                  <c:v>-0.36165424436372962</c:v>
                </c:pt>
                <c:pt idx="348">
                  <c:v>-0.37308536034638601</c:v>
                </c:pt>
                <c:pt idx="349">
                  <c:v>-0.38028604757216639</c:v>
                </c:pt>
                <c:pt idx="350">
                  <c:v>-0.38730649979080584</c:v>
                </c:pt>
                <c:pt idx="351">
                  <c:v>-0.39148711139874859</c:v>
                </c:pt>
                <c:pt idx="352">
                  <c:v>-0.38724795141578272</c:v>
                </c:pt>
                <c:pt idx="353">
                  <c:v>-0.39008499951761638</c:v>
                </c:pt>
                <c:pt idx="354">
                  <c:v>-0.38409153148388603</c:v>
                </c:pt>
                <c:pt idx="355">
                  <c:v>-0.37760881772389965</c:v>
                </c:pt>
                <c:pt idx="356">
                  <c:v>-0.36715422521400043</c:v>
                </c:pt>
                <c:pt idx="357">
                  <c:v>-0.35917249206730306</c:v>
                </c:pt>
                <c:pt idx="358">
                  <c:v>-0.34241599961371072</c:v>
                </c:pt>
                <c:pt idx="359">
                  <c:v>-0.32570492520949934</c:v>
                </c:pt>
                <c:pt idx="360">
                  <c:v>-0.30642274933177527</c:v>
                </c:pt>
                <c:pt idx="361">
                  <c:v>-0.28541103159228931</c:v>
                </c:pt>
                <c:pt idx="362">
                  <c:v>-0.2646708887003526</c:v>
                </c:pt>
                <c:pt idx="363">
                  <c:v>-0.23753649017422479</c:v>
                </c:pt>
                <c:pt idx="364">
                  <c:v>-0.20617735937598186</c:v>
                </c:pt>
                <c:pt idx="365">
                  <c:v>-0.18331035022557882</c:v>
                </c:pt>
                <c:pt idx="366">
                  <c:v>-0.14749336150355188</c:v>
                </c:pt>
                <c:pt idx="367">
                  <c:v>-0.1167969166324659</c:v>
                </c:pt>
                <c:pt idx="368">
                  <c:v>-8.6919136356587323E-2</c:v>
                </c:pt>
                <c:pt idx="369">
                  <c:v>-4.7117044725714222E-2</c:v>
                </c:pt>
                <c:pt idx="370">
                  <c:v>-1.4109841400302222E-2</c:v>
                </c:pt>
                <c:pt idx="371">
                  <c:v>1.4426669359157601E-2</c:v>
                </c:pt>
                <c:pt idx="372">
                  <c:v>5.5168457392322692E-2</c:v>
                </c:pt>
                <c:pt idx="373">
                  <c:v>8.41127023643575E-2</c:v>
                </c:pt>
                <c:pt idx="374">
                  <c:v>0.10779118039964157</c:v>
                </c:pt>
                <c:pt idx="375">
                  <c:v>0.15551294996254397</c:v>
                </c:pt>
                <c:pt idx="376">
                  <c:v>0.15672791694042784</c:v>
                </c:pt>
                <c:pt idx="377">
                  <c:v>0.1970442997613322</c:v>
                </c:pt>
                <c:pt idx="378">
                  <c:v>0.21345433975524589</c:v>
                </c:pt>
                <c:pt idx="379">
                  <c:v>0.22151619666507241</c:v>
                </c:pt>
                <c:pt idx="380">
                  <c:v>0.22702507187003609</c:v>
                </c:pt>
                <c:pt idx="381">
                  <c:v>0.24064443612185818</c:v>
                </c:pt>
                <c:pt idx="382">
                  <c:v>0.25093105417308836</c:v>
                </c:pt>
                <c:pt idx="383">
                  <c:v>0.22690993167070617</c:v>
                </c:pt>
                <c:pt idx="384">
                  <c:v>0.23179647534195641</c:v>
                </c:pt>
                <c:pt idx="385">
                  <c:v>0.21166023559927874</c:v>
                </c:pt>
                <c:pt idx="386">
                  <c:v>0.19726961859332379</c:v>
                </c:pt>
                <c:pt idx="387">
                  <c:v>0.15681213060510044</c:v>
                </c:pt>
                <c:pt idx="388">
                  <c:v>0.15791466630098877</c:v>
                </c:pt>
                <c:pt idx="389">
                  <c:v>0.11010462088749415</c:v>
                </c:pt>
                <c:pt idx="390">
                  <c:v>8.3170437356821447E-2</c:v>
                </c:pt>
                <c:pt idx="391">
                  <c:v>5.341761523866697E-2</c:v>
                </c:pt>
                <c:pt idx="392">
                  <c:v>7.82275453356732E-3</c:v>
                </c:pt>
                <c:pt idx="393">
                  <c:v>-3.735091723363277E-2</c:v>
                </c:pt>
                <c:pt idx="394">
                  <c:v>-5.8373478383048065E-2</c:v>
                </c:pt>
                <c:pt idx="395">
                  <c:v>-9.8232364175886266E-2</c:v>
                </c:pt>
                <c:pt idx="396">
                  <c:v>-0.13317949486221006</c:v>
                </c:pt>
                <c:pt idx="397">
                  <c:v>-0.15773148718447721</c:v>
                </c:pt>
                <c:pt idx="398">
                  <c:v>-0.20015974120014565</c:v>
                </c:pt>
                <c:pt idx="399">
                  <c:v>-0.20033076148868451</c:v>
                </c:pt>
                <c:pt idx="400">
                  <c:v>-0.23064706908039112</c:v>
                </c:pt>
                <c:pt idx="401">
                  <c:v>-0.25886252270901822</c:v>
                </c:pt>
                <c:pt idx="402">
                  <c:v>-0.25492559457941949</c:v>
                </c:pt>
                <c:pt idx="403">
                  <c:v>-0.23075828530547915</c:v>
                </c:pt>
                <c:pt idx="404">
                  <c:v>-0.25121825815217558</c:v>
                </c:pt>
                <c:pt idx="405">
                  <c:v>-0.19203281587396023</c:v>
                </c:pt>
                <c:pt idx="406">
                  <c:v>-0.23525202044625354</c:v>
                </c:pt>
                <c:pt idx="407">
                  <c:v>-0.12797460966446228</c:v>
                </c:pt>
                <c:pt idx="408">
                  <c:v>-0.1055974622700574</c:v>
                </c:pt>
                <c:pt idx="409">
                  <c:v>-8.7859724777976253E-2</c:v>
                </c:pt>
                <c:pt idx="410">
                  <c:v>2.1927750128443523E-2</c:v>
                </c:pt>
                <c:pt idx="411">
                  <c:v>3.8490341631140824E-2</c:v>
                </c:pt>
                <c:pt idx="412">
                  <c:v>0.19433747701340806</c:v>
                </c:pt>
                <c:pt idx="413">
                  <c:v>0.18122626562384128</c:v>
                </c:pt>
                <c:pt idx="414">
                  <c:v>0.3272444851252107</c:v>
                </c:pt>
                <c:pt idx="415">
                  <c:v>0.31589751198761107</c:v>
                </c:pt>
                <c:pt idx="416">
                  <c:v>0.46786052346947177</c:v>
                </c:pt>
                <c:pt idx="417">
                  <c:v>0.45366541316852949</c:v>
                </c:pt>
                <c:pt idx="418">
                  <c:v>0.53778253578267954</c:v>
                </c:pt>
                <c:pt idx="419">
                  <c:v>0.60472441629768692</c:v>
                </c:pt>
                <c:pt idx="420">
                  <c:v>0.47972835575655332</c:v>
                </c:pt>
                <c:pt idx="421">
                  <c:v>0.60824104820626212</c:v>
                </c:pt>
                <c:pt idx="422">
                  <c:v>0.46327579893287441</c:v>
                </c:pt>
                <c:pt idx="423">
                  <c:v>0.4226068140244108</c:v>
                </c:pt>
                <c:pt idx="424">
                  <c:v>0.37817527861207245</c:v>
                </c:pt>
                <c:pt idx="425">
                  <c:v>0.13745410348059336</c:v>
                </c:pt>
                <c:pt idx="426">
                  <c:v>0.16875084957822453</c:v>
                </c:pt>
                <c:pt idx="427">
                  <c:v>-0.19188714098671603</c:v>
                </c:pt>
                <c:pt idx="428">
                  <c:v>-0.34106572688271219</c:v>
                </c:pt>
                <c:pt idx="429">
                  <c:v>-0.49402291184829311</c:v>
                </c:pt>
                <c:pt idx="430">
                  <c:v>-0.83179214583671179</c:v>
                </c:pt>
                <c:pt idx="431">
                  <c:v>-0.8702292143021263</c:v>
                </c:pt>
                <c:pt idx="432">
                  <c:v>-1.0968137444255863</c:v>
                </c:pt>
                <c:pt idx="433">
                  <c:v>-1.2458937188780519</c:v>
                </c:pt>
                <c:pt idx="434">
                  <c:v>-1.1732921596504786</c:v>
                </c:pt>
                <c:pt idx="435">
                  <c:v>-1.0414617137842981</c:v>
                </c:pt>
                <c:pt idx="436">
                  <c:v>-0.7613684974648689</c:v>
                </c:pt>
                <c:pt idx="437">
                  <c:v>-0.18745301412576848</c:v>
                </c:pt>
                <c:pt idx="438">
                  <c:v>-0.18570373722057745</c:v>
                </c:pt>
              </c:numCache>
            </c:numRef>
          </c:yVal>
          <c:smooth val="1"/>
        </c:ser>
        <c:ser>
          <c:idx val="2"/>
          <c:order val="2"/>
          <c:tx>
            <c:strRef>
              <c:f>gData!$I$1</c:f>
              <c:strCache>
                <c:ptCount val="1"/>
                <c:pt idx="0">
                  <c:v>Row 6d y''</c:v>
                </c:pt>
              </c:strCache>
            </c:strRef>
          </c:tx>
          <c:marker>
            <c:symbol val="none"/>
          </c:marker>
          <c:xVal>
            <c:numRef>
              <c:f>gData!$A$2:$A$440</c:f>
              <c:numCache>
                <c:formatCode>General</c:formatCode>
                <c:ptCount val="439"/>
                <c:pt idx="0">
                  <c:v>0</c:v>
                </c:pt>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0.70000000000000007</c:v>
                </c:pt>
                <c:pt idx="36">
                  <c:v>0.72</c:v>
                </c:pt>
                <c:pt idx="37">
                  <c:v>0.74</c:v>
                </c:pt>
                <c:pt idx="38">
                  <c:v>0.76</c:v>
                </c:pt>
                <c:pt idx="39">
                  <c:v>0.78</c:v>
                </c:pt>
                <c:pt idx="40">
                  <c:v>0.8</c:v>
                </c:pt>
                <c:pt idx="41">
                  <c:v>0.82000000000000006</c:v>
                </c:pt>
                <c:pt idx="42">
                  <c:v>0.84</c:v>
                </c:pt>
                <c:pt idx="43">
                  <c:v>0.86</c:v>
                </c:pt>
                <c:pt idx="44">
                  <c:v>0.88</c:v>
                </c:pt>
                <c:pt idx="45">
                  <c:v>0.9</c:v>
                </c:pt>
                <c:pt idx="46">
                  <c:v>0.92</c:v>
                </c:pt>
                <c:pt idx="47">
                  <c:v>0.94000000000000006</c:v>
                </c:pt>
                <c:pt idx="48">
                  <c:v>0.96</c:v>
                </c:pt>
                <c:pt idx="49">
                  <c:v>0.98</c:v>
                </c:pt>
                <c:pt idx="50">
                  <c:v>1</c:v>
                </c:pt>
                <c:pt idx="51">
                  <c:v>1.02</c:v>
                </c:pt>
                <c:pt idx="52">
                  <c:v>1.04</c:v>
                </c:pt>
                <c:pt idx="53">
                  <c:v>1.06</c:v>
                </c:pt>
                <c:pt idx="54">
                  <c:v>1.08</c:v>
                </c:pt>
                <c:pt idx="55">
                  <c:v>1.1000000000000001</c:v>
                </c:pt>
                <c:pt idx="56">
                  <c:v>1.1200000000000001</c:v>
                </c:pt>
                <c:pt idx="57">
                  <c:v>1.1400000000000001</c:v>
                </c:pt>
                <c:pt idx="58">
                  <c:v>1.1599999999999999</c:v>
                </c:pt>
                <c:pt idx="59">
                  <c:v>1.18</c:v>
                </c:pt>
                <c:pt idx="60">
                  <c:v>1.2</c:v>
                </c:pt>
                <c:pt idx="61">
                  <c:v>1.22</c:v>
                </c:pt>
                <c:pt idx="62">
                  <c:v>1.24</c:v>
                </c:pt>
                <c:pt idx="63">
                  <c:v>1.26</c:v>
                </c:pt>
                <c:pt idx="64">
                  <c:v>1.28</c:v>
                </c:pt>
                <c:pt idx="65">
                  <c:v>1.3</c:v>
                </c:pt>
                <c:pt idx="66">
                  <c:v>1.32</c:v>
                </c:pt>
                <c:pt idx="67">
                  <c:v>1.34</c:v>
                </c:pt>
                <c:pt idx="68">
                  <c:v>1.36</c:v>
                </c:pt>
                <c:pt idx="69">
                  <c:v>1.3800000000000001</c:v>
                </c:pt>
                <c:pt idx="70">
                  <c:v>1.4000000000000001</c:v>
                </c:pt>
                <c:pt idx="71">
                  <c:v>1.42</c:v>
                </c:pt>
                <c:pt idx="72">
                  <c:v>1.44</c:v>
                </c:pt>
                <c:pt idx="73">
                  <c:v>1.46</c:v>
                </c:pt>
                <c:pt idx="74">
                  <c:v>1.48</c:v>
                </c:pt>
                <c:pt idx="75">
                  <c:v>1.5</c:v>
                </c:pt>
                <c:pt idx="76">
                  <c:v>1.52</c:v>
                </c:pt>
                <c:pt idx="77">
                  <c:v>1.54</c:v>
                </c:pt>
                <c:pt idx="78">
                  <c:v>1.56</c:v>
                </c:pt>
                <c:pt idx="79">
                  <c:v>1.58</c:v>
                </c:pt>
                <c:pt idx="80">
                  <c:v>1.6</c:v>
                </c:pt>
                <c:pt idx="81">
                  <c:v>1.62</c:v>
                </c:pt>
                <c:pt idx="82">
                  <c:v>1.6400000000000001</c:v>
                </c:pt>
                <c:pt idx="83">
                  <c:v>1.6600000000000001</c:v>
                </c:pt>
                <c:pt idx="84">
                  <c:v>1.68</c:v>
                </c:pt>
                <c:pt idx="85">
                  <c:v>1.7</c:v>
                </c:pt>
                <c:pt idx="86">
                  <c:v>1.72</c:v>
                </c:pt>
                <c:pt idx="87">
                  <c:v>1.74</c:v>
                </c:pt>
                <c:pt idx="88">
                  <c:v>1.76</c:v>
                </c:pt>
                <c:pt idx="89">
                  <c:v>1.78</c:v>
                </c:pt>
                <c:pt idx="90">
                  <c:v>1.8</c:v>
                </c:pt>
                <c:pt idx="91">
                  <c:v>1.82</c:v>
                </c:pt>
                <c:pt idx="92">
                  <c:v>1.84</c:v>
                </c:pt>
                <c:pt idx="93">
                  <c:v>1.86</c:v>
                </c:pt>
                <c:pt idx="94">
                  <c:v>1.8800000000000001</c:v>
                </c:pt>
                <c:pt idx="95">
                  <c:v>1.9000000000000001</c:v>
                </c:pt>
                <c:pt idx="96">
                  <c:v>1.92</c:v>
                </c:pt>
                <c:pt idx="97">
                  <c:v>1.94</c:v>
                </c:pt>
                <c:pt idx="98">
                  <c:v>1.96</c:v>
                </c:pt>
                <c:pt idx="99">
                  <c:v>1.98</c:v>
                </c:pt>
                <c:pt idx="100">
                  <c:v>2</c:v>
                </c:pt>
                <c:pt idx="101">
                  <c:v>2.02</c:v>
                </c:pt>
                <c:pt idx="102">
                  <c:v>2.04</c:v>
                </c:pt>
                <c:pt idx="103">
                  <c:v>2.06</c:v>
                </c:pt>
                <c:pt idx="104">
                  <c:v>2.08</c:v>
                </c:pt>
                <c:pt idx="105">
                  <c:v>2.1</c:v>
                </c:pt>
                <c:pt idx="106">
                  <c:v>2.12</c:v>
                </c:pt>
                <c:pt idx="107">
                  <c:v>2.14</c:v>
                </c:pt>
                <c:pt idx="108">
                  <c:v>2.16</c:v>
                </c:pt>
                <c:pt idx="109">
                  <c:v>2.1800000000000002</c:v>
                </c:pt>
                <c:pt idx="110">
                  <c:v>2.2000000000000002</c:v>
                </c:pt>
                <c:pt idx="111">
                  <c:v>2.2200000000000002</c:v>
                </c:pt>
                <c:pt idx="112">
                  <c:v>2.2400000000000002</c:v>
                </c:pt>
                <c:pt idx="113">
                  <c:v>2.2600000000000002</c:v>
                </c:pt>
                <c:pt idx="114">
                  <c:v>2.2800000000000002</c:v>
                </c:pt>
                <c:pt idx="115">
                  <c:v>2.3000000000000003</c:v>
                </c:pt>
                <c:pt idx="116">
                  <c:v>2.3199999999999998</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2.7600000000000002</c:v>
                </c:pt>
                <c:pt idx="139">
                  <c:v>2.7800000000000002</c:v>
                </c:pt>
                <c:pt idx="140">
                  <c:v>2.8000000000000003</c:v>
                </c:pt>
                <c:pt idx="141">
                  <c:v>2.82</c:v>
                </c:pt>
                <c:pt idx="142">
                  <c:v>2.84</c:v>
                </c:pt>
                <c:pt idx="143">
                  <c:v>2.86</c:v>
                </c:pt>
                <c:pt idx="144">
                  <c:v>2.88</c:v>
                </c:pt>
                <c:pt idx="145">
                  <c:v>2.9</c:v>
                </c:pt>
                <c:pt idx="146">
                  <c:v>2.92</c:v>
                </c:pt>
                <c:pt idx="147">
                  <c:v>2.94</c:v>
                </c:pt>
                <c:pt idx="148">
                  <c:v>2.96</c:v>
                </c:pt>
                <c:pt idx="149">
                  <c:v>2.98</c:v>
                </c:pt>
                <c:pt idx="150">
                  <c:v>3</c:v>
                </c:pt>
                <c:pt idx="151">
                  <c:v>3.02</c:v>
                </c:pt>
                <c:pt idx="152">
                  <c:v>3.04</c:v>
                </c:pt>
                <c:pt idx="153">
                  <c:v>3.06</c:v>
                </c:pt>
                <c:pt idx="154">
                  <c:v>3.08</c:v>
                </c:pt>
                <c:pt idx="155">
                  <c:v>3.1</c:v>
                </c:pt>
                <c:pt idx="156">
                  <c:v>3.12</c:v>
                </c:pt>
                <c:pt idx="157">
                  <c:v>3.14</c:v>
                </c:pt>
                <c:pt idx="158">
                  <c:v>3.16</c:v>
                </c:pt>
                <c:pt idx="159">
                  <c:v>3.18</c:v>
                </c:pt>
                <c:pt idx="160">
                  <c:v>3.2</c:v>
                </c:pt>
                <c:pt idx="161">
                  <c:v>3.22</c:v>
                </c:pt>
                <c:pt idx="162">
                  <c:v>3.24</c:v>
                </c:pt>
                <c:pt idx="163">
                  <c:v>3.2600000000000002</c:v>
                </c:pt>
                <c:pt idx="164">
                  <c:v>3.2800000000000002</c:v>
                </c:pt>
                <c:pt idx="165">
                  <c:v>3.3000000000000003</c:v>
                </c:pt>
                <c:pt idx="166">
                  <c:v>3.3200000000000003</c:v>
                </c:pt>
                <c:pt idx="167">
                  <c:v>3.34</c:v>
                </c:pt>
                <c:pt idx="168">
                  <c:v>3.36</c:v>
                </c:pt>
                <c:pt idx="169">
                  <c:v>3.38</c:v>
                </c:pt>
                <c:pt idx="170">
                  <c:v>3.4</c:v>
                </c:pt>
                <c:pt idx="171">
                  <c:v>3.42</c:v>
                </c:pt>
                <c:pt idx="172">
                  <c:v>3.44</c:v>
                </c:pt>
                <c:pt idx="173">
                  <c:v>3.46</c:v>
                </c:pt>
                <c:pt idx="174">
                  <c:v>3.48</c:v>
                </c:pt>
                <c:pt idx="175">
                  <c:v>3.5</c:v>
                </c:pt>
                <c:pt idx="176">
                  <c:v>3.52</c:v>
                </c:pt>
                <c:pt idx="177">
                  <c:v>3.54</c:v>
                </c:pt>
                <c:pt idx="178">
                  <c:v>3.56</c:v>
                </c:pt>
                <c:pt idx="179">
                  <c:v>3.58</c:v>
                </c:pt>
                <c:pt idx="180">
                  <c:v>3.6</c:v>
                </c:pt>
                <c:pt idx="181">
                  <c:v>3.62</c:v>
                </c:pt>
                <c:pt idx="182">
                  <c:v>3.64</c:v>
                </c:pt>
                <c:pt idx="183">
                  <c:v>3.66</c:v>
                </c:pt>
                <c:pt idx="184">
                  <c:v>3.68</c:v>
                </c:pt>
                <c:pt idx="185">
                  <c:v>3.7</c:v>
                </c:pt>
                <c:pt idx="186">
                  <c:v>3.72</c:v>
                </c:pt>
                <c:pt idx="187">
                  <c:v>3.74</c:v>
                </c:pt>
                <c:pt idx="188">
                  <c:v>3.7600000000000002</c:v>
                </c:pt>
                <c:pt idx="189">
                  <c:v>3.7800000000000002</c:v>
                </c:pt>
                <c:pt idx="190">
                  <c:v>3.8000000000000003</c:v>
                </c:pt>
                <c:pt idx="191">
                  <c:v>3.8200000000000003</c:v>
                </c:pt>
                <c:pt idx="192">
                  <c:v>3.84</c:v>
                </c:pt>
                <c:pt idx="193">
                  <c:v>3.86</c:v>
                </c:pt>
                <c:pt idx="194">
                  <c:v>3.88</c:v>
                </c:pt>
                <c:pt idx="195">
                  <c:v>3.9</c:v>
                </c:pt>
                <c:pt idx="196">
                  <c:v>3.92</c:v>
                </c:pt>
                <c:pt idx="197">
                  <c:v>3.94</c:v>
                </c:pt>
                <c:pt idx="198">
                  <c:v>3.96</c:v>
                </c:pt>
                <c:pt idx="199">
                  <c:v>3.98</c:v>
                </c:pt>
                <c:pt idx="200">
                  <c:v>4</c:v>
                </c:pt>
                <c:pt idx="201">
                  <c:v>4.0200000000000005</c:v>
                </c:pt>
                <c:pt idx="202">
                  <c:v>4.04</c:v>
                </c:pt>
                <c:pt idx="203">
                  <c:v>4.0600000000000005</c:v>
                </c:pt>
                <c:pt idx="204">
                  <c:v>4.08</c:v>
                </c:pt>
                <c:pt idx="205">
                  <c:v>4.0999999999999996</c:v>
                </c:pt>
                <c:pt idx="206">
                  <c:v>4.12</c:v>
                </c:pt>
                <c:pt idx="207">
                  <c:v>4.1399999999999997</c:v>
                </c:pt>
                <c:pt idx="208">
                  <c:v>4.16</c:v>
                </c:pt>
                <c:pt idx="209">
                  <c:v>4.18</c:v>
                </c:pt>
                <c:pt idx="210">
                  <c:v>4.2</c:v>
                </c:pt>
                <c:pt idx="211">
                  <c:v>4.22</c:v>
                </c:pt>
                <c:pt idx="212">
                  <c:v>4.24</c:v>
                </c:pt>
                <c:pt idx="213">
                  <c:v>4.26</c:v>
                </c:pt>
                <c:pt idx="214">
                  <c:v>4.28</c:v>
                </c:pt>
                <c:pt idx="215">
                  <c:v>4.3</c:v>
                </c:pt>
                <c:pt idx="216">
                  <c:v>4.32</c:v>
                </c:pt>
                <c:pt idx="217">
                  <c:v>4.34</c:v>
                </c:pt>
                <c:pt idx="218">
                  <c:v>4.3600000000000003</c:v>
                </c:pt>
                <c:pt idx="219">
                  <c:v>4.38</c:v>
                </c:pt>
                <c:pt idx="220">
                  <c:v>4.4000000000000004</c:v>
                </c:pt>
                <c:pt idx="221">
                  <c:v>4.42</c:v>
                </c:pt>
                <c:pt idx="222">
                  <c:v>4.4399999999999995</c:v>
                </c:pt>
                <c:pt idx="223">
                  <c:v>4.4599999999999991</c:v>
                </c:pt>
                <c:pt idx="224">
                  <c:v>4.4799999999999995</c:v>
                </c:pt>
                <c:pt idx="225">
                  <c:v>4.4999999999999991</c:v>
                </c:pt>
                <c:pt idx="226">
                  <c:v>4.5199999999999996</c:v>
                </c:pt>
                <c:pt idx="227">
                  <c:v>4.5399999999999991</c:v>
                </c:pt>
                <c:pt idx="228">
                  <c:v>4.5599999999999996</c:v>
                </c:pt>
                <c:pt idx="229">
                  <c:v>4.5799999999999992</c:v>
                </c:pt>
                <c:pt idx="230">
                  <c:v>4.5999999999999996</c:v>
                </c:pt>
                <c:pt idx="231">
                  <c:v>4.6199999999999992</c:v>
                </c:pt>
                <c:pt idx="232">
                  <c:v>4.6399999999999997</c:v>
                </c:pt>
                <c:pt idx="233">
                  <c:v>4.6599999999999993</c:v>
                </c:pt>
                <c:pt idx="234">
                  <c:v>4.68</c:v>
                </c:pt>
                <c:pt idx="235">
                  <c:v>4.6999999999999993</c:v>
                </c:pt>
                <c:pt idx="236">
                  <c:v>4.72</c:v>
                </c:pt>
                <c:pt idx="237">
                  <c:v>4.7399999999999993</c:v>
                </c:pt>
                <c:pt idx="238">
                  <c:v>4.76</c:v>
                </c:pt>
                <c:pt idx="239">
                  <c:v>4.7799999999999994</c:v>
                </c:pt>
                <c:pt idx="240">
                  <c:v>4.7999999999999989</c:v>
                </c:pt>
                <c:pt idx="241">
                  <c:v>4.8199999999999994</c:v>
                </c:pt>
                <c:pt idx="242">
                  <c:v>4.839999999999999</c:v>
                </c:pt>
                <c:pt idx="243">
                  <c:v>4.8599999999999994</c:v>
                </c:pt>
                <c:pt idx="244">
                  <c:v>4.879999999999999</c:v>
                </c:pt>
                <c:pt idx="245">
                  <c:v>4.8999999999999995</c:v>
                </c:pt>
                <c:pt idx="246">
                  <c:v>4.92</c:v>
                </c:pt>
                <c:pt idx="247">
                  <c:v>4.9399999999999995</c:v>
                </c:pt>
                <c:pt idx="248">
                  <c:v>4.9599999999999991</c:v>
                </c:pt>
                <c:pt idx="249">
                  <c:v>4.9799999999999995</c:v>
                </c:pt>
                <c:pt idx="250">
                  <c:v>5</c:v>
                </c:pt>
                <c:pt idx="251">
                  <c:v>5.0199999999999996</c:v>
                </c:pt>
                <c:pt idx="252">
                  <c:v>5.0399999999999991</c:v>
                </c:pt>
                <c:pt idx="253">
                  <c:v>5.0599999999999987</c:v>
                </c:pt>
                <c:pt idx="254">
                  <c:v>5.0799999999999992</c:v>
                </c:pt>
                <c:pt idx="255">
                  <c:v>5.0999999999999996</c:v>
                </c:pt>
                <c:pt idx="256">
                  <c:v>5.1199999999999992</c:v>
                </c:pt>
                <c:pt idx="257">
                  <c:v>5.1399999999999988</c:v>
                </c:pt>
                <c:pt idx="258">
                  <c:v>5.1599999999999993</c:v>
                </c:pt>
                <c:pt idx="259">
                  <c:v>5.18</c:v>
                </c:pt>
                <c:pt idx="260">
                  <c:v>5.1999999999999993</c:v>
                </c:pt>
                <c:pt idx="261">
                  <c:v>5.2199999999999989</c:v>
                </c:pt>
                <c:pt idx="262">
                  <c:v>5.2399999999999993</c:v>
                </c:pt>
                <c:pt idx="263">
                  <c:v>5.26</c:v>
                </c:pt>
                <c:pt idx="264">
                  <c:v>5.2799999999999994</c:v>
                </c:pt>
                <c:pt idx="265">
                  <c:v>5.2999999999999989</c:v>
                </c:pt>
                <c:pt idx="266">
                  <c:v>5.3199999999999994</c:v>
                </c:pt>
                <c:pt idx="267">
                  <c:v>5.34</c:v>
                </c:pt>
                <c:pt idx="268">
                  <c:v>5.3599999999999994</c:v>
                </c:pt>
                <c:pt idx="269">
                  <c:v>5.379999999999999</c:v>
                </c:pt>
                <c:pt idx="270">
                  <c:v>5.3999999999999995</c:v>
                </c:pt>
                <c:pt idx="271">
                  <c:v>5.42</c:v>
                </c:pt>
                <c:pt idx="272">
                  <c:v>5.4399999999999995</c:v>
                </c:pt>
                <c:pt idx="273">
                  <c:v>5.4599999999999991</c:v>
                </c:pt>
                <c:pt idx="274">
                  <c:v>5.4799999999999995</c:v>
                </c:pt>
                <c:pt idx="275">
                  <c:v>5.5</c:v>
                </c:pt>
                <c:pt idx="276">
                  <c:v>5.52</c:v>
                </c:pt>
                <c:pt idx="277">
                  <c:v>5.5399999999999991</c:v>
                </c:pt>
                <c:pt idx="278">
                  <c:v>5.5599999999999987</c:v>
                </c:pt>
                <c:pt idx="279">
                  <c:v>5.5799999999999992</c:v>
                </c:pt>
                <c:pt idx="280">
                  <c:v>5.6</c:v>
                </c:pt>
                <c:pt idx="281">
                  <c:v>5.6199999999999992</c:v>
                </c:pt>
                <c:pt idx="282">
                  <c:v>5.6399999999999988</c:v>
                </c:pt>
                <c:pt idx="283">
                  <c:v>5.6599999999999993</c:v>
                </c:pt>
                <c:pt idx="284">
                  <c:v>5.68</c:v>
                </c:pt>
                <c:pt idx="285">
                  <c:v>5.6999999999999993</c:v>
                </c:pt>
                <c:pt idx="286">
                  <c:v>5.7199999999999989</c:v>
                </c:pt>
                <c:pt idx="287">
                  <c:v>5.7399999999999993</c:v>
                </c:pt>
                <c:pt idx="288">
                  <c:v>5.76</c:v>
                </c:pt>
                <c:pt idx="289">
                  <c:v>5.7799999999999994</c:v>
                </c:pt>
                <c:pt idx="290">
                  <c:v>5.7999999999999989</c:v>
                </c:pt>
                <c:pt idx="291">
                  <c:v>5.8199999999999994</c:v>
                </c:pt>
                <c:pt idx="292">
                  <c:v>5.84</c:v>
                </c:pt>
                <c:pt idx="293">
                  <c:v>5.8599999999999994</c:v>
                </c:pt>
                <c:pt idx="294">
                  <c:v>5.879999999999999</c:v>
                </c:pt>
                <c:pt idx="295">
                  <c:v>5.8999999999999995</c:v>
                </c:pt>
                <c:pt idx="296">
                  <c:v>5.92</c:v>
                </c:pt>
                <c:pt idx="297">
                  <c:v>5.9399999999999995</c:v>
                </c:pt>
                <c:pt idx="298">
                  <c:v>5.9599999999999991</c:v>
                </c:pt>
                <c:pt idx="299">
                  <c:v>5.9799999999999995</c:v>
                </c:pt>
                <c:pt idx="300">
                  <c:v>6</c:v>
                </c:pt>
                <c:pt idx="301">
                  <c:v>6.02</c:v>
                </c:pt>
                <c:pt idx="302">
                  <c:v>6.0399999999999991</c:v>
                </c:pt>
                <c:pt idx="303">
                  <c:v>6.0599999999999987</c:v>
                </c:pt>
                <c:pt idx="304">
                  <c:v>6.0799999999999992</c:v>
                </c:pt>
                <c:pt idx="305">
                  <c:v>6.1</c:v>
                </c:pt>
                <c:pt idx="306">
                  <c:v>6.1199999999999992</c:v>
                </c:pt>
                <c:pt idx="307">
                  <c:v>6.1399999999999988</c:v>
                </c:pt>
                <c:pt idx="308">
                  <c:v>6.1599999999999993</c:v>
                </c:pt>
                <c:pt idx="309">
                  <c:v>6.18</c:v>
                </c:pt>
                <c:pt idx="310">
                  <c:v>6.1999999999999993</c:v>
                </c:pt>
                <c:pt idx="311">
                  <c:v>6.2199999999999989</c:v>
                </c:pt>
                <c:pt idx="312">
                  <c:v>6.2399999999999993</c:v>
                </c:pt>
                <c:pt idx="313">
                  <c:v>6.26</c:v>
                </c:pt>
                <c:pt idx="314">
                  <c:v>6.2799999999999994</c:v>
                </c:pt>
                <c:pt idx="315">
                  <c:v>6.2999999999999989</c:v>
                </c:pt>
                <c:pt idx="316">
                  <c:v>6.3199999999999994</c:v>
                </c:pt>
                <c:pt idx="317">
                  <c:v>6.34</c:v>
                </c:pt>
                <c:pt idx="318">
                  <c:v>6.3599999999999994</c:v>
                </c:pt>
                <c:pt idx="319">
                  <c:v>6.379999999999999</c:v>
                </c:pt>
                <c:pt idx="320">
                  <c:v>6.3999999999999995</c:v>
                </c:pt>
                <c:pt idx="321">
                  <c:v>6.42</c:v>
                </c:pt>
                <c:pt idx="322">
                  <c:v>6.4399999999999995</c:v>
                </c:pt>
                <c:pt idx="323">
                  <c:v>6.4599999999999991</c:v>
                </c:pt>
                <c:pt idx="324">
                  <c:v>6.4799999999999995</c:v>
                </c:pt>
                <c:pt idx="325">
                  <c:v>6.5</c:v>
                </c:pt>
                <c:pt idx="326">
                  <c:v>6.52</c:v>
                </c:pt>
                <c:pt idx="327">
                  <c:v>6.5399999999999991</c:v>
                </c:pt>
                <c:pt idx="328">
                  <c:v>6.5599999999999987</c:v>
                </c:pt>
                <c:pt idx="329">
                  <c:v>6.5799999999999992</c:v>
                </c:pt>
                <c:pt idx="330">
                  <c:v>6.6</c:v>
                </c:pt>
                <c:pt idx="331">
                  <c:v>6.6199999999999992</c:v>
                </c:pt>
                <c:pt idx="332">
                  <c:v>6.6399999999999988</c:v>
                </c:pt>
                <c:pt idx="333">
                  <c:v>6.6599999999999993</c:v>
                </c:pt>
                <c:pt idx="334">
                  <c:v>6.68</c:v>
                </c:pt>
                <c:pt idx="335">
                  <c:v>6.6999999999999993</c:v>
                </c:pt>
                <c:pt idx="336">
                  <c:v>6.7199999999999989</c:v>
                </c:pt>
                <c:pt idx="337">
                  <c:v>6.7399999999999993</c:v>
                </c:pt>
                <c:pt idx="338">
                  <c:v>6.76</c:v>
                </c:pt>
                <c:pt idx="339">
                  <c:v>6.7799999999999994</c:v>
                </c:pt>
                <c:pt idx="340">
                  <c:v>6.7999999999999989</c:v>
                </c:pt>
                <c:pt idx="341">
                  <c:v>6.8199999999999994</c:v>
                </c:pt>
                <c:pt idx="342">
                  <c:v>6.84</c:v>
                </c:pt>
                <c:pt idx="343">
                  <c:v>6.8599999999999994</c:v>
                </c:pt>
                <c:pt idx="344">
                  <c:v>6.879999999999999</c:v>
                </c:pt>
                <c:pt idx="345">
                  <c:v>6.8999999999999995</c:v>
                </c:pt>
                <c:pt idx="346">
                  <c:v>6.92</c:v>
                </c:pt>
                <c:pt idx="347">
                  <c:v>6.9399999999999995</c:v>
                </c:pt>
                <c:pt idx="348">
                  <c:v>6.9599999999999991</c:v>
                </c:pt>
                <c:pt idx="349">
                  <c:v>6.9799999999999995</c:v>
                </c:pt>
                <c:pt idx="350">
                  <c:v>6.9999999999999991</c:v>
                </c:pt>
                <c:pt idx="351">
                  <c:v>7.02</c:v>
                </c:pt>
                <c:pt idx="352">
                  <c:v>7.0399999999999991</c:v>
                </c:pt>
                <c:pt idx="353">
                  <c:v>7.06</c:v>
                </c:pt>
                <c:pt idx="354">
                  <c:v>7.0799999999999992</c:v>
                </c:pt>
                <c:pt idx="355">
                  <c:v>7.1</c:v>
                </c:pt>
                <c:pt idx="356">
                  <c:v>7.1199999999999992</c:v>
                </c:pt>
                <c:pt idx="357">
                  <c:v>7.14</c:v>
                </c:pt>
                <c:pt idx="358">
                  <c:v>7.1599999999999993</c:v>
                </c:pt>
                <c:pt idx="359">
                  <c:v>7.18</c:v>
                </c:pt>
                <c:pt idx="360">
                  <c:v>7.1999999999999993</c:v>
                </c:pt>
                <c:pt idx="361">
                  <c:v>7.2199999999999989</c:v>
                </c:pt>
                <c:pt idx="362">
                  <c:v>7.2399999999999993</c:v>
                </c:pt>
                <c:pt idx="363">
                  <c:v>7.26</c:v>
                </c:pt>
                <c:pt idx="364">
                  <c:v>7.2799999999999994</c:v>
                </c:pt>
                <c:pt idx="365">
                  <c:v>7.2999999999999989</c:v>
                </c:pt>
                <c:pt idx="366">
                  <c:v>7.3199999999999994</c:v>
                </c:pt>
                <c:pt idx="367">
                  <c:v>7.34</c:v>
                </c:pt>
                <c:pt idx="368">
                  <c:v>7.3599999999999994</c:v>
                </c:pt>
                <c:pt idx="369">
                  <c:v>7.379999999999999</c:v>
                </c:pt>
                <c:pt idx="370">
                  <c:v>7.3999999999999995</c:v>
                </c:pt>
                <c:pt idx="371">
                  <c:v>7.42</c:v>
                </c:pt>
                <c:pt idx="372">
                  <c:v>7.4399999999999995</c:v>
                </c:pt>
                <c:pt idx="373">
                  <c:v>7.4599999999999991</c:v>
                </c:pt>
                <c:pt idx="374">
                  <c:v>7.4799999999999995</c:v>
                </c:pt>
                <c:pt idx="375">
                  <c:v>7.4999999999999991</c:v>
                </c:pt>
                <c:pt idx="376">
                  <c:v>7.52</c:v>
                </c:pt>
                <c:pt idx="377">
                  <c:v>7.5399999999999991</c:v>
                </c:pt>
                <c:pt idx="378">
                  <c:v>7.56</c:v>
                </c:pt>
                <c:pt idx="379">
                  <c:v>7.5799999999999992</c:v>
                </c:pt>
                <c:pt idx="380">
                  <c:v>7.6</c:v>
                </c:pt>
                <c:pt idx="381">
                  <c:v>7.6199999999999992</c:v>
                </c:pt>
                <c:pt idx="382">
                  <c:v>7.64</c:v>
                </c:pt>
                <c:pt idx="383">
                  <c:v>7.6599999999999993</c:v>
                </c:pt>
                <c:pt idx="384">
                  <c:v>7.68</c:v>
                </c:pt>
                <c:pt idx="385">
                  <c:v>7.6999999999999993</c:v>
                </c:pt>
                <c:pt idx="386">
                  <c:v>7.7199999999999989</c:v>
                </c:pt>
                <c:pt idx="387">
                  <c:v>7.7399999999999993</c:v>
                </c:pt>
                <c:pt idx="388">
                  <c:v>7.76</c:v>
                </c:pt>
                <c:pt idx="389">
                  <c:v>7.7799999999999994</c:v>
                </c:pt>
                <c:pt idx="390">
                  <c:v>7.7999999999999989</c:v>
                </c:pt>
                <c:pt idx="391">
                  <c:v>7.8199999999999994</c:v>
                </c:pt>
                <c:pt idx="392">
                  <c:v>7.84</c:v>
                </c:pt>
                <c:pt idx="393">
                  <c:v>7.8599999999999994</c:v>
                </c:pt>
                <c:pt idx="394">
                  <c:v>7.879999999999999</c:v>
                </c:pt>
                <c:pt idx="395">
                  <c:v>7.8999999999999995</c:v>
                </c:pt>
                <c:pt idx="396">
                  <c:v>7.919999999999999</c:v>
                </c:pt>
                <c:pt idx="397">
                  <c:v>7.9399999999999995</c:v>
                </c:pt>
                <c:pt idx="398">
                  <c:v>7.9599999999999991</c:v>
                </c:pt>
                <c:pt idx="399">
                  <c:v>7.9799999999999995</c:v>
                </c:pt>
                <c:pt idx="400">
                  <c:v>7.9999999999999991</c:v>
                </c:pt>
                <c:pt idx="401">
                  <c:v>8.02</c:v>
                </c:pt>
                <c:pt idx="402">
                  <c:v>8.0399999999999991</c:v>
                </c:pt>
                <c:pt idx="403">
                  <c:v>8.0599999999999987</c:v>
                </c:pt>
                <c:pt idx="404">
                  <c:v>8.08</c:v>
                </c:pt>
                <c:pt idx="405">
                  <c:v>8.1</c:v>
                </c:pt>
                <c:pt idx="406">
                  <c:v>8.1199999999999992</c:v>
                </c:pt>
                <c:pt idx="407">
                  <c:v>8.1399999999999988</c:v>
                </c:pt>
                <c:pt idx="408">
                  <c:v>8.16</c:v>
                </c:pt>
                <c:pt idx="409">
                  <c:v>8.18</c:v>
                </c:pt>
                <c:pt idx="410">
                  <c:v>8.1999999999999993</c:v>
                </c:pt>
                <c:pt idx="411">
                  <c:v>8.2199999999999989</c:v>
                </c:pt>
                <c:pt idx="412">
                  <c:v>8.24</c:v>
                </c:pt>
                <c:pt idx="413">
                  <c:v>8.26</c:v>
                </c:pt>
                <c:pt idx="414">
                  <c:v>8.2799999999999994</c:v>
                </c:pt>
                <c:pt idx="415">
                  <c:v>8.2999999999999989</c:v>
                </c:pt>
                <c:pt idx="416">
                  <c:v>8.32</c:v>
                </c:pt>
                <c:pt idx="417">
                  <c:v>8.34</c:v>
                </c:pt>
                <c:pt idx="418">
                  <c:v>8.36</c:v>
                </c:pt>
                <c:pt idx="419">
                  <c:v>8.379999999999999</c:v>
                </c:pt>
                <c:pt idx="420">
                  <c:v>8.3999999999999986</c:v>
                </c:pt>
                <c:pt idx="421">
                  <c:v>8.42</c:v>
                </c:pt>
                <c:pt idx="422">
                  <c:v>8.44</c:v>
                </c:pt>
                <c:pt idx="423">
                  <c:v>8.4599999999999991</c:v>
                </c:pt>
                <c:pt idx="424">
                  <c:v>8.4799999999999986</c:v>
                </c:pt>
                <c:pt idx="425">
                  <c:v>8.5</c:v>
                </c:pt>
                <c:pt idx="426">
                  <c:v>8.52</c:v>
                </c:pt>
                <c:pt idx="427">
                  <c:v>8.5399999999999991</c:v>
                </c:pt>
                <c:pt idx="428">
                  <c:v>8.5599999999999987</c:v>
                </c:pt>
                <c:pt idx="429">
                  <c:v>8.58</c:v>
                </c:pt>
                <c:pt idx="430">
                  <c:v>8.6</c:v>
                </c:pt>
                <c:pt idx="431">
                  <c:v>8.6199999999999992</c:v>
                </c:pt>
                <c:pt idx="432">
                  <c:v>8.6399999999999988</c:v>
                </c:pt>
                <c:pt idx="433">
                  <c:v>8.66</c:v>
                </c:pt>
                <c:pt idx="434">
                  <c:v>8.68</c:v>
                </c:pt>
                <c:pt idx="435">
                  <c:v>8.6999999999999993</c:v>
                </c:pt>
                <c:pt idx="436">
                  <c:v>8.7199999999999989</c:v>
                </c:pt>
                <c:pt idx="437">
                  <c:v>8.74</c:v>
                </c:pt>
                <c:pt idx="438">
                  <c:v>8.76</c:v>
                </c:pt>
              </c:numCache>
            </c:numRef>
          </c:xVal>
          <c:yVal>
            <c:numRef>
              <c:f>gData!$I$2:$I$440</c:f>
              <c:numCache>
                <c:formatCode>General</c:formatCode>
                <c:ptCount val="439"/>
                <c:pt idx="0">
                  <c:v>5.0815026994367081</c:v>
                </c:pt>
                <c:pt idx="1">
                  <c:v>6.005079905933834</c:v>
                </c:pt>
                <c:pt idx="2">
                  <c:v>6.1341648909403244</c:v>
                </c:pt>
                <c:pt idx="3">
                  <c:v>6.1381717282959922</c:v>
                </c:pt>
                <c:pt idx="4">
                  <c:v>6.0392580273375849</c:v>
                </c:pt>
                <c:pt idx="5">
                  <c:v>5.8575998591345106</c:v>
                </c:pt>
                <c:pt idx="6">
                  <c:v>5.6111645109766606</c:v>
                </c:pt>
                <c:pt idx="7">
                  <c:v>5.3156466330839338</c:v>
                </c:pt>
                <c:pt idx="8">
                  <c:v>4.9845187031339941</c:v>
                </c:pt>
                <c:pt idx="9">
                  <c:v>4.6291569906130974</c:v>
                </c:pt>
                <c:pt idx="10">
                  <c:v>4.2590136257369755</c:v>
                </c:pt>
                <c:pt idx="11">
                  <c:v>3.8818132645657788</c:v>
                </c:pt>
                <c:pt idx="12">
                  <c:v>3.5037590606679991</c:v>
                </c:pt>
                <c:pt idx="13">
                  <c:v>3.1297373576715333</c:v>
                </c:pt>
                <c:pt idx="14">
                  <c:v>2.7635139722943438</c:v>
                </c:pt>
                <c:pt idx="15">
                  <c:v>2.4079174274101534</c:v>
                </c:pt>
                <c:pt idx="16">
                  <c:v>2.0650062730163063</c:v>
                </c:pt>
                <c:pt idx="17">
                  <c:v>1.7362189055084294</c:v>
                </c:pt>
                <c:pt idx="18">
                  <c:v>1.4225052181064675</c:v>
                </c:pt>
                <c:pt idx="19">
                  <c:v>1.1244400977385443</c:v>
                </c:pt>
                <c:pt idx="20">
                  <c:v>0.84231929970087982</c:v>
                </c:pt>
                <c:pt idx="21">
                  <c:v>0.57623862549102234</c:v>
                </c:pt>
                <c:pt idx="22">
                  <c:v>0.32615762806284615</c:v>
                </c:pt>
                <c:pt idx="23">
                  <c:v>9.1949284958543279E-2</c:v>
                </c:pt>
                <c:pt idx="24">
                  <c:v>-0.12656277860180509</c:v>
                </c:pt>
                <c:pt idx="25">
                  <c:v>-0.32957786293842306</c:v>
                </c:pt>
                <c:pt idx="26">
                  <c:v>-0.51730090219793623</c:v>
                </c:pt>
                <c:pt idx="27">
                  <c:v>-0.68993269570111326</c:v>
                </c:pt>
                <c:pt idx="28">
                  <c:v>-0.84766614664359252</c:v>
                </c:pt>
                <c:pt idx="29">
                  <c:v>-0.99068712429485462</c:v>
                </c:pt>
                <c:pt idx="30">
                  <c:v>-1.1191787207784707</c:v>
                </c:pt>
                <c:pt idx="31">
                  <c:v>-1.2333278393054121</c:v>
                </c:pt>
                <c:pt idx="32">
                  <c:v>-1.3333332157585347</c:v>
                </c:pt>
                <c:pt idx="33">
                  <c:v>-1.4194141306607948</c:v>
                </c:pt>
                <c:pt idx="34">
                  <c:v>-1.4918192067459199</c:v>
                </c:pt>
                <c:pt idx="35">
                  <c:v>-1.5508348045399887</c:v>
                </c:pt>
                <c:pt idx="36">
                  <c:v>-1.5967926234496062</c:v>
                </c:pt>
                <c:pt idx="37">
                  <c:v>-1.6300761901161933</c:v>
                </c:pt>
                <c:pt idx="38">
                  <c:v>-1.6511259730479635</c:v>
                </c:pt>
                <c:pt idx="39">
                  <c:v>-1.660442907872925</c:v>
                </c:pt>
                <c:pt idx="40">
                  <c:v>-1.6585901566595012</c:v>
                </c:pt>
                <c:pt idx="41">
                  <c:v>-1.6461929643496365</c:v>
                </c:pt>
                <c:pt idx="42">
                  <c:v>-1.6239365195410453</c:v>
                </c:pt>
                <c:pt idx="43">
                  <c:v>-1.592561780518625</c:v>
                </c:pt>
                <c:pt idx="44">
                  <c:v>-1.5528592916318544</c:v>
                </c:pt>
                <c:pt idx="45">
                  <c:v>-1.5056610896486065</c:v>
                </c:pt>
                <c:pt idx="46">
                  <c:v>-1.4518308820319854</c:v>
                </c:pt>
                <c:pt idx="47">
                  <c:v>-1.3922527643239491</c:v>
                </c:pt>
                <c:pt idx="48">
                  <c:v>-1.3278188256010961</c:v>
                </c:pt>
                <c:pt idx="49">
                  <c:v>-1.2594160628081459</c:v>
                </c:pt>
                <c:pt idx="50">
                  <c:v>-1.1879130790324086</c:v>
                </c:pt>
                <c:pt idx="51">
                  <c:v>-1.1141470721752895</c:v>
                </c:pt>
                <c:pt idx="52">
                  <c:v>-1.0389116234859652</c:v>
                </c:pt>
                <c:pt idx="53">
                  <c:v>-0.96294576978660018</c:v>
                </c:pt>
                <c:pt idx="54">
                  <c:v>-0.88692478681928677</c:v>
                </c:pt>
                <c:pt idx="55">
                  <c:v>-0.81145302977314049</c:v>
                </c:pt>
                <c:pt idx="56">
                  <c:v>-0.73705907386795189</c:v>
                </c:pt>
                <c:pt idx="57">
                  <c:v>-0.66419328089554419</c:v>
                </c:pt>
                <c:pt idx="58">
                  <c:v>-0.5932277959350879</c:v>
                </c:pt>
                <c:pt idx="59">
                  <c:v>-0.52445885789912505</c:v>
                </c:pt>
                <c:pt idx="60">
                  <c:v>-0.45811119945045259</c:v>
                </c:pt>
                <c:pt idx="61">
                  <c:v>-0.3943442202385874</c:v>
                </c:pt>
                <c:pt idx="62">
                  <c:v>-0.33325954807074304</c:v>
                </c:pt>
                <c:pt idx="63">
                  <c:v>-0.27490956029159369</c:v>
                </c:pt>
                <c:pt idx="64">
                  <c:v>-0.21930642009293136</c:v>
                </c:pt>
                <c:pt idx="65">
                  <c:v>-0.16643119198453288</c:v>
                </c:pt>
                <c:pt idx="66">
                  <c:v>-0.11624263319341871</c:v>
                </c:pt>
                <c:pt idx="67">
                  <c:v>-6.8685309131281291E-2</c:v>
                </c:pt>
                <c:pt idx="68">
                  <c:v>-2.3696747310533381E-2</c:v>
                </c:pt>
                <c:pt idx="69">
                  <c:v>1.8786579064820445E-2</c:v>
                </c:pt>
                <c:pt idx="70">
                  <c:v>5.8824567120031972E-2</c:v>
                </c:pt>
                <c:pt idx="71">
                  <c:v>9.6470147856548838E-2</c:v>
                </c:pt>
                <c:pt idx="72">
                  <c:v>0.13176727092267795</c:v>
                </c:pt>
                <c:pt idx="73">
                  <c:v>0.16475011626603833</c:v>
                </c:pt>
                <c:pt idx="74">
                  <c:v>0.19544338317340709</c:v>
                </c:pt>
                <c:pt idx="75">
                  <c:v>0.2238634653827162</c:v>
                </c:pt>
                <c:pt idx="76">
                  <c:v>0.25002029186687352</c:v>
                </c:pt>
                <c:pt idx="77">
                  <c:v>0.27391960246292024</c:v>
                </c:pt>
                <c:pt idx="78">
                  <c:v>0.29556542751648918</c:v>
                </c:pt>
                <c:pt idx="79">
                  <c:v>0.31496255688183317</c:v>
                </c:pt>
                <c:pt idx="80">
                  <c:v>0.3321188105250662</c:v>
                </c:pt>
                <c:pt idx="81">
                  <c:v>0.34704695783511791</c:v>
                </c:pt>
                <c:pt idx="82">
                  <c:v>0.3597661766057853</c:v>
                </c:pt>
                <c:pt idx="83">
                  <c:v>0.37030298447739141</c:v>
                </c:pt>
                <c:pt idx="84">
                  <c:v>0.37869162643780446</c:v>
                </c:pt>
                <c:pt idx="85">
                  <c:v>0.38497393709785499</c:v>
                </c:pt>
                <c:pt idx="86">
                  <c:v>0.38919874088952028</c:v>
                </c:pt>
                <c:pt idx="87">
                  <c:v>0.39142087856189423</c:v>
                </c:pt>
                <c:pt idx="88">
                  <c:v>0.39169996695748543</c:v>
                </c:pt>
                <c:pt idx="89">
                  <c:v>0.39009901702853333</c:v>
                </c:pt>
                <c:pt idx="90">
                  <c:v>0.3866830312532159</c:v>
                </c:pt>
                <c:pt idx="91">
                  <c:v>0.38151768694734456</c:v>
                </c:pt>
                <c:pt idx="92">
                  <c:v>0.374668218299605</c:v>
                </c:pt>
                <c:pt idx="93">
                  <c:v>0.3661985657893651</c:v>
                </c:pt>
                <c:pt idx="94">
                  <c:v>0.35617083583439141</c:v>
                </c:pt>
                <c:pt idx="95">
                  <c:v>0.3446451323445221</c:v>
                </c:pt>
                <c:pt idx="96">
                  <c:v>0.331679708337351</c:v>
                </c:pt>
                <c:pt idx="97">
                  <c:v>0.31733146637976428</c:v>
                </c:pt>
                <c:pt idx="98">
                  <c:v>0.30165672655266984</c:v>
                </c:pt>
                <c:pt idx="99">
                  <c:v>0.28471221804179103</c:v>
                </c:pt>
                <c:pt idx="100">
                  <c:v>0.266556229596835</c:v>
                </c:pt>
                <c:pt idx="101">
                  <c:v>0.24724983485190002</c:v>
                </c:pt>
                <c:pt idx="102">
                  <c:v>0.22685811230739433</c:v>
                </c:pt>
                <c:pt idx="103">
                  <c:v>0.20545131816147175</c:v>
                </c:pt>
                <c:pt idx="104">
                  <c:v>0.18310591622071146</c:v>
                </c:pt>
                <c:pt idx="105">
                  <c:v>0.1599054352262318</c:v>
                </c:pt>
                <c:pt idx="106">
                  <c:v>0.13594111164664438</c:v>
                </c:pt>
                <c:pt idx="107">
                  <c:v>0.11131229554822818</c:v>
                </c:pt>
                <c:pt idx="108">
                  <c:v>8.612657973417949E-2</c:v>
                </c:pt>
                <c:pt idx="109">
                  <c:v>6.049971655356564E-2</c:v>
                </c:pt>
                <c:pt idx="110">
                  <c:v>3.4555238014978541E-2</c:v>
                </c:pt>
                <c:pt idx="111">
                  <c:v>8.4239071231917463E-3</c:v>
                </c:pt>
                <c:pt idx="112">
                  <c:v>-1.7757069346512E-2</c:v>
                </c:pt>
                <c:pt idx="113">
                  <c:v>-4.384497166757341E-2</c:v>
                </c:pt>
                <c:pt idx="114">
                  <c:v>-6.969269591264457E-2</c:v>
                </c:pt>
                <c:pt idx="115">
                  <c:v>-9.5149875848001123E-2</c:v>
                </c:pt>
                <c:pt idx="116">
                  <c:v>-0.12006409606129365</c:v>
                </c:pt>
                <c:pt idx="117">
                  <c:v>-0.20790247090763783</c:v>
                </c:pt>
                <c:pt idx="118">
                  <c:v>-0.18546912887333644</c:v>
                </c:pt>
                <c:pt idx="119">
                  <c:v>-0.19039296486150104</c:v>
                </c:pt>
                <c:pt idx="120">
                  <c:v>-0.2121820851171651</c:v>
                </c:pt>
                <c:pt idx="121">
                  <c:v>-0.2325106846291968</c:v>
                </c:pt>
                <c:pt idx="122">
                  <c:v>-0.2512528586741769</c:v>
                </c:pt>
                <c:pt idx="123">
                  <c:v>-0.26829444936132474</c:v>
                </c:pt>
                <c:pt idx="124">
                  <c:v>-0.28353315751358826</c:v>
                </c:pt>
                <c:pt idx="125">
                  <c:v>-0.29687937712661222</c:v>
                </c:pt>
                <c:pt idx="126">
                  <c:v>-0.30825627983222326</c:v>
                </c:pt>
                <c:pt idx="127">
                  <c:v>-0.31760032174965225</c:v>
                </c:pt>
                <c:pt idx="128">
                  <c:v>-0.32486101440595783</c:v>
                </c:pt>
                <c:pt idx="129">
                  <c:v>-0.33000171443153553</c:v>
                </c:pt>
                <c:pt idx="130">
                  <c:v>-0.33299894109689526</c:v>
                </c:pt>
                <c:pt idx="131">
                  <c:v>-0.33384275629384108</c:v>
                </c:pt>
                <c:pt idx="132">
                  <c:v>-0.33253682804838613</c:v>
                </c:pt>
                <c:pt idx="133">
                  <c:v>-0.32909748953426798</c:v>
                </c:pt>
                <c:pt idx="134">
                  <c:v>-0.32355455710194492</c:v>
                </c:pt>
                <c:pt idx="135">
                  <c:v>-0.31594993334407023</c:v>
                </c:pt>
                <c:pt idx="136">
                  <c:v>-0.30633814570435397</c:v>
                </c:pt>
                <c:pt idx="137">
                  <c:v>-0.29478529063845482</c:v>
                </c:pt>
                <c:pt idx="138">
                  <c:v>-0.28136868282008703</c:v>
                </c:pt>
                <c:pt idx="139">
                  <c:v>-0.26617627242556746</c:v>
                </c:pt>
                <c:pt idx="140">
                  <c:v>-0.24930622324947663</c:v>
                </c:pt>
                <c:pt idx="141">
                  <c:v>-0.23086581577785167</c:v>
                </c:pt>
                <c:pt idx="142">
                  <c:v>-0.21097059604851867</c:v>
                </c:pt>
                <c:pt idx="143">
                  <c:v>-0.18974463960080265</c:v>
                </c:pt>
                <c:pt idx="144">
                  <c:v>-0.16731769878460873</c:v>
                </c:pt>
                <c:pt idx="145">
                  <c:v>-0.14382654671717093</c:v>
                </c:pt>
                <c:pt idx="146">
                  <c:v>-0.11941216331935013</c:v>
                </c:pt>
                <c:pt idx="147">
                  <c:v>-9.4220145524362045E-2</c:v>
                </c:pt>
                <c:pt idx="148">
                  <c:v>-6.8398434026256658E-2</c:v>
                </c:pt>
                <c:pt idx="149">
                  <c:v>-4.2097476966651906E-2</c:v>
                </c:pt>
                <c:pt idx="150">
                  <c:v>-1.5468690241449572E-2</c:v>
                </c:pt>
                <c:pt idx="151">
                  <c:v>1.1336998175466489E-2</c:v>
                </c:pt>
                <c:pt idx="152">
                  <c:v>3.8168771322305138E-2</c:v>
                </c:pt>
                <c:pt idx="153">
                  <c:v>6.4879151926755987E-2</c:v>
                </c:pt>
                <c:pt idx="154">
                  <c:v>9.1321798824414949E-2</c:v>
                </c:pt>
                <c:pt idx="155">
                  <c:v>0.11735606102365687</c:v>
                </c:pt>
                <c:pt idx="156">
                  <c:v>0.14284424640023405</c:v>
                </c:pt>
                <c:pt idx="157">
                  <c:v>0.16765554432112778</c:v>
                </c:pt>
                <c:pt idx="158">
                  <c:v>0.19166415160596778</c:v>
                </c:pt>
                <c:pt idx="159">
                  <c:v>0.21475246359434336</c:v>
                </c:pt>
                <c:pt idx="160">
                  <c:v>0.23680837022300461</c:v>
                </c:pt>
                <c:pt idx="161">
                  <c:v>0.25772980865060724</c:v>
                </c:pt>
                <c:pt idx="162">
                  <c:v>0.27742210218304741</c:v>
                </c:pt>
                <c:pt idx="163">
                  <c:v>0.29579970224835106</c:v>
                </c:pt>
                <c:pt idx="164">
                  <c:v>0.31278611835692877</c:v>
                </c:pt>
                <c:pt idx="165">
                  <c:v>0.32831368724292892</c:v>
                </c:pt>
                <c:pt idx="166">
                  <c:v>0.34232605688250584</c:v>
                </c:pt>
                <c:pt idx="167">
                  <c:v>0.35477522588507637</c:v>
                </c:pt>
                <c:pt idx="168">
                  <c:v>0.36562213039565766</c:v>
                </c:pt>
                <c:pt idx="169">
                  <c:v>0.37483947044930704</c:v>
                </c:pt>
                <c:pt idx="170">
                  <c:v>0.38240788142273469</c:v>
                </c:pt>
                <c:pt idx="171">
                  <c:v>0.38831879553131993</c:v>
                </c:pt>
                <c:pt idx="172">
                  <c:v>0.39257090978411369</c:v>
                </c:pt>
                <c:pt idx="173">
                  <c:v>0.3951754073431728</c:v>
                </c:pt>
                <c:pt idx="174">
                  <c:v>0.39614734662855888</c:v>
                </c:pt>
                <c:pt idx="175">
                  <c:v>0.39551390109886947</c:v>
                </c:pt>
                <c:pt idx="176">
                  <c:v>0.39331002523830771</c:v>
                </c:pt>
                <c:pt idx="177">
                  <c:v>0.38957648419781088</c:v>
                </c:pt>
                <c:pt idx="178">
                  <c:v>0.38436324468258737</c:v>
                </c:pt>
                <c:pt idx="179">
                  <c:v>0.37772257704727447</c:v>
                </c:pt>
                <c:pt idx="180">
                  <c:v>0.3697212925383016</c:v>
                </c:pt>
                <c:pt idx="181">
                  <c:v>0.36042317261652529</c:v>
                </c:pt>
                <c:pt idx="182">
                  <c:v>0.34990319903581912</c:v>
                </c:pt>
                <c:pt idx="183">
                  <c:v>0.33823619850901177</c:v>
                </c:pt>
                <c:pt idx="184">
                  <c:v>0.32550747376728817</c:v>
                </c:pt>
                <c:pt idx="185">
                  <c:v>0.3117972191401237</c:v>
                </c:pt>
                <c:pt idx="186">
                  <c:v>0.29719944738341758</c:v>
                </c:pt>
                <c:pt idx="187">
                  <c:v>0.28180193530848685</c:v>
                </c:pt>
                <c:pt idx="188">
                  <c:v>0.2656911892600845</c:v>
                </c:pt>
                <c:pt idx="189">
                  <c:v>0.24897492844294231</c:v>
                </c:pt>
                <c:pt idx="190">
                  <c:v>0.23173508343674493</c:v>
                </c:pt>
                <c:pt idx="191">
                  <c:v>0.21407039716896106</c:v>
                </c:pt>
                <c:pt idx="192">
                  <c:v>0.19608088449008748</c:v>
                </c:pt>
                <c:pt idx="193">
                  <c:v>0.17785177387509638</c:v>
                </c:pt>
                <c:pt idx="194">
                  <c:v>0.15948249557892311</c:v>
                </c:pt>
                <c:pt idx="195">
                  <c:v>0.14105749969074663</c:v>
                </c:pt>
                <c:pt idx="196">
                  <c:v>0.12267058680823939</c:v>
                </c:pt>
                <c:pt idx="197">
                  <c:v>0.10440762495699724</c:v>
                </c:pt>
                <c:pt idx="198">
                  <c:v>8.6343895518319475E-2</c:v>
                </c:pt>
                <c:pt idx="199">
                  <c:v>6.8563323848808658E-2</c:v>
                </c:pt>
                <c:pt idx="200">
                  <c:v>5.3914728546662988E-2</c:v>
                </c:pt>
                <c:pt idx="201">
                  <c:v>4.2671858715586625E-2</c:v>
                </c:pt>
                <c:pt idx="202">
                  <c:v>2.0708825436234892E-2</c:v>
                </c:pt>
                <c:pt idx="203">
                  <c:v>-8.0388626492464447E-4</c:v>
                </c:pt>
                <c:pt idx="204">
                  <c:v>-2.1723467639356963E-2</c:v>
                </c:pt>
                <c:pt idx="205">
                  <c:v>-4.1864963533609086E-2</c:v>
                </c:pt>
                <c:pt idx="206">
                  <c:v>-6.1086801589492062E-2</c:v>
                </c:pt>
                <c:pt idx="207">
                  <c:v>-7.9237259923752246E-2</c:v>
                </c:pt>
                <c:pt idx="208">
                  <c:v>-9.6191778986692511E-2</c:v>
                </c:pt>
                <c:pt idx="209">
                  <c:v>-0.11183354381629522</c:v>
                </c:pt>
                <c:pt idx="210">
                  <c:v>-0.12605333465475363</c:v>
                </c:pt>
                <c:pt idx="211">
                  <c:v>-0.13877011548234147</c:v>
                </c:pt>
                <c:pt idx="212">
                  <c:v>-0.14993069244090015</c:v>
                </c:pt>
                <c:pt idx="213">
                  <c:v>-0.15946010648162515</c:v>
                </c:pt>
                <c:pt idx="214">
                  <c:v>-0.1673492913927403</c:v>
                </c:pt>
                <c:pt idx="215">
                  <c:v>-0.17360233612957748</c:v>
                </c:pt>
                <c:pt idx="216">
                  <c:v>-0.17820448594539182</c:v>
                </c:pt>
                <c:pt idx="217">
                  <c:v>-0.18119881219482473</c:v>
                </c:pt>
                <c:pt idx="218">
                  <c:v>-0.182641159729064</c:v>
                </c:pt>
                <c:pt idx="219">
                  <c:v>-0.18258997902029464</c:v>
                </c:pt>
                <c:pt idx="220">
                  <c:v>-0.18114120067083819</c:v>
                </c:pt>
                <c:pt idx="221">
                  <c:v>-0.17838090079754404</c:v>
                </c:pt>
                <c:pt idx="222">
                  <c:v>-0.17443725263360679</c:v>
                </c:pt>
                <c:pt idx="223">
                  <c:v>-0.16943677412402619</c:v>
                </c:pt>
                <c:pt idx="224">
                  <c:v>-0.16351947310304654</c:v>
                </c:pt>
                <c:pt idx="225">
                  <c:v>-0.15680842523726404</c:v>
                </c:pt>
                <c:pt idx="226">
                  <c:v>-0.14950022932706952</c:v>
                </c:pt>
                <c:pt idx="227">
                  <c:v>-0.14169648073897839</c:v>
                </c:pt>
                <c:pt idx="228">
                  <c:v>-7.8989123514914675E-2</c:v>
                </c:pt>
                <c:pt idx="229">
                  <c:v>-0.12127668740433259</c:v>
                </c:pt>
                <c:pt idx="230">
                  <c:v>-0.11706749197791153</c:v>
                </c:pt>
                <c:pt idx="231">
                  <c:v>-0.10884054468359798</c:v>
                </c:pt>
                <c:pt idx="232">
                  <c:v>-0.1008649602882168</c:v>
                </c:pt>
                <c:pt idx="233">
                  <c:v>-9.3314745551188585E-2</c:v>
                </c:pt>
                <c:pt idx="234">
                  <c:v>-8.6285926675238947E-2</c:v>
                </c:pt>
                <c:pt idx="235">
                  <c:v>-7.9850195167363677E-2</c:v>
                </c:pt>
                <c:pt idx="236">
                  <c:v>-7.4124986084205077E-2</c:v>
                </c:pt>
                <c:pt idx="237">
                  <c:v>-6.9204895061026922E-2</c:v>
                </c:pt>
                <c:pt idx="238">
                  <c:v>-6.5103659054304125E-2</c:v>
                </c:pt>
                <c:pt idx="239">
                  <c:v>-6.1886602122122304E-2</c:v>
                </c:pt>
                <c:pt idx="240">
                  <c:v>-5.9642691087350659E-2</c:v>
                </c:pt>
                <c:pt idx="241">
                  <c:v>-5.8312400937743515E-2</c:v>
                </c:pt>
                <c:pt idx="242">
                  <c:v>-5.7982660777028745E-2</c:v>
                </c:pt>
                <c:pt idx="243">
                  <c:v>-5.8544089951049372E-2</c:v>
                </c:pt>
                <c:pt idx="244">
                  <c:v>-6.0149811089682308E-2</c:v>
                </c:pt>
                <c:pt idx="245">
                  <c:v>-6.2613599582880486E-2</c:v>
                </c:pt>
                <c:pt idx="246">
                  <c:v>-6.599428558844915E-2</c:v>
                </c:pt>
                <c:pt idx="247">
                  <c:v>-7.0216675507665111E-2</c:v>
                </c:pt>
                <c:pt idx="248">
                  <c:v>-7.5234526501989335E-2</c:v>
                </c:pt>
                <c:pt idx="249">
                  <c:v>-8.1051832975631941E-2</c:v>
                </c:pt>
                <c:pt idx="250">
                  <c:v>-8.7491782141633875E-2</c:v>
                </c:pt>
                <c:pt idx="251">
                  <c:v>-9.4621490717918755E-2</c:v>
                </c:pt>
                <c:pt idx="252">
                  <c:v>-0.1022701848283533</c:v>
                </c:pt>
                <c:pt idx="253">
                  <c:v>-0.11043265606630208</c:v>
                </c:pt>
                <c:pt idx="254">
                  <c:v>-0.11905192217358827</c:v>
                </c:pt>
                <c:pt idx="255">
                  <c:v>-0.12797675660318378</c:v>
                </c:pt>
                <c:pt idx="256">
                  <c:v>-0.13723700570878133</c:v>
                </c:pt>
                <c:pt idx="257">
                  <c:v>-0.14668675878714701</c:v>
                </c:pt>
                <c:pt idx="258">
                  <c:v>-0.15634949551565286</c:v>
                </c:pt>
                <c:pt idx="259">
                  <c:v>-0.16603047813265653</c:v>
                </c:pt>
                <c:pt idx="260">
                  <c:v>-0.17582723922816326</c:v>
                </c:pt>
                <c:pt idx="261">
                  <c:v>-0.18548602626386956</c:v>
                </c:pt>
                <c:pt idx="262">
                  <c:v>-0.19519529314536507</c:v>
                </c:pt>
                <c:pt idx="263">
                  <c:v>-0.20456134474951046</c:v>
                </c:pt>
                <c:pt idx="264">
                  <c:v>-0.21393092085888729</c:v>
                </c:pt>
                <c:pt idx="265">
                  <c:v>-0.22285265244867272</c:v>
                </c:pt>
                <c:pt idx="266">
                  <c:v>-0.23158881815083573</c:v>
                </c:pt>
                <c:pt idx="267">
                  <c:v>-0.23986828172304991</c:v>
                </c:pt>
                <c:pt idx="268">
                  <c:v>-0.24767698575337882</c:v>
                </c:pt>
                <c:pt idx="269">
                  <c:v>-0.25504556129703787</c:v>
                </c:pt>
                <c:pt idx="270">
                  <c:v>-0.26195146934798719</c:v>
                </c:pt>
                <c:pt idx="271">
                  <c:v>-0.26797410109695063</c:v>
                </c:pt>
                <c:pt idx="272">
                  <c:v>-0.27349752354250745</c:v>
                </c:pt>
                <c:pt idx="273">
                  <c:v>-0.27827842285902665</c:v>
                </c:pt>
                <c:pt idx="274">
                  <c:v>-0.28196852944914136</c:v>
                </c:pt>
                <c:pt idx="275">
                  <c:v>-0.28496806375316253</c:v>
                </c:pt>
                <c:pt idx="276">
                  <c:v>-0.28674203128307146</c:v>
                </c:pt>
                <c:pt idx="277">
                  <c:v>-0.28751169657938119</c:v>
                </c:pt>
                <c:pt idx="278">
                  <c:v>-0.28682024353292129</c:v>
                </c:pt>
                <c:pt idx="279">
                  <c:v>-0.28502650148629238</c:v>
                </c:pt>
                <c:pt idx="280">
                  <c:v>-0.28130783805534143</c:v>
                </c:pt>
                <c:pt idx="281">
                  <c:v>-0.27633499464553241</c:v>
                </c:pt>
                <c:pt idx="282">
                  <c:v>-0.26932541830539103</c:v>
                </c:pt>
                <c:pt idx="283">
                  <c:v>-0.26040173721389276</c:v>
                </c:pt>
                <c:pt idx="284">
                  <c:v>-0.24953375532323047</c:v>
                </c:pt>
                <c:pt idx="285">
                  <c:v>-0.2361066762594122</c:v>
                </c:pt>
                <c:pt idx="286">
                  <c:v>-0.22089367720106415</c:v>
                </c:pt>
                <c:pt idx="287">
                  <c:v>-0.20265161707378093</c:v>
                </c:pt>
                <c:pt idx="288">
                  <c:v>-0.18223642838175563</c:v>
                </c:pt>
                <c:pt idx="289">
                  <c:v>-0.15894765553294293</c:v>
                </c:pt>
                <c:pt idx="290">
                  <c:v>-0.13357223576947524</c:v>
                </c:pt>
                <c:pt idx="291">
                  <c:v>-0.14841563217760148</c:v>
                </c:pt>
                <c:pt idx="292">
                  <c:v>-0.17627280227801706</c:v>
                </c:pt>
                <c:pt idx="293">
                  <c:v>-4.091646038051748E-2</c:v>
                </c:pt>
                <c:pt idx="294">
                  <c:v>-6.4017736199172299E-3</c:v>
                </c:pt>
                <c:pt idx="295">
                  <c:v>2.8743594304542677E-2</c:v>
                </c:pt>
                <c:pt idx="296">
                  <c:v>6.4144395924544143E-2</c:v>
                </c:pt>
                <c:pt idx="297">
                  <c:v>0.10013328871293403</c:v>
                </c:pt>
                <c:pt idx="298">
                  <c:v>0.13728241740620092</c:v>
                </c:pt>
                <c:pt idx="299">
                  <c:v>0.1723755315510431</c:v>
                </c:pt>
                <c:pt idx="300">
                  <c:v>0.20870076468909915</c:v>
                </c:pt>
                <c:pt idx="301">
                  <c:v>0.24400206856593365</c:v>
                </c:pt>
                <c:pt idx="302">
                  <c:v>0.27836654274709222</c:v>
                </c:pt>
                <c:pt idx="303">
                  <c:v>0.31176653360516304</c:v>
                </c:pt>
                <c:pt idx="304">
                  <c:v>0.34355495520915813</c:v>
                </c:pt>
                <c:pt idx="305">
                  <c:v>0.3738027691826189</c:v>
                </c:pt>
                <c:pt idx="306">
                  <c:v>0.40237046074780797</c:v>
                </c:pt>
                <c:pt idx="307">
                  <c:v>0.42782725294441482</c:v>
                </c:pt>
                <c:pt idx="308">
                  <c:v>0.4526881895337112</c:v>
                </c:pt>
                <c:pt idx="309">
                  <c:v>0.47353544613586968</c:v>
                </c:pt>
                <c:pt idx="310">
                  <c:v>0.49159122228875746</c:v>
                </c:pt>
                <c:pt idx="311">
                  <c:v>0.50831071907185421</c:v>
                </c:pt>
                <c:pt idx="312">
                  <c:v>0.51942153181480799</c:v>
                </c:pt>
                <c:pt idx="313">
                  <c:v>0.52818171314348261</c:v>
                </c:pt>
                <c:pt idx="314">
                  <c:v>0.5350914285710805</c:v>
                </c:pt>
                <c:pt idx="315">
                  <c:v>0.53616554480539635</c:v>
                </c:pt>
                <c:pt idx="316">
                  <c:v>0.53463892678320013</c:v>
                </c:pt>
                <c:pt idx="317">
                  <c:v>0.53084420261562737</c:v>
                </c:pt>
                <c:pt idx="318">
                  <c:v>0.51983485214990088</c:v>
                </c:pt>
                <c:pt idx="319">
                  <c:v>0.50991252525612629</c:v>
                </c:pt>
                <c:pt idx="320">
                  <c:v>0.49305563138878555</c:v>
                </c:pt>
                <c:pt idx="321">
                  <c:v>0.47501807675399882</c:v>
                </c:pt>
                <c:pt idx="322">
                  <c:v>0.4531138335565611</c:v>
                </c:pt>
                <c:pt idx="323">
                  <c:v>0.42624802832063391</c:v>
                </c:pt>
                <c:pt idx="324">
                  <c:v>0.40036614129518305</c:v>
                </c:pt>
                <c:pt idx="325">
                  <c:v>0.36703736383706198</c:v>
                </c:pt>
                <c:pt idx="326">
                  <c:v>0.33536369124445303</c:v>
                </c:pt>
                <c:pt idx="327">
                  <c:v>0.29961159758786071</c:v>
                </c:pt>
                <c:pt idx="328">
                  <c:v>0.2634147448049014</c:v>
                </c:pt>
                <c:pt idx="329">
                  <c:v>0.22369012847385361</c:v>
                </c:pt>
                <c:pt idx="330">
                  <c:v>0.1825683070562773</c:v>
                </c:pt>
                <c:pt idx="331">
                  <c:v>0.14247713189083266</c:v>
                </c:pt>
                <c:pt idx="332">
                  <c:v>9.95566172520784E-2</c:v>
                </c:pt>
                <c:pt idx="333">
                  <c:v>5.8786886748714962E-2</c:v>
                </c:pt>
                <c:pt idx="334">
                  <c:v>1.4142978213952634E-2</c:v>
                </c:pt>
                <c:pt idx="335">
                  <c:v>-2.5077746376223113E-2</c:v>
                </c:pt>
                <c:pt idx="336">
                  <c:v>-6.9017864678564286E-2</c:v>
                </c:pt>
                <c:pt idx="337">
                  <c:v>-9.6358287055412176E-2</c:v>
                </c:pt>
                <c:pt idx="338">
                  <c:v>-4.3921119816232805E-2</c:v>
                </c:pt>
                <c:pt idx="339">
                  <c:v>-0.1837547133004212</c:v>
                </c:pt>
                <c:pt idx="340">
                  <c:v>-0.222038155044983</c:v>
                </c:pt>
                <c:pt idx="341">
                  <c:v>-0.25512616330207927</c:v>
                </c:pt>
                <c:pt idx="342">
                  <c:v>-0.2755948285802548</c:v>
                </c:pt>
                <c:pt idx="343">
                  <c:v>-0.30644880561935139</c:v>
                </c:pt>
                <c:pt idx="344">
                  <c:v>-0.32112260908164475</c:v>
                </c:pt>
                <c:pt idx="345">
                  <c:v>-0.34493943578574093</c:v>
                </c:pt>
                <c:pt idx="346">
                  <c:v>-0.35572450383211196</c:v>
                </c:pt>
                <c:pt idx="347">
                  <c:v>-0.37026506601904807</c:v>
                </c:pt>
                <c:pt idx="348">
                  <c:v>-0.38030046499292741</c:v>
                </c:pt>
                <c:pt idx="349">
                  <c:v>-0.38616806619372129</c:v>
                </c:pt>
                <c:pt idx="350">
                  <c:v>-0.3919467015076033</c:v>
                </c:pt>
                <c:pt idx="351">
                  <c:v>-0.39500307593007289</c:v>
                </c:pt>
                <c:pt idx="352">
                  <c:v>-0.3897773138755492</c:v>
                </c:pt>
                <c:pt idx="353">
                  <c:v>-0.39178143975326168</c:v>
                </c:pt>
                <c:pt idx="354">
                  <c:v>-0.38511912160205569</c:v>
                </c:pt>
                <c:pt idx="355">
                  <c:v>-0.37813664962780014</c:v>
                </c:pt>
                <c:pt idx="356">
                  <c:v>-0.3673511714145255</c:v>
                </c:pt>
                <c:pt idx="357">
                  <c:v>-0.35920064473950053</c:v>
                </c:pt>
                <c:pt idx="358">
                  <c:v>-0.34242665631463531</c:v>
                </c:pt>
                <c:pt idx="359">
                  <c:v>-0.32583336126620588</c:v>
                </c:pt>
                <c:pt idx="360">
                  <c:v>-0.30678480730862567</c:v>
                </c:pt>
                <c:pt idx="361">
                  <c:v>-0.28609942910489955</c:v>
                </c:pt>
                <c:pt idx="362">
                  <c:v>-0.26575370315857272</c:v>
                </c:pt>
                <c:pt idx="363">
                  <c:v>-0.23905600828116069</c:v>
                </c:pt>
                <c:pt idx="364">
                  <c:v>-0.2081489880885001</c:v>
                </c:pt>
                <c:pt idx="365">
                  <c:v>-0.18572568682458648</c:v>
                </c:pt>
                <c:pt idx="366">
                  <c:v>-0.15032001814211912</c:v>
                </c:pt>
                <c:pt idx="367">
                  <c:v>-0.11998272817960698</c:v>
                </c:pt>
                <c:pt idx="368">
                  <c:v>-9.039501027247121E-2</c:v>
                </c:pt>
                <c:pt idx="369">
                  <c:v>-5.0800898861560792E-2</c:v>
                </c:pt>
                <c:pt idx="370">
                  <c:v>-1.791345900836654E-2</c:v>
                </c:pt>
                <c:pt idx="371">
                  <c:v>1.0596558687782903E-2</c:v>
                </c:pt>
                <c:pt idx="372">
                  <c:v>5.1403144607591315E-2</c:v>
                </c:pt>
                <c:pt idx="373">
                  <c:v>8.0498589316599339E-2</c:v>
                </c:pt>
                <c:pt idx="374">
                  <c:v>0.10440178496887834</c:v>
                </c:pt>
                <c:pt idx="375">
                  <c:v>0.15241284093181526</c:v>
                </c:pt>
                <c:pt idx="376">
                  <c:v>0.15396298739360592</c:v>
                </c:pt>
                <c:pt idx="377">
                  <c:v>0.19464582473811751</c:v>
                </c:pt>
                <c:pt idx="378">
                  <c:v>0.21143533688926919</c:v>
                </c:pt>
                <c:pt idx="379">
                  <c:v>0.21987326601659821</c:v>
                </c:pt>
                <c:pt idx="380">
                  <c:v>0.22573853564673083</c:v>
                </c:pt>
                <c:pt idx="381">
                  <c:v>0.23968131118675526</c:v>
                </c:pt>
                <c:pt idx="382">
                  <c:v>0.25024965347836353</c:v>
                </c:pt>
                <c:pt idx="383">
                  <c:v>0.226461678512731</c:v>
                </c:pt>
                <c:pt idx="384">
                  <c:v>0.23152927920649993</c:v>
                </c:pt>
                <c:pt idx="385">
                  <c:v>0.21152287848803844</c:v>
                </c:pt>
                <c:pt idx="386">
                  <c:v>0.19721502105602334</c:v>
                </c:pt>
                <c:pt idx="387">
                  <c:v>0.15680037583821166</c:v>
                </c:pt>
                <c:pt idx="388">
                  <c:v>0.15791466276818622</c:v>
                </c:pt>
                <c:pt idx="389">
                  <c:v>0.11009545628866933</c:v>
                </c:pt>
                <c:pt idx="390">
                  <c:v>8.3141441936059143E-2</c:v>
                </c:pt>
                <c:pt idx="391">
                  <c:v>5.3367488705680456E-2</c:v>
                </c:pt>
                <c:pt idx="392">
                  <c:v>7.7577068085243096E-3</c:v>
                </c:pt>
                <c:pt idx="393">
                  <c:v>-3.7420512445354957E-2</c:v>
                </c:pt>
                <c:pt idx="394">
                  <c:v>-5.8435034982024979E-2</c:v>
                </c:pt>
                <c:pt idx="395">
                  <c:v>-9.8275750672538117E-2</c:v>
                </c:pt>
                <c:pt idx="396">
                  <c:v>-0.13320076571773068</c:v>
                </c:pt>
                <c:pt idx="397">
                  <c:v>-0.15773526841408064</c:v>
                </c:pt>
                <c:pt idx="398">
                  <c:v>-0.20016157689463107</c:v>
                </c:pt>
                <c:pt idx="399">
                  <c:v>-0.20035815286894321</c:v>
                </c:pt>
                <c:pt idx="400">
                  <c:v>-0.23073893025406303</c:v>
                </c:pt>
                <c:pt idx="401">
                  <c:v>-0.25906667964680985</c:v>
                </c:pt>
                <c:pt idx="402">
                  <c:v>-0.25529639319490982</c:v>
                </c:pt>
                <c:pt idx="403">
                  <c:v>-0.23134993913176505</c:v>
                </c:pt>
                <c:pt idx="404">
                  <c:v>-0.25207774819187279</c:v>
                </c:pt>
                <c:pt idx="405">
                  <c:v>-0.19319633536511768</c:v>
                </c:pt>
                <c:pt idx="406">
                  <c:v>-0.23673239772845817</c:v>
                </c:pt>
                <c:pt idx="407">
                  <c:v>-0.12976492163364897</c:v>
                </c:pt>
                <c:pt idx="408">
                  <c:v>-0.10765889811286797</c:v>
                </c:pt>
                <c:pt idx="409">
                  <c:v>-9.0124896243058611E-2</c:v>
                </c:pt>
                <c:pt idx="410">
                  <c:v>1.9555851393049703E-2</c:v>
                </c:pt>
                <c:pt idx="411">
                  <c:v>3.6122217491566411E-2</c:v>
                </c:pt>
                <c:pt idx="412">
                  <c:v>0.19209970216290956</c:v>
                </c:pt>
                <c:pt idx="413">
                  <c:v>0.1792445491700623</c:v>
                </c:pt>
                <c:pt idx="414">
                  <c:v>0.32561703259595531</c:v>
                </c:pt>
                <c:pt idx="415">
                  <c:v>0.31469095844295436</c:v>
                </c:pt>
                <c:pt idx="416">
                  <c:v>0.46709028965903077</c:v>
                </c:pt>
                <c:pt idx="417">
                  <c:v>0.45328481062227738</c:v>
                </c:pt>
                <c:pt idx="418">
                  <c:v>0.53767854355671674</c:v>
                </c:pt>
                <c:pt idx="419">
                  <c:v>0.60472441613825467</c:v>
                </c:pt>
                <c:pt idx="420">
                  <c:v>0.47961215664980794</c:v>
                </c:pt>
                <c:pt idx="421">
                  <c:v>0.60776625688489105</c:v>
                </c:pt>
                <c:pt idx="422">
                  <c:v>0.46222095008666114</c:v>
                </c:pt>
                <c:pt idx="423">
                  <c:v>0.42080580062195566</c:v>
                </c:pt>
                <c:pt idx="424">
                  <c:v>0.37555951180247371</c:v>
                </c:pt>
                <c:pt idx="425">
                  <c:v>0.13409888053371288</c:v>
                </c:pt>
                <c:pt idx="426">
                  <c:v>0.16487060687526034</c:v>
                </c:pt>
                <c:pt idx="427">
                  <c:v>-0.19592881494555109</c:v>
                </c:pt>
                <c:pt idx="428">
                  <c:v>-0.34483077516508015</c:v>
                </c:pt>
                <c:pt idx="429">
                  <c:v>-0.49705479306383626</c:v>
                </c:pt>
                <c:pt idx="430">
                  <c:v>-0.83377169984516741</c:v>
                </c:pt>
                <c:pt idx="431">
                  <c:v>-0.87110923383906536</c:v>
                </c:pt>
                <c:pt idx="432">
                  <c:v>-1.0969296857828716</c:v>
                </c:pt>
                <c:pt idx="433">
                  <c:v>-1.2460252118622195</c:v>
                </c:pt>
                <c:pt idx="434">
                  <c:v>-1.1745752086297849</c:v>
                </c:pt>
                <c:pt idx="435">
                  <c:v>-1.0450976368361014</c:v>
                </c:pt>
                <c:pt idx="436">
                  <c:v>-0.76811554717329078</c:v>
                </c:pt>
                <c:pt idx="437">
                  <c:v>-0.19694590677288398</c:v>
                </c:pt>
                <c:pt idx="438">
                  <c:v>-0.19590169117107487</c:v>
                </c:pt>
              </c:numCache>
            </c:numRef>
          </c:yVal>
          <c:smooth val="1"/>
        </c:ser>
        <c:ser>
          <c:idx val="3"/>
          <c:order val="3"/>
          <c:tx>
            <c:strRef>
              <c:f>gData!$L$1</c:f>
              <c:strCache>
                <c:ptCount val="1"/>
                <c:pt idx="0">
                  <c:v>Row 7a y''</c:v>
                </c:pt>
              </c:strCache>
            </c:strRef>
          </c:tx>
          <c:marker>
            <c:symbol val="none"/>
          </c:marker>
          <c:xVal>
            <c:numRef>
              <c:f>gData!$A$2:$A$440</c:f>
              <c:numCache>
                <c:formatCode>General</c:formatCode>
                <c:ptCount val="439"/>
                <c:pt idx="0">
                  <c:v>0</c:v>
                </c:pt>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0.70000000000000007</c:v>
                </c:pt>
                <c:pt idx="36">
                  <c:v>0.72</c:v>
                </c:pt>
                <c:pt idx="37">
                  <c:v>0.74</c:v>
                </c:pt>
                <c:pt idx="38">
                  <c:v>0.76</c:v>
                </c:pt>
                <c:pt idx="39">
                  <c:v>0.78</c:v>
                </c:pt>
                <c:pt idx="40">
                  <c:v>0.8</c:v>
                </c:pt>
                <c:pt idx="41">
                  <c:v>0.82000000000000006</c:v>
                </c:pt>
                <c:pt idx="42">
                  <c:v>0.84</c:v>
                </c:pt>
                <c:pt idx="43">
                  <c:v>0.86</c:v>
                </c:pt>
                <c:pt idx="44">
                  <c:v>0.88</c:v>
                </c:pt>
                <c:pt idx="45">
                  <c:v>0.9</c:v>
                </c:pt>
                <c:pt idx="46">
                  <c:v>0.92</c:v>
                </c:pt>
                <c:pt idx="47">
                  <c:v>0.94000000000000006</c:v>
                </c:pt>
                <c:pt idx="48">
                  <c:v>0.96</c:v>
                </c:pt>
                <c:pt idx="49">
                  <c:v>0.98</c:v>
                </c:pt>
                <c:pt idx="50">
                  <c:v>1</c:v>
                </c:pt>
                <c:pt idx="51">
                  <c:v>1.02</c:v>
                </c:pt>
                <c:pt idx="52">
                  <c:v>1.04</c:v>
                </c:pt>
                <c:pt idx="53">
                  <c:v>1.06</c:v>
                </c:pt>
                <c:pt idx="54">
                  <c:v>1.08</c:v>
                </c:pt>
                <c:pt idx="55">
                  <c:v>1.1000000000000001</c:v>
                </c:pt>
                <c:pt idx="56">
                  <c:v>1.1200000000000001</c:v>
                </c:pt>
                <c:pt idx="57">
                  <c:v>1.1400000000000001</c:v>
                </c:pt>
                <c:pt idx="58">
                  <c:v>1.1599999999999999</c:v>
                </c:pt>
                <c:pt idx="59">
                  <c:v>1.18</c:v>
                </c:pt>
                <c:pt idx="60">
                  <c:v>1.2</c:v>
                </c:pt>
                <c:pt idx="61">
                  <c:v>1.22</c:v>
                </c:pt>
                <c:pt idx="62">
                  <c:v>1.24</c:v>
                </c:pt>
                <c:pt idx="63">
                  <c:v>1.26</c:v>
                </c:pt>
                <c:pt idx="64">
                  <c:v>1.28</c:v>
                </c:pt>
                <c:pt idx="65">
                  <c:v>1.3</c:v>
                </c:pt>
                <c:pt idx="66">
                  <c:v>1.32</c:v>
                </c:pt>
                <c:pt idx="67">
                  <c:v>1.34</c:v>
                </c:pt>
                <c:pt idx="68">
                  <c:v>1.36</c:v>
                </c:pt>
                <c:pt idx="69">
                  <c:v>1.3800000000000001</c:v>
                </c:pt>
                <c:pt idx="70">
                  <c:v>1.4000000000000001</c:v>
                </c:pt>
                <c:pt idx="71">
                  <c:v>1.42</c:v>
                </c:pt>
                <c:pt idx="72">
                  <c:v>1.44</c:v>
                </c:pt>
                <c:pt idx="73">
                  <c:v>1.46</c:v>
                </c:pt>
                <c:pt idx="74">
                  <c:v>1.48</c:v>
                </c:pt>
                <c:pt idx="75">
                  <c:v>1.5</c:v>
                </c:pt>
                <c:pt idx="76">
                  <c:v>1.52</c:v>
                </c:pt>
                <c:pt idx="77">
                  <c:v>1.54</c:v>
                </c:pt>
                <c:pt idx="78">
                  <c:v>1.56</c:v>
                </c:pt>
                <c:pt idx="79">
                  <c:v>1.58</c:v>
                </c:pt>
                <c:pt idx="80">
                  <c:v>1.6</c:v>
                </c:pt>
                <c:pt idx="81">
                  <c:v>1.62</c:v>
                </c:pt>
                <c:pt idx="82">
                  <c:v>1.6400000000000001</c:v>
                </c:pt>
                <c:pt idx="83">
                  <c:v>1.6600000000000001</c:v>
                </c:pt>
                <c:pt idx="84">
                  <c:v>1.68</c:v>
                </c:pt>
                <c:pt idx="85">
                  <c:v>1.7</c:v>
                </c:pt>
                <c:pt idx="86">
                  <c:v>1.72</c:v>
                </c:pt>
                <c:pt idx="87">
                  <c:v>1.74</c:v>
                </c:pt>
                <c:pt idx="88">
                  <c:v>1.76</c:v>
                </c:pt>
                <c:pt idx="89">
                  <c:v>1.78</c:v>
                </c:pt>
                <c:pt idx="90">
                  <c:v>1.8</c:v>
                </c:pt>
                <c:pt idx="91">
                  <c:v>1.82</c:v>
                </c:pt>
                <c:pt idx="92">
                  <c:v>1.84</c:v>
                </c:pt>
                <c:pt idx="93">
                  <c:v>1.86</c:v>
                </c:pt>
                <c:pt idx="94">
                  <c:v>1.8800000000000001</c:v>
                </c:pt>
                <c:pt idx="95">
                  <c:v>1.9000000000000001</c:v>
                </c:pt>
                <c:pt idx="96">
                  <c:v>1.92</c:v>
                </c:pt>
                <c:pt idx="97">
                  <c:v>1.94</c:v>
                </c:pt>
                <c:pt idx="98">
                  <c:v>1.96</c:v>
                </c:pt>
                <c:pt idx="99">
                  <c:v>1.98</c:v>
                </c:pt>
                <c:pt idx="100">
                  <c:v>2</c:v>
                </c:pt>
                <c:pt idx="101">
                  <c:v>2.02</c:v>
                </c:pt>
                <c:pt idx="102">
                  <c:v>2.04</c:v>
                </c:pt>
                <c:pt idx="103">
                  <c:v>2.06</c:v>
                </c:pt>
                <c:pt idx="104">
                  <c:v>2.08</c:v>
                </c:pt>
                <c:pt idx="105">
                  <c:v>2.1</c:v>
                </c:pt>
                <c:pt idx="106">
                  <c:v>2.12</c:v>
                </c:pt>
                <c:pt idx="107">
                  <c:v>2.14</c:v>
                </c:pt>
                <c:pt idx="108">
                  <c:v>2.16</c:v>
                </c:pt>
                <c:pt idx="109">
                  <c:v>2.1800000000000002</c:v>
                </c:pt>
                <c:pt idx="110">
                  <c:v>2.2000000000000002</c:v>
                </c:pt>
                <c:pt idx="111">
                  <c:v>2.2200000000000002</c:v>
                </c:pt>
                <c:pt idx="112">
                  <c:v>2.2400000000000002</c:v>
                </c:pt>
                <c:pt idx="113">
                  <c:v>2.2600000000000002</c:v>
                </c:pt>
                <c:pt idx="114">
                  <c:v>2.2800000000000002</c:v>
                </c:pt>
                <c:pt idx="115">
                  <c:v>2.3000000000000003</c:v>
                </c:pt>
                <c:pt idx="116">
                  <c:v>2.3199999999999998</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2.7600000000000002</c:v>
                </c:pt>
                <c:pt idx="139">
                  <c:v>2.7800000000000002</c:v>
                </c:pt>
                <c:pt idx="140">
                  <c:v>2.8000000000000003</c:v>
                </c:pt>
                <c:pt idx="141">
                  <c:v>2.82</c:v>
                </c:pt>
                <c:pt idx="142">
                  <c:v>2.84</c:v>
                </c:pt>
                <c:pt idx="143">
                  <c:v>2.86</c:v>
                </c:pt>
                <c:pt idx="144">
                  <c:v>2.88</c:v>
                </c:pt>
                <c:pt idx="145">
                  <c:v>2.9</c:v>
                </c:pt>
                <c:pt idx="146">
                  <c:v>2.92</c:v>
                </c:pt>
                <c:pt idx="147">
                  <c:v>2.94</c:v>
                </c:pt>
                <c:pt idx="148">
                  <c:v>2.96</c:v>
                </c:pt>
                <c:pt idx="149">
                  <c:v>2.98</c:v>
                </c:pt>
                <c:pt idx="150">
                  <c:v>3</c:v>
                </c:pt>
                <c:pt idx="151">
                  <c:v>3.02</c:v>
                </c:pt>
                <c:pt idx="152">
                  <c:v>3.04</c:v>
                </c:pt>
                <c:pt idx="153">
                  <c:v>3.06</c:v>
                </c:pt>
                <c:pt idx="154">
                  <c:v>3.08</c:v>
                </c:pt>
                <c:pt idx="155">
                  <c:v>3.1</c:v>
                </c:pt>
                <c:pt idx="156">
                  <c:v>3.12</c:v>
                </c:pt>
                <c:pt idx="157">
                  <c:v>3.14</c:v>
                </c:pt>
                <c:pt idx="158">
                  <c:v>3.16</c:v>
                </c:pt>
                <c:pt idx="159">
                  <c:v>3.18</c:v>
                </c:pt>
                <c:pt idx="160">
                  <c:v>3.2</c:v>
                </c:pt>
                <c:pt idx="161">
                  <c:v>3.22</c:v>
                </c:pt>
                <c:pt idx="162">
                  <c:v>3.24</c:v>
                </c:pt>
                <c:pt idx="163">
                  <c:v>3.2600000000000002</c:v>
                </c:pt>
                <c:pt idx="164">
                  <c:v>3.2800000000000002</c:v>
                </c:pt>
                <c:pt idx="165">
                  <c:v>3.3000000000000003</c:v>
                </c:pt>
                <c:pt idx="166">
                  <c:v>3.3200000000000003</c:v>
                </c:pt>
                <c:pt idx="167">
                  <c:v>3.34</c:v>
                </c:pt>
                <c:pt idx="168">
                  <c:v>3.36</c:v>
                </c:pt>
                <c:pt idx="169">
                  <c:v>3.38</c:v>
                </c:pt>
                <c:pt idx="170">
                  <c:v>3.4</c:v>
                </c:pt>
                <c:pt idx="171">
                  <c:v>3.42</c:v>
                </c:pt>
                <c:pt idx="172">
                  <c:v>3.44</c:v>
                </c:pt>
                <c:pt idx="173">
                  <c:v>3.46</c:v>
                </c:pt>
                <c:pt idx="174">
                  <c:v>3.48</c:v>
                </c:pt>
                <c:pt idx="175">
                  <c:v>3.5</c:v>
                </c:pt>
                <c:pt idx="176">
                  <c:v>3.52</c:v>
                </c:pt>
                <c:pt idx="177">
                  <c:v>3.54</c:v>
                </c:pt>
                <c:pt idx="178">
                  <c:v>3.56</c:v>
                </c:pt>
                <c:pt idx="179">
                  <c:v>3.58</c:v>
                </c:pt>
                <c:pt idx="180">
                  <c:v>3.6</c:v>
                </c:pt>
                <c:pt idx="181">
                  <c:v>3.62</c:v>
                </c:pt>
                <c:pt idx="182">
                  <c:v>3.64</c:v>
                </c:pt>
                <c:pt idx="183">
                  <c:v>3.66</c:v>
                </c:pt>
                <c:pt idx="184">
                  <c:v>3.68</c:v>
                </c:pt>
                <c:pt idx="185">
                  <c:v>3.7</c:v>
                </c:pt>
                <c:pt idx="186">
                  <c:v>3.72</c:v>
                </c:pt>
                <c:pt idx="187">
                  <c:v>3.74</c:v>
                </c:pt>
                <c:pt idx="188">
                  <c:v>3.7600000000000002</c:v>
                </c:pt>
                <c:pt idx="189">
                  <c:v>3.7800000000000002</c:v>
                </c:pt>
                <c:pt idx="190">
                  <c:v>3.8000000000000003</c:v>
                </c:pt>
                <c:pt idx="191">
                  <c:v>3.8200000000000003</c:v>
                </c:pt>
                <c:pt idx="192">
                  <c:v>3.84</c:v>
                </c:pt>
                <c:pt idx="193">
                  <c:v>3.86</c:v>
                </c:pt>
                <c:pt idx="194">
                  <c:v>3.88</c:v>
                </c:pt>
                <c:pt idx="195">
                  <c:v>3.9</c:v>
                </c:pt>
                <c:pt idx="196">
                  <c:v>3.92</c:v>
                </c:pt>
                <c:pt idx="197">
                  <c:v>3.94</c:v>
                </c:pt>
                <c:pt idx="198">
                  <c:v>3.96</c:v>
                </c:pt>
                <c:pt idx="199">
                  <c:v>3.98</c:v>
                </c:pt>
                <c:pt idx="200">
                  <c:v>4</c:v>
                </c:pt>
                <c:pt idx="201">
                  <c:v>4.0200000000000005</c:v>
                </c:pt>
                <c:pt idx="202">
                  <c:v>4.04</c:v>
                </c:pt>
                <c:pt idx="203">
                  <c:v>4.0600000000000005</c:v>
                </c:pt>
                <c:pt idx="204">
                  <c:v>4.08</c:v>
                </c:pt>
                <c:pt idx="205">
                  <c:v>4.0999999999999996</c:v>
                </c:pt>
                <c:pt idx="206">
                  <c:v>4.12</c:v>
                </c:pt>
                <c:pt idx="207">
                  <c:v>4.1399999999999997</c:v>
                </c:pt>
                <c:pt idx="208">
                  <c:v>4.16</c:v>
                </c:pt>
                <c:pt idx="209">
                  <c:v>4.18</c:v>
                </c:pt>
                <c:pt idx="210">
                  <c:v>4.2</c:v>
                </c:pt>
                <c:pt idx="211">
                  <c:v>4.22</c:v>
                </c:pt>
                <c:pt idx="212">
                  <c:v>4.24</c:v>
                </c:pt>
                <c:pt idx="213">
                  <c:v>4.26</c:v>
                </c:pt>
                <c:pt idx="214">
                  <c:v>4.28</c:v>
                </c:pt>
                <c:pt idx="215">
                  <c:v>4.3</c:v>
                </c:pt>
                <c:pt idx="216">
                  <c:v>4.32</c:v>
                </c:pt>
                <c:pt idx="217">
                  <c:v>4.34</c:v>
                </c:pt>
                <c:pt idx="218">
                  <c:v>4.3600000000000003</c:v>
                </c:pt>
                <c:pt idx="219">
                  <c:v>4.38</c:v>
                </c:pt>
                <c:pt idx="220">
                  <c:v>4.4000000000000004</c:v>
                </c:pt>
                <c:pt idx="221">
                  <c:v>4.42</c:v>
                </c:pt>
                <c:pt idx="222">
                  <c:v>4.4399999999999995</c:v>
                </c:pt>
                <c:pt idx="223">
                  <c:v>4.4599999999999991</c:v>
                </c:pt>
                <c:pt idx="224">
                  <c:v>4.4799999999999995</c:v>
                </c:pt>
                <c:pt idx="225">
                  <c:v>4.4999999999999991</c:v>
                </c:pt>
                <c:pt idx="226">
                  <c:v>4.5199999999999996</c:v>
                </c:pt>
                <c:pt idx="227">
                  <c:v>4.5399999999999991</c:v>
                </c:pt>
                <c:pt idx="228">
                  <c:v>4.5599999999999996</c:v>
                </c:pt>
                <c:pt idx="229">
                  <c:v>4.5799999999999992</c:v>
                </c:pt>
                <c:pt idx="230">
                  <c:v>4.5999999999999996</c:v>
                </c:pt>
                <c:pt idx="231">
                  <c:v>4.6199999999999992</c:v>
                </c:pt>
                <c:pt idx="232">
                  <c:v>4.6399999999999997</c:v>
                </c:pt>
                <c:pt idx="233">
                  <c:v>4.6599999999999993</c:v>
                </c:pt>
                <c:pt idx="234">
                  <c:v>4.68</c:v>
                </c:pt>
                <c:pt idx="235">
                  <c:v>4.6999999999999993</c:v>
                </c:pt>
                <c:pt idx="236">
                  <c:v>4.72</c:v>
                </c:pt>
                <c:pt idx="237">
                  <c:v>4.7399999999999993</c:v>
                </c:pt>
                <c:pt idx="238">
                  <c:v>4.76</c:v>
                </c:pt>
                <c:pt idx="239">
                  <c:v>4.7799999999999994</c:v>
                </c:pt>
                <c:pt idx="240">
                  <c:v>4.7999999999999989</c:v>
                </c:pt>
                <c:pt idx="241">
                  <c:v>4.8199999999999994</c:v>
                </c:pt>
                <c:pt idx="242">
                  <c:v>4.839999999999999</c:v>
                </c:pt>
                <c:pt idx="243">
                  <c:v>4.8599999999999994</c:v>
                </c:pt>
                <c:pt idx="244">
                  <c:v>4.879999999999999</c:v>
                </c:pt>
                <c:pt idx="245">
                  <c:v>4.8999999999999995</c:v>
                </c:pt>
                <c:pt idx="246">
                  <c:v>4.92</c:v>
                </c:pt>
                <c:pt idx="247">
                  <c:v>4.9399999999999995</c:v>
                </c:pt>
                <c:pt idx="248">
                  <c:v>4.9599999999999991</c:v>
                </c:pt>
                <c:pt idx="249">
                  <c:v>4.9799999999999995</c:v>
                </c:pt>
                <c:pt idx="250">
                  <c:v>5</c:v>
                </c:pt>
                <c:pt idx="251">
                  <c:v>5.0199999999999996</c:v>
                </c:pt>
                <c:pt idx="252">
                  <c:v>5.0399999999999991</c:v>
                </c:pt>
                <c:pt idx="253">
                  <c:v>5.0599999999999987</c:v>
                </c:pt>
                <c:pt idx="254">
                  <c:v>5.0799999999999992</c:v>
                </c:pt>
                <c:pt idx="255">
                  <c:v>5.0999999999999996</c:v>
                </c:pt>
                <c:pt idx="256">
                  <c:v>5.1199999999999992</c:v>
                </c:pt>
                <c:pt idx="257">
                  <c:v>5.1399999999999988</c:v>
                </c:pt>
                <c:pt idx="258">
                  <c:v>5.1599999999999993</c:v>
                </c:pt>
                <c:pt idx="259">
                  <c:v>5.18</c:v>
                </c:pt>
                <c:pt idx="260">
                  <c:v>5.1999999999999993</c:v>
                </c:pt>
                <c:pt idx="261">
                  <c:v>5.2199999999999989</c:v>
                </c:pt>
                <c:pt idx="262">
                  <c:v>5.2399999999999993</c:v>
                </c:pt>
                <c:pt idx="263">
                  <c:v>5.26</c:v>
                </c:pt>
                <c:pt idx="264">
                  <c:v>5.2799999999999994</c:v>
                </c:pt>
                <c:pt idx="265">
                  <c:v>5.2999999999999989</c:v>
                </c:pt>
                <c:pt idx="266">
                  <c:v>5.3199999999999994</c:v>
                </c:pt>
                <c:pt idx="267">
                  <c:v>5.34</c:v>
                </c:pt>
                <c:pt idx="268">
                  <c:v>5.3599999999999994</c:v>
                </c:pt>
                <c:pt idx="269">
                  <c:v>5.379999999999999</c:v>
                </c:pt>
                <c:pt idx="270">
                  <c:v>5.3999999999999995</c:v>
                </c:pt>
                <c:pt idx="271">
                  <c:v>5.42</c:v>
                </c:pt>
                <c:pt idx="272">
                  <c:v>5.4399999999999995</c:v>
                </c:pt>
                <c:pt idx="273">
                  <c:v>5.4599999999999991</c:v>
                </c:pt>
                <c:pt idx="274">
                  <c:v>5.4799999999999995</c:v>
                </c:pt>
                <c:pt idx="275">
                  <c:v>5.5</c:v>
                </c:pt>
                <c:pt idx="276">
                  <c:v>5.52</c:v>
                </c:pt>
                <c:pt idx="277">
                  <c:v>5.5399999999999991</c:v>
                </c:pt>
                <c:pt idx="278">
                  <c:v>5.5599999999999987</c:v>
                </c:pt>
                <c:pt idx="279">
                  <c:v>5.5799999999999992</c:v>
                </c:pt>
                <c:pt idx="280">
                  <c:v>5.6</c:v>
                </c:pt>
                <c:pt idx="281">
                  <c:v>5.6199999999999992</c:v>
                </c:pt>
                <c:pt idx="282">
                  <c:v>5.6399999999999988</c:v>
                </c:pt>
                <c:pt idx="283">
                  <c:v>5.6599999999999993</c:v>
                </c:pt>
                <c:pt idx="284">
                  <c:v>5.68</c:v>
                </c:pt>
                <c:pt idx="285">
                  <c:v>5.6999999999999993</c:v>
                </c:pt>
                <c:pt idx="286">
                  <c:v>5.7199999999999989</c:v>
                </c:pt>
                <c:pt idx="287">
                  <c:v>5.7399999999999993</c:v>
                </c:pt>
                <c:pt idx="288">
                  <c:v>5.76</c:v>
                </c:pt>
                <c:pt idx="289">
                  <c:v>5.7799999999999994</c:v>
                </c:pt>
                <c:pt idx="290">
                  <c:v>5.7999999999999989</c:v>
                </c:pt>
                <c:pt idx="291">
                  <c:v>5.8199999999999994</c:v>
                </c:pt>
                <c:pt idx="292">
                  <c:v>5.84</c:v>
                </c:pt>
                <c:pt idx="293">
                  <c:v>5.8599999999999994</c:v>
                </c:pt>
                <c:pt idx="294">
                  <c:v>5.879999999999999</c:v>
                </c:pt>
                <c:pt idx="295">
                  <c:v>5.8999999999999995</c:v>
                </c:pt>
                <c:pt idx="296">
                  <c:v>5.92</c:v>
                </c:pt>
                <c:pt idx="297">
                  <c:v>5.9399999999999995</c:v>
                </c:pt>
                <c:pt idx="298">
                  <c:v>5.9599999999999991</c:v>
                </c:pt>
                <c:pt idx="299">
                  <c:v>5.9799999999999995</c:v>
                </c:pt>
                <c:pt idx="300">
                  <c:v>6</c:v>
                </c:pt>
                <c:pt idx="301">
                  <c:v>6.02</c:v>
                </c:pt>
                <c:pt idx="302">
                  <c:v>6.0399999999999991</c:v>
                </c:pt>
                <c:pt idx="303">
                  <c:v>6.0599999999999987</c:v>
                </c:pt>
                <c:pt idx="304">
                  <c:v>6.0799999999999992</c:v>
                </c:pt>
                <c:pt idx="305">
                  <c:v>6.1</c:v>
                </c:pt>
                <c:pt idx="306">
                  <c:v>6.1199999999999992</c:v>
                </c:pt>
                <c:pt idx="307">
                  <c:v>6.1399999999999988</c:v>
                </c:pt>
                <c:pt idx="308">
                  <c:v>6.1599999999999993</c:v>
                </c:pt>
                <c:pt idx="309">
                  <c:v>6.18</c:v>
                </c:pt>
                <c:pt idx="310">
                  <c:v>6.1999999999999993</c:v>
                </c:pt>
                <c:pt idx="311">
                  <c:v>6.2199999999999989</c:v>
                </c:pt>
                <c:pt idx="312">
                  <c:v>6.2399999999999993</c:v>
                </c:pt>
                <c:pt idx="313">
                  <c:v>6.26</c:v>
                </c:pt>
                <c:pt idx="314">
                  <c:v>6.2799999999999994</c:v>
                </c:pt>
                <c:pt idx="315">
                  <c:v>6.2999999999999989</c:v>
                </c:pt>
                <c:pt idx="316">
                  <c:v>6.3199999999999994</c:v>
                </c:pt>
                <c:pt idx="317">
                  <c:v>6.34</c:v>
                </c:pt>
                <c:pt idx="318">
                  <c:v>6.3599999999999994</c:v>
                </c:pt>
                <c:pt idx="319">
                  <c:v>6.379999999999999</c:v>
                </c:pt>
                <c:pt idx="320">
                  <c:v>6.3999999999999995</c:v>
                </c:pt>
                <c:pt idx="321">
                  <c:v>6.42</c:v>
                </c:pt>
                <c:pt idx="322">
                  <c:v>6.4399999999999995</c:v>
                </c:pt>
                <c:pt idx="323">
                  <c:v>6.4599999999999991</c:v>
                </c:pt>
                <c:pt idx="324">
                  <c:v>6.4799999999999995</c:v>
                </c:pt>
                <c:pt idx="325">
                  <c:v>6.5</c:v>
                </c:pt>
                <c:pt idx="326">
                  <c:v>6.52</c:v>
                </c:pt>
                <c:pt idx="327">
                  <c:v>6.5399999999999991</c:v>
                </c:pt>
                <c:pt idx="328">
                  <c:v>6.5599999999999987</c:v>
                </c:pt>
                <c:pt idx="329">
                  <c:v>6.5799999999999992</c:v>
                </c:pt>
                <c:pt idx="330">
                  <c:v>6.6</c:v>
                </c:pt>
                <c:pt idx="331">
                  <c:v>6.6199999999999992</c:v>
                </c:pt>
                <c:pt idx="332">
                  <c:v>6.6399999999999988</c:v>
                </c:pt>
                <c:pt idx="333">
                  <c:v>6.6599999999999993</c:v>
                </c:pt>
                <c:pt idx="334">
                  <c:v>6.68</c:v>
                </c:pt>
                <c:pt idx="335">
                  <c:v>6.6999999999999993</c:v>
                </c:pt>
                <c:pt idx="336">
                  <c:v>6.7199999999999989</c:v>
                </c:pt>
                <c:pt idx="337">
                  <c:v>6.7399999999999993</c:v>
                </c:pt>
                <c:pt idx="338">
                  <c:v>6.76</c:v>
                </c:pt>
                <c:pt idx="339">
                  <c:v>6.7799999999999994</c:v>
                </c:pt>
                <c:pt idx="340">
                  <c:v>6.7999999999999989</c:v>
                </c:pt>
                <c:pt idx="341">
                  <c:v>6.8199999999999994</c:v>
                </c:pt>
                <c:pt idx="342">
                  <c:v>6.84</c:v>
                </c:pt>
                <c:pt idx="343">
                  <c:v>6.8599999999999994</c:v>
                </c:pt>
                <c:pt idx="344">
                  <c:v>6.879999999999999</c:v>
                </c:pt>
                <c:pt idx="345">
                  <c:v>6.8999999999999995</c:v>
                </c:pt>
                <c:pt idx="346">
                  <c:v>6.92</c:v>
                </c:pt>
                <c:pt idx="347">
                  <c:v>6.9399999999999995</c:v>
                </c:pt>
                <c:pt idx="348">
                  <c:v>6.9599999999999991</c:v>
                </c:pt>
                <c:pt idx="349">
                  <c:v>6.9799999999999995</c:v>
                </c:pt>
                <c:pt idx="350">
                  <c:v>6.9999999999999991</c:v>
                </c:pt>
                <c:pt idx="351">
                  <c:v>7.02</c:v>
                </c:pt>
                <c:pt idx="352">
                  <c:v>7.0399999999999991</c:v>
                </c:pt>
                <c:pt idx="353">
                  <c:v>7.06</c:v>
                </c:pt>
                <c:pt idx="354">
                  <c:v>7.0799999999999992</c:v>
                </c:pt>
                <c:pt idx="355">
                  <c:v>7.1</c:v>
                </c:pt>
                <c:pt idx="356">
                  <c:v>7.1199999999999992</c:v>
                </c:pt>
                <c:pt idx="357">
                  <c:v>7.14</c:v>
                </c:pt>
                <c:pt idx="358">
                  <c:v>7.1599999999999993</c:v>
                </c:pt>
                <c:pt idx="359">
                  <c:v>7.18</c:v>
                </c:pt>
                <c:pt idx="360">
                  <c:v>7.1999999999999993</c:v>
                </c:pt>
                <c:pt idx="361">
                  <c:v>7.2199999999999989</c:v>
                </c:pt>
                <c:pt idx="362">
                  <c:v>7.2399999999999993</c:v>
                </c:pt>
                <c:pt idx="363">
                  <c:v>7.26</c:v>
                </c:pt>
                <c:pt idx="364">
                  <c:v>7.2799999999999994</c:v>
                </c:pt>
                <c:pt idx="365">
                  <c:v>7.2999999999999989</c:v>
                </c:pt>
                <c:pt idx="366">
                  <c:v>7.3199999999999994</c:v>
                </c:pt>
                <c:pt idx="367">
                  <c:v>7.34</c:v>
                </c:pt>
                <c:pt idx="368">
                  <c:v>7.3599999999999994</c:v>
                </c:pt>
                <c:pt idx="369">
                  <c:v>7.379999999999999</c:v>
                </c:pt>
                <c:pt idx="370">
                  <c:v>7.3999999999999995</c:v>
                </c:pt>
                <c:pt idx="371">
                  <c:v>7.42</c:v>
                </c:pt>
                <c:pt idx="372">
                  <c:v>7.4399999999999995</c:v>
                </c:pt>
                <c:pt idx="373">
                  <c:v>7.4599999999999991</c:v>
                </c:pt>
                <c:pt idx="374">
                  <c:v>7.4799999999999995</c:v>
                </c:pt>
                <c:pt idx="375">
                  <c:v>7.4999999999999991</c:v>
                </c:pt>
                <c:pt idx="376">
                  <c:v>7.52</c:v>
                </c:pt>
                <c:pt idx="377">
                  <c:v>7.5399999999999991</c:v>
                </c:pt>
                <c:pt idx="378">
                  <c:v>7.56</c:v>
                </c:pt>
                <c:pt idx="379">
                  <c:v>7.5799999999999992</c:v>
                </c:pt>
                <c:pt idx="380">
                  <c:v>7.6</c:v>
                </c:pt>
                <c:pt idx="381">
                  <c:v>7.6199999999999992</c:v>
                </c:pt>
                <c:pt idx="382">
                  <c:v>7.64</c:v>
                </c:pt>
                <c:pt idx="383">
                  <c:v>7.6599999999999993</c:v>
                </c:pt>
                <c:pt idx="384">
                  <c:v>7.68</c:v>
                </c:pt>
                <c:pt idx="385">
                  <c:v>7.6999999999999993</c:v>
                </c:pt>
                <c:pt idx="386">
                  <c:v>7.7199999999999989</c:v>
                </c:pt>
                <c:pt idx="387">
                  <c:v>7.7399999999999993</c:v>
                </c:pt>
                <c:pt idx="388">
                  <c:v>7.76</c:v>
                </c:pt>
                <c:pt idx="389">
                  <c:v>7.7799999999999994</c:v>
                </c:pt>
                <c:pt idx="390">
                  <c:v>7.7999999999999989</c:v>
                </c:pt>
                <c:pt idx="391">
                  <c:v>7.8199999999999994</c:v>
                </c:pt>
                <c:pt idx="392">
                  <c:v>7.84</c:v>
                </c:pt>
                <c:pt idx="393">
                  <c:v>7.8599999999999994</c:v>
                </c:pt>
                <c:pt idx="394">
                  <c:v>7.879999999999999</c:v>
                </c:pt>
                <c:pt idx="395">
                  <c:v>7.8999999999999995</c:v>
                </c:pt>
                <c:pt idx="396">
                  <c:v>7.919999999999999</c:v>
                </c:pt>
                <c:pt idx="397">
                  <c:v>7.9399999999999995</c:v>
                </c:pt>
                <c:pt idx="398">
                  <c:v>7.9599999999999991</c:v>
                </c:pt>
                <c:pt idx="399">
                  <c:v>7.9799999999999995</c:v>
                </c:pt>
                <c:pt idx="400">
                  <c:v>7.9999999999999991</c:v>
                </c:pt>
                <c:pt idx="401">
                  <c:v>8.02</c:v>
                </c:pt>
                <c:pt idx="402">
                  <c:v>8.0399999999999991</c:v>
                </c:pt>
                <c:pt idx="403">
                  <c:v>8.0599999999999987</c:v>
                </c:pt>
                <c:pt idx="404">
                  <c:v>8.08</c:v>
                </c:pt>
                <c:pt idx="405">
                  <c:v>8.1</c:v>
                </c:pt>
                <c:pt idx="406">
                  <c:v>8.1199999999999992</c:v>
                </c:pt>
                <c:pt idx="407">
                  <c:v>8.1399999999999988</c:v>
                </c:pt>
                <c:pt idx="408">
                  <c:v>8.16</c:v>
                </c:pt>
                <c:pt idx="409">
                  <c:v>8.18</c:v>
                </c:pt>
                <c:pt idx="410">
                  <c:v>8.1999999999999993</c:v>
                </c:pt>
                <c:pt idx="411">
                  <c:v>8.2199999999999989</c:v>
                </c:pt>
                <c:pt idx="412">
                  <c:v>8.24</c:v>
                </c:pt>
                <c:pt idx="413">
                  <c:v>8.26</c:v>
                </c:pt>
                <c:pt idx="414">
                  <c:v>8.2799999999999994</c:v>
                </c:pt>
                <c:pt idx="415">
                  <c:v>8.2999999999999989</c:v>
                </c:pt>
                <c:pt idx="416">
                  <c:v>8.32</c:v>
                </c:pt>
                <c:pt idx="417">
                  <c:v>8.34</c:v>
                </c:pt>
                <c:pt idx="418">
                  <c:v>8.36</c:v>
                </c:pt>
                <c:pt idx="419">
                  <c:v>8.379999999999999</c:v>
                </c:pt>
                <c:pt idx="420">
                  <c:v>8.3999999999999986</c:v>
                </c:pt>
                <c:pt idx="421">
                  <c:v>8.42</c:v>
                </c:pt>
                <c:pt idx="422">
                  <c:v>8.44</c:v>
                </c:pt>
                <c:pt idx="423">
                  <c:v>8.4599999999999991</c:v>
                </c:pt>
                <c:pt idx="424">
                  <c:v>8.4799999999999986</c:v>
                </c:pt>
                <c:pt idx="425">
                  <c:v>8.5</c:v>
                </c:pt>
                <c:pt idx="426">
                  <c:v>8.52</c:v>
                </c:pt>
                <c:pt idx="427">
                  <c:v>8.5399999999999991</c:v>
                </c:pt>
                <c:pt idx="428">
                  <c:v>8.5599999999999987</c:v>
                </c:pt>
                <c:pt idx="429">
                  <c:v>8.58</c:v>
                </c:pt>
                <c:pt idx="430">
                  <c:v>8.6</c:v>
                </c:pt>
                <c:pt idx="431">
                  <c:v>8.6199999999999992</c:v>
                </c:pt>
                <c:pt idx="432">
                  <c:v>8.6399999999999988</c:v>
                </c:pt>
                <c:pt idx="433">
                  <c:v>8.66</c:v>
                </c:pt>
                <c:pt idx="434">
                  <c:v>8.68</c:v>
                </c:pt>
                <c:pt idx="435">
                  <c:v>8.6999999999999993</c:v>
                </c:pt>
                <c:pt idx="436">
                  <c:v>8.7199999999999989</c:v>
                </c:pt>
                <c:pt idx="437">
                  <c:v>8.74</c:v>
                </c:pt>
                <c:pt idx="438">
                  <c:v>8.76</c:v>
                </c:pt>
              </c:numCache>
            </c:numRef>
          </c:xVal>
          <c:yVal>
            <c:numRef>
              <c:f>gData!$L$2:$L$440</c:f>
              <c:numCache>
                <c:formatCode>General</c:formatCode>
                <c:ptCount val="439"/>
                <c:pt idx="0">
                  <c:v>6.1871804948842586</c:v>
                </c:pt>
                <c:pt idx="1">
                  <c:v>7.1449882818841797</c:v>
                </c:pt>
                <c:pt idx="2">
                  <c:v>7.2152729525613308</c:v>
                </c:pt>
                <c:pt idx="3">
                  <c:v>7.1338512820417828</c:v>
                </c:pt>
                <c:pt idx="4">
                  <c:v>6.9280852801037041</c:v>
                </c:pt>
                <c:pt idx="5">
                  <c:v>6.6230743195802422</c:v>
                </c:pt>
                <c:pt idx="6">
                  <c:v>6.241357277922619</c:v>
                </c:pt>
                <c:pt idx="7">
                  <c:v>5.8027974570993042</c:v>
                </c:pt>
                <c:pt idx="8">
                  <c:v>5.3246007552851511</c:v>
                </c:pt>
                <c:pt idx="9">
                  <c:v>4.8214261246125121</c:v>
                </c:pt>
                <c:pt idx="10">
                  <c:v>4.3055562085091008</c:v>
                </c:pt>
                <c:pt idx="11">
                  <c:v>3.787103920616913</c:v>
                </c:pt>
                <c:pt idx="12">
                  <c:v>3.2742371592175505</c:v>
                </c:pt>
                <c:pt idx="13">
                  <c:v>2.7734088466551383</c:v>
                </c:pt>
                <c:pt idx="14">
                  <c:v>2.289583241330472</c:v>
                </c:pt>
                <c:pt idx="15">
                  <c:v>1.8264522484536481</c:v>
                </c:pt>
                <c:pt idx="16">
                  <c:v>1.3866375007017093</c:v>
                </c:pt>
                <c:pt idx="17">
                  <c:v>0.97187549532095974</c:v>
                </c:pt>
                <c:pt idx="18">
                  <c:v>0.58318421536578757</c:v>
                </c:pt>
                <c:pt idx="19">
                  <c:v>0.2210105396056572</c:v>
                </c:pt>
                <c:pt idx="20">
                  <c:v>-0.11464156831479171</c:v>
                </c:pt>
                <c:pt idx="21">
                  <c:v>-0.42410156063387588</c:v>
                </c:pt>
                <c:pt idx="22">
                  <c:v>-0.70794054309212429</c:v>
                </c:pt>
                <c:pt idx="23">
                  <c:v>-0.96689597788047854</c:v>
                </c:pt>
                <c:pt idx="24">
                  <c:v>-1.2018113555167385</c:v>
                </c:pt>
                <c:pt idx="25">
                  <c:v>-1.4135892010727831</c:v>
                </c:pt>
                <c:pt idx="26">
                  <c:v>-1.6031557205648832</c:v>
                </c:pt>
                <c:pt idx="27">
                  <c:v>-1.771435402685934</c:v>
                </c:pt>
                <c:pt idx="28">
                  <c:v>-1.919333957732938</c:v>
                </c:pt>
                <c:pt idx="29">
                  <c:v>-2.0477280862970151</c:v>
                </c:pt>
                <c:pt idx="30">
                  <c:v>-2.1574607109936168</c:v>
                </c:pt>
                <c:pt idx="31">
                  <c:v>-2.2493404616070003</c:v>
                </c:pt>
                <c:pt idx="32">
                  <c:v>-2.3241443646347064</c:v>
                </c:pt>
                <c:pt idx="33">
                  <c:v>-2.3826228421162612</c:v>
                </c:pt>
                <c:pt idx="34">
                  <c:v>-2.425506263752137</c:v>
                </c:pt>
                <c:pt idx="35">
                  <c:v>-2.4535124157515549</c:v>
                </c:pt>
                <c:pt idx="36">
                  <c:v>-2.4673543477462059</c:v>
                </c:pt>
                <c:pt idx="37">
                  <c:v>-2.4677481361913651</c:v>
                </c:pt>
                <c:pt idx="38">
                  <c:v>-2.4554201623769711</c:v>
                </c:pt>
                <c:pt idx="39">
                  <c:v>-2.4311135503858909</c:v>
                </c:pt>
                <c:pt idx="40">
                  <c:v>-2.3955934507992813</c:v>
                </c:pt>
                <c:pt idx="41">
                  <c:v>-2.3496508965981393</c:v>
                </c:pt>
                <c:pt idx="42">
                  <c:v>-2.29410500302007</c:v>
                </c:pt>
                <c:pt idx="43">
                  <c:v>-2.2298033385098286</c:v>
                </c:pt>
                <c:pt idx="44">
                  <c:v>-2.1576203609876887</c:v>
                </c:pt>
                <c:pt idx="45">
                  <c:v>-2.0784538928136604</c:v>
                </c:pt>
                <c:pt idx="46">
                  <c:v>-1.9932196970204274</c:v>
                </c:pt>
                <c:pt idx="47">
                  <c:v>-1.9028443121230765</c:v>
                </c:pt>
                <c:pt idx="48">
                  <c:v>-1.8082563968656629</c:v>
                </c:pt>
                <c:pt idx="49">
                  <c:v>-1.7103769231239752</c:v>
                </c:pt>
                <c:pt idx="50">
                  <c:v>-1.6101086269239302</c:v>
                </c:pt>
                <c:pt idx="51">
                  <c:v>-1.508325178317242</c:v>
                </c:pt>
                <c:pt idx="52">
                  <c:v>-1.4058605545268281</c:v>
                </c:pt>
                <c:pt idx="53">
                  <c:v>-1.3034990961999557</c:v>
                </c:pt>
                <c:pt idx="54">
                  <c:v>-1.2019666907915085</c:v>
                </c:pt>
                <c:pt idx="55">
                  <c:v>-1.1019234649616305</c:v>
                </c:pt>
                <c:pt idx="56">
                  <c:v>-1.0039582817425985</c:v>
                </c:pt>
                <c:pt idx="57">
                  <c:v>-0.90858523548734715</c:v>
                </c:pt>
                <c:pt idx="58">
                  <c:v>-0.81624222685332892</c:v>
                </c:pt>
                <c:pt idx="59">
                  <c:v>-0.72729158677775718</c:v>
                </c:pt>
                <c:pt idx="60">
                  <c:v>-0.64202261391565663</c:v>
                </c:pt>
                <c:pt idx="61">
                  <c:v>-0.56065579841446167</c:v>
                </c:pt>
                <c:pt idx="62">
                  <c:v>-0.48334843227786878</c:v>
                </c:pt>
                <c:pt idx="63">
                  <c:v>-0.41020125803718799</c:v>
                </c:pt>
                <c:pt idx="64">
                  <c:v>-0.34126578130979507</c:v>
                </c:pt>
                <c:pt idx="65">
                  <c:v>-0.27655187190507025</c:v>
                </c:pt>
                <c:pt idx="66">
                  <c:v>-0.21603529900927165</c:v>
                </c:pt>
                <c:pt idx="67">
                  <c:v>-0.15966488499132872</c:v>
                </c:pt>
                <c:pt idx="68">
                  <c:v>-0.1073690160390697</c:v>
                </c:pt>
                <c:pt idx="69">
                  <c:v>-5.9061312502848996E-2</c:v>
                </c:pt>
                <c:pt idx="70">
                  <c:v>-1.4645329760240387E-2</c:v>
                </c:pt>
                <c:pt idx="71">
                  <c:v>2.5981768691568239E-2</c:v>
                </c:pt>
                <c:pt idx="72">
                  <c:v>6.2926559180352393E-2</c:v>
                </c:pt>
                <c:pt idx="73">
                  <c:v>9.629765984209479E-2</c:v>
                </c:pt>
                <c:pt idx="74">
                  <c:v>0.12620487063021066</c:v>
                </c:pt>
                <c:pt idx="75">
                  <c:v>0.15275899816433924</c:v>
                </c:pt>
                <c:pt idx="76">
                  <c:v>0.17607218618396328</c:v>
                </c:pt>
                <c:pt idx="77">
                  <c:v>0.19625856350580084</c:v>
                </c:pt>
                <c:pt idx="78">
                  <c:v>0.21343502164823436</c:v>
                </c:pt>
                <c:pt idx="79">
                  <c:v>0.22772194945860541</c:v>
                </c:pt>
                <c:pt idx="80">
                  <c:v>0.23924377699319413</c:v>
                </c:pt>
                <c:pt idx="81">
                  <c:v>0.24812921300514013</c:v>
                </c:pt>
                <c:pt idx="82">
                  <c:v>0.2545111006270897</c:v>
                </c:pt>
                <c:pt idx="83">
                  <c:v>0.25852585385349658</c:v>
                </c:pt>
                <c:pt idx="84">
                  <c:v>0.26031248375368721</c:v>
                </c:pt>
                <c:pt idx="85">
                  <c:v>0.26001125412024467</c:v>
                </c:pt>
                <c:pt idx="86">
                  <c:v>0.2577620458096937</c:v>
                </c:pt>
                <c:pt idx="87">
                  <c:v>0.25370253000918663</c:v>
                </c:pt>
                <c:pt idx="88">
                  <c:v>0.24796626439469049</c:v>
                </c:pt>
                <c:pt idx="89">
                  <c:v>0.2406808397600933</c:v>
                </c:pt>
                <c:pt idx="90">
                  <c:v>0.23196619706875984</c:v>
                </c:pt>
                <c:pt idx="91">
                  <c:v>0.22193321548204858</c:v>
                </c:pt>
                <c:pt idx="92">
                  <c:v>0.21068267537740348</c:v>
                </c:pt>
                <c:pt idx="93">
                  <c:v>0.19830465238913808</c:v>
                </c:pt>
                <c:pt idx="94">
                  <c:v>0.18487836966929924</c:v>
                </c:pt>
                <c:pt idx="95">
                  <c:v>0.17047255242638434</c:v>
                </c:pt>
                <c:pt idx="96">
                  <c:v>0.15514621282217023</c:v>
                </c:pt>
                <c:pt idx="97">
                  <c:v>0.13894987269604062</c:v>
                </c:pt>
                <c:pt idx="98">
                  <c:v>0.12192712066435597</c:v>
                </c:pt>
                <c:pt idx="99">
                  <c:v>0.1041164378619738</c:v>
                </c:pt>
                <c:pt idx="100">
                  <c:v>8.5553205016006592E-2</c:v>
                </c:pt>
                <c:pt idx="101">
                  <c:v>6.6271786475836592E-2</c:v>
                </c:pt>
                <c:pt idx="102">
                  <c:v>4.6307591913318562E-2</c:v>
                </c:pt>
                <c:pt idx="103">
                  <c:v>2.5699056188294499E-2</c:v>
                </c:pt>
                <c:pt idx="104">
                  <c:v>4.4894271772467076E-3</c:v>
                </c:pt>
                <c:pt idx="105">
                  <c:v>-1.7271680027605381E-2</c:v>
                </c:pt>
                <c:pt idx="106">
                  <c:v>-3.9527013689991508E-2</c:v>
                </c:pt>
                <c:pt idx="107">
                  <c:v>-6.2210729682315495E-2</c:v>
                </c:pt>
                <c:pt idx="108">
                  <c:v>-8.5247791410350229E-2</c:v>
                </c:pt>
                <c:pt idx="109">
                  <c:v>-0.10855366249988867</c:v>
                </c:pt>
                <c:pt idx="110">
                  <c:v>-0.13203437394434156</c:v>
                </c:pt>
                <c:pt idx="111">
                  <c:v>-0.15558683334222861</c:v>
                </c:pt>
                <c:pt idx="112">
                  <c:v>-0.17909944074637821</c:v>
                </c:pt>
                <c:pt idx="113">
                  <c:v>-0.20245290763538243</c:v>
                </c:pt>
                <c:pt idx="114">
                  <c:v>-0.22552132583973999</c:v>
                </c:pt>
                <c:pt idx="115">
                  <c:v>-0.24817327249425472</c:v>
                </c:pt>
                <c:pt idx="116">
                  <c:v>-0.2702730401869794</c:v>
                </c:pt>
                <c:pt idx="117">
                  <c:v>-0.35530225878424565</c:v>
                </c:pt>
                <c:pt idx="118">
                  <c:v>-0.33007743975170961</c:v>
                </c:pt>
                <c:pt idx="119">
                  <c:v>-0.33223780007661086</c:v>
                </c:pt>
                <c:pt idx="120">
                  <c:v>-0.35129978332799422</c:v>
                </c:pt>
                <c:pt idx="121">
                  <c:v>-0.36894401441904995</c:v>
                </c:pt>
                <c:pt idx="122">
                  <c:v>-0.38504918562694457</c:v>
                </c:pt>
                <c:pt idx="123">
                  <c:v>-0.39950397456581999</c:v>
                </c:pt>
                <c:pt idx="124">
                  <c:v>-0.41220722227808976</c:v>
                </c:pt>
                <c:pt idx="125">
                  <c:v>-0.42306883104103937</c:v>
                </c:pt>
                <c:pt idx="126">
                  <c:v>-0.43200991050686732</c:v>
                </c:pt>
                <c:pt idx="127">
                  <c:v>-0.43896334704938855</c:v>
                </c:pt>
                <c:pt idx="128">
                  <c:v>-0.4438736411848721</c:v>
                </c:pt>
                <c:pt idx="129">
                  <c:v>-0.44669777264041444</c:v>
                </c:pt>
                <c:pt idx="130">
                  <c:v>-0.44740460339520249</c:v>
                </c:pt>
                <c:pt idx="131">
                  <c:v>-0.44597535898383389</c:v>
                </c:pt>
                <c:pt idx="132">
                  <c:v>-0.44240381125760164</c:v>
                </c:pt>
                <c:pt idx="133">
                  <c:v>-0.43669547632889405</c:v>
                </c:pt>
                <c:pt idx="134">
                  <c:v>-0.42886859479149358</c:v>
                </c:pt>
                <c:pt idx="135">
                  <c:v>-0.41895291908591459</c:v>
                </c:pt>
                <c:pt idx="136">
                  <c:v>-0.40699045927845129</c:v>
                </c:pt>
                <c:pt idx="137">
                  <c:v>-0.39303465611402871</c:v>
                </c:pt>
                <c:pt idx="138">
                  <c:v>-0.37715027691317859</c:v>
                </c:pt>
                <c:pt idx="139">
                  <c:v>-0.35941309690892009</c:v>
                </c:pt>
                <c:pt idx="140">
                  <c:v>-0.33990975032036014</c:v>
                </c:pt>
                <c:pt idx="141">
                  <c:v>-0.31873691417018624</c:v>
                </c:pt>
                <c:pt idx="142">
                  <c:v>-0.29600073715260528</c:v>
                </c:pt>
                <c:pt idx="143">
                  <c:v>-0.27181737694268843</c:v>
                </c:pt>
                <c:pt idx="144">
                  <c:v>-0.24631040870407486</c:v>
                </c:pt>
                <c:pt idx="145">
                  <c:v>-0.21961240952887906</c:v>
                </c:pt>
                <c:pt idx="146">
                  <c:v>-0.19186235972717328</c:v>
                </c:pt>
                <c:pt idx="147">
                  <c:v>-0.16320623398446671</c:v>
                </c:pt>
                <c:pt idx="148">
                  <c:v>-0.13379487272306054</c:v>
                </c:pt>
                <c:pt idx="149">
                  <c:v>-0.10378424662541247</c:v>
                </c:pt>
                <c:pt idx="150">
                  <c:v>-7.3333969094823995E-2</c:v>
                </c:pt>
                <c:pt idx="151">
                  <c:v>-4.2605844265525675E-2</c:v>
                </c:pt>
                <c:pt idx="152">
                  <c:v>-1.1764195696665748E-2</c:v>
                </c:pt>
                <c:pt idx="153">
                  <c:v>1.9027463528394292E-2</c:v>
                </c:pt>
                <c:pt idx="154">
                  <c:v>4.9604381669468775E-2</c:v>
                </c:pt>
                <c:pt idx="155">
                  <c:v>7.9805324451912074E-2</c:v>
                </c:pt>
                <c:pt idx="156">
                  <c:v>0.10947009267688357</c:v>
                </c:pt>
                <c:pt idx="157">
                  <c:v>0.13844373804639609</c:v>
                </c:pt>
                <c:pt idx="158">
                  <c:v>0.16657501964888444</c:v>
                </c:pt>
                <c:pt idx="159">
                  <c:v>0.19371995274810039</c:v>
                </c:pt>
                <c:pt idx="160">
                  <c:v>0.21973949293242065</c:v>
                </c:pt>
                <c:pt idx="161">
                  <c:v>0.24450448741227132</c:v>
                </c:pt>
                <c:pt idx="162">
                  <c:v>0.26789342463576293</c:v>
                </c:pt>
                <c:pt idx="163">
                  <c:v>0.28979458905237598</c:v>
                </c:pt>
                <c:pt idx="164">
                  <c:v>0.31010639177874816</c:v>
                </c:pt>
                <c:pt idx="165">
                  <c:v>0.32873753044750392</c:v>
                </c:pt>
                <c:pt idx="166">
                  <c:v>0.34560983781911048</c:v>
                </c:pt>
                <c:pt idx="167">
                  <c:v>0.3606556550292136</c:v>
                </c:pt>
                <c:pt idx="168">
                  <c:v>0.37381872226927804</c:v>
                </c:pt>
                <c:pt idx="169">
                  <c:v>0.38505725975135857</c:v>
                </c:pt>
                <c:pt idx="170">
                  <c:v>0.39434034909932131</c:v>
                </c:pt>
                <c:pt idx="171">
                  <c:v>0.40165096327034489</c:v>
                </c:pt>
                <c:pt idx="172">
                  <c:v>0.40698253615147245</c:v>
                </c:pt>
                <c:pt idx="173">
                  <c:v>0.41034424128457297</c:v>
                </c:pt>
                <c:pt idx="174">
                  <c:v>0.41175238563498362</c:v>
                </c:pt>
                <c:pt idx="175">
                  <c:v>0.41123859186117923</c:v>
                </c:pt>
                <c:pt idx="176">
                  <c:v>0.40884536348622891</c:v>
                </c:pt>
                <c:pt idx="177">
                  <c:v>0.40462396244134879</c:v>
                </c:pt>
                <c:pt idx="178">
                  <c:v>0.39863759803240817</c:v>
                </c:pt>
                <c:pt idx="179">
                  <c:v>0.39095429641970014</c:v>
                </c:pt>
                <c:pt idx="180">
                  <c:v>0.38165886725992709</c:v>
                </c:pt>
                <c:pt idx="181">
                  <c:v>0.37083502479959818</c:v>
                </c:pt>
                <c:pt idx="182">
                  <c:v>0.35857929889076434</c:v>
                </c:pt>
                <c:pt idx="183">
                  <c:v>0.34498934052372354</c:v>
                </c:pt>
                <c:pt idx="184">
                  <c:v>0.33017420884659998</c:v>
                </c:pt>
                <c:pt idx="185">
                  <c:v>0.3142384231311911</c:v>
                </c:pt>
                <c:pt idx="186">
                  <c:v>0.29730055163621599</c:v>
                </c:pt>
                <c:pt idx="187">
                  <c:v>0.27947282891712727</c:v>
                </c:pt>
                <c:pt idx="188">
                  <c:v>0.26086578657376475</c:v>
                </c:pt>
                <c:pt idx="189">
                  <c:v>0.24161044491019054</c:v>
                </c:pt>
                <c:pt idx="190">
                  <c:v>0.22181104190328504</c:v>
                </c:pt>
                <c:pt idx="191">
                  <c:v>0.20158739240424767</c:v>
                </c:pt>
                <c:pt idx="192">
                  <c:v>0.18105913627951609</c:v>
                </c:pt>
                <c:pt idx="193">
                  <c:v>0.16032950800462181</c:v>
                </c:pt>
                <c:pt idx="194">
                  <c:v>0.13951418430767207</c:v>
                </c:pt>
                <c:pt idx="195">
                  <c:v>0.11871202079705631</c:v>
                </c:pt>
                <c:pt idx="196">
                  <c:v>9.8029297212934033E-2</c:v>
                </c:pt>
                <c:pt idx="197">
                  <c:v>7.7562432574043105E-2</c:v>
                </c:pt>
                <c:pt idx="198">
                  <c:v>5.7395317706013173E-2</c:v>
                </c:pt>
                <c:pt idx="199">
                  <c:v>3.7618617717088916E-2</c:v>
                </c:pt>
                <c:pt idx="200">
                  <c:v>2.1864963315884715E-2</c:v>
                </c:pt>
                <c:pt idx="201">
                  <c:v>9.3036495696346318E-3</c:v>
                </c:pt>
                <c:pt idx="202">
                  <c:v>-1.4966169501890735E-2</c:v>
                </c:pt>
                <c:pt idx="203">
                  <c:v>-3.8685518645721347E-2</c:v>
                </c:pt>
                <c:pt idx="204">
                  <c:v>-6.1698404040812442E-2</c:v>
                </c:pt>
                <c:pt idx="205">
                  <c:v>-8.3808064467308013E-2</c:v>
                </c:pt>
                <c:pt idx="206">
                  <c:v>-0.10486254879714998</c:v>
                </c:pt>
                <c:pt idx="207">
                  <c:v>-0.12470126931287807</c:v>
                </c:pt>
                <c:pt idx="208">
                  <c:v>-0.14319229776183617</c:v>
                </c:pt>
                <c:pt idx="209">
                  <c:v>-0.16021302961024392</c:v>
                </c:pt>
                <c:pt idx="210">
                  <c:v>-0.17565001854279849</c:v>
                </c:pt>
                <c:pt idx="211">
                  <c:v>-0.1894195050849112</c:v>
                </c:pt>
                <c:pt idx="212">
                  <c:v>-0.20146706905290634</c:v>
                </c:pt>
                <c:pt idx="213">
                  <c:v>-0.21171800809653876</c:v>
                </c:pt>
                <c:pt idx="214">
                  <c:v>-0.22016484637023687</c:v>
                </c:pt>
                <c:pt idx="215">
                  <c:v>-0.22681458805157823</c:v>
                </c:pt>
                <c:pt idx="216">
                  <c:v>-0.23165657523587121</c:v>
                </c:pt>
                <c:pt idx="217">
                  <c:v>-0.23473909299714488</c:v>
                </c:pt>
                <c:pt idx="218">
                  <c:v>-0.23612423618711062</c:v>
                </c:pt>
                <c:pt idx="219">
                  <c:v>-0.23587749177269415</c:v>
                </c:pt>
                <c:pt idx="220">
                  <c:v>-0.23410263153830821</c:v>
                </c:pt>
                <c:pt idx="221">
                  <c:v>-0.23089418706891507</c:v>
                </c:pt>
                <c:pt idx="222">
                  <c:v>-0.22638924696792331</c:v>
                </c:pt>
                <c:pt idx="223">
                  <c:v>-0.22072356079950475</c:v>
                </c:pt>
                <c:pt idx="224">
                  <c:v>-0.21404658655149578</c:v>
                </c:pt>
                <c:pt idx="225">
                  <c:v>-0.20649086667750705</c:v>
                </c:pt>
                <c:pt idx="226">
                  <c:v>-0.19826234608147553</c:v>
                </c:pt>
                <c:pt idx="227">
                  <c:v>-0.18947171453200731</c:v>
                </c:pt>
                <c:pt idx="228">
                  <c:v>-0.12571963164433572</c:v>
                </c:pt>
                <c:pt idx="229">
                  <c:v>-0.16691272735082172</c:v>
                </c:pt>
                <c:pt idx="230">
                  <c:v>-0.16156679757231746</c:v>
                </c:pt>
                <c:pt idx="231">
                  <c:v>-0.15216750429687251</c:v>
                </c:pt>
                <c:pt idx="232">
                  <c:v>-0.14298968516423669</c:v>
                </c:pt>
                <c:pt idx="233">
                  <c:v>-0.13421216955265988</c:v>
                </c:pt>
                <c:pt idx="234">
                  <c:v>-0.12593466802818448</c:v>
                </c:pt>
                <c:pt idx="235">
                  <c:v>-0.11823152043969411</c:v>
                </c:pt>
                <c:pt idx="236">
                  <c:v>-0.11122165858154595</c:v>
                </c:pt>
                <c:pt idx="237">
                  <c:v>-0.1050002239920019</c:v>
                </c:pt>
                <c:pt idx="238">
                  <c:v>-9.9580366654587943E-2</c:v>
                </c:pt>
                <c:pt idx="239">
                  <c:v>-9.5026042631135774E-2</c:v>
                </c:pt>
                <c:pt idx="240">
                  <c:v>-9.1423991413853767E-2</c:v>
                </c:pt>
                <c:pt idx="241">
                  <c:v>-8.871190557148953E-2</c:v>
                </c:pt>
                <c:pt idx="242">
                  <c:v>-8.6973573613141772E-2</c:v>
                </c:pt>
                <c:pt idx="243">
                  <c:v>-8.6096299781438373E-2</c:v>
                </c:pt>
                <c:pt idx="244">
                  <c:v>-8.6229993493587495E-2</c:v>
                </c:pt>
                <c:pt idx="245">
                  <c:v>-8.718569251984247E-2</c:v>
                </c:pt>
                <c:pt idx="246">
                  <c:v>-8.9020297672415455E-2</c:v>
                </c:pt>
                <c:pt idx="247">
                  <c:v>-9.1657563731785408E-2</c:v>
                </c:pt>
                <c:pt idx="248">
                  <c:v>-9.505176690217082E-2</c:v>
                </c:pt>
                <c:pt idx="249">
                  <c:v>-9.9208966760001752E-2</c:v>
                </c:pt>
                <c:pt idx="250">
                  <c:v>-0.10395652087978935</c:v>
                </c:pt>
                <c:pt idx="251">
                  <c:v>-0.1093679505236359</c:v>
                </c:pt>
                <c:pt idx="252">
                  <c:v>-0.1152813493426923</c:v>
                </c:pt>
                <c:pt idx="253">
                  <c:v>-0.12170303563741428</c:v>
                </c:pt>
                <c:pt idx="254">
                  <c:v>-0.12859045330648625</c:v>
                </c:pt>
                <c:pt idx="255">
                  <c:v>-0.13580953724434505</c:v>
                </c:pt>
                <c:pt idx="256">
                  <c:v>-0.14341015057080078</c:v>
                </c:pt>
                <c:pt idx="257">
                  <c:v>-0.15126910088768009</c:v>
                </c:pt>
                <c:pt idx="258">
                  <c:v>-0.15943512459870313</c:v>
                </c:pt>
                <c:pt idx="259">
                  <c:v>-0.16774095891049245</c:v>
                </c:pt>
                <c:pt idx="260">
                  <c:v>-0.17631347716657161</c:v>
                </c:pt>
                <c:pt idx="261">
                  <c:v>-0.18492963593348596</c:v>
                </c:pt>
                <c:pt idx="262">
                  <c:v>-0.19380947163584283</c:v>
                </c:pt>
                <c:pt idx="263">
                  <c:v>-0.20259110717255663</c:v>
                </c:pt>
                <c:pt idx="264">
                  <c:v>-0.21165262560056453</c:v>
                </c:pt>
                <c:pt idx="265">
                  <c:v>-0.22057277595675415</c:v>
                </c:pt>
                <c:pt idx="266">
                  <c:v>-0.22964198883083659</c:v>
                </c:pt>
                <c:pt idx="267">
                  <c:v>-0.23861444411132668</c:v>
                </c:pt>
                <c:pt idx="268">
                  <c:v>-0.24749779979568107</c:v>
                </c:pt>
                <c:pt idx="269">
                  <c:v>-0.25633995084108296</c:v>
                </c:pt>
                <c:pt idx="270">
                  <c:v>-0.2651304423731301</c:v>
                </c:pt>
                <c:pt idx="271">
                  <c:v>-0.27345472371698937</c:v>
                </c:pt>
                <c:pt idx="272">
                  <c:v>-0.28169652472685414</c:v>
                </c:pt>
                <c:pt idx="273">
                  <c:v>-0.28960499777598364</c:v>
                </c:pt>
                <c:pt idx="274">
                  <c:v>-0.2968166812823948</c:v>
                </c:pt>
                <c:pt idx="275">
                  <c:v>-0.30370898395654516</c:v>
                </c:pt>
                <c:pt idx="276">
                  <c:v>-0.30971591992119019</c:v>
                </c:pt>
                <c:pt idx="277">
                  <c:v>-0.31501990632358712</c:v>
                </c:pt>
                <c:pt idx="278">
                  <c:v>-0.31911770957553082</c:v>
                </c:pt>
                <c:pt idx="279">
                  <c:v>-0.32231383728999552</c:v>
                </c:pt>
                <c:pt idx="280">
                  <c:v>-0.32372514108629324</c:v>
                </c:pt>
                <c:pt idx="281">
                  <c:v>-0.32395574706328578</c:v>
                </c:pt>
                <c:pt idx="282">
                  <c:v>-0.32215059604667129</c:v>
                </c:pt>
                <c:pt idx="283">
                  <c:v>-0.31835682437510876</c:v>
                </c:pt>
                <c:pt idx="284">
                  <c:v>-0.31246542342661449</c:v>
                </c:pt>
                <c:pt idx="285">
                  <c:v>-0.30378151140083914</c:v>
                </c:pt>
                <c:pt idx="286">
                  <c:v>-0.29299891122135335</c:v>
                </c:pt>
                <c:pt idx="287">
                  <c:v>-0.27879611897118933</c:v>
                </c:pt>
                <c:pt idx="288">
                  <c:v>-0.26195415006284417</c:v>
                </c:pt>
                <c:pt idx="289">
                  <c:v>-0.24170323733882393</c:v>
                </c:pt>
                <c:pt idx="290">
                  <c:v>-0.21876787202335385</c:v>
                </c:pt>
                <c:pt idx="291">
                  <c:v>-0.23539854254431572</c:v>
                </c:pt>
                <c:pt idx="292">
                  <c:v>-0.26434595990215598</c:v>
                </c:pt>
                <c:pt idx="293">
                  <c:v>-0.12934852255176563</c:v>
                </c:pt>
                <c:pt idx="294">
                  <c:v>-9.4440865923965001E-2</c:v>
                </c:pt>
                <c:pt idx="295">
                  <c:v>-5.8142338325490206E-2</c:v>
                </c:pt>
                <c:pt idx="296">
                  <c:v>-2.0835504993776247E-2</c:v>
                </c:pt>
                <c:pt idx="297">
                  <c:v>1.77940347368209E-2</c:v>
                </c:pt>
                <c:pt idx="298">
                  <c:v>5.828150032713536E-2</c:v>
                </c:pt>
                <c:pt idx="299">
                  <c:v>9.7361060404773783E-2</c:v>
                </c:pt>
                <c:pt idx="300">
                  <c:v>0.13825786265881937</c:v>
                </c:pt>
                <c:pt idx="301">
                  <c:v>0.17863884575990666</c:v>
                </c:pt>
                <c:pt idx="302">
                  <c:v>0.21850278938109841</c:v>
                </c:pt>
                <c:pt idx="303">
                  <c:v>0.25772261000338137</c:v>
                </c:pt>
                <c:pt idx="304">
                  <c:v>0.29554393379110794</c:v>
                </c:pt>
                <c:pt idx="305">
                  <c:v>0.33192258485447723</c:v>
                </c:pt>
                <c:pt idx="306">
                  <c:v>0.36660096835507872</c:v>
                </c:pt>
                <c:pt idx="307">
                  <c:v>0.39802684818387124</c:v>
                </c:pt>
                <c:pt idx="308">
                  <c:v>0.4285947354078577</c:v>
                </c:pt>
                <c:pt idx="309">
                  <c:v>0.45477054793346666</c:v>
                </c:pt>
                <c:pt idx="310">
                  <c:v>0.47766490723588456</c:v>
                </c:pt>
                <c:pt idx="311">
                  <c:v>0.4986301893833297</c:v>
                </c:pt>
                <c:pt idx="312">
                  <c:v>0.51330353325081668</c:v>
                </c:pt>
                <c:pt idx="313">
                  <c:v>0.5248638400004334</c:v>
                </c:pt>
                <c:pt idx="314">
                  <c:v>0.53374917846587622</c:v>
                </c:pt>
                <c:pt idx="315">
                  <c:v>0.53592902350641181</c:v>
                </c:pt>
                <c:pt idx="316">
                  <c:v>0.53461163002183765</c:v>
                </c:pt>
                <c:pt idx="317">
                  <c:v>0.53012267223313814</c:v>
                </c:pt>
                <c:pt idx="318">
                  <c:v>0.5175290171643272</c:v>
                </c:pt>
                <c:pt idx="319">
                  <c:v>0.5051658701217232</c:v>
                </c:pt>
                <c:pt idx="320">
                  <c:v>0.48506546960249319</c:v>
                </c:pt>
                <c:pt idx="321">
                  <c:v>0.46305468144432932</c:v>
                </c:pt>
                <c:pt idx="322">
                  <c:v>0.43653758235846157</c:v>
                </c:pt>
                <c:pt idx="323">
                  <c:v>0.40452532772557998</c:v>
                </c:pt>
                <c:pt idx="324">
                  <c:v>0.37308365440284086</c:v>
                </c:pt>
                <c:pt idx="325">
                  <c:v>0.3339109800925637</c:v>
                </c:pt>
                <c:pt idx="326">
                  <c:v>0.29624953842182999</c:v>
                </c:pt>
                <c:pt idx="327">
                  <c:v>0.25450803671846489</c:v>
                </c:pt>
                <c:pt idx="328">
                  <c:v>0.2124618404296397</c:v>
                </c:pt>
                <c:pt idx="329">
                  <c:v>0.16717057834529411</c:v>
                </c:pt>
                <c:pt idx="330">
                  <c:v>0.12090029570816797</c:v>
                </c:pt>
                <c:pt idx="331">
                  <c:v>7.6203017431592482E-2</c:v>
                </c:pt>
                <c:pt idx="332">
                  <c:v>2.9330817197941131E-2</c:v>
                </c:pt>
                <c:pt idx="333">
                  <c:v>-1.4635967018883745E-2</c:v>
                </c:pt>
                <c:pt idx="334">
                  <c:v>-6.1650206198104969E-2</c:v>
                </c:pt>
                <c:pt idx="335">
                  <c:v>-0.10235144837224856</c:v>
                </c:pt>
                <c:pt idx="336">
                  <c:v>-0.14685061026651142</c:v>
                </c:pt>
                <c:pt idx="337">
                  <c:v>-0.17381770115622197</c:v>
                </c:pt>
                <c:pt idx="338">
                  <c:v>-0.1200821758883219</c:v>
                </c:pt>
                <c:pt idx="339">
                  <c:v>-0.25773060190826708</c:v>
                </c:pt>
                <c:pt idx="340">
                  <c:v>-0.29299869118269056</c:v>
                </c:pt>
                <c:pt idx="341">
                  <c:v>-0.32232127919151288</c:v>
                </c:pt>
                <c:pt idx="342">
                  <c:v>-0.33836734664598667</c:v>
                </c:pt>
                <c:pt idx="343">
                  <c:v>-0.36425353714161501</c:v>
                </c:pt>
                <c:pt idx="344">
                  <c:v>-0.37354483558961543</c:v>
                </c:pt>
                <c:pt idx="345">
                  <c:v>-0.39169151941946284</c:v>
                </c:pt>
                <c:pt idx="346">
                  <c:v>-0.39665934177778917</c:v>
                </c:pt>
                <c:pt idx="347">
                  <c:v>-0.40537640224490185</c:v>
                </c:pt>
                <c:pt idx="348">
                  <c:v>-0.40971986575734765</c:v>
                </c:pt>
                <c:pt idx="349">
                  <c:v>-0.41015118593588978</c:v>
                </c:pt>
                <c:pt idx="350">
                  <c:v>-0.41086590976478832</c:v>
                </c:pt>
                <c:pt idx="351">
                  <c:v>-0.40933797118878434</c:v>
                </c:pt>
                <c:pt idx="352">
                  <c:v>-0.40008922445504413</c:v>
                </c:pt>
                <c:pt idx="353">
                  <c:v>-0.39869707592971859</c:v>
                </c:pt>
                <c:pt idx="354">
                  <c:v>-0.38930753418908959</c:v>
                </c:pt>
                <c:pt idx="355">
                  <c:v>-0.38028732992813957</c:v>
                </c:pt>
                <c:pt idx="356">
                  <c:v>-0.36815269451105859</c:v>
                </c:pt>
                <c:pt idx="357">
                  <c:v>-0.35931392388271383</c:v>
                </c:pt>
                <c:pt idx="358">
                  <c:v>-0.34246857965534111</c:v>
                </c:pt>
                <c:pt idx="359">
                  <c:v>-0.32635548165519362</c:v>
                </c:pt>
                <c:pt idx="360">
                  <c:v>-0.30825944005576472</c:v>
                </c:pt>
                <c:pt idx="361">
                  <c:v>-0.28890460117945277</c:v>
                </c:pt>
                <c:pt idx="362">
                  <c:v>-0.27016697729911215</c:v>
                </c:pt>
                <c:pt idx="363">
                  <c:v>-0.2452497940571281</c:v>
                </c:pt>
                <c:pt idx="364">
                  <c:v>-0.21618610324772713</c:v>
                </c:pt>
                <c:pt idx="365">
                  <c:v>-0.19557187484240768</c:v>
                </c:pt>
                <c:pt idx="366">
                  <c:v>-0.16184323393305242</c:v>
                </c:pt>
                <c:pt idx="367">
                  <c:v>-0.13297029392780679</c:v>
                </c:pt>
                <c:pt idx="368">
                  <c:v>-0.10456523481377479</c:v>
                </c:pt>
                <c:pt idx="369">
                  <c:v>-6.5819132374895117E-2</c:v>
                </c:pt>
                <c:pt idx="370">
                  <c:v>-3.342004077418563E-2</c:v>
                </c:pt>
                <c:pt idx="371">
                  <c:v>-5.0181069802377439E-3</c:v>
                </c:pt>
                <c:pt idx="372">
                  <c:v>3.6052589243726195E-2</c:v>
                </c:pt>
                <c:pt idx="373">
                  <c:v>6.5764405747110358E-2</c:v>
                </c:pt>
                <c:pt idx="374">
                  <c:v>9.058370733564293E-2</c:v>
                </c:pt>
                <c:pt idx="375">
                  <c:v>0.13977411810203541</c:v>
                </c:pt>
                <c:pt idx="376">
                  <c:v>0.14269072828398591</c:v>
                </c:pt>
                <c:pt idx="377">
                  <c:v>0.18486754103126354</c:v>
                </c:pt>
                <c:pt idx="378">
                  <c:v>0.20320410562296221</c:v>
                </c:pt>
                <c:pt idx="379">
                  <c:v>0.2131752304494221</c:v>
                </c:pt>
                <c:pt idx="380">
                  <c:v>0.22049347491455878</c:v>
                </c:pt>
                <c:pt idx="381">
                  <c:v>0.23575475902016296</c:v>
                </c:pt>
                <c:pt idx="382">
                  <c:v>0.24747165793707065</c:v>
                </c:pt>
                <c:pt idx="383">
                  <c:v>0.22463419860575617</c:v>
                </c:pt>
                <c:pt idx="384">
                  <c:v>0.23043994800094755</c:v>
                </c:pt>
                <c:pt idx="385">
                  <c:v>0.21096288587089224</c:v>
                </c:pt>
                <c:pt idx="386">
                  <c:v>0.19699242913920467</c:v>
                </c:pt>
                <c:pt idx="387">
                  <c:v>0.15675244801927166</c:v>
                </c:pt>
                <c:pt idx="388">
                  <c:v>0.15791464214600098</c:v>
                </c:pt>
                <c:pt idx="389">
                  <c:v>0.11005808572663031</c:v>
                </c:pt>
                <c:pt idx="390">
                  <c:v>8.3023222194593654E-2</c:v>
                </c:pt>
                <c:pt idx="391">
                  <c:v>5.3163118999636209E-2</c:v>
                </c:pt>
                <c:pt idx="392">
                  <c:v>7.492504790332203E-3</c:v>
                </c:pt>
                <c:pt idx="393">
                  <c:v>-3.7704253781349548E-2</c:v>
                </c:pt>
                <c:pt idx="394">
                  <c:v>-5.8686002951794179E-2</c:v>
                </c:pt>
                <c:pt idx="395">
                  <c:v>-9.8452639904345274E-2</c:v>
                </c:pt>
                <c:pt idx="396">
                  <c:v>-0.1332874905262523</c:v>
                </c:pt>
                <c:pt idx="397">
                  <c:v>-0.15775068871179296</c:v>
                </c:pt>
                <c:pt idx="398">
                  <c:v>-0.20016906477029897</c:v>
                </c:pt>
                <c:pt idx="399">
                  <c:v>-0.20046982872538802</c:v>
                </c:pt>
                <c:pt idx="400">
                  <c:v>-0.2311134439651932</c:v>
                </c:pt>
                <c:pt idx="401">
                  <c:v>-0.25989901407120647</c:v>
                </c:pt>
                <c:pt idx="402">
                  <c:v>-0.25680811249816771</c:v>
                </c:pt>
                <c:pt idx="403">
                  <c:v>-0.23376206777344424</c:v>
                </c:pt>
                <c:pt idx="404">
                  <c:v>-0.25558182415761549</c:v>
                </c:pt>
                <c:pt idx="405">
                  <c:v>-0.19793991575174724</c:v>
                </c:pt>
                <c:pt idx="406">
                  <c:v>-0.24276778273457653</c:v>
                </c:pt>
                <c:pt idx="407">
                  <c:v>-0.13706388633520025</c:v>
                </c:pt>
                <c:pt idx="408">
                  <c:v>-0.11606321384392165</c:v>
                </c:pt>
                <c:pt idx="409">
                  <c:v>-9.9359826317264463E-2</c:v>
                </c:pt>
                <c:pt idx="410">
                  <c:v>9.885802538989151E-3</c:v>
                </c:pt>
                <c:pt idx="411">
                  <c:v>2.6467557444497077E-2</c:v>
                </c:pt>
                <c:pt idx="412">
                  <c:v>0.18297646619323954</c:v>
                </c:pt>
                <c:pt idx="413">
                  <c:v>0.17116524362498323</c:v>
                </c:pt>
                <c:pt idx="414">
                  <c:v>0.31898203384606155</c:v>
                </c:pt>
                <c:pt idx="415">
                  <c:v>0.30977193249340368</c:v>
                </c:pt>
                <c:pt idx="416">
                  <c:v>0.46395010571305639</c:v>
                </c:pt>
                <c:pt idx="417">
                  <c:v>0.45173312337375604</c:v>
                </c:pt>
                <c:pt idx="418">
                  <c:v>0.53725457530654508</c:v>
                </c:pt>
                <c:pt idx="419">
                  <c:v>0.60472441554219103</c:v>
                </c:pt>
                <c:pt idx="420">
                  <c:v>0.47913842188043382</c:v>
                </c:pt>
                <c:pt idx="421">
                  <c:v>0.60583056923551348</c:v>
                </c:pt>
                <c:pt idx="422">
                  <c:v>0.45792041252257226</c:v>
                </c:pt>
                <c:pt idx="423">
                  <c:v>0.41346320755385096</c:v>
                </c:pt>
                <c:pt idx="424">
                  <c:v>0.36489523176179178</c:v>
                </c:pt>
                <c:pt idx="425">
                  <c:v>0.12041989469708214</c:v>
                </c:pt>
                <c:pt idx="426">
                  <c:v>0.14905115587446649</c:v>
                </c:pt>
                <c:pt idx="427">
                  <c:v>-0.21240640876298769</c:v>
                </c:pt>
                <c:pt idx="428">
                  <c:v>-0.36018058738170616</c:v>
                </c:pt>
                <c:pt idx="429">
                  <c:v>-0.50941553954973173</c:v>
                </c:pt>
                <c:pt idx="430">
                  <c:v>-0.84184218925876197</c:v>
                </c:pt>
                <c:pt idx="431">
                  <c:v>-0.87469700579360887</c:v>
                </c:pt>
                <c:pt idx="432">
                  <c:v>-1.0974023697759605</c:v>
                </c:pt>
                <c:pt idx="433">
                  <c:v>-1.2465612986430772</c:v>
                </c:pt>
                <c:pt idx="434">
                  <c:v>-1.1798061006228406</c:v>
                </c:pt>
                <c:pt idx="435">
                  <c:v>-1.0599210154326641</c:v>
                </c:pt>
                <c:pt idx="436">
                  <c:v>-0.79562274983195225</c:v>
                </c:pt>
                <c:pt idx="437">
                  <c:v>-0.23564769987466097</c:v>
                </c:pt>
                <c:pt idx="438">
                  <c:v>-0.23747796497125381</c:v>
                </c:pt>
              </c:numCache>
            </c:numRef>
          </c:yVal>
          <c:smooth val="1"/>
        </c:ser>
        <c:ser>
          <c:idx val="4"/>
          <c:order val="4"/>
          <c:tx>
            <c:strRef>
              <c:f>gData!$O$1</c:f>
              <c:strCache>
                <c:ptCount val="1"/>
                <c:pt idx="0">
                  <c:v>Row 7c y''</c:v>
                </c:pt>
              </c:strCache>
            </c:strRef>
          </c:tx>
          <c:marker>
            <c:symbol val="none"/>
          </c:marker>
          <c:xVal>
            <c:numRef>
              <c:f>gData!$A$2:$A$440</c:f>
              <c:numCache>
                <c:formatCode>General</c:formatCode>
                <c:ptCount val="439"/>
                <c:pt idx="0">
                  <c:v>0</c:v>
                </c:pt>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0.70000000000000007</c:v>
                </c:pt>
                <c:pt idx="36">
                  <c:v>0.72</c:v>
                </c:pt>
                <c:pt idx="37">
                  <c:v>0.74</c:v>
                </c:pt>
                <c:pt idx="38">
                  <c:v>0.76</c:v>
                </c:pt>
                <c:pt idx="39">
                  <c:v>0.78</c:v>
                </c:pt>
                <c:pt idx="40">
                  <c:v>0.8</c:v>
                </c:pt>
                <c:pt idx="41">
                  <c:v>0.82000000000000006</c:v>
                </c:pt>
                <c:pt idx="42">
                  <c:v>0.84</c:v>
                </c:pt>
                <c:pt idx="43">
                  <c:v>0.86</c:v>
                </c:pt>
                <c:pt idx="44">
                  <c:v>0.88</c:v>
                </c:pt>
                <c:pt idx="45">
                  <c:v>0.9</c:v>
                </c:pt>
                <c:pt idx="46">
                  <c:v>0.92</c:v>
                </c:pt>
                <c:pt idx="47">
                  <c:v>0.94000000000000006</c:v>
                </c:pt>
                <c:pt idx="48">
                  <c:v>0.96</c:v>
                </c:pt>
                <c:pt idx="49">
                  <c:v>0.98</c:v>
                </c:pt>
                <c:pt idx="50">
                  <c:v>1</c:v>
                </c:pt>
                <c:pt idx="51">
                  <c:v>1.02</c:v>
                </c:pt>
                <c:pt idx="52">
                  <c:v>1.04</c:v>
                </c:pt>
                <c:pt idx="53">
                  <c:v>1.06</c:v>
                </c:pt>
                <c:pt idx="54">
                  <c:v>1.08</c:v>
                </c:pt>
                <c:pt idx="55">
                  <c:v>1.1000000000000001</c:v>
                </c:pt>
                <c:pt idx="56">
                  <c:v>1.1200000000000001</c:v>
                </c:pt>
                <c:pt idx="57">
                  <c:v>1.1400000000000001</c:v>
                </c:pt>
                <c:pt idx="58">
                  <c:v>1.1599999999999999</c:v>
                </c:pt>
                <c:pt idx="59">
                  <c:v>1.18</c:v>
                </c:pt>
                <c:pt idx="60">
                  <c:v>1.2</c:v>
                </c:pt>
                <c:pt idx="61">
                  <c:v>1.22</c:v>
                </c:pt>
                <c:pt idx="62">
                  <c:v>1.24</c:v>
                </c:pt>
                <c:pt idx="63">
                  <c:v>1.26</c:v>
                </c:pt>
                <c:pt idx="64">
                  <c:v>1.28</c:v>
                </c:pt>
                <c:pt idx="65">
                  <c:v>1.3</c:v>
                </c:pt>
                <c:pt idx="66">
                  <c:v>1.32</c:v>
                </c:pt>
                <c:pt idx="67">
                  <c:v>1.34</c:v>
                </c:pt>
                <c:pt idx="68">
                  <c:v>1.36</c:v>
                </c:pt>
                <c:pt idx="69">
                  <c:v>1.3800000000000001</c:v>
                </c:pt>
                <c:pt idx="70">
                  <c:v>1.4000000000000001</c:v>
                </c:pt>
                <c:pt idx="71">
                  <c:v>1.42</c:v>
                </c:pt>
                <c:pt idx="72">
                  <c:v>1.44</c:v>
                </c:pt>
                <c:pt idx="73">
                  <c:v>1.46</c:v>
                </c:pt>
                <c:pt idx="74">
                  <c:v>1.48</c:v>
                </c:pt>
                <c:pt idx="75">
                  <c:v>1.5</c:v>
                </c:pt>
                <c:pt idx="76">
                  <c:v>1.52</c:v>
                </c:pt>
                <c:pt idx="77">
                  <c:v>1.54</c:v>
                </c:pt>
                <c:pt idx="78">
                  <c:v>1.56</c:v>
                </c:pt>
                <c:pt idx="79">
                  <c:v>1.58</c:v>
                </c:pt>
                <c:pt idx="80">
                  <c:v>1.6</c:v>
                </c:pt>
                <c:pt idx="81">
                  <c:v>1.62</c:v>
                </c:pt>
                <c:pt idx="82">
                  <c:v>1.6400000000000001</c:v>
                </c:pt>
                <c:pt idx="83">
                  <c:v>1.6600000000000001</c:v>
                </c:pt>
                <c:pt idx="84">
                  <c:v>1.68</c:v>
                </c:pt>
                <c:pt idx="85">
                  <c:v>1.7</c:v>
                </c:pt>
                <c:pt idx="86">
                  <c:v>1.72</c:v>
                </c:pt>
                <c:pt idx="87">
                  <c:v>1.74</c:v>
                </c:pt>
                <c:pt idx="88">
                  <c:v>1.76</c:v>
                </c:pt>
                <c:pt idx="89">
                  <c:v>1.78</c:v>
                </c:pt>
                <c:pt idx="90">
                  <c:v>1.8</c:v>
                </c:pt>
                <c:pt idx="91">
                  <c:v>1.82</c:v>
                </c:pt>
                <c:pt idx="92">
                  <c:v>1.84</c:v>
                </c:pt>
                <c:pt idx="93">
                  <c:v>1.86</c:v>
                </c:pt>
                <c:pt idx="94">
                  <c:v>1.8800000000000001</c:v>
                </c:pt>
                <c:pt idx="95">
                  <c:v>1.9000000000000001</c:v>
                </c:pt>
                <c:pt idx="96">
                  <c:v>1.92</c:v>
                </c:pt>
                <c:pt idx="97">
                  <c:v>1.94</c:v>
                </c:pt>
                <c:pt idx="98">
                  <c:v>1.96</c:v>
                </c:pt>
                <c:pt idx="99">
                  <c:v>1.98</c:v>
                </c:pt>
                <c:pt idx="100">
                  <c:v>2</c:v>
                </c:pt>
                <c:pt idx="101">
                  <c:v>2.02</c:v>
                </c:pt>
                <c:pt idx="102">
                  <c:v>2.04</c:v>
                </c:pt>
                <c:pt idx="103">
                  <c:v>2.06</c:v>
                </c:pt>
                <c:pt idx="104">
                  <c:v>2.08</c:v>
                </c:pt>
                <c:pt idx="105">
                  <c:v>2.1</c:v>
                </c:pt>
                <c:pt idx="106">
                  <c:v>2.12</c:v>
                </c:pt>
                <c:pt idx="107">
                  <c:v>2.14</c:v>
                </c:pt>
                <c:pt idx="108">
                  <c:v>2.16</c:v>
                </c:pt>
                <c:pt idx="109">
                  <c:v>2.1800000000000002</c:v>
                </c:pt>
                <c:pt idx="110">
                  <c:v>2.2000000000000002</c:v>
                </c:pt>
                <c:pt idx="111">
                  <c:v>2.2200000000000002</c:v>
                </c:pt>
                <c:pt idx="112">
                  <c:v>2.2400000000000002</c:v>
                </c:pt>
                <c:pt idx="113">
                  <c:v>2.2600000000000002</c:v>
                </c:pt>
                <c:pt idx="114">
                  <c:v>2.2800000000000002</c:v>
                </c:pt>
                <c:pt idx="115">
                  <c:v>2.3000000000000003</c:v>
                </c:pt>
                <c:pt idx="116">
                  <c:v>2.3199999999999998</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2.7600000000000002</c:v>
                </c:pt>
                <c:pt idx="139">
                  <c:v>2.7800000000000002</c:v>
                </c:pt>
                <c:pt idx="140">
                  <c:v>2.8000000000000003</c:v>
                </c:pt>
                <c:pt idx="141">
                  <c:v>2.82</c:v>
                </c:pt>
                <c:pt idx="142">
                  <c:v>2.84</c:v>
                </c:pt>
                <c:pt idx="143">
                  <c:v>2.86</c:v>
                </c:pt>
                <c:pt idx="144">
                  <c:v>2.88</c:v>
                </c:pt>
                <c:pt idx="145">
                  <c:v>2.9</c:v>
                </c:pt>
                <c:pt idx="146">
                  <c:v>2.92</c:v>
                </c:pt>
                <c:pt idx="147">
                  <c:v>2.94</c:v>
                </c:pt>
                <c:pt idx="148">
                  <c:v>2.96</c:v>
                </c:pt>
                <c:pt idx="149">
                  <c:v>2.98</c:v>
                </c:pt>
                <c:pt idx="150">
                  <c:v>3</c:v>
                </c:pt>
                <c:pt idx="151">
                  <c:v>3.02</c:v>
                </c:pt>
                <c:pt idx="152">
                  <c:v>3.04</c:v>
                </c:pt>
                <c:pt idx="153">
                  <c:v>3.06</c:v>
                </c:pt>
                <c:pt idx="154">
                  <c:v>3.08</c:v>
                </c:pt>
                <c:pt idx="155">
                  <c:v>3.1</c:v>
                </c:pt>
                <c:pt idx="156">
                  <c:v>3.12</c:v>
                </c:pt>
                <c:pt idx="157">
                  <c:v>3.14</c:v>
                </c:pt>
                <c:pt idx="158">
                  <c:v>3.16</c:v>
                </c:pt>
                <c:pt idx="159">
                  <c:v>3.18</c:v>
                </c:pt>
                <c:pt idx="160">
                  <c:v>3.2</c:v>
                </c:pt>
                <c:pt idx="161">
                  <c:v>3.22</c:v>
                </c:pt>
                <c:pt idx="162">
                  <c:v>3.24</c:v>
                </c:pt>
                <c:pt idx="163">
                  <c:v>3.2600000000000002</c:v>
                </c:pt>
                <c:pt idx="164">
                  <c:v>3.2800000000000002</c:v>
                </c:pt>
                <c:pt idx="165">
                  <c:v>3.3000000000000003</c:v>
                </c:pt>
                <c:pt idx="166">
                  <c:v>3.3200000000000003</c:v>
                </c:pt>
                <c:pt idx="167">
                  <c:v>3.34</c:v>
                </c:pt>
                <c:pt idx="168">
                  <c:v>3.36</c:v>
                </c:pt>
                <c:pt idx="169">
                  <c:v>3.38</c:v>
                </c:pt>
                <c:pt idx="170">
                  <c:v>3.4</c:v>
                </c:pt>
                <c:pt idx="171">
                  <c:v>3.42</c:v>
                </c:pt>
                <c:pt idx="172">
                  <c:v>3.44</c:v>
                </c:pt>
                <c:pt idx="173">
                  <c:v>3.46</c:v>
                </c:pt>
                <c:pt idx="174">
                  <c:v>3.48</c:v>
                </c:pt>
                <c:pt idx="175">
                  <c:v>3.5</c:v>
                </c:pt>
                <c:pt idx="176">
                  <c:v>3.52</c:v>
                </c:pt>
                <c:pt idx="177">
                  <c:v>3.54</c:v>
                </c:pt>
                <c:pt idx="178">
                  <c:v>3.56</c:v>
                </c:pt>
                <c:pt idx="179">
                  <c:v>3.58</c:v>
                </c:pt>
                <c:pt idx="180">
                  <c:v>3.6</c:v>
                </c:pt>
                <c:pt idx="181">
                  <c:v>3.62</c:v>
                </c:pt>
                <c:pt idx="182">
                  <c:v>3.64</c:v>
                </c:pt>
                <c:pt idx="183">
                  <c:v>3.66</c:v>
                </c:pt>
                <c:pt idx="184">
                  <c:v>3.68</c:v>
                </c:pt>
                <c:pt idx="185">
                  <c:v>3.7</c:v>
                </c:pt>
                <c:pt idx="186">
                  <c:v>3.72</c:v>
                </c:pt>
                <c:pt idx="187">
                  <c:v>3.74</c:v>
                </c:pt>
                <c:pt idx="188">
                  <c:v>3.7600000000000002</c:v>
                </c:pt>
                <c:pt idx="189">
                  <c:v>3.7800000000000002</c:v>
                </c:pt>
                <c:pt idx="190">
                  <c:v>3.8000000000000003</c:v>
                </c:pt>
                <c:pt idx="191">
                  <c:v>3.8200000000000003</c:v>
                </c:pt>
                <c:pt idx="192">
                  <c:v>3.84</c:v>
                </c:pt>
                <c:pt idx="193">
                  <c:v>3.86</c:v>
                </c:pt>
                <c:pt idx="194">
                  <c:v>3.88</c:v>
                </c:pt>
                <c:pt idx="195">
                  <c:v>3.9</c:v>
                </c:pt>
                <c:pt idx="196">
                  <c:v>3.92</c:v>
                </c:pt>
                <c:pt idx="197">
                  <c:v>3.94</c:v>
                </c:pt>
                <c:pt idx="198">
                  <c:v>3.96</c:v>
                </c:pt>
                <c:pt idx="199">
                  <c:v>3.98</c:v>
                </c:pt>
                <c:pt idx="200">
                  <c:v>4</c:v>
                </c:pt>
                <c:pt idx="201">
                  <c:v>4.0200000000000005</c:v>
                </c:pt>
                <c:pt idx="202">
                  <c:v>4.04</c:v>
                </c:pt>
                <c:pt idx="203">
                  <c:v>4.0600000000000005</c:v>
                </c:pt>
                <c:pt idx="204">
                  <c:v>4.08</c:v>
                </c:pt>
                <c:pt idx="205">
                  <c:v>4.0999999999999996</c:v>
                </c:pt>
                <c:pt idx="206">
                  <c:v>4.12</c:v>
                </c:pt>
                <c:pt idx="207">
                  <c:v>4.1399999999999997</c:v>
                </c:pt>
                <c:pt idx="208">
                  <c:v>4.16</c:v>
                </c:pt>
                <c:pt idx="209">
                  <c:v>4.18</c:v>
                </c:pt>
                <c:pt idx="210">
                  <c:v>4.2</c:v>
                </c:pt>
                <c:pt idx="211">
                  <c:v>4.22</c:v>
                </c:pt>
                <c:pt idx="212">
                  <c:v>4.24</c:v>
                </c:pt>
                <c:pt idx="213">
                  <c:v>4.26</c:v>
                </c:pt>
                <c:pt idx="214">
                  <c:v>4.28</c:v>
                </c:pt>
                <c:pt idx="215">
                  <c:v>4.3</c:v>
                </c:pt>
                <c:pt idx="216">
                  <c:v>4.32</c:v>
                </c:pt>
                <c:pt idx="217">
                  <c:v>4.34</c:v>
                </c:pt>
                <c:pt idx="218">
                  <c:v>4.3600000000000003</c:v>
                </c:pt>
                <c:pt idx="219">
                  <c:v>4.38</c:v>
                </c:pt>
                <c:pt idx="220">
                  <c:v>4.4000000000000004</c:v>
                </c:pt>
                <c:pt idx="221">
                  <c:v>4.42</c:v>
                </c:pt>
                <c:pt idx="222">
                  <c:v>4.4399999999999995</c:v>
                </c:pt>
                <c:pt idx="223">
                  <c:v>4.4599999999999991</c:v>
                </c:pt>
                <c:pt idx="224">
                  <c:v>4.4799999999999995</c:v>
                </c:pt>
                <c:pt idx="225">
                  <c:v>4.4999999999999991</c:v>
                </c:pt>
                <c:pt idx="226">
                  <c:v>4.5199999999999996</c:v>
                </c:pt>
                <c:pt idx="227">
                  <c:v>4.5399999999999991</c:v>
                </c:pt>
                <c:pt idx="228">
                  <c:v>4.5599999999999996</c:v>
                </c:pt>
                <c:pt idx="229">
                  <c:v>4.5799999999999992</c:v>
                </c:pt>
                <c:pt idx="230">
                  <c:v>4.5999999999999996</c:v>
                </c:pt>
                <c:pt idx="231">
                  <c:v>4.6199999999999992</c:v>
                </c:pt>
                <c:pt idx="232">
                  <c:v>4.6399999999999997</c:v>
                </c:pt>
                <c:pt idx="233">
                  <c:v>4.6599999999999993</c:v>
                </c:pt>
                <c:pt idx="234">
                  <c:v>4.68</c:v>
                </c:pt>
                <c:pt idx="235">
                  <c:v>4.6999999999999993</c:v>
                </c:pt>
                <c:pt idx="236">
                  <c:v>4.72</c:v>
                </c:pt>
                <c:pt idx="237">
                  <c:v>4.7399999999999993</c:v>
                </c:pt>
                <c:pt idx="238">
                  <c:v>4.76</c:v>
                </c:pt>
                <c:pt idx="239">
                  <c:v>4.7799999999999994</c:v>
                </c:pt>
                <c:pt idx="240">
                  <c:v>4.7999999999999989</c:v>
                </c:pt>
                <c:pt idx="241">
                  <c:v>4.8199999999999994</c:v>
                </c:pt>
                <c:pt idx="242">
                  <c:v>4.839999999999999</c:v>
                </c:pt>
                <c:pt idx="243">
                  <c:v>4.8599999999999994</c:v>
                </c:pt>
                <c:pt idx="244">
                  <c:v>4.879999999999999</c:v>
                </c:pt>
                <c:pt idx="245">
                  <c:v>4.8999999999999995</c:v>
                </c:pt>
                <c:pt idx="246">
                  <c:v>4.92</c:v>
                </c:pt>
                <c:pt idx="247">
                  <c:v>4.9399999999999995</c:v>
                </c:pt>
                <c:pt idx="248">
                  <c:v>4.9599999999999991</c:v>
                </c:pt>
                <c:pt idx="249">
                  <c:v>4.9799999999999995</c:v>
                </c:pt>
                <c:pt idx="250">
                  <c:v>5</c:v>
                </c:pt>
                <c:pt idx="251">
                  <c:v>5.0199999999999996</c:v>
                </c:pt>
                <c:pt idx="252">
                  <c:v>5.0399999999999991</c:v>
                </c:pt>
                <c:pt idx="253">
                  <c:v>5.0599999999999987</c:v>
                </c:pt>
                <c:pt idx="254">
                  <c:v>5.0799999999999992</c:v>
                </c:pt>
                <c:pt idx="255">
                  <c:v>5.0999999999999996</c:v>
                </c:pt>
                <c:pt idx="256">
                  <c:v>5.1199999999999992</c:v>
                </c:pt>
                <c:pt idx="257">
                  <c:v>5.1399999999999988</c:v>
                </c:pt>
                <c:pt idx="258">
                  <c:v>5.1599999999999993</c:v>
                </c:pt>
                <c:pt idx="259">
                  <c:v>5.18</c:v>
                </c:pt>
                <c:pt idx="260">
                  <c:v>5.1999999999999993</c:v>
                </c:pt>
                <c:pt idx="261">
                  <c:v>5.2199999999999989</c:v>
                </c:pt>
                <c:pt idx="262">
                  <c:v>5.2399999999999993</c:v>
                </c:pt>
                <c:pt idx="263">
                  <c:v>5.26</c:v>
                </c:pt>
                <c:pt idx="264">
                  <c:v>5.2799999999999994</c:v>
                </c:pt>
                <c:pt idx="265">
                  <c:v>5.2999999999999989</c:v>
                </c:pt>
                <c:pt idx="266">
                  <c:v>5.3199999999999994</c:v>
                </c:pt>
                <c:pt idx="267">
                  <c:v>5.34</c:v>
                </c:pt>
                <c:pt idx="268">
                  <c:v>5.3599999999999994</c:v>
                </c:pt>
                <c:pt idx="269">
                  <c:v>5.379999999999999</c:v>
                </c:pt>
                <c:pt idx="270">
                  <c:v>5.3999999999999995</c:v>
                </c:pt>
                <c:pt idx="271">
                  <c:v>5.42</c:v>
                </c:pt>
                <c:pt idx="272">
                  <c:v>5.4399999999999995</c:v>
                </c:pt>
                <c:pt idx="273">
                  <c:v>5.4599999999999991</c:v>
                </c:pt>
                <c:pt idx="274">
                  <c:v>5.4799999999999995</c:v>
                </c:pt>
                <c:pt idx="275">
                  <c:v>5.5</c:v>
                </c:pt>
                <c:pt idx="276">
                  <c:v>5.52</c:v>
                </c:pt>
                <c:pt idx="277">
                  <c:v>5.5399999999999991</c:v>
                </c:pt>
                <c:pt idx="278">
                  <c:v>5.5599999999999987</c:v>
                </c:pt>
                <c:pt idx="279">
                  <c:v>5.5799999999999992</c:v>
                </c:pt>
                <c:pt idx="280">
                  <c:v>5.6</c:v>
                </c:pt>
                <c:pt idx="281">
                  <c:v>5.6199999999999992</c:v>
                </c:pt>
                <c:pt idx="282">
                  <c:v>5.6399999999999988</c:v>
                </c:pt>
                <c:pt idx="283">
                  <c:v>5.6599999999999993</c:v>
                </c:pt>
                <c:pt idx="284">
                  <c:v>5.68</c:v>
                </c:pt>
                <c:pt idx="285">
                  <c:v>5.6999999999999993</c:v>
                </c:pt>
                <c:pt idx="286">
                  <c:v>5.7199999999999989</c:v>
                </c:pt>
                <c:pt idx="287">
                  <c:v>5.7399999999999993</c:v>
                </c:pt>
                <c:pt idx="288">
                  <c:v>5.76</c:v>
                </c:pt>
                <c:pt idx="289">
                  <c:v>5.7799999999999994</c:v>
                </c:pt>
                <c:pt idx="290">
                  <c:v>5.7999999999999989</c:v>
                </c:pt>
                <c:pt idx="291">
                  <c:v>5.8199999999999994</c:v>
                </c:pt>
                <c:pt idx="292">
                  <c:v>5.84</c:v>
                </c:pt>
                <c:pt idx="293">
                  <c:v>5.8599999999999994</c:v>
                </c:pt>
                <c:pt idx="294">
                  <c:v>5.879999999999999</c:v>
                </c:pt>
                <c:pt idx="295">
                  <c:v>5.8999999999999995</c:v>
                </c:pt>
                <c:pt idx="296">
                  <c:v>5.92</c:v>
                </c:pt>
                <c:pt idx="297">
                  <c:v>5.9399999999999995</c:v>
                </c:pt>
                <c:pt idx="298">
                  <c:v>5.9599999999999991</c:v>
                </c:pt>
                <c:pt idx="299">
                  <c:v>5.9799999999999995</c:v>
                </c:pt>
                <c:pt idx="300">
                  <c:v>6</c:v>
                </c:pt>
                <c:pt idx="301">
                  <c:v>6.02</c:v>
                </c:pt>
                <c:pt idx="302">
                  <c:v>6.0399999999999991</c:v>
                </c:pt>
                <c:pt idx="303">
                  <c:v>6.0599999999999987</c:v>
                </c:pt>
                <c:pt idx="304">
                  <c:v>6.0799999999999992</c:v>
                </c:pt>
                <c:pt idx="305">
                  <c:v>6.1</c:v>
                </c:pt>
                <c:pt idx="306">
                  <c:v>6.1199999999999992</c:v>
                </c:pt>
                <c:pt idx="307">
                  <c:v>6.1399999999999988</c:v>
                </c:pt>
                <c:pt idx="308">
                  <c:v>6.1599999999999993</c:v>
                </c:pt>
                <c:pt idx="309">
                  <c:v>6.18</c:v>
                </c:pt>
                <c:pt idx="310">
                  <c:v>6.1999999999999993</c:v>
                </c:pt>
                <c:pt idx="311">
                  <c:v>6.2199999999999989</c:v>
                </c:pt>
                <c:pt idx="312">
                  <c:v>6.2399999999999993</c:v>
                </c:pt>
                <c:pt idx="313">
                  <c:v>6.26</c:v>
                </c:pt>
                <c:pt idx="314">
                  <c:v>6.2799999999999994</c:v>
                </c:pt>
                <c:pt idx="315">
                  <c:v>6.2999999999999989</c:v>
                </c:pt>
                <c:pt idx="316">
                  <c:v>6.3199999999999994</c:v>
                </c:pt>
                <c:pt idx="317">
                  <c:v>6.34</c:v>
                </c:pt>
                <c:pt idx="318">
                  <c:v>6.3599999999999994</c:v>
                </c:pt>
                <c:pt idx="319">
                  <c:v>6.379999999999999</c:v>
                </c:pt>
                <c:pt idx="320">
                  <c:v>6.3999999999999995</c:v>
                </c:pt>
                <c:pt idx="321">
                  <c:v>6.42</c:v>
                </c:pt>
                <c:pt idx="322">
                  <c:v>6.4399999999999995</c:v>
                </c:pt>
                <c:pt idx="323">
                  <c:v>6.4599999999999991</c:v>
                </c:pt>
                <c:pt idx="324">
                  <c:v>6.4799999999999995</c:v>
                </c:pt>
                <c:pt idx="325">
                  <c:v>6.5</c:v>
                </c:pt>
                <c:pt idx="326">
                  <c:v>6.52</c:v>
                </c:pt>
                <c:pt idx="327">
                  <c:v>6.5399999999999991</c:v>
                </c:pt>
                <c:pt idx="328">
                  <c:v>6.5599999999999987</c:v>
                </c:pt>
                <c:pt idx="329">
                  <c:v>6.5799999999999992</c:v>
                </c:pt>
                <c:pt idx="330">
                  <c:v>6.6</c:v>
                </c:pt>
                <c:pt idx="331">
                  <c:v>6.6199999999999992</c:v>
                </c:pt>
                <c:pt idx="332">
                  <c:v>6.6399999999999988</c:v>
                </c:pt>
                <c:pt idx="333">
                  <c:v>6.6599999999999993</c:v>
                </c:pt>
                <c:pt idx="334">
                  <c:v>6.68</c:v>
                </c:pt>
                <c:pt idx="335">
                  <c:v>6.6999999999999993</c:v>
                </c:pt>
                <c:pt idx="336">
                  <c:v>6.7199999999999989</c:v>
                </c:pt>
                <c:pt idx="337">
                  <c:v>6.7399999999999993</c:v>
                </c:pt>
                <c:pt idx="338">
                  <c:v>6.76</c:v>
                </c:pt>
                <c:pt idx="339">
                  <c:v>6.7799999999999994</c:v>
                </c:pt>
                <c:pt idx="340">
                  <c:v>6.7999999999999989</c:v>
                </c:pt>
                <c:pt idx="341">
                  <c:v>6.8199999999999994</c:v>
                </c:pt>
                <c:pt idx="342">
                  <c:v>6.84</c:v>
                </c:pt>
                <c:pt idx="343">
                  <c:v>6.8599999999999994</c:v>
                </c:pt>
                <c:pt idx="344">
                  <c:v>6.879999999999999</c:v>
                </c:pt>
                <c:pt idx="345">
                  <c:v>6.8999999999999995</c:v>
                </c:pt>
                <c:pt idx="346">
                  <c:v>6.92</c:v>
                </c:pt>
                <c:pt idx="347">
                  <c:v>6.9399999999999995</c:v>
                </c:pt>
                <c:pt idx="348">
                  <c:v>6.9599999999999991</c:v>
                </c:pt>
                <c:pt idx="349">
                  <c:v>6.9799999999999995</c:v>
                </c:pt>
                <c:pt idx="350">
                  <c:v>6.9999999999999991</c:v>
                </c:pt>
                <c:pt idx="351">
                  <c:v>7.02</c:v>
                </c:pt>
                <c:pt idx="352">
                  <c:v>7.0399999999999991</c:v>
                </c:pt>
                <c:pt idx="353">
                  <c:v>7.06</c:v>
                </c:pt>
                <c:pt idx="354">
                  <c:v>7.0799999999999992</c:v>
                </c:pt>
                <c:pt idx="355">
                  <c:v>7.1</c:v>
                </c:pt>
                <c:pt idx="356">
                  <c:v>7.1199999999999992</c:v>
                </c:pt>
                <c:pt idx="357">
                  <c:v>7.14</c:v>
                </c:pt>
                <c:pt idx="358">
                  <c:v>7.1599999999999993</c:v>
                </c:pt>
                <c:pt idx="359">
                  <c:v>7.18</c:v>
                </c:pt>
                <c:pt idx="360">
                  <c:v>7.1999999999999993</c:v>
                </c:pt>
                <c:pt idx="361">
                  <c:v>7.2199999999999989</c:v>
                </c:pt>
                <c:pt idx="362">
                  <c:v>7.2399999999999993</c:v>
                </c:pt>
                <c:pt idx="363">
                  <c:v>7.26</c:v>
                </c:pt>
                <c:pt idx="364">
                  <c:v>7.2799999999999994</c:v>
                </c:pt>
                <c:pt idx="365">
                  <c:v>7.2999999999999989</c:v>
                </c:pt>
                <c:pt idx="366">
                  <c:v>7.3199999999999994</c:v>
                </c:pt>
                <c:pt idx="367">
                  <c:v>7.34</c:v>
                </c:pt>
                <c:pt idx="368">
                  <c:v>7.3599999999999994</c:v>
                </c:pt>
                <c:pt idx="369">
                  <c:v>7.379999999999999</c:v>
                </c:pt>
                <c:pt idx="370">
                  <c:v>7.3999999999999995</c:v>
                </c:pt>
                <c:pt idx="371">
                  <c:v>7.42</c:v>
                </c:pt>
                <c:pt idx="372">
                  <c:v>7.4399999999999995</c:v>
                </c:pt>
                <c:pt idx="373">
                  <c:v>7.4599999999999991</c:v>
                </c:pt>
                <c:pt idx="374">
                  <c:v>7.4799999999999995</c:v>
                </c:pt>
                <c:pt idx="375">
                  <c:v>7.4999999999999991</c:v>
                </c:pt>
                <c:pt idx="376">
                  <c:v>7.52</c:v>
                </c:pt>
                <c:pt idx="377">
                  <c:v>7.5399999999999991</c:v>
                </c:pt>
                <c:pt idx="378">
                  <c:v>7.56</c:v>
                </c:pt>
                <c:pt idx="379">
                  <c:v>7.5799999999999992</c:v>
                </c:pt>
                <c:pt idx="380">
                  <c:v>7.6</c:v>
                </c:pt>
                <c:pt idx="381">
                  <c:v>7.6199999999999992</c:v>
                </c:pt>
                <c:pt idx="382">
                  <c:v>7.64</c:v>
                </c:pt>
                <c:pt idx="383">
                  <c:v>7.6599999999999993</c:v>
                </c:pt>
                <c:pt idx="384">
                  <c:v>7.68</c:v>
                </c:pt>
                <c:pt idx="385">
                  <c:v>7.6999999999999993</c:v>
                </c:pt>
                <c:pt idx="386">
                  <c:v>7.7199999999999989</c:v>
                </c:pt>
                <c:pt idx="387">
                  <c:v>7.7399999999999993</c:v>
                </c:pt>
                <c:pt idx="388">
                  <c:v>7.76</c:v>
                </c:pt>
                <c:pt idx="389">
                  <c:v>7.7799999999999994</c:v>
                </c:pt>
                <c:pt idx="390">
                  <c:v>7.7999999999999989</c:v>
                </c:pt>
                <c:pt idx="391">
                  <c:v>7.8199999999999994</c:v>
                </c:pt>
                <c:pt idx="392">
                  <c:v>7.84</c:v>
                </c:pt>
                <c:pt idx="393">
                  <c:v>7.8599999999999994</c:v>
                </c:pt>
                <c:pt idx="394">
                  <c:v>7.879999999999999</c:v>
                </c:pt>
                <c:pt idx="395">
                  <c:v>7.8999999999999995</c:v>
                </c:pt>
                <c:pt idx="396">
                  <c:v>7.919999999999999</c:v>
                </c:pt>
                <c:pt idx="397">
                  <c:v>7.9399999999999995</c:v>
                </c:pt>
                <c:pt idx="398">
                  <c:v>7.9599999999999991</c:v>
                </c:pt>
                <c:pt idx="399">
                  <c:v>7.9799999999999995</c:v>
                </c:pt>
                <c:pt idx="400">
                  <c:v>7.9999999999999991</c:v>
                </c:pt>
                <c:pt idx="401">
                  <c:v>8.02</c:v>
                </c:pt>
                <c:pt idx="402">
                  <c:v>8.0399999999999991</c:v>
                </c:pt>
                <c:pt idx="403">
                  <c:v>8.0599999999999987</c:v>
                </c:pt>
                <c:pt idx="404">
                  <c:v>8.08</c:v>
                </c:pt>
                <c:pt idx="405">
                  <c:v>8.1</c:v>
                </c:pt>
                <c:pt idx="406">
                  <c:v>8.1199999999999992</c:v>
                </c:pt>
                <c:pt idx="407">
                  <c:v>8.1399999999999988</c:v>
                </c:pt>
                <c:pt idx="408">
                  <c:v>8.16</c:v>
                </c:pt>
                <c:pt idx="409">
                  <c:v>8.18</c:v>
                </c:pt>
                <c:pt idx="410">
                  <c:v>8.1999999999999993</c:v>
                </c:pt>
                <c:pt idx="411">
                  <c:v>8.2199999999999989</c:v>
                </c:pt>
                <c:pt idx="412">
                  <c:v>8.24</c:v>
                </c:pt>
                <c:pt idx="413">
                  <c:v>8.26</c:v>
                </c:pt>
                <c:pt idx="414">
                  <c:v>8.2799999999999994</c:v>
                </c:pt>
                <c:pt idx="415">
                  <c:v>8.2999999999999989</c:v>
                </c:pt>
                <c:pt idx="416">
                  <c:v>8.32</c:v>
                </c:pt>
                <c:pt idx="417">
                  <c:v>8.34</c:v>
                </c:pt>
                <c:pt idx="418">
                  <c:v>8.36</c:v>
                </c:pt>
                <c:pt idx="419">
                  <c:v>8.379999999999999</c:v>
                </c:pt>
                <c:pt idx="420">
                  <c:v>8.3999999999999986</c:v>
                </c:pt>
                <c:pt idx="421">
                  <c:v>8.42</c:v>
                </c:pt>
                <c:pt idx="422">
                  <c:v>8.44</c:v>
                </c:pt>
                <c:pt idx="423">
                  <c:v>8.4599999999999991</c:v>
                </c:pt>
                <c:pt idx="424">
                  <c:v>8.4799999999999986</c:v>
                </c:pt>
                <c:pt idx="425">
                  <c:v>8.5</c:v>
                </c:pt>
                <c:pt idx="426">
                  <c:v>8.52</c:v>
                </c:pt>
                <c:pt idx="427">
                  <c:v>8.5399999999999991</c:v>
                </c:pt>
                <c:pt idx="428">
                  <c:v>8.5599999999999987</c:v>
                </c:pt>
                <c:pt idx="429">
                  <c:v>8.58</c:v>
                </c:pt>
                <c:pt idx="430">
                  <c:v>8.6</c:v>
                </c:pt>
                <c:pt idx="431">
                  <c:v>8.6199999999999992</c:v>
                </c:pt>
                <c:pt idx="432">
                  <c:v>8.6399999999999988</c:v>
                </c:pt>
                <c:pt idx="433">
                  <c:v>8.66</c:v>
                </c:pt>
                <c:pt idx="434">
                  <c:v>8.68</c:v>
                </c:pt>
                <c:pt idx="435">
                  <c:v>8.6999999999999993</c:v>
                </c:pt>
                <c:pt idx="436">
                  <c:v>8.7199999999999989</c:v>
                </c:pt>
                <c:pt idx="437">
                  <c:v>8.74</c:v>
                </c:pt>
                <c:pt idx="438">
                  <c:v>8.76</c:v>
                </c:pt>
              </c:numCache>
            </c:numRef>
          </c:xVal>
          <c:yVal>
            <c:numRef>
              <c:f>gData!$O$2:$O$440</c:f>
              <c:numCache>
                <c:formatCode>General</c:formatCode>
                <c:ptCount val="439"/>
                <c:pt idx="0">
                  <c:v>6.2086709480655742</c:v>
                </c:pt>
                <c:pt idx="1">
                  <c:v>7.149603882786784</c:v>
                </c:pt>
                <c:pt idx="2">
                  <c:v>7.217426731698338</c:v>
                </c:pt>
                <c:pt idx="3">
                  <c:v>7.1456762211518781</c:v>
                </c:pt>
                <c:pt idx="4">
                  <c:v>6.9594919613520805</c:v>
                </c:pt>
                <c:pt idx="5">
                  <c:v>6.6818543959018557</c:v>
                </c:pt>
                <c:pt idx="6">
                  <c:v>6.333324415363812</c:v>
                </c:pt>
                <c:pt idx="7">
                  <c:v>5.9319558408591186</c:v>
                </c:pt>
                <c:pt idx="8">
                  <c:v>5.4933315581031872</c:v>
                </c:pt>
                <c:pt idx="9">
                  <c:v>5.0306834659962361</c:v>
                </c:pt>
                <c:pt idx="10">
                  <c:v>4.5550655305716932</c:v>
                </c:pt>
                <c:pt idx="11">
                  <c:v>4.0755571004070461</c:v>
                </c:pt>
                <c:pt idx="12">
                  <c:v>3.599479952461432</c:v>
                </c:pt>
                <c:pt idx="13">
                  <c:v>3.1326173751621478</c:v>
                </c:pt>
                <c:pt idx="14">
                  <c:v>2.6794271921089017</c:v>
                </c:pt>
                <c:pt idx="15">
                  <c:v>2.2432432566286944</c:v>
                </c:pt>
                <c:pt idx="16">
                  <c:v>1.8264618546277995</c:v>
                </c:pt>
                <c:pt idx="17">
                  <c:v>1.430710845509938</c:v>
                </c:pt>
                <c:pt idx="18">
                  <c:v>1.0570004033151179</c:v>
                </c:pt>
                <c:pt idx="19">
                  <c:v>0.7058550020253932</c:v>
                </c:pt>
                <c:pt idx="20">
                  <c:v>0.37742689305187904</c:v>
                </c:pt>
                <c:pt idx="21">
                  <c:v>7.159179346142644E-2</c:v>
                </c:pt>
                <c:pt idx="22">
                  <c:v>-0.21197213262493872</c:v>
                </c:pt>
                <c:pt idx="23">
                  <c:v>-0.47372064664800811</c:v>
                </c:pt>
                <c:pt idx="24">
                  <c:v>-0.71419362355626193</c:v>
                </c:pt>
                <c:pt idx="25">
                  <c:v>-0.93397740929790496</c:v>
                </c:pt>
                <c:pt idx="26">
                  <c:v>-1.1336776667414328</c:v>
                </c:pt>
                <c:pt idx="27">
                  <c:v>-1.3139010567787179</c:v>
                </c:pt>
                <c:pt idx="28">
                  <c:v>-1.4752441816960151</c:v>
                </c:pt>
                <c:pt idx="29">
                  <c:v>-1.6182883382439321</c:v>
                </c:pt>
                <c:pt idx="30">
                  <c:v>-1.7435987748937642</c:v>
                </c:pt>
                <c:pt idx="31">
                  <c:v>-1.851727308594191</c:v>
                </c:pt>
                <c:pt idx="32">
                  <c:v>-1.9432173186886341</c:v>
                </c:pt>
                <c:pt idx="33">
                  <c:v>-2.0186102898583473</c:v>
                </c:pt>
                <c:pt idx="34">
                  <c:v>-2.0784532144820185</c:v>
                </c:pt>
                <c:pt idx="35">
                  <c:v>-2.1233062831963143</c:v>
                </c:pt>
                <c:pt idx="36">
                  <c:v>-2.1537503892536303</c:v>
                </c:pt>
                <c:pt idx="37">
                  <c:v>-2.1703940485206248</c:v>
                </c:pt>
                <c:pt idx="38">
                  <c:v>-2.1738793962755736</c:v>
                </c:pt>
                <c:pt idx="39">
                  <c:v>-2.1648869693188533</c:v>
                </c:pt>
                <c:pt idx="40">
                  <c:v>-2.1441390230050015</c:v>
                </c:pt>
                <c:pt idx="41">
                  <c:v>-2.1124011744216986</c:v>
                </c:pt>
                <c:pt idx="42">
                  <c:v>-2.0704822093012205</c:v>
                </c:pt>
                <c:pt idx="43">
                  <c:v>-2.0192319464334476</c:v>
                </c:pt>
                <c:pt idx="44">
                  <c:v>-1.9595371206263072</c:v>
                </c:pt>
                <c:pt idx="45">
                  <c:v>-1.8923153236213002</c:v>
                </c:pt>
                <c:pt idx="46">
                  <c:v>-1.8185071294594439</c:v>
                </c:pt>
                <c:pt idx="47">
                  <c:v>-1.7390666218547466</c:v>
                </c:pt>
                <c:pt idx="48">
                  <c:v>-1.6549506298001082</c:v>
                </c:pt>
                <c:pt idx="49">
                  <c:v>-1.5671070573806327</c:v>
                </c:pt>
                <c:pt idx="50">
                  <c:v>-1.4764627568027167</c:v>
                </c:pt>
                <c:pt idx="51">
                  <c:v>-1.3839114343842027</c:v>
                </c:pt>
                <c:pt idx="52">
                  <c:v>-1.2903020919089743</c:v>
                </c:pt>
                <c:pt idx="53">
                  <c:v>-1.1964284896579436</c:v>
                </c:pt>
                <c:pt idx="54">
                  <c:v>-1.1030200700933073</c:v>
                </c:pt>
                <c:pt idx="55">
                  <c:v>-1.0107347080293876</c:v>
                </c:pt>
                <c:pt idx="56">
                  <c:v>-0.92015355698276857</c:v>
                </c:pt>
                <c:pt idx="57">
                  <c:v>-0.83177815004906408</c:v>
                </c:pt>
                <c:pt idx="58">
                  <c:v>-0.7460297960230885</c:v>
                </c:pt>
                <c:pt idx="59">
                  <c:v>-0.66325119325692983</c:v>
                </c:pt>
                <c:pt idx="60">
                  <c:v>-0.58371007637892802</c:v>
                </c:pt>
                <c:pt idx="61">
                  <c:v>-0.50760461854935912</c:v>
                </c:pt>
                <c:pt idx="62">
                  <c:v>-0.43507024036987196</c:v>
                </c:pt>
                <c:pt idx="63">
                  <c:v>-0.36618743082116029</c:v>
                </c:pt>
                <c:pt idx="64">
                  <c:v>-0.3009901637182707</c:v>
                </c:pt>
                <c:pt idx="65">
                  <c:v>-0.23947449768433857</c:v>
                </c:pt>
                <c:pt idx="66">
                  <c:v>-0.18160697479104929</c:v>
                </c:pt>
                <c:pt idx="67">
                  <c:v>-0.12733247884578391</c:v>
                </c:pt>
                <c:pt idx="68">
                  <c:v>-7.6581275017721884E-2</c:v>
                </c:pt>
                <c:pt idx="69">
                  <c:v>-2.9275024164442862E-2</c:v>
                </c:pt>
                <c:pt idx="70">
                  <c:v>1.4668360132959629E-2</c:v>
                </c:pt>
                <c:pt idx="71">
                  <c:v>5.5331066714279488E-2</c:v>
                </c:pt>
                <c:pt idx="72">
                  <c:v>9.2792938468715072E-2</c:v>
                </c:pt>
                <c:pt idx="73">
                  <c:v>0.12713013971382117</c:v>
                </c:pt>
                <c:pt idx="74">
                  <c:v>0.15841480565769317</c:v>
                </c:pt>
                <c:pt idx="75">
                  <c:v>0.18671550007197421</c:v>
                </c:pt>
                <c:pt idx="76">
                  <c:v>0.21209827912402085</c:v>
                </c:pt>
                <c:pt idx="77">
                  <c:v>0.23462814917761077</c:v>
                </c:pt>
                <c:pt idx="78">
                  <c:v>0.25437070617496871</c:v>
                </c:pt>
                <c:pt idx="79">
                  <c:v>0.27139375965557777</c:v>
                </c:pt>
                <c:pt idx="80">
                  <c:v>0.28576877029952513</c:v>
                </c:pt>
                <c:pt idx="81">
                  <c:v>0.29757196343959197</c:v>
                </c:pt>
                <c:pt idx="82">
                  <c:v>0.30688502313730831</c:v>
                </c:pt>
                <c:pt idx="83">
                  <c:v>0.31379531166765529</c:v>
                </c:pt>
                <c:pt idx="84">
                  <c:v>0.31839560810642803</c:v>
                </c:pt>
                <c:pt idx="85">
                  <c:v>0.320783393138655</c:v>
                </c:pt>
                <c:pt idx="86">
                  <c:v>0.32105974954812627</c:v>
                </c:pt>
                <c:pt idx="87">
                  <c:v>0.31932797157054871</c:v>
                </c:pt>
                <c:pt idx="88">
                  <c:v>0.31569199282878385</c:v>
                </c:pt>
                <c:pt idx="89">
                  <c:v>0.31025475881128628</c:v>
                </c:pt>
                <c:pt idx="90">
                  <c:v>0.30311666479738042</c:v>
                </c:pt>
                <c:pt idx="91">
                  <c:v>0.29437416309831371</c:v>
                </c:pt>
                <c:pt idx="92">
                  <c:v>0.28411864912053392</c:v>
                </c:pt>
                <c:pt idx="93">
                  <c:v>0.27243568969175219</c:v>
                </c:pt>
                <c:pt idx="94">
                  <c:v>0.25940462992502716</c:v>
                </c:pt>
                <c:pt idx="95">
                  <c:v>0.24509863313130179</c:v>
                </c:pt>
                <c:pt idx="96">
                  <c:v>0.22958509324044082</c:v>
                </c:pt>
                <c:pt idx="97">
                  <c:v>0.21292643942283443</c:v>
                </c:pt>
                <c:pt idx="98">
                  <c:v>0.19518124187625593</c:v>
                </c:pt>
                <c:pt idx="99">
                  <c:v>0.17640556540401614</c:v>
                </c:pt>
                <c:pt idx="100">
                  <c:v>0.15665449569029116</c:v>
                </c:pt>
                <c:pt idx="101">
                  <c:v>0.13598374505500838</c:v>
                </c:pt>
                <c:pt idx="102">
                  <c:v>0.11445124890518585</c:v>
                </c:pt>
                <c:pt idx="103">
                  <c:v>9.2118702489696863E-2</c:v>
                </c:pt>
                <c:pt idx="104">
                  <c:v>6.9052935407228816E-2</c:v>
                </c:pt>
                <c:pt idx="105">
                  <c:v>4.5327088519348253E-2</c:v>
                </c:pt>
                <c:pt idx="106">
                  <c:v>2.1021546630660783E-2</c:v>
                </c:pt>
                <c:pt idx="107">
                  <c:v>-3.7753990474959022E-3</c:v>
                </c:pt>
                <c:pt idx="108">
                  <c:v>-2.8967199401630141E-2</c:v>
                </c:pt>
                <c:pt idx="109">
                  <c:v>-5.4448943935192562E-2</c:v>
                </c:pt>
                <c:pt idx="110">
                  <c:v>-8.0107588687171341E-2</c:v>
                </c:pt>
                <c:pt idx="111">
                  <c:v>-0.10582238563914566</c:v>
                </c:pt>
                <c:pt idx="112">
                  <c:v>-0.1314655816626551</c:v>
                </c:pt>
                <c:pt idx="113">
                  <c:v>-0.15690328777869181</c:v>
                </c:pt>
                <c:pt idx="114">
                  <c:v>-0.1819965701150166</c:v>
                </c:pt>
                <c:pt idx="115">
                  <c:v>-0.20660255349803733</c:v>
                </c:pt>
                <c:pt idx="116">
                  <c:v>-0.23057563171629294</c:v>
                </c:pt>
                <c:pt idx="117">
                  <c:v>-0.31738905537144319</c:v>
                </c:pt>
                <c:pt idx="118">
                  <c:v>-0.29385243269340788</c:v>
                </c:pt>
                <c:pt idx="119">
                  <c:v>-0.29759950358666659</c:v>
                </c:pt>
                <c:pt idx="120">
                  <c:v>-0.31814260816147794</c:v>
                </c:pt>
                <c:pt idx="121">
                  <c:v>-0.3371595879700196</c:v>
                </c:pt>
                <c:pt idx="122">
                  <c:v>-0.35452761984820352</c:v>
                </c:pt>
                <c:pt idx="123">
                  <c:v>-0.37013508328673106</c:v>
                </c:pt>
                <c:pt idx="124">
                  <c:v>-0.38388169032528513</c:v>
                </c:pt>
                <c:pt idx="125">
                  <c:v>-0.39567933675429656</c:v>
                </c:pt>
                <c:pt idx="126">
                  <c:v>-0.40545220252225528</c:v>
                </c:pt>
                <c:pt idx="127">
                  <c:v>-0.41313727482552015</c:v>
                </c:pt>
                <c:pt idx="128">
                  <c:v>-0.41868413701778867</c:v>
                </c:pt>
                <c:pt idx="129">
                  <c:v>-0.42205578126654414</c:v>
                </c:pt>
                <c:pt idx="130">
                  <c:v>-0.42322795310021033</c:v>
                </c:pt>
                <c:pt idx="131">
                  <c:v>-0.42218956658501167</c:v>
                </c:pt>
                <c:pt idx="132">
                  <c:v>-0.41894281159151825</c:v>
                </c:pt>
                <c:pt idx="133">
                  <c:v>-0.41350226566221537</c:v>
                </c:pt>
                <c:pt idx="134">
                  <c:v>-0.40589577641025287</c:v>
                </c:pt>
                <c:pt idx="135">
                  <c:v>-0.39616313921012675</c:v>
                </c:pt>
                <c:pt idx="136">
                  <c:v>-0.38435672146053473</c:v>
                </c:pt>
                <c:pt idx="137">
                  <c:v>-0.37054050226466062</c:v>
                </c:pt>
                <c:pt idx="138">
                  <c:v>-0.35478982585910696</c:v>
                </c:pt>
                <c:pt idx="139">
                  <c:v>-0.33719093085113305</c:v>
                </c:pt>
                <c:pt idx="140">
                  <c:v>-0.31784064427577785</c:v>
                </c:pt>
                <c:pt idx="141">
                  <c:v>-0.29684540399283449</c:v>
                </c:pt>
                <c:pt idx="142">
                  <c:v>-0.27432052600081008</c:v>
                </c:pt>
                <c:pt idx="143">
                  <c:v>-0.25039058344512694</c:v>
                </c:pt>
                <c:pt idx="144">
                  <c:v>-0.22518666276860358</c:v>
                </c:pt>
                <c:pt idx="145">
                  <c:v>-0.19884780603446023</c:v>
                </c:pt>
                <c:pt idx="146">
                  <c:v>-0.17151828346446452</c:v>
                </c:pt>
                <c:pt idx="147">
                  <c:v>-0.14334807286247886</c:v>
                </c:pt>
                <c:pt idx="148">
                  <c:v>-0.11449063913154713</c:v>
                </c:pt>
                <c:pt idx="149">
                  <c:v>-8.5103129217164813E-2</c:v>
                </c:pt>
                <c:pt idx="150">
                  <c:v>-5.5344840914908995E-2</c:v>
                </c:pt>
                <c:pt idx="151">
                  <c:v>-2.5375752810325954E-2</c:v>
                </c:pt>
                <c:pt idx="152">
                  <c:v>4.6431371789744129E-3</c:v>
                </c:pt>
                <c:pt idx="153">
                  <c:v>3.4553102847999832E-2</c:v>
                </c:pt>
                <c:pt idx="154">
                  <c:v>6.4195574698660982E-2</c:v>
                </c:pt>
                <c:pt idx="155">
                  <c:v>9.3416802340458585E-2</c:v>
                </c:pt>
                <c:pt idx="156">
                  <c:v>0.12206525278179563</c:v>
                </c:pt>
                <c:pt idx="157">
                  <c:v>0.14999568404875263</c:v>
                </c:pt>
                <c:pt idx="158">
                  <c:v>0.17706743681135922</c:v>
                </c:pt>
                <c:pt idx="159">
                  <c:v>0.20314780247133349</c:v>
                </c:pt>
                <c:pt idx="160">
                  <c:v>0.22810951127659942</c:v>
                </c:pt>
                <c:pt idx="161">
                  <c:v>0.25183547759429042</c:v>
                </c:pt>
                <c:pt idx="162">
                  <c:v>0.2742163372001763</c:v>
                </c:pt>
                <c:pt idx="163">
                  <c:v>0.29515238782425701</c:v>
                </c:pt>
                <c:pt idx="164">
                  <c:v>0.31455370827759133</c:v>
                </c:pt>
                <c:pt idx="165">
                  <c:v>0.33234011317853895</c:v>
                </c:pt>
                <c:pt idx="166">
                  <c:v>0.34844380690658006</c:v>
                </c:pt>
                <c:pt idx="167">
                  <c:v>0.36280657742000327</c:v>
                </c:pt>
                <c:pt idx="168">
                  <c:v>0.37538052482330264</c:v>
                </c:pt>
                <c:pt idx="169">
                  <c:v>0.38613100156015817</c:v>
                </c:pt>
                <c:pt idx="170">
                  <c:v>0.3950328767741032</c:v>
                </c:pt>
                <c:pt idx="171">
                  <c:v>0.40207347460731452</c:v>
                </c:pt>
                <c:pt idx="172">
                  <c:v>0.40724907951345679</c:v>
                </c:pt>
                <c:pt idx="173">
                  <c:v>0.41057017870275281</c:v>
                </c:pt>
                <c:pt idx="174">
                  <c:v>0.41205284790939783</c:v>
                </c:pt>
                <c:pt idx="175">
                  <c:v>0.4117269535990577</c:v>
                </c:pt>
                <c:pt idx="176">
                  <c:v>0.40963176530292666</c:v>
                </c:pt>
                <c:pt idx="177">
                  <c:v>0.40581390562554104</c:v>
                </c:pt>
                <c:pt idx="178">
                  <c:v>0.40033063602717966</c:v>
                </c:pt>
                <c:pt idx="179">
                  <c:v>0.39324284351919542</c:v>
                </c:pt>
                <c:pt idx="180">
                  <c:v>0.38462714371035567</c:v>
                </c:pt>
                <c:pt idx="181">
                  <c:v>0.37455815250978958</c:v>
                </c:pt>
                <c:pt idx="182">
                  <c:v>0.36312256222571926</c:v>
                </c:pt>
                <c:pt idx="183">
                  <c:v>0.35040761806601284</c:v>
                </c:pt>
                <c:pt idx="184">
                  <c:v>0.33651157984013391</c:v>
                </c:pt>
                <c:pt idx="185">
                  <c:v>0.32152795774093834</c:v>
                </c:pt>
                <c:pt idx="186">
                  <c:v>0.3055642724106844</c:v>
                </c:pt>
                <c:pt idx="187">
                  <c:v>0.28872184254293209</c:v>
                </c:pt>
                <c:pt idx="188">
                  <c:v>0.27110058055424036</c:v>
                </c:pt>
                <c:pt idx="189">
                  <c:v>0.25282133399262319</c:v>
                </c:pt>
                <c:pt idx="190">
                  <c:v>0.23397874991344725</c:v>
                </c:pt>
                <c:pt idx="191">
                  <c:v>0.21468375547161528</c:v>
                </c:pt>
                <c:pt idx="192">
                  <c:v>0.19504790890652451</c:v>
                </c:pt>
                <c:pt idx="193">
                  <c:v>0.17516725385810533</c:v>
                </c:pt>
                <c:pt idx="194">
                  <c:v>0.15515123392082181</c:v>
                </c:pt>
                <c:pt idx="195">
                  <c:v>0.1350934677197845</c:v>
                </c:pt>
                <c:pt idx="196">
                  <c:v>0.11509603078724301</c:v>
                </c:pt>
                <c:pt idx="197">
                  <c:v>9.5252159814703086E-2</c:v>
                </c:pt>
                <c:pt idx="198">
                  <c:v>7.5643593227556122E-2</c:v>
                </c:pt>
                <c:pt idx="199">
                  <c:v>5.6359827403150778E-2</c:v>
                </c:pt>
                <c:pt idx="200">
                  <c:v>4.1033273770360749E-2</c:v>
                </c:pt>
                <c:pt idx="201">
                  <c:v>2.8837296858688126E-2</c:v>
                </c:pt>
                <c:pt idx="202">
                  <c:v>4.8679012416457312E-3</c:v>
                </c:pt>
                <c:pt idx="203">
                  <c:v>-1.8613934789735463E-2</c:v>
                </c:pt>
                <c:pt idx="204">
                  <c:v>-4.1449485036069281E-2</c:v>
                </c:pt>
                <c:pt idx="205">
                  <c:v>-6.3438596071496933E-2</c:v>
                </c:pt>
                <c:pt idx="206">
                  <c:v>-8.4425369966691949E-2</c:v>
                </c:pt>
                <c:pt idx="207">
                  <c:v>-0.10424480476187065</c:v>
                </c:pt>
                <c:pt idx="208">
                  <c:v>-0.12276021265472485</c:v>
                </c:pt>
                <c:pt idx="209">
                  <c:v>-0.13984395930874227</c:v>
                </c:pt>
                <c:pt idx="210">
                  <c:v>-0.15537742062550211</c:v>
                </c:pt>
                <c:pt idx="211">
                  <c:v>-0.16927161279215813</c:v>
                </c:pt>
                <c:pt idx="212">
                  <c:v>-0.18146694077715844</c:v>
                </c:pt>
                <c:pt idx="213">
                  <c:v>-0.1918836460375983</c:v>
                </c:pt>
                <c:pt idx="214">
                  <c:v>-0.20050943592465398</c:v>
                </c:pt>
                <c:pt idx="215">
                  <c:v>-0.20734678312578525</c:v>
                </c:pt>
                <c:pt idx="216">
                  <c:v>-0.21238085904834103</c:v>
                </c:pt>
                <c:pt idx="217">
                  <c:v>-0.21565618777089393</c:v>
                </c:pt>
                <c:pt idx="218">
                  <c:v>-0.21723154610704917</c:v>
                </c:pt>
                <c:pt idx="219">
                  <c:v>-0.21716962505810661</c:v>
                </c:pt>
                <c:pt idx="220">
                  <c:v>-0.21557188751001843</c:v>
                </c:pt>
                <c:pt idx="221">
                  <c:v>-0.2125310893423695</c:v>
                </c:pt>
                <c:pt idx="222">
                  <c:v>-0.20818308289063719</c:v>
                </c:pt>
                <c:pt idx="223">
                  <c:v>-0.20266292703226729</c:v>
                </c:pt>
                <c:pt idx="224">
                  <c:v>-0.19611989509369288</c:v>
                </c:pt>
                <c:pt idx="225">
                  <c:v>-0.18868687975415532</c:v>
                </c:pt>
                <c:pt idx="226">
                  <c:v>-0.18057067525306028</c:v>
                </c:pt>
                <c:pt idx="227">
                  <c:v>-0.17188329536856151</c:v>
                </c:pt>
                <c:pt idx="228">
                  <c:v>-0.10822717576073398</c:v>
                </c:pt>
                <c:pt idx="229">
                  <c:v>-0.14951117784077134</c:v>
                </c:pt>
                <c:pt idx="230">
                  <c:v>-0.14425371718736463</c:v>
                </c:pt>
                <c:pt idx="231">
                  <c:v>-0.13494345778626859</c:v>
                </c:pt>
                <c:pt idx="232">
                  <c:v>-0.1258585883315147</c:v>
                </c:pt>
                <c:pt idx="233">
                  <c:v>-0.11718156332414893</c:v>
                </c:pt>
                <c:pt idx="234">
                  <c:v>-0.10901601220768359</c:v>
                </c:pt>
                <c:pt idx="235">
                  <c:v>-0.10144038235136107</c:v>
                </c:pt>
                <c:pt idx="236">
                  <c:v>-9.4577905217137118E-2</c:v>
                </c:pt>
                <c:pt idx="237">
                  <c:v>-8.8528060067700004E-2</c:v>
                </c:pt>
                <c:pt idx="238">
                  <c:v>-8.3308419823916666E-2</c:v>
                </c:pt>
                <c:pt idx="239">
                  <c:v>-7.8987256019586727E-2</c:v>
                </c:pt>
                <c:pt idx="240">
                  <c:v>-7.5655523380159156E-2</c:v>
                </c:pt>
                <c:pt idx="241">
                  <c:v>-7.3254864809486925E-2</c:v>
                </c:pt>
                <c:pt idx="242">
                  <c:v>-7.1872670373241423E-2</c:v>
                </c:pt>
                <c:pt idx="243">
                  <c:v>-7.1399393967598077E-2</c:v>
                </c:pt>
                <c:pt idx="244">
                  <c:v>-7.1987523684991034E-2</c:v>
                </c:pt>
                <c:pt idx="245">
                  <c:v>-7.3449952093531876E-2</c:v>
                </c:pt>
                <c:pt idx="246">
                  <c:v>-7.5844570416398208E-2</c:v>
                </c:pt>
                <c:pt idx="247">
                  <c:v>-7.9095243364705692E-2</c:v>
                </c:pt>
                <c:pt idx="248">
                  <c:v>-8.315518317083935E-2</c:v>
                </c:pt>
                <c:pt idx="249">
                  <c:v>-8.8028282805642288E-2</c:v>
                </c:pt>
                <c:pt idx="250">
                  <c:v>-9.3538366700778294E-2</c:v>
                </c:pt>
                <c:pt idx="251">
                  <c:v>-9.975405818284247E-2</c:v>
                </c:pt>
                <c:pt idx="252">
                  <c:v>-0.10650712639372489</c:v>
                </c:pt>
                <c:pt idx="253">
                  <c:v>-0.11379607100681567</c:v>
                </c:pt>
                <c:pt idx="254">
                  <c:v>-0.12156896789720241</c:v>
                </c:pt>
                <c:pt idx="255">
                  <c:v>-0.12968095264872623</c:v>
                </c:pt>
                <c:pt idx="256">
                  <c:v>-0.13816963943741695</c:v>
                </c:pt>
                <c:pt idx="257">
                  <c:v>-0.14689825115015639</c:v>
                </c:pt>
                <c:pt idx="258">
                  <c:v>-0.15590072292619042</c:v>
                </c:pt>
                <c:pt idx="259">
                  <c:v>-0.16499396288156465</c:v>
                </c:pt>
                <c:pt idx="260">
                  <c:v>-0.17428818619376052</c:v>
                </c:pt>
                <c:pt idx="261">
                  <c:v>-0.18354312605058323</c:v>
                </c:pt>
                <c:pt idx="262">
                  <c:v>-0.19296129841038651</c:v>
                </c:pt>
                <c:pt idx="263">
                  <c:v>-0.20216333975773992</c:v>
                </c:pt>
                <c:pt idx="264">
                  <c:v>-0.21151023064519148</c:v>
                </c:pt>
                <c:pt idx="265">
                  <c:v>-0.22056438344059279</c:v>
                </c:pt>
                <c:pt idx="266">
                  <c:v>-0.2296010288972011</c:v>
                </c:pt>
                <c:pt idx="267">
                  <c:v>-0.23836070555271588</c:v>
                </c:pt>
                <c:pt idx="268">
                  <c:v>-0.24683936462791414</c:v>
                </c:pt>
                <c:pt idx="269">
                  <c:v>-0.2550755436985625</c:v>
                </c:pt>
                <c:pt idx="270">
                  <c:v>-0.2630521277237034</c:v>
                </c:pt>
                <c:pt idx="271">
                  <c:v>-0.27035101480038848</c:v>
                </c:pt>
                <c:pt idx="272">
                  <c:v>-0.27735566589173311</c:v>
                </c:pt>
                <c:pt idx="273">
                  <c:v>-0.28381862300183869</c:v>
                </c:pt>
                <c:pt idx="274">
                  <c:v>-0.28938369694149596</c:v>
                </c:pt>
                <c:pt idx="275">
                  <c:v>-0.2944394170078522</c:v>
                </c:pt>
                <c:pt idx="276">
                  <c:v>-0.29843503184183501</c:v>
                </c:pt>
                <c:pt idx="277">
                  <c:v>-0.30157213907564845</c:v>
                </c:pt>
                <c:pt idx="278">
                  <c:v>-0.30337047374225362</c:v>
                </c:pt>
                <c:pt idx="279">
                  <c:v>-0.30416146428984947</c:v>
                </c:pt>
                <c:pt idx="280">
                  <c:v>-0.30309197700988455</c:v>
                </c:pt>
                <c:pt idx="281">
                  <c:v>-0.30079919346635747</c:v>
                </c:pt>
                <c:pt idx="282">
                  <c:v>-0.29646404020493794</c:v>
                </c:pt>
                <c:pt idx="283">
                  <c:v>-0.29017113416667573</c:v>
                </c:pt>
                <c:pt idx="284">
                  <c:v>-0.28185059780709504</c:v>
                </c:pt>
                <c:pt idx="285">
                  <c:v>-0.27084731882201313</c:v>
                </c:pt>
                <c:pt idx="286">
                  <c:v>-0.25789453834314885</c:v>
                </c:pt>
                <c:pt idx="287">
                  <c:v>-0.24170968267123769</c:v>
                </c:pt>
                <c:pt idx="288">
                  <c:v>-0.22311100212126991</c:v>
                </c:pt>
                <c:pt idx="289">
                  <c:v>-0.20136319887398024</c:v>
                </c:pt>
                <c:pt idx="290">
                  <c:v>-0.17722185123941447</c:v>
                </c:pt>
                <c:pt idx="291">
                  <c:v>-0.19296484753223639</c:v>
                </c:pt>
                <c:pt idx="292">
                  <c:v>-0.22136500765240652</c:v>
                </c:pt>
                <c:pt idx="293">
                  <c:v>-8.6177940748889958E-2</c:v>
                </c:pt>
                <c:pt idx="294">
                  <c:v>-5.144869985425124E-2</c:v>
                </c:pt>
                <c:pt idx="295">
                  <c:v>-1.5701024066928779E-2</c:v>
                </c:pt>
                <c:pt idx="296">
                  <c:v>2.0685832746906923E-2</c:v>
                </c:pt>
                <c:pt idx="297">
                  <c:v>5.8034982707907246E-2</c:v>
                </c:pt>
                <c:pt idx="298">
                  <c:v>9.6899548830013324E-2</c:v>
                </c:pt>
                <c:pt idx="299">
                  <c:v>0.13403784511536307</c:v>
                </c:pt>
                <c:pt idx="300">
                  <c:v>0.17270577215746091</c:v>
                </c:pt>
                <c:pt idx="301">
                  <c:v>0.2106079319875574</c:v>
                </c:pt>
                <c:pt idx="302">
                  <c:v>0.24778634324075591</c:v>
                </c:pt>
                <c:pt idx="303">
                  <c:v>0.28416263660507357</c:v>
                </c:pt>
                <c:pt idx="304">
                  <c:v>0.31903503026862007</c:v>
                </c:pt>
                <c:pt idx="305">
                  <c:v>0.35241581161425778</c:v>
                </c:pt>
                <c:pt idx="306">
                  <c:v>0.38410531009082849</c:v>
                </c:pt>
                <c:pt idx="307">
                  <c:v>0.41261088655156469</c:v>
                </c:pt>
                <c:pt idx="308">
                  <c:v>0.44038620685554108</c:v>
                </c:pt>
                <c:pt idx="309">
                  <c:v>0.46395425642746424</c:v>
                </c:pt>
                <c:pt idx="310">
                  <c:v>0.48448043674979779</c:v>
                </c:pt>
                <c:pt idx="311">
                  <c:v>0.50336761515439776</c:v>
                </c:pt>
                <c:pt idx="312">
                  <c:v>0.51629735773641938</c:v>
                </c:pt>
                <c:pt idx="313">
                  <c:v>0.52648744997169805</c:v>
                </c:pt>
                <c:pt idx="314">
                  <c:v>0.53440647874929459</c:v>
                </c:pt>
                <c:pt idx="315">
                  <c:v>0.53604624199313877</c:v>
                </c:pt>
                <c:pt idx="316">
                  <c:v>0.53462810269185257</c:v>
                </c:pt>
                <c:pt idx="317">
                  <c:v>0.53048119855542675</c:v>
                </c:pt>
                <c:pt idx="318">
                  <c:v>0.5186658788014149</c:v>
                </c:pt>
                <c:pt idx="319">
                  <c:v>0.50750093426637988</c:v>
                </c:pt>
                <c:pt idx="320">
                  <c:v>0.48899224001514613</c:v>
                </c:pt>
                <c:pt idx="321">
                  <c:v>0.46893091033136469</c:v>
                </c:pt>
                <c:pt idx="322">
                  <c:v>0.44467685626304349</c:v>
                </c:pt>
                <c:pt idx="323">
                  <c:v>0.41518925206191937</c:v>
                </c:pt>
                <c:pt idx="324">
                  <c:v>0.38647487058295515</c:v>
                </c:pt>
                <c:pt idx="325">
                  <c:v>0.35016876191646656</c:v>
                </c:pt>
                <c:pt idx="326">
                  <c:v>0.31544438690767873</c:v>
                </c:pt>
                <c:pt idx="327">
                  <c:v>0.27664069853647921</c:v>
                </c:pt>
                <c:pt idx="328">
                  <c:v>0.23746356501089272</c:v>
                </c:pt>
                <c:pt idx="329">
                  <c:v>0.19490265933090806</c:v>
                </c:pt>
                <c:pt idx="330">
                  <c:v>0.15115757430398521</c:v>
                </c:pt>
                <c:pt idx="331">
                  <c:v>0.108719430245956</c:v>
                </c:pt>
                <c:pt idx="332">
                  <c:v>6.3785337010818705E-2</c:v>
                </c:pt>
                <c:pt idx="333">
                  <c:v>2.1386477761353623E-2</c:v>
                </c:pt>
                <c:pt idx="334">
                  <c:v>-2.4465378506295307E-2</c:v>
                </c:pt>
                <c:pt idx="335">
                  <c:v>-6.444072565131656E-2</c:v>
                </c:pt>
                <c:pt idx="336">
                  <c:v>-0.10866600935560186</c:v>
                </c:pt>
                <c:pt idx="337">
                  <c:v>-0.135816584838514</c:v>
                </c:pt>
                <c:pt idx="338">
                  <c:v>-8.2718301127034238E-2</c:v>
                </c:pt>
                <c:pt idx="339">
                  <c:v>-0.22143897755097552</c:v>
                </c:pt>
                <c:pt idx="340">
                  <c:v>-0.25818654854799672</c:v>
                </c:pt>
                <c:pt idx="341">
                  <c:v>-0.28935654779239894</c:v>
                </c:pt>
                <c:pt idx="342">
                  <c:v>-0.3075723885922127</c:v>
                </c:pt>
                <c:pt idx="343">
                  <c:v>-0.33589577824991013</c:v>
                </c:pt>
                <c:pt idx="344">
                  <c:v>-0.34782769923545453</c:v>
                </c:pt>
                <c:pt idx="345">
                  <c:v>-0.36875608951242561</c:v>
                </c:pt>
                <c:pt idx="346">
                  <c:v>-0.3765777624927969</c:v>
                </c:pt>
                <c:pt idx="347">
                  <c:v>-0.38815172510395446</c:v>
                </c:pt>
                <c:pt idx="348">
                  <c:v>-0.39528753329971272</c:v>
                </c:pt>
                <c:pt idx="349">
                  <c:v>-0.39838576911583007</c:v>
                </c:pt>
                <c:pt idx="350">
                  <c:v>-0.40158472483722873</c:v>
                </c:pt>
                <c:pt idx="351">
                  <c:v>-0.40230573315888668</c:v>
                </c:pt>
                <c:pt idx="352">
                  <c:v>-0.39503055595335451</c:v>
                </c:pt>
                <c:pt idx="353">
                  <c:v>-0.39530452678152095</c:v>
                </c:pt>
                <c:pt idx="354">
                  <c:v>-0.38725288460884139</c:v>
                </c:pt>
                <c:pt idx="355">
                  <c:v>-0.3792323338053652</c:v>
                </c:pt>
                <c:pt idx="356">
                  <c:v>-0.36775955615273026</c:v>
                </c:pt>
                <c:pt idx="357">
                  <c:v>-0.3592584183779638</c:v>
                </c:pt>
                <c:pt idx="358">
                  <c:v>-0.34244808002279992</c:v>
                </c:pt>
                <c:pt idx="359">
                  <c:v>-0.32609941279994242</c:v>
                </c:pt>
                <c:pt idx="360">
                  <c:v>-0.30753609863878706</c:v>
                </c:pt>
                <c:pt idx="361">
                  <c:v>-0.28752853894323849</c:v>
                </c:pt>
                <c:pt idx="362">
                  <c:v>-0.26800203067549333</c:v>
                </c:pt>
                <c:pt idx="363">
                  <c:v>-0.24221138433284645</c:v>
                </c:pt>
                <c:pt idx="364">
                  <c:v>-0.21224341396078031</c:v>
                </c:pt>
                <c:pt idx="365">
                  <c:v>-0.19074171104914839</c:v>
                </c:pt>
                <c:pt idx="366">
                  <c:v>-0.15619037256942195</c:v>
                </c:pt>
                <c:pt idx="367">
                  <c:v>-0.12659906770771145</c:v>
                </c:pt>
                <c:pt idx="368">
                  <c:v>-9.7613832126043965E-2</c:v>
                </c:pt>
                <c:pt idx="369">
                  <c:v>-5.8451721371415216E-2</c:v>
                </c:pt>
                <c:pt idx="370">
                  <c:v>-2.5813059130869072E-2</c:v>
                </c:pt>
                <c:pt idx="371">
                  <c:v>2.6419001748983406E-3</c:v>
                </c:pt>
                <c:pt idx="372">
                  <c:v>4.3583035723030739E-2</c:v>
                </c:pt>
                <c:pt idx="373">
                  <c:v>7.2992483686688647E-2</c:v>
                </c:pt>
                <c:pt idx="374">
                  <c:v>9.7362377021893057E-2</c:v>
                </c:pt>
                <c:pt idx="375">
                  <c:v>0.14597423827959621</c:v>
                </c:pt>
                <c:pt idx="376">
                  <c:v>0.14822050939585571</c:v>
                </c:pt>
                <c:pt idx="377">
                  <c:v>0.18966442992531168</c:v>
                </c:pt>
                <c:pt idx="378">
                  <c:v>0.20724206428225364</c:v>
                </c:pt>
                <c:pt idx="379">
                  <c:v>0.21646105632188381</c:v>
                </c:pt>
                <c:pt idx="380">
                  <c:v>0.22306652145773331</c:v>
                </c:pt>
                <c:pt idx="381">
                  <c:v>0.23768099066866655</c:v>
                </c:pt>
                <c:pt idx="382">
                  <c:v>0.24883444721212544</c:v>
                </c:pt>
                <c:pt idx="383">
                  <c:v>0.22553069758271976</c:v>
                </c:pt>
                <c:pt idx="384">
                  <c:v>0.23097433659349015</c:v>
                </c:pt>
                <c:pt idx="385">
                  <c:v>0.2112375991533933</c:v>
                </c:pt>
                <c:pt idx="386">
                  <c:v>0.19710162525935565</c:v>
                </c:pt>
                <c:pt idx="387">
                  <c:v>0.15677595997775254</c:v>
                </c:pt>
                <c:pt idx="388">
                  <c:v>0.15791465253420359</c:v>
                </c:pt>
                <c:pt idx="389">
                  <c:v>0.11007641876957276</c:v>
                </c:pt>
                <c:pt idx="390">
                  <c:v>8.3081217118528505E-2</c:v>
                </c:pt>
                <c:pt idx="391">
                  <c:v>5.3263376172333482E-2</c:v>
                </c:pt>
                <c:pt idx="392">
                  <c:v>7.6226042188792297E-3</c:v>
                </c:pt>
                <c:pt idx="393">
                  <c:v>-3.7565059612152285E-2</c:v>
                </c:pt>
                <c:pt idx="394">
                  <c:v>-5.856288630748871E-2</c:v>
                </c:pt>
                <c:pt idx="395">
                  <c:v>-9.8365863800454784E-2</c:v>
                </c:pt>
                <c:pt idx="396">
                  <c:v>-0.13324494605487455</c:v>
                </c:pt>
                <c:pt idx="397">
                  <c:v>-0.15774312384020478</c:v>
                </c:pt>
                <c:pt idx="398">
                  <c:v>-0.2001653913028642</c:v>
                </c:pt>
                <c:pt idx="399">
                  <c:v>-0.20041504419856632</c:v>
                </c:pt>
                <c:pt idx="400">
                  <c:v>-0.23092972013675014</c:v>
                </c:pt>
                <c:pt idx="401">
                  <c:v>-0.25949069897038213</c:v>
                </c:pt>
                <c:pt idx="402">
                  <c:v>-0.25606651426767885</c:v>
                </c:pt>
                <c:pt idx="403">
                  <c:v>-0.23257875931750216</c:v>
                </c:pt>
                <c:pt idx="404">
                  <c:v>-0.25386284344326071</c:v>
                </c:pt>
                <c:pt idx="405">
                  <c:v>-0.19561287627649376</c:v>
                </c:pt>
                <c:pt idx="406">
                  <c:v>-0.23980702779526206</c:v>
                </c:pt>
                <c:pt idx="407">
                  <c:v>-0.13348326211929515</c:v>
                </c:pt>
                <c:pt idx="408">
                  <c:v>-0.11194034195961267</c:v>
                </c:pt>
                <c:pt idx="409">
                  <c:v>-9.4829483250854094E-2</c:v>
                </c:pt>
                <c:pt idx="410">
                  <c:v>1.4629600097184243E-2</c:v>
                </c:pt>
                <c:pt idx="411">
                  <c:v>3.120380577355511E-2</c:v>
                </c:pt>
                <c:pt idx="412">
                  <c:v>0.18745201591598817</c:v>
                </c:pt>
                <c:pt idx="413">
                  <c:v>0.17512867653401004</c:v>
                </c:pt>
                <c:pt idx="414">
                  <c:v>0.32223693889216476</c:v>
                </c:pt>
                <c:pt idx="415">
                  <c:v>0.31218503956123844</c:v>
                </c:pt>
                <c:pt idx="416">
                  <c:v>0.46549057330699156</c:v>
                </c:pt>
                <c:pt idx="417">
                  <c:v>0.45249432843664716</c:v>
                </c:pt>
                <c:pt idx="418">
                  <c:v>0.53746255972872548</c:v>
                </c:pt>
                <c:pt idx="419">
                  <c:v>0.6047244158322439</c:v>
                </c:pt>
                <c:pt idx="420">
                  <c:v>0.4793708200669804</c:v>
                </c:pt>
                <c:pt idx="421">
                  <c:v>0.60678015185397793</c:v>
                </c:pt>
                <c:pt idx="422">
                  <c:v>0.46003011019378726</c:v>
                </c:pt>
                <c:pt idx="423">
                  <c:v>0.41706523434048326</c:v>
                </c:pt>
                <c:pt idx="424">
                  <c:v>0.37012676536537825</c:v>
                </c:pt>
                <c:pt idx="425">
                  <c:v>0.12713034057816641</c:v>
                </c:pt>
                <c:pt idx="426">
                  <c:v>0.15681164127025315</c:v>
                </c:pt>
                <c:pt idx="427">
                  <c:v>-0.2043230608531908</c:v>
                </c:pt>
                <c:pt idx="428">
                  <c:v>-0.35265049082310845</c:v>
                </c:pt>
                <c:pt idx="429">
                  <c:v>-0.50335177712304868</c:v>
                </c:pt>
                <c:pt idx="430">
                  <c:v>-0.83788308124478583</c:v>
                </c:pt>
                <c:pt idx="431">
                  <c:v>-0.87293696672173227</c:v>
                </c:pt>
                <c:pt idx="432">
                  <c:v>-1.0971704870624568</c:v>
                </c:pt>
                <c:pt idx="433">
                  <c:v>-1.2462983126751421</c:v>
                </c:pt>
                <c:pt idx="434">
                  <c:v>-1.1772400026639613</c:v>
                </c:pt>
                <c:pt idx="435">
                  <c:v>-1.0526491693286573</c:v>
                </c:pt>
                <c:pt idx="436">
                  <c:v>-0.78212865041444113</c:v>
                </c:pt>
                <c:pt idx="437">
                  <c:v>-0.21666191457936235</c:v>
                </c:pt>
                <c:pt idx="438">
                  <c:v>-0.21708205706919204</c:v>
                </c:pt>
              </c:numCache>
            </c:numRef>
          </c:yVal>
          <c:smooth val="1"/>
        </c:ser>
        <c:ser>
          <c:idx val="5"/>
          <c:order val="5"/>
          <c:tx>
            <c:strRef>
              <c:f>gData!$R$1</c:f>
              <c:strCache>
                <c:ptCount val="1"/>
                <c:pt idx="0">
                  <c:v>Row 7d y''</c:v>
                </c:pt>
              </c:strCache>
            </c:strRef>
          </c:tx>
          <c:marker>
            <c:symbol val="none"/>
          </c:marker>
          <c:xVal>
            <c:numRef>
              <c:f>gData!$A$2:$A$440</c:f>
              <c:numCache>
                <c:formatCode>General</c:formatCode>
                <c:ptCount val="439"/>
                <c:pt idx="0">
                  <c:v>0</c:v>
                </c:pt>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0.70000000000000007</c:v>
                </c:pt>
                <c:pt idx="36">
                  <c:v>0.72</c:v>
                </c:pt>
                <c:pt idx="37">
                  <c:v>0.74</c:v>
                </c:pt>
                <c:pt idx="38">
                  <c:v>0.76</c:v>
                </c:pt>
                <c:pt idx="39">
                  <c:v>0.78</c:v>
                </c:pt>
                <c:pt idx="40">
                  <c:v>0.8</c:v>
                </c:pt>
                <c:pt idx="41">
                  <c:v>0.82000000000000006</c:v>
                </c:pt>
                <c:pt idx="42">
                  <c:v>0.84</c:v>
                </c:pt>
                <c:pt idx="43">
                  <c:v>0.86</c:v>
                </c:pt>
                <c:pt idx="44">
                  <c:v>0.88</c:v>
                </c:pt>
                <c:pt idx="45">
                  <c:v>0.9</c:v>
                </c:pt>
                <c:pt idx="46">
                  <c:v>0.92</c:v>
                </c:pt>
                <c:pt idx="47">
                  <c:v>0.94000000000000006</c:v>
                </c:pt>
                <c:pt idx="48">
                  <c:v>0.96</c:v>
                </c:pt>
                <c:pt idx="49">
                  <c:v>0.98</c:v>
                </c:pt>
                <c:pt idx="50">
                  <c:v>1</c:v>
                </c:pt>
                <c:pt idx="51">
                  <c:v>1.02</c:v>
                </c:pt>
                <c:pt idx="52">
                  <c:v>1.04</c:v>
                </c:pt>
                <c:pt idx="53">
                  <c:v>1.06</c:v>
                </c:pt>
                <c:pt idx="54">
                  <c:v>1.08</c:v>
                </c:pt>
                <c:pt idx="55">
                  <c:v>1.1000000000000001</c:v>
                </c:pt>
                <c:pt idx="56">
                  <c:v>1.1200000000000001</c:v>
                </c:pt>
                <c:pt idx="57">
                  <c:v>1.1400000000000001</c:v>
                </c:pt>
                <c:pt idx="58">
                  <c:v>1.1599999999999999</c:v>
                </c:pt>
                <c:pt idx="59">
                  <c:v>1.18</c:v>
                </c:pt>
                <c:pt idx="60">
                  <c:v>1.2</c:v>
                </c:pt>
                <c:pt idx="61">
                  <c:v>1.22</c:v>
                </c:pt>
                <c:pt idx="62">
                  <c:v>1.24</c:v>
                </c:pt>
                <c:pt idx="63">
                  <c:v>1.26</c:v>
                </c:pt>
                <c:pt idx="64">
                  <c:v>1.28</c:v>
                </c:pt>
                <c:pt idx="65">
                  <c:v>1.3</c:v>
                </c:pt>
                <c:pt idx="66">
                  <c:v>1.32</c:v>
                </c:pt>
                <c:pt idx="67">
                  <c:v>1.34</c:v>
                </c:pt>
                <c:pt idx="68">
                  <c:v>1.36</c:v>
                </c:pt>
                <c:pt idx="69">
                  <c:v>1.3800000000000001</c:v>
                </c:pt>
                <c:pt idx="70">
                  <c:v>1.4000000000000001</c:v>
                </c:pt>
                <c:pt idx="71">
                  <c:v>1.42</c:v>
                </c:pt>
                <c:pt idx="72">
                  <c:v>1.44</c:v>
                </c:pt>
                <c:pt idx="73">
                  <c:v>1.46</c:v>
                </c:pt>
                <c:pt idx="74">
                  <c:v>1.48</c:v>
                </c:pt>
                <c:pt idx="75">
                  <c:v>1.5</c:v>
                </c:pt>
                <c:pt idx="76">
                  <c:v>1.52</c:v>
                </c:pt>
                <c:pt idx="77">
                  <c:v>1.54</c:v>
                </c:pt>
                <c:pt idx="78">
                  <c:v>1.56</c:v>
                </c:pt>
                <c:pt idx="79">
                  <c:v>1.58</c:v>
                </c:pt>
                <c:pt idx="80">
                  <c:v>1.6</c:v>
                </c:pt>
                <c:pt idx="81">
                  <c:v>1.62</c:v>
                </c:pt>
                <c:pt idx="82">
                  <c:v>1.6400000000000001</c:v>
                </c:pt>
                <c:pt idx="83">
                  <c:v>1.6600000000000001</c:v>
                </c:pt>
                <c:pt idx="84">
                  <c:v>1.68</c:v>
                </c:pt>
                <c:pt idx="85">
                  <c:v>1.7</c:v>
                </c:pt>
                <c:pt idx="86">
                  <c:v>1.72</c:v>
                </c:pt>
                <c:pt idx="87">
                  <c:v>1.74</c:v>
                </c:pt>
                <c:pt idx="88">
                  <c:v>1.76</c:v>
                </c:pt>
                <c:pt idx="89">
                  <c:v>1.78</c:v>
                </c:pt>
                <c:pt idx="90">
                  <c:v>1.8</c:v>
                </c:pt>
                <c:pt idx="91">
                  <c:v>1.82</c:v>
                </c:pt>
                <c:pt idx="92">
                  <c:v>1.84</c:v>
                </c:pt>
                <c:pt idx="93">
                  <c:v>1.86</c:v>
                </c:pt>
                <c:pt idx="94">
                  <c:v>1.8800000000000001</c:v>
                </c:pt>
                <c:pt idx="95">
                  <c:v>1.9000000000000001</c:v>
                </c:pt>
                <c:pt idx="96">
                  <c:v>1.92</c:v>
                </c:pt>
                <c:pt idx="97">
                  <c:v>1.94</c:v>
                </c:pt>
                <c:pt idx="98">
                  <c:v>1.96</c:v>
                </c:pt>
                <c:pt idx="99">
                  <c:v>1.98</c:v>
                </c:pt>
                <c:pt idx="100">
                  <c:v>2</c:v>
                </c:pt>
                <c:pt idx="101">
                  <c:v>2.02</c:v>
                </c:pt>
                <c:pt idx="102">
                  <c:v>2.04</c:v>
                </c:pt>
                <c:pt idx="103">
                  <c:v>2.06</c:v>
                </c:pt>
                <c:pt idx="104">
                  <c:v>2.08</c:v>
                </c:pt>
                <c:pt idx="105">
                  <c:v>2.1</c:v>
                </c:pt>
                <c:pt idx="106">
                  <c:v>2.12</c:v>
                </c:pt>
                <c:pt idx="107">
                  <c:v>2.14</c:v>
                </c:pt>
                <c:pt idx="108">
                  <c:v>2.16</c:v>
                </c:pt>
                <c:pt idx="109">
                  <c:v>2.1800000000000002</c:v>
                </c:pt>
                <c:pt idx="110">
                  <c:v>2.2000000000000002</c:v>
                </c:pt>
                <c:pt idx="111">
                  <c:v>2.2200000000000002</c:v>
                </c:pt>
                <c:pt idx="112">
                  <c:v>2.2400000000000002</c:v>
                </c:pt>
                <c:pt idx="113">
                  <c:v>2.2600000000000002</c:v>
                </c:pt>
                <c:pt idx="114">
                  <c:v>2.2800000000000002</c:v>
                </c:pt>
                <c:pt idx="115">
                  <c:v>2.3000000000000003</c:v>
                </c:pt>
                <c:pt idx="116">
                  <c:v>2.3199999999999998</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2.7600000000000002</c:v>
                </c:pt>
                <c:pt idx="139">
                  <c:v>2.7800000000000002</c:v>
                </c:pt>
                <c:pt idx="140">
                  <c:v>2.8000000000000003</c:v>
                </c:pt>
                <c:pt idx="141">
                  <c:v>2.82</c:v>
                </c:pt>
                <c:pt idx="142">
                  <c:v>2.84</c:v>
                </c:pt>
                <c:pt idx="143">
                  <c:v>2.86</c:v>
                </c:pt>
                <c:pt idx="144">
                  <c:v>2.88</c:v>
                </c:pt>
                <c:pt idx="145">
                  <c:v>2.9</c:v>
                </c:pt>
                <c:pt idx="146">
                  <c:v>2.92</c:v>
                </c:pt>
                <c:pt idx="147">
                  <c:v>2.94</c:v>
                </c:pt>
                <c:pt idx="148">
                  <c:v>2.96</c:v>
                </c:pt>
                <c:pt idx="149">
                  <c:v>2.98</c:v>
                </c:pt>
                <c:pt idx="150">
                  <c:v>3</c:v>
                </c:pt>
                <c:pt idx="151">
                  <c:v>3.02</c:v>
                </c:pt>
                <c:pt idx="152">
                  <c:v>3.04</c:v>
                </c:pt>
                <c:pt idx="153">
                  <c:v>3.06</c:v>
                </c:pt>
                <c:pt idx="154">
                  <c:v>3.08</c:v>
                </c:pt>
                <c:pt idx="155">
                  <c:v>3.1</c:v>
                </c:pt>
                <c:pt idx="156">
                  <c:v>3.12</c:v>
                </c:pt>
                <c:pt idx="157">
                  <c:v>3.14</c:v>
                </c:pt>
                <c:pt idx="158">
                  <c:v>3.16</c:v>
                </c:pt>
                <c:pt idx="159">
                  <c:v>3.18</c:v>
                </c:pt>
                <c:pt idx="160">
                  <c:v>3.2</c:v>
                </c:pt>
                <c:pt idx="161">
                  <c:v>3.22</c:v>
                </c:pt>
                <c:pt idx="162">
                  <c:v>3.24</c:v>
                </c:pt>
                <c:pt idx="163">
                  <c:v>3.2600000000000002</c:v>
                </c:pt>
                <c:pt idx="164">
                  <c:v>3.2800000000000002</c:v>
                </c:pt>
                <c:pt idx="165">
                  <c:v>3.3000000000000003</c:v>
                </c:pt>
                <c:pt idx="166">
                  <c:v>3.3200000000000003</c:v>
                </c:pt>
                <c:pt idx="167">
                  <c:v>3.34</c:v>
                </c:pt>
                <c:pt idx="168">
                  <c:v>3.36</c:v>
                </c:pt>
                <c:pt idx="169">
                  <c:v>3.38</c:v>
                </c:pt>
                <c:pt idx="170">
                  <c:v>3.4</c:v>
                </c:pt>
                <c:pt idx="171">
                  <c:v>3.42</c:v>
                </c:pt>
                <c:pt idx="172">
                  <c:v>3.44</c:v>
                </c:pt>
                <c:pt idx="173">
                  <c:v>3.46</c:v>
                </c:pt>
                <c:pt idx="174">
                  <c:v>3.48</c:v>
                </c:pt>
                <c:pt idx="175">
                  <c:v>3.5</c:v>
                </c:pt>
                <c:pt idx="176">
                  <c:v>3.52</c:v>
                </c:pt>
                <c:pt idx="177">
                  <c:v>3.54</c:v>
                </c:pt>
                <c:pt idx="178">
                  <c:v>3.56</c:v>
                </c:pt>
                <c:pt idx="179">
                  <c:v>3.58</c:v>
                </c:pt>
                <c:pt idx="180">
                  <c:v>3.6</c:v>
                </c:pt>
                <c:pt idx="181">
                  <c:v>3.62</c:v>
                </c:pt>
                <c:pt idx="182">
                  <c:v>3.64</c:v>
                </c:pt>
                <c:pt idx="183">
                  <c:v>3.66</c:v>
                </c:pt>
                <c:pt idx="184">
                  <c:v>3.68</c:v>
                </c:pt>
                <c:pt idx="185">
                  <c:v>3.7</c:v>
                </c:pt>
                <c:pt idx="186">
                  <c:v>3.72</c:v>
                </c:pt>
                <c:pt idx="187">
                  <c:v>3.74</c:v>
                </c:pt>
                <c:pt idx="188">
                  <c:v>3.7600000000000002</c:v>
                </c:pt>
                <c:pt idx="189">
                  <c:v>3.7800000000000002</c:v>
                </c:pt>
                <c:pt idx="190">
                  <c:v>3.8000000000000003</c:v>
                </c:pt>
                <c:pt idx="191">
                  <c:v>3.8200000000000003</c:v>
                </c:pt>
                <c:pt idx="192">
                  <c:v>3.84</c:v>
                </c:pt>
                <c:pt idx="193">
                  <c:v>3.86</c:v>
                </c:pt>
                <c:pt idx="194">
                  <c:v>3.88</c:v>
                </c:pt>
                <c:pt idx="195">
                  <c:v>3.9</c:v>
                </c:pt>
                <c:pt idx="196">
                  <c:v>3.92</c:v>
                </c:pt>
                <c:pt idx="197">
                  <c:v>3.94</c:v>
                </c:pt>
                <c:pt idx="198">
                  <c:v>3.96</c:v>
                </c:pt>
                <c:pt idx="199">
                  <c:v>3.98</c:v>
                </c:pt>
                <c:pt idx="200">
                  <c:v>4</c:v>
                </c:pt>
                <c:pt idx="201">
                  <c:v>4.0200000000000005</c:v>
                </c:pt>
                <c:pt idx="202">
                  <c:v>4.04</c:v>
                </c:pt>
                <c:pt idx="203">
                  <c:v>4.0600000000000005</c:v>
                </c:pt>
                <c:pt idx="204">
                  <c:v>4.08</c:v>
                </c:pt>
                <c:pt idx="205">
                  <c:v>4.0999999999999996</c:v>
                </c:pt>
                <c:pt idx="206">
                  <c:v>4.12</c:v>
                </c:pt>
                <c:pt idx="207">
                  <c:v>4.1399999999999997</c:v>
                </c:pt>
                <c:pt idx="208">
                  <c:v>4.16</c:v>
                </c:pt>
                <c:pt idx="209">
                  <c:v>4.18</c:v>
                </c:pt>
                <c:pt idx="210">
                  <c:v>4.2</c:v>
                </c:pt>
                <c:pt idx="211">
                  <c:v>4.22</c:v>
                </c:pt>
                <c:pt idx="212">
                  <c:v>4.24</c:v>
                </c:pt>
                <c:pt idx="213">
                  <c:v>4.26</c:v>
                </c:pt>
                <c:pt idx="214">
                  <c:v>4.28</c:v>
                </c:pt>
                <c:pt idx="215">
                  <c:v>4.3</c:v>
                </c:pt>
                <c:pt idx="216">
                  <c:v>4.32</c:v>
                </c:pt>
                <c:pt idx="217">
                  <c:v>4.34</c:v>
                </c:pt>
                <c:pt idx="218">
                  <c:v>4.3600000000000003</c:v>
                </c:pt>
                <c:pt idx="219">
                  <c:v>4.38</c:v>
                </c:pt>
                <c:pt idx="220">
                  <c:v>4.4000000000000004</c:v>
                </c:pt>
                <c:pt idx="221">
                  <c:v>4.42</c:v>
                </c:pt>
                <c:pt idx="222">
                  <c:v>4.4399999999999995</c:v>
                </c:pt>
                <c:pt idx="223">
                  <c:v>4.4599999999999991</c:v>
                </c:pt>
                <c:pt idx="224">
                  <c:v>4.4799999999999995</c:v>
                </c:pt>
                <c:pt idx="225">
                  <c:v>4.4999999999999991</c:v>
                </c:pt>
                <c:pt idx="226">
                  <c:v>4.5199999999999996</c:v>
                </c:pt>
                <c:pt idx="227">
                  <c:v>4.5399999999999991</c:v>
                </c:pt>
                <c:pt idx="228">
                  <c:v>4.5599999999999996</c:v>
                </c:pt>
                <c:pt idx="229">
                  <c:v>4.5799999999999992</c:v>
                </c:pt>
                <c:pt idx="230">
                  <c:v>4.5999999999999996</c:v>
                </c:pt>
                <c:pt idx="231">
                  <c:v>4.6199999999999992</c:v>
                </c:pt>
                <c:pt idx="232">
                  <c:v>4.6399999999999997</c:v>
                </c:pt>
                <c:pt idx="233">
                  <c:v>4.6599999999999993</c:v>
                </c:pt>
                <c:pt idx="234">
                  <c:v>4.68</c:v>
                </c:pt>
                <c:pt idx="235">
                  <c:v>4.6999999999999993</c:v>
                </c:pt>
                <c:pt idx="236">
                  <c:v>4.72</c:v>
                </c:pt>
                <c:pt idx="237">
                  <c:v>4.7399999999999993</c:v>
                </c:pt>
                <c:pt idx="238">
                  <c:v>4.76</c:v>
                </c:pt>
                <c:pt idx="239">
                  <c:v>4.7799999999999994</c:v>
                </c:pt>
                <c:pt idx="240">
                  <c:v>4.7999999999999989</c:v>
                </c:pt>
                <c:pt idx="241">
                  <c:v>4.8199999999999994</c:v>
                </c:pt>
                <c:pt idx="242">
                  <c:v>4.839999999999999</c:v>
                </c:pt>
                <c:pt idx="243">
                  <c:v>4.8599999999999994</c:v>
                </c:pt>
                <c:pt idx="244">
                  <c:v>4.879999999999999</c:v>
                </c:pt>
                <c:pt idx="245">
                  <c:v>4.8999999999999995</c:v>
                </c:pt>
                <c:pt idx="246">
                  <c:v>4.92</c:v>
                </c:pt>
                <c:pt idx="247">
                  <c:v>4.9399999999999995</c:v>
                </c:pt>
                <c:pt idx="248">
                  <c:v>4.9599999999999991</c:v>
                </c:pt>
                <c:pt idx="249">
                  <c:v>4.9799999999999995</c:v>
                </c:pt>
                <c:pt idx="250">
                  <c:v>5</c:v>
                </c:pt>
                <c:pt idx="251">
                  <c:v>5.0199999999999996</c:v>
                </c:pt>
                <c:pt idx="252">
                  <c:v>5.0399999999999991</c:v>
                </c:pt>
                <c:pt idx="253">
                  <c:v>5.0599999999999987</c:v>
                </c:pt>
                <c:pt idx="254">
                  <c:v>5.0799999999999992</c:v>
                </c:pt>
                <c:pt idx="255">
                  <c:v>5.0999999999999996</c:v>
                </c:pt>
                <c:pt idx="256">
                  <c:v>5.1199999999999992</c:v>
                </c:pt>
                <c:pt idx="257">
                  <c:v>5.1399999999999988</c:v>
                </c:pt>
                <c:pt idx="258">
                  <c:v>5.1599999999999993</c:v>
                </c:pt>
                <c:pt idx="259">
                  <c:v>5.18</c:v>
                </c:pt>
                <c:pt idx="260">
                  <c:v>5.1999999999999993</c:v>
                </c:pt>
                <c:pt idx="261">
                  <c:v>5.2199999999999989</c:v>
                </c:pt>
                <c:pt idx="262">
                  <c:v>5.2399999999999993</c:v>
                </c:pt>
                <c:pt idx="263">
                  <c:v>5.26</c:v>
                </c:pt>
                <c:pt idx="264">
                  <c:v>5.2799999999999994</c:v>
                </c:pt>
                <c:pt idx="265">
                  <c:v>5.2999999999999989</c:v>
                </c:pt>
                <c:pt idx="266">
                  <c:v>5.3199999999999994</c:v>
                </c:pt>
                <c:pt idx="267">
                  <c:v>5.34</c:v>
                </c:pt>
                <c:pt idx="268">
                  <c:v>5.3599999999999994</c:v>
                </c:pt>
                <c:pt idx="269">
                  <c:v>5.379999999999999</c:v>
                </c:pt>
                <c:pt idx="270">
                  <c:v>5.3999999999999995</c:v>
                </c:pt>
                <c:pt idx="271">
                  <c:v>5.42</c:v>
                </c:pt>
                <c:pt idx="272">
                  <c:v>5.4399999999999995</c:v>
                </c:pt>
                <c:pt idx="273">
                  <c:v>5.4599999999999991</c:v>
                </c:pt>
                <c:pt idx="274">
                  <c:v>5.4799999999999995</c:v>
                </c:pt>
                <c:pt idx="275">
                  <c:v>5.5</c:v>
                </c:pt>
                <c:pt idx="276">
                  <c:v>5.52</c:v>
                </c:pt>
                <c:pt idx="277">
                  <c:v>5.5399999999999991</c:v>
                </c:pt>
                <c:pt idx="278">
                  <c:v>5.5599999999999987</c:v>
                </c:pt>
                <c:pt idx="279">
                  <c:v>5.5799999999999992</c:v>
                </c:pt>
                <c:pt idx="280">
                  <c:v>5.6</c:v>
                </c:pt>
                <c:pt idx="281">
                  <c:v>5.6199999999999992</c:v>
                </c:pt>
                <c:pt idx="282">
                  <c:v>5.6399999999999988</c:v>
                </c:pt>
                <c:pt idx="283">
                  <c:v>5.6599999999999993</c:v>
                </c:pt>
                <c:pt idx="284">
                  <c:v>5.68</c:v>
                </c:pt>
                <c:pt idx="285">
                  <c:v>5.6999999999999993</c:v>
                </c:pt>
                <c:pt idx="286">
                  <c:v>5.7199999999999989</c:v>
                </c:pt>
                <c:pt idx="287">
                  <c:v>5.7399999999999993</c:v>
                </c:pt>
                <c:pt idx="288">
                  <c:v>5.76</c:v>
                </c:pt>
                <c:pt idx="289">
                  <c:v>5.7799999999999994</c:v>
                </c:pt>
                <c:pt idx="290">
                  <c:v>5.7999999999999989</c:v>
                </c:pt>
                <c:pt idx="291">
                  <c:v>5.8199999999999994</c:v>
                </c:pt>
                <c:pt idx="292">
                  <c:v>5.84</c:v>
                </c:pt>
                <c:pt idx="293">
                  <c:v>5.8599999999999994</c:v>
                </c:pt>
                <c:pt idx="294">
                  <c:v>5.879999999999999</c:v>
                </c:pt>
                <c:pt idx="295">
                  <c:v>5.8999999999999995</c:v>
                </c:pt>
                <c:pt idx="296">
                  <c:v>5.92</c:v>
                </c:pt>
                <c:pt idx="297">
                  <c:v>5.9399999999999995</c:v>
                </c:pt>
                <c:pt idx="298">
                  <c:v>5.9599999999999991</c:v>
                </c:pt>
                <c:pt idx="299">
                  <c:v>5.9799999999999995</c:v>
                </c:pt>
                <c:pt idx="300">
                  <c:v>6</c:v>
                </c:pt>
                <c:pt idx="301">
                  <c:v>6.02</c:v>
                </c:pt>
                <c:pt idx="302">
                  <c:v>6.0399999999999991</c:v>
                </c:pt>
                <c:pt idx="303">
                  <c:v>6.0599999999999987</c:v>
                </c:pt>
                <c:pt idx="304">
                  <c:v>6.0799999999999992</c:v>
                </c:pt>
                <c:pt idx="305">
                  <c:v>6.1</c:v>
                </c:pt>
                <c:pt idx="306">
                  <c:v>6.1199999999999992</c:v>
                </c:pt>
                <c:pt idx="307">
                  <c:v>6.1399999999999988</c:v>
                </c:pt>
                <c:pt idx="308">
                  <c:v>6.1599999999999993</c:v>
                </c:pt>
                <c:pt idx="309">
                  <c:v>6.18</c:v>
                </c:pt>
                <c:pt idx="310">
                  <c:v>6.1999999999999993</c:v>
                </c:pt>
                <c:pt idx="311">
                  <c:v>6.2199999999999989</c:v>
                </c:pt>
                <c:pt idx="312">
                  <c:v>6.2399999999999993</c:v>
                </c:pt>
                <c:pt idx="313">
                  <c:v>6.26</c:v>
                </c:pt>
                <c:pt idx="314">
                  <c:v>6.2799999999999994</c:v>
                </c:pt>
                <c:pt idx="315">
                  <c:v>6.2999999999999989</c:v>
                </c:pt>
                <c:pt idx="316">
                  <c:v>6.3199999999999994</c:v>
                </c:pt>
                <c:pt idx="317">
                  <c:v>6.34</c:v>
                </c:pt>
                <c:pt idx="318">
                  <c:v>6.3599999999999994</c:v>
                </c:pt>
                <c:pt idx="319">
                  <c:v>6.379999999999999</c:v>
                </c:pt>
                <c:pt idx="320">
                  <c:v>6.3999999999999995</c:v>
                </c:pt>
                <c:pt idx="321">
                  <c:v>6.42</c:v>
                </c:pt>
                <c:pt idx="322">
                  <c:v>6.4399999999999995</c:v>
                </c:pt>
                <c:pt idx="323">
                  <c:v>6.4599999999999991</c:v>
                </c:pt>
                <c:pt idx="324">
                  <c:v>6.4799999999999995</c:v>
                </c:pt>
                <c:pt idx="325">
                  <c:v>6.5</c:v>
                </c:pt>
                <c:pt idx="326">
                  <c:v>6.52</c:v>
                </c:pt>
                <c:pt idx="327">
                  <c:v>6.5399999999999991</c:v>
                </c:pt>
                <c:pt idx="328">
                  <c:v>6.5599999999999987</c:v>
                </c:pt>
                <c:pt idx="329">
                  <c:v>6.5799999999999992</c:v>
                </c:pt>
                <c:pt idx="330">
                  <c:v>6.6</c:v>
                </c:pt>
                <c:pt idx="331">
                  <c:v>6.6199999999999992</c:v>
                </c:pt>
                <c:pt idx="332">
                  <c:v>6.6399999999999988</c:v>
                </c:pt>
                <c:pt idx="333">
                  <c:v>6.6599999999999993</c:v>
                </c:pt>
                <c:pt idx="334">
                  <c:v>6.68</c:v>
                </c:pt>
                <c:pt idx="335">
                  <c:v>6.6999999999999993</c:v>
                </c:pt>
                <c:pt idx="336">
                  <c:v>6.7199999999999989</c:v>
                </c:pt>
                <c:pt idx="337">
                  <c:v>6.7399999999999993</c:v>
                </c:pt>
                <c:pt idx="338">
                  <c:v>6.76</c:v>
                </c:pt>
                <c:pt idx="339">
                  <c:v>6.7799999999999994</c:v>
                </c:pt>
                <c:pt idx="340">
                  <c:v>6.7999999999999989</c:v>
                </c:pt>
                <c:pt idx="341">
                  <c:v>6.8199999999999994</c:v>
                </c:pt>
                <c:pt idx="342">
                  <c:v>6.84</c:v>
                </c:pt>
                <c:pt idx="343">
                  <c:v>6.8599999999999994</c:v>
                </c:pt>
                <c:pt idx="344">
                  <c:v>6.879999999999999</c:v>
                </c:pt>
                <c:pt idx="345">
                  <c:v>6.8999999999999995</c:v>
                </c:pt>
                <c:pt idx="346">
                  <c:v>6.92</c:v>
                </c:pt>
                <c:pt idx="347">
                  <c:v>6.9399999999999995</c:v>
                </c:pt>
                <c:pt idx="348">
                  <c:v>6.9599999999999991</c:v>
                </c:pt>
                <c:pt idx="349">
                  <c:v>6.9799999999999995</c:v>
                </c:pt>
                <c:pt idx="350">
                  <c:v>6.9999999999999991</c:v>
                </c:pt>
                <c:pt idx="351">
                  <c:v>7.02</c:v>
                </c:pt>
                <c:pt idx="352">
                  <c:v>7.0399999999999991</c:v>
                </c:pt>
                <c:pt idx="353">
                  <c:v>7.06</c:v>
                </c:pt>
                <c:pt idx="354">
                  <c:v>7.0799999999999992</c:v>
                </c:pt>
                <c:pt idx="355">
                  <c:v>7.1</c:v>
                </c:pt>
                <c:pt idx="356">
                  <c:v>7.1199999999999992</c:v>
                </c:pt>
                <c:pt idx="357">
                  <c:v>7.14</c:v>
                </c:pt>
                <c:pt idx="358">
                  <c:v>7.1599999999999993</c:v>
                </c:pt>
                <c:pt idx="359">
                  <c:v>7.18</c:v>
                </c:pt>
                <c:pt idx="360">
                  <c:v>7.1999999999999993</c:v>
                </c:pt>
                <c:pt idx="361">
                  <c:v>7.2199999999999989</c:v>
                </c:pt>
                <c:pt idx="362">
                  <c:v>7.2399999999999993</c:v>
                </c:pt>
                <c:pt idx="363">
                  <c:v>7.26</c:v>
                </c:pt>
                <c:pt idx="364">
                  <c:v>7.2799999999999994</c:v>
                </c:pt>
                <c:pt idx="365">
                  <c:v>7.2999999999999989</c:v>
                </c:pt>
                <c:pt idx="366">
                  <c:v>7.3199999999999994</c:v>
                </c:pt>
                <c:pt idx="367">
                  <c:v>7.34</c:v>
                </c:pt>
                <c:pt idx="368">
                  <c:v>7.3599999999999994</c:v>
                </c:pt>
                <c:pt idx="369">
                  <c:v>7.379999999999999</c:v>
                </c:pt>
                <c:pt idx="370">
                  <c:v>7.3999999999999995</c:v>
                </c:pt>
                <c:pt idx="371">
                  <c:v>7.42</c:v>
                </c:pt>
                <c:pt idx="372">
                  <c:v>7.4399999999999995</c:v>
                </c:pt>
                <c:pt idx="373">
                  <c:v>7.4599999999999991</c:v>
                </c:pt>
                <c:pt idx="374">
                  <c:v>7.4799999999999995</c:v>
                </c:pt>
                <c:pt idx="375">
                  <c:v>7.4999999999999991</c:v>
                </c:pt>
                <c:pt idx="376">
                  <c:v>7.52</c:v>
                </c:pt>
                <c:pt idx="377">
                  <c:v>7.5399999999999991</c:v>
                </c:pt>
                <c:pt idx="378">
                  <c:v>7.56</c:v>
                </c:pt>
                <c:pt idx="379">
                  <c:v>7.5799999999999992</c:v>
                </c:pt>
                <c:pt idx="380">
                  <c:v>7.6</c:v>
                </c:pt>
                <c:pt idx="381">
                  <c:v>7.6199999999999992</c:v>
                </c:pt>
                <c:pt idx="382">
                  <c:v>7.64</c:v>
                </c:pt>
                <c:pt idx="383">
                  <c:v>7.6599999999999993</c:v>
                </c:pt>
                <c:pt idx="384">
                  <c:v>7.68</c:v>
                </c:pt>
                <c:pt idx="385">
                  <c:v>7.6999999999999993</c:v>
                </c:pt>
                <c:pt idx="386">
                  <c:v>7.7199999999999989</c:v>
                </c:pt>
                <c:pt idx="387">
                  <c:v>7.7399999999999993</c:v>
                </c:pt>
                <c:pt idx="388">
                  <c:v>7.76</c:v>
                </c:pt>
                <c:pt idx="389">
                  <c:v>7.7799999999999994</c:v>
                </c:pt>
                <c:pt idx="390">
                  <c:v>7.7999999999999989</c:v>
                </c:pt>
                <c:pt idx="391">
                  <c:v>7.8199999999999994</c:v>
                </c:pt>
                <c:pt idx="392">
                  <c:v>7.84</c:v>
                </c:pt>
                <c:pt idx="393">
                  <c:v>7.8599999999999994</c:v>
                </c:pt>
                <c:pt idx="394">
                  <c:v>7.879999999999999</c:v>
                </c:pt>
                <c:pt idx="395">
                  <c:v>7.8999999999999995</c:v>
                </c:pt>
                <c:pt idx="396">
                  <c:v>7.919999999999999</c:v>
                </c:pt>
                <c:pt idx="397">
                  <c:v>7.9399999999999995</c:v>
                </c:pt>
                <c:pt idx="398">
                  <c:v>7.9599999999999991</c:v>
                </c:pt>
                <c:pt idx="399">
                  <c:v>7.9799999999999995</c:v>
                </c:pt>
                <c:pt idx="400">
                  <c:v>7.9999999999999991</c:v>
                </c:pt>
                <c:pt idx="401">
                  <c:v>8.02</c:v>
                </c:pt>
                <c:pt idx="402">
                  <c:v>8.0399999999999991</c:v>
                </c:pt>
                <c:pt idx="403">
                  <c:v>8.0599999999999987</c:v>
                </c:pt>
                <c:pt idx="404">
                  <c:v>8.08</c:v>
                </c:pt>
                <c:pt idx="405">
                  <c:v>8.1</c:v>
                </c:pt>
                <c:pt idx="406">
                  <c:v>8.1199999999999992</c:v>
                </c:pt>
                <c:pt idx="407">
                  <c:v>8.1399999999999988</c:v>
                </c:pt>
                <c:pt idx="408">
                  <c:v>8.16</c:v>
                </c:pt>
                <c:pt idx="409">
                  <c:v>8.18</c:v>
                </c:pt>
                <c:pt idx="410">
                  <c:v>8.1999999999999993</c:v>
                </c:pt>
                <c:pt idx="411">
                  <c:v>8.2199999999999989</c:v>
                </c:pt>
                <c:pt idx="412">
                  <c:v>8.24</c:v>
                </c:pt>
                <c:pt idx="413">
                  <c:v>8.26</c:v>
                </c:pt>
                <c:pt idx="414">
                  <c:v>8.2799999999999994</c:v>
                </c:pt>
                <c:pt idx="415">
                  <c:v>8.2999999999999989</c:v>
                </c:pt>
                <c:pt idx="416">
                  <c:v>8.32</c:v>
                </c:pt>
                <c:pt idx="417">
                  <c:v>8.34</c:v>
                </c:pt>
                <c:pt idx="418">
                  <c:v>8.36</c:v>
                </c:pt>
                <c:pt idx="419">
                  <c:v>8.379999999999999</c:v>
                </c:pt>
                <c:pt idx="420">
                  <c:v>8.3999999999999986</c:v>
                </c:pt>
                <c:pt idx="421">
                  <c:v>8.42</c:v>
                </c:pt>
                <c:pt idx="422">
                  <c:v>8.44</c:v>
                </c:pt>
                <c:pt idx="423">
                  <c:v>8.4599999999999991</c:v>
                </c:pt>
                <c:pt idx="424">
                  <c:v>8.4799999999999986</c:v>
                </c:pt>
                <c:pt idx="425">
                  <c:v>8.5</c:v>
                </c:pt>
                <c:pt idx="426">
                  <c:v>8.52</c:v>
                </c:pt>
                <c:pt idx="427">
                  <c:v>8.5399999999999991</c:v>
                </c:pt>
                <c:pt idx="428">
                  <c:v>8.5599999999999987</c:v>
                </c:pt>
                <c:pt idx="429">
                  <c:v>8.58</c:v>
                </c:pt>
                <c:pt idx="430">
                  <c:v>8.6</c:v>
                </c:pt>
                <c:pt idx="431">
                  <c:v>8.6199999999999992</c:v>
                </c:pt>
                <c:pt idx="432">
                  <c:v>8.6399999999999988</c:v>
                </c:pt>
                <c:pt idx="433">
                  <c:v>8.66</c:v>
                </c:pt>
                <c:pt idx="434">
                  <c:v>8.68</c:v>
                </c:pt>
                <c:pt idx="435">
                  <c:v>8.6999999999999993</c:v>
                </c:pt>
                <c:pt idx="436">
                  <c:v>8.7199999999999989</c:v>
                </c:pt>
                <c:pt idx="437">
                  <c:v>8.74</c:v>
                </c:pt>
                <c:pt idx="438">
                  <c:v>8.76</c:v>
                </c:pt>
              </c:numCache>
            </c:numRef>
          </c:xVal>
          <c:yVal>
            <c:numRef>
              <c:f>gData!$R$2:$R$440</c:f>
              <c:numCache>
                <c:formatCode>General</c:formatCode>
                <c:ptCount val="439"/>
                <c:pt idx="0">
                  <c:v>6.2309879571384785</c:v>
                </c:pt>
                <c:pt idx="1">
                  <c:v>7.1543970068010294</c:v>
                </c:pt>
                <c:pt idx="2">
                  <c:v>7.2196633484944623</c:v>
                </c:pt>
                <c:pt idx="3">
                  <c:v>7.1579559656123628</c:v>
                </c:pt>
                <c:pt idx="4">
                  <c:v>6.9921065918792413</c:v>
                </c:pt>
                <c:pt idx="5">
                  <c:v>6.7428952443896835</c:v>
                </c:pt>
                <c:pt idx="6">
                  <c:v>6.4288287503988961</c:v>
                </c:pt>
                <c:pt idx="7">
                  <c:v>6.0660818547635413</c:v>
                </c:pt>
                <c:pt idx="8">
                  <c:v>5.6685520071834548</c:v>
                </c:pt>
                <c:pt idx="9">
                  <c:v>5.2479891666639498</c:v>
                </c:pt>
                <c:pt idx="10">
                  <c:v>4.8141713650213083</c:v>
                </c:pt>
                <c:pt idx="11">
                  <c:v>4.3751046332660302</c:v>
                </c:pt>
                <c:pt idx="12">
                  <c:v>3.9372320839070012</c:v>
                </c:pt>
                <c:pt idx="13">
                  <c:v>3.5056416163040423</c:v>
                </c:pt>
                <c:pt idx="14">
                  <c:v>3.0842651409941935</c:v>
                </c:pt>
                <c:pt idx="15">
                  <c:v>2.6760646881950882</c:v>
                </c:pt>
                <c:pt idx="16">
                  <c:v>2.2832025298587393</c:v>
                </c:pt>
                <c:pt idx="17">
                  <c:v>1.9071937091677229</c:v>
                </c:pt>
                <c:pt idx="18">
                  <c:v>1.5490402908009608</c:v>
                </c:pt>
                <c:pt idx="19">
                  <c:v>1.2093473283843497</c:v>
                </c:pt>
                <c:pt idx="20">
                  <c:v>0.8884210644711138</c:v>
                </c:pt>
                <c:pt idx="21">
                  <c:v>0.58635027656039418</c:v>
                </c:pt>
                <c:pt idx="22">
                  <c:v>0.30307198593713852</c:v>
                </c:pt>
                <c:pt idx="23">
                  <c:v>3.842296655494213E-2</c:v>
                </c:pt>
                <c:pt idx="24">
                  <c:v>-0.20782136344345942</c:v>
                </c:pt>
                <c:pt idx="25">
                  <c:v>-0.43591901014707019</c:v>
                </c:pt>
                <c:pt idx="26">
                  <c:v>-0.64614276469400345</c:v>
                </c:pt>
                <c:pt idx="27">
                  <c:v>-0.83876923602891695</c:v>
                </c:pt>
                <c:pt idx="28">
                  <c:v>-1.014074029657672</c:v>
                </c:pt>
                <c:pt idx="29">
                  <c:v>-1.172331676804192</c:v>
                </c:pt>
                <c:pt idx="30">
                  <c:v>-1.3138190720208403</c:v>
                </c:pt>
                <c:pt idx="31">
                  <c:v>-1.4388213420039657</c:v>
                </c:pt>
                <c:pt idx="32">
                  <c:v>-1.5476392325138666</c:v>
                </c:pt>
                <c:pt idx="33">
                  <c:v>-1.640597254821283</c:v>
                </c:pt>
                <c:pt idx="34">
                  <c:v>-1.7180519710092024</c:v>
                </c:pt>
                <c:pt idx="35">
                  <c:v>-1.7803999147735641</c:v>
                </c:pt>
                <c:pt idx="36">
                  <c:v>-1.8280847400498024</c:v>
                </c:pt>
                <c:pt idx="37">
                  <c:v>-1.8616032651702403</c:v>
                </c:pt>
                <c:pt idx="38">
                  <c:v>-1.8815101391702753</c:v>
                </c:pt>
                <c:pt idx="39">
                  <c:v>-1.8884209043646218</c:v>
                </c:pt>
                <c:pt idx="40">
                  <c:v>-1.8830132710647878</c:v>
                </c:pt>
                <c:pt idx="41">
                  <c:v>-1.8660264629307783</c:v>
                </c:pt>
                <c:pt idx="42">
                  <c:v>-1.8382585389008776</c:v>
                </c:pt>
                <c:pt idx="43">
                  <c:v>-1.8005616546618213</c:v>
                </c:pt>
                <c:pt idx="44">
                  <c:v>-1.7538352940971804</c:v>
                </c:pt>
                <c:pt idx="45">
                  <c:v>-1.6990175786907717</c:v>
                </c:pt>
                <c:pt idx="46">
                  <c:v>-1.6370748477614998</c:v>
                </c:pt>
                <c:pt idx="47">
                  <c:v>-1.5689897896530192</c:v>
                </c:pt>
                <c:pt idx="48">
                  <c:v>-1.4957484870781859</c:v>
                </c:pt>
                <c:pt idx="49">
                  <c:v>-1.4183268121856232</c:v>
                </c:pt>
                <c:pt idx="50">
                  <c:v>-1.3376766609076103</c:v>
                </c:pt>
                <c:pt idx="51">
                  <c:v>-1.2547125464537388</c:v>
                </c:pt>
                <c:pt idx="52">
                  <c:v>-1.1702990730365876</c:v>
                </c:pt>
                <c:pt idx="53">
                  <c:v>-1.0852397828643154</c:v>
                </c:pt>
                <c:pt idx="54">
                  <c:v>-1.0002678101374831</c:v>
                </c:pt>
                <c:pt idx="55">
                  <c:v>-0.91603869121513581</c:v>
                </c:pt>
                <c:pt idx="56">
                  <c:v>-0.83312557357832984</c:v>
                </c:pt>
                <c:pt idx="57">
                  <c:v>-0.75201694594007795</c:v>
                </c:pt>
                <c:pt idx="58">
                  <c:v>-0.67311688708399275</c:v>
                </c:pt>
                <c:pt idx="59">
                  <c:v>-0.59674770767760921</c:v>
                </c:pt>
                <c:pt idx="60">
                  <c:v>-0.52315474893694081</c:v>
                </c:pt>
                <c:pt idx="61">
                  <c:v>-0.45251300868944505</c:v>
                </c:pt>
                <c:pt idx="62">
                  <c:v>-0.38493519492695216</c:v>
                </c:pt>
                <c:pt idx="63">
                  <c:v>-0.32048076409682386</c:v>
                </c:pt>
                <c:pt idx="64">
                  <c:v>-0.2591654839116877</c:v>
                </c:pt>
                <c:pt idx="65">
                  <c:v>-0.20097107060896338</c:v>
                </c:pt>
                <c:pt idx="66">
                  <c:v>-0.14585448425674147</c:v>
                </c:pt>
                <c:pt idx="67">
                  <c:v>-9.3756518617718165E-2</c:v>
                </c:pt>
                <c:pt idx="68">
                  <c:v>-4.4609390110937598E-2</c:v>
                </c:pt>
                <c:pt idx="69">
                  <c:v>1.6568906485173443E-3</c:v>
                </c:pt>
                <c:pt idx="70">
                  <c:v>4.5109499637436566E-2</c:v>
                </c:pt>
                <c:pt idx="71">
                  <c:v>8.5809183891710383E-2</c:v>
                </c:pt>
                <c:pt idx="72">
                  <c:v>0.12380802465278402</c:v>
                </c:pt>
                <c:pt idx="73">
                  <c:v>0.15914848419599853</c:v>
                </c:pt>
                <c:pt idx="74">
                  <c:v>0.19186358434007883</c:v>
                </c:pt>
                <c:pt idx="75">
                  <c:v>0.22197802128374899</c:v>
                </c:pt>
                <c:pt idx="76">
                  <c:v>0.24950999102331139</c:v>
                </c:pt>
                <c:pt idx="77">
                  <c:v>0.27447348814449024</c:v>
                </c:pt>
                <c:pt idx="78">
                  <c:v>0.29688084010657739</c:v>
                </c:pt>
                <c:pt idx="79">
                  <c:v>0.316745254860126</c:v>
                </c:pt>
                <c:pt idx="80">
                  <c:v>0.33408318642533053</c:v>
                </c:pt>
                <c:pt idx="81">
                  <c:v>0.34891635812152266</c:v>
                </c:pt>
                <c:pt idx="82">
                  <c:v>0.36127332728253525</c:v>
                </c:pt>
                <c:pt idx="83">
                  <c:v>0.37119051785928153</c:v>
                </c:pt>
                <c:pt idx="84">
                  <c:v>0.37871269878042813</c:v>
                </c:pt>
                <c:pt idx="85">
                  <c:v>0.38389292211931192</c:v>
                </c:pt>
                <c:pt idx="86">
                  <c:v>0.38679198035342166</c:v>
                </c:pt>
                <c:pt idx="87">
                  <c:v>0.38747746857657839</c:v>
                </c:pt>
                <c:pt idx="88">
                  <c:v>0.38602255697188081</c:v>
                </c:pt>
                <c:pt idx="89">
                  <c:v>0.38250459782598661</c:v>
                </c:pt>
                <c:pt idx="90">
                  <c:v>0.37700368897710179</c:v>
                </c:pt>
                <c:pt idx="91">
                  <c:v>0.36960130100751204</c:v>
                </c:pt>
                <c:pt idx="92">
                  <c:v>0.36037908339224622</c:v>
                </c:pt>
                <c:pt idx="93">
                  <c:v>0.34941792073677458</c:v>
                </c:pt>
                <c:pt idx="94">
                  <c:v>0.33679728480597532</c:v>
                </c:pt>
                <c:pt idx="95">
                  <c:v>0.32259494770948532</c:v>
                </c:pt>
                <c:pt idx="96">
                  <c:v>0.3068870075209526</c:v>
                </c:pt>
                <c:pt idx="97">
                  <c:v>0.28974825871604332</c:v>
                </c:pt>
                <c:pt idx="98">
                  <c:v>0.27125282928861355</c:v>
                </c:pt>
                <c:pt idx="99">
                  <c:v>0.25147504400536785</c:v>
                </c:pt>
                <c:pt idx="100">
                  <c:v>0.23049045139050975</c:v>
                </c:pt>
                <c:pt idx="101">
                  <c:v>0.20837693281030212</c:v>
                </c:pt>
                <c:pt idx="102">
                  <c:v>0.18521581578135574</c:v>
                </c:pt>
                <c:pt idx="103">
                  <c:v>0.16109295057192236</c:v>
                </c:pt>
                <c:pt idx="104">
                  <c:v>0.13609965549221026</c:v>
                </c:pt>
                <c:pt idx="105">
                  <c:v>0.11033350201041552</c:v>
                </c:pt>
                <c:pt idx="106">
                  <c:v>8.3898897732876662E-2</c:v>
                </c:pt>
                <c:pt idx="107">
                  <c:v>5.6907444304047511E-2</c:v>
                </c:pt>
                <c:pt idx="108">
                  <c:v>2.9478030761271496E-2</c:v>
                </c:pt>
                <c:pt idx="109">
                  <c:v>1.7367253435302966E-3</c:v>
                </c:pt>
                <c:pt idx="110">
                  <c:v>-2.6183619381648437E-2</c:v>
                </c:pt>
                <c:pt idx="111">
                  <c:v>-5.4143920716713374E-2</c:v>
                </c:pt>
                <c:pt idx="112">
                  <c:v>-8.199965107571186E-2</c:v>
                </c:pt>
                <c:pt idx="113">
                  <c:v>-0.10960175946597464</c:v>
                </c:pt>
                <c:pt idx="114">
                  <c:v>-0.1367977853239577</c:v>
                </c:pt>
                <c:pt idx="115">
                  <c:v>-0.16343296069427307</c:v>
                </c:pt>
                <c:pt idx="116">
                  <c:v>-0.18935139984288776</c:v>
                </c:pt>
                <c:pt idx="117">
                  <c:v>-0.27801765182737909</c:v>
                </c:pt>
                <c:pt idx="118">
                  <c:v>-0.25623415613286388</c:v>
                </c:pt>
                <c:pt idx="119">
                  <c:v>-0.2616289649240322</c:v>
                </c:pt>
                <c:pt idx="120">
                  <c:v>-0.28371015702701874</c:v>
                </c:pt>
                <c:pt idx="121">
                  <c:v>-0.3041526835806419</c:v>
                </c:pt>
                <c:pt idx="122">
                  <c:v>-0.32283214769335705</c:v>
                </c:pt>
                <c:pt idx="123">
                  <c:v>-0.3396366192661387</c:v>
                </c:pt>
                <c:pt idx="124">
                  <c:v>-0.35446671483583414</c:v>
                </c:pt>
                <c:pt idx="125">
                  <c:v>-0.36723640037960215</c:v>
                </c:pt>
                <c:pt idx="126">
                  <c:v>-0.37787304423054269</c:v>
                </c:pt>
                <c:pt idx="127">
                  <c:v>-0.38631789213150297</c:v>
                </c:pt>
                <c:pt idx="128">
                  <c:v>-0.39252580576735591</c:v>
                </c:pt>
                <c:pt idx="129">
                  <c:v>-0.39646602099367895</c:v>
                </c:pt>
                <c:pt idx="130">
                  <c:v>-0.39812143164002617</c:v>
                </c:pt>
                <c:pt idx="131">
                  <c:v>-0.39748893601700397</c:v>
                </c:pt>
                <c:pt idx="132">
                  <c:v>-0.39457946578443165</c:v>
                </c:pt>
                <c:pt idx="133">
                  <c:v>-0.38941700843143368</c:v>
                </c:pt>
                <c:pt idx="134">
                  <c:v>-0.38203938809127203</c:v>
                </c:pt>
                <c:pt idx="135">
                  <c:v>-0.37249682933911632</c:v>
                </c:pt>
                <c:pt idx="136">
                  <c:v>-0.36085245526500592</c:v>
                </c:pt>
                <c:pt idx="137">
                  <c:v>-0.34718118865185532</c:v>
                </c:pt>
                <c:pt idx="138">
                  <c:v>-0.33156935745680177</c:v>
                </c:pt>
                <c:pt idx="139">
                  <c:v>-0.31411406609881576</c:v>
                </c:pt>
                <c:pt idx="140">
                  <c:v>-0.29492272646025008</c:v>
                </c:pt>
                <c:pt idx="141">
                  <c:v>-0.27411191265481538</c:v>
                </c:pt>
                <c:pt idx="142">
                  <c:v>-0.2518064605739459</c:v>
                </c:pt>
                <c:pt idx="143">
                  <c:v>-0.22813968250535155</c:v>
                </c:pt>
                <c:pt idx="144">
                  <c:v>-0.20325046506638339</c:v>
                </c:pt>
                <c:pt idx="145">
                  <c:v>-0.17728456394410219</c:v>
                </c:pt>
                <c:pt idx="146">
                  <c:v>-0.1503917427301131</c:v>
                </c:pt>
                <c:pt idx="147">
                  <c:v>-0.12272613631272225</c:v>
                </c:pt>
                <c:pt idx="148">
                  <c:v>-9.4443935017283182E-2</c:v>
                </c:pt>
                <c:pt idx="149">
                  <c:v>-6.5703507293215335E-2</c:v>
                </c:pt>
                <c:pt idx="150">
                  <c:v>-3.666382318961265E-2</c:v>
                </c:pt>
                <c:pt idx="151">
                  <c:v>-7.4829655299262429E-3</c:v>
                </c:pt>
                <c:pt idx="152">
                  <c:v>2.1681521319062282E-2</c:v>
                </c:pt>
                <c:pt idx="153">
                  <c:v>5.0675882141436354E-2</c:v>
                </c:pt>
                <c:pt idx="154">
                  <c:v>7.9347967459745206E-2</c:v>
                </c:pt>
                <c:pt idx="155">
                  <c:v>0.1075517986093338</c:v>
                </c:pt>
                <c:pt idx="156">
                  <c:v>0.13514484212151198</c:v>
                </c:pt>
                <c:pt idx="157">
                  <c:v>0.16199193566658446</c:v>
                </c:pt>
                <c:pt idx="158">
                  <c:v>0.18796340848008303</c:v>
                </c:pt>
                <c:pt idx="159">
                  <c:v>0.21293826179930631</c:v>
                </c:pt>
                <c:pt idx="160">
                  <c:v>0.23680145340324663</c:v>
                </c:pt>
                <c:pt idx="161">
                  <c:v>0.25944842893715636</c:v>
                </c:pt>
                <c:pt idx="162">
                  <c:v>0.28078243870937475</c:v>
                </c:pt>
                <c:pt idx="163">
                  <c:v>0.30071625577967198</c:v>
                </c:pt>
                <c:pt idx="164">
                  <c:v>0.3191720754110054</c:v>
                </c:pt>
                <c:pt idx="165">
                  <c:v>0.3360812567838446</c:v>
                </c:pt>
                <c:pt idx="166">
                  <c:v>0.35138677480510616</c:v>
                </c:pt>
                <c:pt idx="167">
                  <c:v>0.36504022759505411</c:v>
                </c:pt>
                <c:pt idx="168">
                  <c:v>0.37700239670632807</c:v>
                </c:pt>
                <c:pt idx="169">
                  <c:v>0.38724604113083461</c:v>
                </c:pt>
                <c:pt idx="170">
                  <c:v>0.39575204012868437</c:v>
                </c:pt>
                <c:pt idx="171">
                  <c:v>0.40251223638032146</c:v>
                </c:pt>
                <c:pt idx="172">
                  <c:v>0.40752587454320977</c:v>
                </c:pt>
                <c:pt idx="173">
                  <c:v>0.41080480602163183</c:v>
                </c:pt>
                <c:pt idx="174">
                  <c:v>0.4123648664251357</c:v>
                </c:pt>
                <c:pt idx="175">
                  <c:v>0.41223409848070075</c:v>
                </c:pt>
                <c:pt idx="176">
                  <c:v>0.4104484133433437</c:v>
                </c:pt>
                <c:pt idx="177">
                  <c:v>0.40704961585527905</c:v>
                </c:pt>
                <c:pt idx="178">
                  <c:v>0.40208879086790389</c:v>
                </c:pt>
                <c:pt idx="179">
                  <c:v>0.39561941166097897</c:v>
                </c:pt>
                <c:pt idx="180">
                  <c:v>0.38770958463964683</c:v>
                </c:pt>
                <c:pt idx="181">
                  <c:v>0.37842447743960378</c:v>
                </c:pt>
                <c:pt idx="182">
                  <c:v>0.36784056645817248</c:v>
                </c:pt>
                <c:pt idx="183">
                  <c:v>0.35603429089839028</c:v>
                </c:pt>
                <c:pt idx="184">
                  <c:v>0.34309269587188063</c:v>
                </c:pt>
                <c:pt idx="185">
                  <c:v>0.32909785906644512</c:v>
                </c:pt>
                <c:pt idx="186">
                  <c:v>0.31414582859955537</c:v>
                </c:pt>
                <c:pt idx="187">
                  <c:v>0.298326587462037</c:v>
                </c:pt>
                <c:pt idx="188">
                  <c:v>0.2817290204570419</c:v>
                </c:pt>
                <c:pt idx="189">
                  <c:v>0.26446341111668781</c:v>
                </c:pt>
                <c:pt idx="190">
                  <c:v>0.24661444669323107</c:v>
                </c:pt>
                <c:pt idx="191">
                  <c:v>0.22828382481080467</c:v>
                </c:pt>
                <c:pt idx="192">
                  <c:v>0.20957471124995633</c:v>
                </c:pt>
                <c:pt idx="193">
                  <c:v>0.19057568224441512</c:v>
                </c:pt>
                <c:pt idx="194">
                  <c:v>0.17138970851909269</c:v>
                </c:pt>
                <c:pt idx="195">
                  <c:v>0.15210497029338688</c:v>
                </c:pt>
                <c:pt idx="196">
                  <c:v>0.13281917719133307</c:v>
                </c:pt>
                <c:pt idx="197">
                  <c:v>0.11362226118000382</c:v>
                </c:pt>
                <c:pt idx="198">
                  <c:v>9.4593725499927658E-2</c:v>
                </c:pt>
                <c:pt idx="199">
                  <c:v>7.5821852846368859E-2</c:v>
                </c:pt>
                <c:pt idx="200">
                  <c:v>6.093882693462431E-2</c:v>
                </c:pt>
                <c:pt idx="201">
                  <c:v>4.9122238274243675E-2</c:v>
                </c:pt>
                <c:pt idx="202">
                  <c:v>2.5464820859933599E-2</c:v>
                </c:pt>
                <c:pt idx="203">
                  <c:v>2.2296330607114081E-3</c:v>
                </c:pt>
                <c:pt idx="204">
                  <c:v>-2.0421761454220609E-2</c:v>
                </c:pt>
                <c:pt idx="205">
                  <c:v>-4.2285686583539275E-2</c:v>
                </c:pt>
                <c:pt idx="206">
                  <c:v>-6.3202145796600911E-2</c:v>
                </c:pt>
                <c:pt idx="207">
                  <c:v>-8.3001553112747498E-2</c:v>
                </c:pt>
                <c:pt idx="208">
                  <c:v>-0.10154227812041695</c:v>
                </c:pt>
                <c:pt idx="209">
                  <c:v>-0.11869146322641368</c:v>
                </c:pt>
                <c:pt idx="210">
                  <c:v>-0.13432510740369435</c:v>
                </c:pt>
                <c:pt idx="211">
                  <c:v>-0.14834880156506841</c:v>
                </c:pt>
                <c:pt idx="212">
                  <c:v>-0.16069757679849714</c:v>
                </c:pt>
                <c:pt idx="213">
                  <c:v>-0.1712864238994678</c:v>
                </c:pt>
                <c:pt idx="214">
                  <c:v>-0.18009804815424094</c:v>
                </c:pt>
                <c:pt idx="215">
                  <c:v>-0.18713021647207717</c:v>
                </c:pt>
                <c:pt idx="216">
                  <c:v>-0.19236376916129047</c:v>
                </c:pt>
                <c:pt idx="217">
                  <c:v>-0.19583932465132561</c:v>
                </c:pt>
                <c:pt idx="218">
                  <c:v>-0.19761221410083152</c:v>
                </c:pt>
                <c:pt idx="219">
                  <c:v>-0.19774222500834265</c:v>
                </c:pt>
                <c:pt idx="220">
                  <c:v>-0.19632842255756369</c:v>
                </c:pt>
                <c:pt idx="221">
                  <c:v>-0.1934617186263414</c:v>
                </c:pt>
                <c:pt idx="222">
                  <c:v>-0.18927668173345544</c:v>
                </c:pt>
                <c:pt idx="223">
                  <c:v>-0.18390765350475149</c:v>
                </c:pt>
                <c:pt idx="224">
                  <c:v>-0.17750371550289754</c:v>
                </c:pt>
                <c:pt idx="225">
                  <c:v>-0.17019812410298235</c:v>
                </c:pt>
                <c:pt idx="226">
                  <c:v>-0.16219855554662907</c:v>
                </c:pt>
                <c:pt idx="227">
                  <c:v>-0.15361839854498319</c:v>
                </c:pt>
                <c:pt idx="228">
                  <c:v>-9.0061933112378326E-2</c:v>
                </c:pt>
                <c:pt idx="229">
                  <c:v>-0.1314403379649498</c:v>
                </c:pt>
                <c:pt idx="230">
                  <c:v>-0.12627474909529823</c:v>
                </c:pt>
                <c:pt idx="231">
                  <c:v>-0.11705694794833374</c:v>
                </c:pt>
                <c:pt idx="232">
                  <c:v>-0.10806860315907263</c:v>
                </c:pt>
                <c:pt idx="233">
                  <c:v>-9.9495933779156817E-2</c:v>
                </c:pt>
                <c:pt idx="234">
                  <c:v>-9.144663885562497E-2</c:v>
                </c:pt>
                <c:pt idx="235">
                  <c:v>-8.4003431259630626E-2</c:v>
                </c:pt>
                <c:pt idx="236">
                  <c:v>-7.7294007492558714E-2</c:v>
                </c:pt>
                <c:pt idx="237">
                  <c:v>-7.1422351377078808E-2</c:v>
                </c:pt>
                <c:pt idx="238">
                  <c:v>-6.6410628884373421E-2</c:v>
                </c:pt>
                <c:pt idx="239">
                  <c:v>-6.2331592999901167E-2</c:v>
                </c:pt>
                <c:pt idx="240">
                  <c:v>-5.9280575806707064E-2</c:v>
                </c:pt>
                <c:pt idx="241">
                  <c:v>-5.7203322479714991E-2</c:v>
                </c:pt>
                <c:pt idx="242">
                  <c:v>-5.6190963162575686E-2</c:v>
                </c:pt>
                <c:pt idx="243">
                  <c:v>-5.6137222545533133E-2</c:v>
                </c:pt>
                <c:pt idx="244">
                  <c:v>-5.7197266576063943E-2</c:v>
                </c:pt>
                <c:pt idx="245">
                  <c:v>-5.9185913958517029E-2</c:v>
                </c:pt>
                <c:pt idx="246">
                  <c:v>-6.2162084419764903E-2</c:v>
                </c:pt>
                <c:pt idx="247">
                  <c:v>-6.6049756829661396E-2</c:v>
                </c:pt>
                <c:pt idx="248">
                  <c:v>-7.0801038526764351E-2</c:v>
                </c:pt>
                <c:pt idx="249">
                  <c:v>-7.641757254534591E-2</c:v>
                </c:pt>
                <c:pt idx="250">
                  <c:v>-8.2719514284112963E-2</c:v>
                </c:pt>
                <c:pt idx="251">
                  <c:v>-8.9770400752018503E-2</c:v>
                </c:pt>
                <c:pt idx="252">
                  <c:v>-9.7395433331335643E-2</c:v>
                </c:pt>
                <c:pt idx="253">
                  <c:v>-0.10558499235196331</c:v>
                </c:pt>
                <c:pt idx="254">
                  <c:v>-0.11427742535679225</c:v>
                </c:pt>
                <c:pt idx="255">
                  <c:v>-0.12331665326096823</c:v>
                </c:pt>
                <c:pt idx="256">
                  <c:v>-0.13272757018351833</c:v>
                </c:pt>
                <c:pt idx="257">
                  <c:v>-0.14235929180734333</c:v>
                </c:pt>
                <c:pt idx="258">
                  <c:v>-0.15223038272781184</c:v>
                </c:pt>
                <c:pt idx="259">
                  <c:v>-0.16214131315921654</c:v>
                </c:pt>
                <c:pt idx="260">
                  <c:v>-0.17218499941430282</c:v>
                </c:pt>
                <c:pt idx="261">
                  <c:v>-0.18210328886449192</c:v>
                </c:pt>
                <c:pt idx="262">
                  <c:v>-0.19208050313779726</c:v>
                </c:pt>
                <c:pt idx="263">
                  <c:v>-0.20171911975004564</c:v>
                </c:pt>
                <c:pt idx="264">
                  <c:v>-0.21136235896076563</c:v>
                </c:pt>
                <c:pt idx="265">
                  <c:v>-0.22055566813534822</c:v>
                </c:pt>
                <c:pt idx="266">
                  <c:v>-0.22955849358150268</c:v>
                </c:pt>
                <c:pt idx="267">
                  <c:v>-0.23809720781877389</c:v>
                </c:pt>
                <c:pt idx="268">
                  <c:v>-0.24615560503061779</c:v>
                </c:pt>
                <c:pt idx="269">
                  <c:v>-0.25376250551209895</c:v>
                </c:pt>
                <c:pt idx="270">
                  <c:v>-0.2608938778954526</c:v>
                </c:pt>
                <c:pt idx="271">
                  <c:v>-0.26712793246391831</c:v>
                </c:pt>
                <c:pt idx="272">
                  <c:v>-0.27284785094756892</c:v>
                </c:pt>
                <c:pt idx="273">
                  <c:v>-0.27780969535176514</c:v>
                </c:pt>
                <c:pt idx="274">
                  <c:v>-0.28166482858748576</c:v>
                </c:pt>
                <c:pt idx="275">
                  <c:v>-0.28481332825344041</c:v>
                </c:pt>
                <c:pt idx="276">
                  <c:v>-0.28672026345173529</c:v>
                </c:pt>
                <c:pt idx="277">
                  <c:v>-0.28760715001048143</c:v>
                </c:pt>
                <c:pt idx="278">
                  <c:v>-0.2870175749923119</c:v>
                </c:pt>
                <c:pt idx="279">
                  <c:v>-0.28531092309739009</c:v>
                </c:pt>
                <c:pt idx="280">
                  <c:v>-0.28166522969976787</c:v>
                </c:pt>
                <c:pt idx="281">
                  <c:v>-0.27675200319262422</c:v>
                </c:pt>
                <c:pt idx="282">
                  <c:v>-0.26978953990775334</c:v>
                </c:pt>
                <c:pt idx="283">
                  <c:v>-0.26090137895022603</c:v>
                </c:pt>
                <c:pt idx="284">
                  <c:v>-0.25005827889451721</c:v>
                </c:pt>
                <c:pt idx="285">
                  <c:v>-0.23664642652861684</c:v>
                </c:pt>
                <c:pt idx="286">
                  <c:v>-0.22143999727732117</c:v>
                </c:pt>
                <c:pt idx="287">
                  <c:v>-0.20319684497513407</c:v>
                </c:pt>
                <c:pt idx="288">
                  <c:v>-0.18277388695117358</c:v>
                </c:pt>
                <c:pt idx="289">
                  <c:v>-0.15947162046818103</c:v>
                </c:pt>
                <c:pt idx="290">
                  <c:v>-0.13407790657916971</c:v>
                </c:pt>
                <c:pt idx="291">
                  <c:v>-0.14889908732738474</c:v>
                </c:pt>
                <c:pt idx="292">
                  <c:v>-0.17673094185458982</c:v>
                </c:pt>
                <c:pt idx="293">
                  <c:v>-4.1346951953596008E-2</c:v>
                </c:pt>
                <c:pt idx="294">
                  <c:v>-6.8029889357023266E-3</c:v>
                </c:pt>
                <c:pt idx="295">
                  <c:v>2.8372648432346541E-2</c:v>
                </c:pt>
                <c:pt idx="296">
                  <c:v>6.3804145016077909E-2</c:v>
                </c:pt>
                <c:pt idx="297">
                  <c:v>9.9823659447112287E-2</c:v>
                </c:pt>
                <c:pt idx="298">
                  <c:v>0.1370029068906943</c:v>
                </c:pt>
                <c:pt idx="299">
                  <c:v>0.17212527539174424</c:v>
                </c:pt>
                <c:pt idx="300">
                  <c:v>0.20847860125220405</c:v>
                </c:pt>
                <c:pt idx="301">
                  <c:v>0.24380659845473307</c:v>
                </c:pt>
                <c:pt idx="302">
                  <c:v>0.27819618763347709</c:v>
                </c:pt>
                <c:pt idx="303">
                  <c:v>0.31161958730683087</c:v>
                </c:pt>
                <c:pt idx="304">
                  <c:v>0.34342963045680575</c:v>
                </c:pt>
                <c:pt idx="305">
                  <c:v>0.37369723940326066</c:v>
                </c:pt>
                <c:pt idx="306">
                  <c:v>0.40228289573949161</c:v>
                </c:pt>
                <c:pt idx="307">
                  <c:v>0.42775584947186168</c:v>
                </c:pt>
                <c:pt idx="308">
                  <c:v>0.45263119643582772</c:v>
                </c:pt>
                <c:pt idx="309">
                  <c:v>0.47349118447892319</c:v>
                </c:pt>
                <c:pt idx="310">
                  <c:v>0.4915581020142461</c:v>
                </c:pt>
                <c:pt idx="311">
                  <c:v>0.50828724960896843</c:v>
                </c:pt>
                <c:pt idx="312">
                  <c:v>0.5194063293176221</c:v>
                </c:pt>
                <c:pt idx="313">
                  <c:v>0.52817350648031913</c:v>
                </c:pt>
                <c:pt idx="314">
                  <c:v>0.53508905981284449</c:v>
                </c:pt>
                <c:pt idx="315">
                  <c:v>0.5361679688832014</c:v>
                </c:pt>
                <c:pt idx="316">
                  <c:v>0.5346452089260989</c:v>
                </c:pt>
                <c:pt idx="317">
                  <c:v>0.53085351435164951</c:v>
                </c:pt>
                <c:pt idx="318">
                  <c:v>0.51984646588608285</c:v>
                </c:pt>
                <c:pt idx="319">
                  <c:v>0.50992580857044634</c:v>
                </c:pt>
                <c:pt idx="320">
                  <c:v>0.4930700400590548</c:v>
                </c:pt>
                <c:pt idx="321">
                  <c:v>0.47503314802174756</c:v>
                </c:pt>
                <c:pt idx="322">
                  <c:v>0.45312917916395545</c:v>
                </c:pt>
                <c:pt idx="323">
                  <c:v>0.42626332733427197</c:v>
                </c:pt>
                <c:pt idx="324">
                  <c:v>0.40038113353922766</c:v>
                </c:pt>
                <c:pt idx="325">
                  <c:v>0.36705184304128885</c:v>
                </c:pt>
                <c:pt idx="326">
                  <c:v>0.33537749879682938</c:v>
                </c:pt>
                <c:pt idx="327">
                  <c:v>0.29962461657826339</c:v>
                </c:pt>
                <c:pt idx="328">
                  <c:v>0.26342689438373235</c:v>
                </c:pt>
                <c:pt idx="329">
                  <c:v>0.2237013588159687</c:v>
                </c:pt>
                <c:pt idx="330">
                  <c:v>0.18257859438425694</c:v>
                </c:pt>
                <c:pt idx="331">
                  <c:v>0.14248647432241043</c:v>
                </c:pt>
                <c:pt idx="332">
                  <c:v>9.9565030662653098E-2</c:v>
                </c:pt>
                <c:pt idx="333">
                  <c:v>5.8794401186984729E-2</c:v>
                </c:pt>
                <c:pt idx="334">
                  <c:v>1.4149634865968579E-2</c:v>
                </c:pt>
                <c:pt idx="335">
                  <c:v>-2.5071898210348696E-2</c:v>
                </c:pt>
                <c:pt idx="336">
                  <c:v>-6.9012769948118877E-2</c:v>
                </c:pt>
                <c:pt idx="337">
                  <c:v>-9.6353887123971083E-2</c:v>
                </c:pt>
                <c:pt idx="338">
                  <c:v>-4.3917354259543198E-2</c:v>
                </c:pt>
                <c:pt idx="339">
                  <c:v>-0.18375152148763432</c:v>
                </c:pt>
                <c:pt idx="340">
                  <c:v>-0.22203547735043003</c:v>
                </c:pt>
                <c:pt idx="341">
                  <c:v>-0.25512394210870371</c:v>
                </c:pt>
                <c:pt idx="342">
                  <c:v>-0.27559300907483203</c:v>
                </c:pt>
                <c:pt idx="343">
                  <c:v>-0.30644733632390891</c:v>
                </c:pt>
                <c:pt idx="344">
                  <c:v>-0.3211214422522875</c:v>
                </c:pt>
                <c:pt idx="345">
                  <c:v>-0.34493852768588701</c:v>
                </c:pt>
                <c:pt idx="346">
                  <c:v>-0.35572381477376641</c:v>
                </c:pt>
                <c:pt idx="347">
                  <c:v>-0.37026456038066291</c:v>
                </c:pt>
                <c:pt idx="348">
                  <c:v>-0.38030011113216872</c:v>
                </c:pt>
                <c:pt idx="349">
                  <c:v>-0.38616783626422962</c:v>
                </c:pt>
                <c:pt idx="350">
                  <c:v>-0.39194657125860916</c:v>
                </c:pt>
                <c:pt idx="351">
                  <c:v>-0.39500302443553142</c:v>
                </c:pt>
                <c:pt idx="352">
                  <c:v>-0.38977732327852305</c:v>
                </c:pt>
                <c:pt idx="353">
                  <c:v>-0.39178149497377718</c:v>
                </c:pt>
                <c:pt idx="354">
                  <c:v>-0.38511921004473754</c:v>
                </c:pt>
                <c:pt idx="355">
                  <c:v>-0.37813676090863796</c:v>
                </c:pt>
                <c:pt idx="356">
                  <c:v>-0.36735129708831238</c:v>
                </c:pt>
                <c:pt idx="357">
                  <c:v>-0.359200778046108</c:v>
                </c:pt>
                <c:pt idx="358">
                  <c:v>-0.3424267919428533</c:v>
                </c:pt>
                <c:pt idx="359">
                  <c:v>-0.32583349514256621</c:v>
                </c:pt>
                <c:pt idx="360">
                  <c:v>-0.30678493639807947</c:v>
                </c:pt>
                <c:pt idx="361">
                  <c:v>-0.28609955123640057</c:v>
                </c:pt>
                <c:pt idx="362">
                  <c:v>-0.26575381687404298</c:v>
                </c:pt>
                <c:pt idx="363">
                  <c:v>-0.23905611269609239</c:v>
                </c:pt>
                <c:pt idx="364">
                  <c:v>-0.20814908277818175</c:v>
                </c:pt>
                <c:pt idx="365">
                  <c:v>-0.18572577172537916</c:v>
                </c:pt>
                <c:pt idx="366">
                  <c:v>-0.1503200934610365</c:v>
                </c:pt>
                <c:pt idx="367">
                  <c:v>-0.11998279432530475</c:v>
                </c:pt>
                <c:pt idx="368">
                  <c:v>-9.0395067796477366E-2</c:v>
                </c:pt>
                <c:pt idx="369">
                  <c:v>-5.0800948406262994E-2</c:v>
                </c:pt>
                <c:pt idx="370">
                  <c:v>-1.791350127050188E-2</c:v>
                </c:pt>
                <c:pt idx="371">
                  <c:v>1.059652298984735E-2</c:v>
                </c:pt>
                <c:pt idx="372">
                  <c:v>5.1403114759231615E-2</c:v>
                </c:pt>
                <c:pt idx="373">
                  <c:v>8.0498564623943003E-2</c:v>
                </c:pt>
                <c:pt idx="374">
                  <c:v>0.10440176477299896</c:v>
                </c:pt>
                <c:pt idx="375">
                  <c:v>0.15241282461783245</c:v>
                </c:pt>
                <c:pt idx="376">
                  <c:v>0.15396297439664358</c:v>
                </c:pt>
                <c:pt idx="377">
                  <c:v>0.19464581454605401</c:v>
                </c:pt>
                <c:pt idx="378">
                  <c:v>0.21143532904382553</c:v>
                </c:pt>
                <c:pt idx="379">
                  <c:v>0.21987326011251707</c:v>
                </c:pt>
                <c:pt idx="380">
                  <c:v>0.22573853132949145</c:v>
                </c:pt>
                <c:pt idx="381">
                  <c:v>0.23968130814980484</c:v>
                </c:pt>
                <c:pt idx="382">
                  <c:v>0.25024965145929773</c:v>
                </c:pt>
                <c:pt idx="383">
                  <c:v>0.22646167728956657</c:v>
                </c:pt>
                <c:pt idx="384">
                  <c:v>0.23152927859343822</c:v>
                </c:pt>
                <c:pt idx="385">
                  <c:v>0.21152287833137517</c:v>
                </c:pt>
                <c:pt idx="386">
                  <c:v>0.19721502123028165</c:v>
                </c:pt>
                <c:pt idx="387">
                  <c:v>0.15680037624232887</c:v>
                </c:pt>
                <c:pt idx="388">
                  <c:v>0.15791466332195245</c:v>
                </c:pt>
                <c:pt idx="389">
                  <c:v>0.11009545692955147</c:v>
                </c:pt>
                <c:pt idx="390">
                  <c:v>8.3141442616460851E-2</c:v>
                </c:pt>
                <c:pt idx="391">
                  <c:v>5.3367489390134484E-2</c:v>
                </c:pt>
                <c:pt idx="392">
                  <c:v>7.7577074716011435E-3</c:v>
                </c:pt>
                <c:pt idx="393">
                  <c:v>-3.7420511821062805E-2</c:v>
                </c:pt>
                <c:pt idx="394">
                  <c:v>-5.8435034407633035E-2</c:v>
                </c:pt>
                <c:pt idx="395">
                  <c:v>-9.8275750154106972E-2</c:v>
                </c:pt>
                <c:pt idx="396">
                  <c:v>-0.13320076525767463</c:v>
                </c:pt>
                <c:pt idx="397">
                  <c:v>-0.15773526801201707</c:v>
                </c:pt>
                <c:pt idx="398">
                  <c:v>-0.20016157654822042</c:v>
                </c:pt>
                <c:pt idx="399">
                  <c:v>-0.20035815257455916</c:v>
                </c:pt>
                <c:pt idx="400">
                  <c:v>-0.23073893000721313</c:v>
                </c:pt>
                <c:pt idx="401">
                  <c:v>-0.25906667944260303</c:v>
                </c:pt>
                <c:pt idx="402">
                  <c:v>-0.25529639302832513</c:v>
                </c:pt>
                <c:pt idx="403">
                  <c:v>-0.23134993899787004</c:v>
                </c:pt>
                <c:pt idx="404">
                  <c:v>-0.25207774808604611</c:v>
                </c:pt>
                <c:pt idx="405">
                  <c:v>-0.19319633528296126</c:v>
                </c:pt>
                <c:pt idx="406">
                  <c:v>-0.23673239766597393</c:v>
                </c:pt>
                <c:pt idx="407">
                  <c:v>-0.12976492158739367</c:v>
                </c:pt>
                <c:pt idx="408">
                  <c:v>-0.10765889807975333</c:v>
                </c:pt>
                <c:pt idx="409">
                  <c:v>-9.0124896220350997E-2</c:v>
                </c:pt>
                <c:pt idx="410">
                  <c:v>1.9555851407617612E-2</c:v>
                </c:pt>
                <c:pt idx="411">
                  <c:v>3.6122217499884611E-2</c:v>
                </c:pt>
                <c:pt idx="412">
                  <c:v>0.19209970216653482</c:v>
                </c:pt>
                <c:pt idx="413">
                  <c:v>0.1792445491703071</c:v>
                </c:pt>
                <c:pt idx="414">
                  <c:v>0.32561703259388741</c:v>
                </c:pt>
                <c:pt idx="415">
                  <c:v>0.31469095843937456</c:v>
                </c:pt>
                <c:pt idx="416">
                  <c:v>0.46709028965453953</c:v>
                </c:pt>
                <c:pt idx="417">
                  <c:v>0.45328481061734177</c:v>
                </c:pt>
                <c:pt idx="418">
                  <c:v>0.53767854355175915</c:v>
                </c:pt>
                <c:pt idx="419">
                  <c:v>0.60472441613345274</c:v>
                </c:pt>
                <c:pt idx="420">
                  <c:v>0.47961215664531731</c:v>
                </c:pt>
                <c:pt idx="421">
                  <c:v>0.60776625688084474</c:v>
                </c:pt>
                <c:pt idx="422">
                  <c:v>0.46222095008312597</c:v>
                </c:pt>
                <c:pt idx="423">
                  <c:v>0.42080580061890926</c:v>
                </c:pt>
                <c:pt idx="424">
                  <c:v>0.37555951179987185</c:v>
                </c:pt>
                <c:pt idx="425">
                  <c:v>0.1340988805316001</c:v>
                </c:pt>
                <c:pt idx="426">
                  <c:v>0.16487060687357002</c:v>
                </c:pt>
                <c:pt idx="427">
                  <c:v>-0.19592881494686332</c:v>
                </c:pt>
                <c:pt idx="428">
                  <c:v>-0.34483077516610317</c:v>
                </c:pt>
                <c:pt idx="429">
                  <c:v>-0.49705479306457012</c:v>
                </c:pt>
                <c:pt idx="430">
                  <c:v>-0.83377169984565669</c:v>
                </c:pt>
                <c:pt idx="431">
                  <c:v>-0.87110923383939876</c:v>
                </c:pt>
                <c:pt idx="432">
                  <c:v>-1.0969296857830495</c:v>
                </c:pt>
                <c:pt idx="433">
                  <c:v>-1.2460252118622863</c:v>
                </c:pt>
                <c:pt idx="434">
                  <c:v>-1.1745752086297405</c:v>
                </c:pt>
                <c:pt idx="435">
                  <c:v>-1.0450976368360347</c:v>
                </c:pt>
                <c:pt idx="436">
                  <c:v>-0.76811554717317965</c:v>
                </c:pt>
                <c:pt idx="437">
                  <c:v>-0.1969459067727061</c:v>
                </c:pt>
                <c:pt idx="438">
                  <c:v>-0.19590169117089712</c:v>
                </c:pt>
              </c:numCache>
            </c:numRef>
          </c:yVal>
          <c:smooth val="1"/>
        </c:ser>
        <c:ser>
          <c:idx val="6"/>
          <c:order val="6"/>
          <c:tx>
            <c:strRef>
              <c:f>gData!$U$1</c:f>
              <c:strCache>
                <c:ptCount val="1"/>
                <c:pt idx="0">
                  <c:v>Row 10c y''</c:v>
                </c:pt>
              </c:strCache>
            </c:strRef>
          </c:tx>
          <c:spPr>
            <a:ln w="50800">
              <a:solidFill>
                <a:srgbClr val="FFFF00"/>
              </a:solidFill>
              <a:prstDash val="dash"/>
            </a:ln>
          </c:spPr>
          <c:marker>
            <c:symbol val="none"/>
          </c:marker>
          <c:xVal>
            <c:numRef>
              <c:f>gData!$A$2:$A$440</c:f>
              <c:numCache>
                <c:formatCode>General</c:formatCode>
                <c:ptCount val="439"/>
                <c:pt idx="0">
                  <c:v>0</c:v>
                </c:pt>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0.70000000000000007</c:v>
                </c:pt>
                <c:pt idx="36">
                  <c:v>0.72</c:v>
                </c:pt>
                <c:pt idx="37">
                  <c:v>0.74</c:v>
                </c:pt>
                <c:pt idx="38">
                  <c:v>0.76</c:v>
                </c:pt>
                <c:pt idx="39">
                  <c:v>0.78</c:v>
                </c:pt>
                <c:pt idx="40">
                  <c:v>0.8</c:v>
                </c:pt>
                <c:pt idx="41">
                  <c:v>0.82000000000000006</c:v>
                </c:pt>
                <c:pt idx="42">
                  <c:v>0.84</c:v>
                </c:pt>
                <c:pt idx="43">
                  <c:v>0.86</c:v>
                </c:pt>
                <c:pt idx="44">
                  <c:v>0.88</c:v>
                </c:pt>
                <c:pt idx="45">
                  <c:v>0.9</c:v>
                </c:pt>
                <c:pt idx="46">
                  <c:v>0.92</c:v>
                </c:pt>
                <c:pt idx="47">
                  <c:v>0.94000000000000006</c:v>
                </c:pt>
                <c:pt idx="48">
                  <c:v>0.96</c:v>
                </c:pt>
                <c:pt idx="49">
                  <c:v>0.98</c:v>
                </c:pt>
                <c:pt idx="50">
                  <c:v>1</c:v>
                </c:pt>
                <c:pt idx="51">
                  <c:v>1.02</c:v>
                </c:pt>
                <c:pt idx="52">
                  <c:v>1.04</c:v>
                </c:pt>
                <c:pt idx="53">
                  <c:v>1.06</c:v>
                </c:pt>
                <c:pt idx="54">
                  <c:v>1.08</c:v>
                </c:pt>
                <c:pt idx="55">
                  <c:v>1.1000000000000001</c:v>
                </c:pt>
                <c:pt idx="56">
                  <c:v>1.1200000000000001</c:v>
                </c:pt>
                <c:pt idx="57">
                  <c:v>1.1400000000000001</c:v>
                </c:pt>
                <c:pt idx="58">
                  <c:v>1.1599999999999999</c:v>
                </c:pt>
                <c:pt idx="59">
                  <c:v>1.18</c:v>
                </c:pt>
                <c:pt idx="60">
                  <c:v>1.2</c:v>
                </c:pt>
                <c:pt idx="61">
                  <c:v>1.22</c:v>
                </c:pt>
                <c:pt idx="62">
                  <c:v>1.24</c:v>
                </c:pt>
                <c:pt idx="63">
                  <c:v>1.26</c:v>
                </c:pt>
                <c:pt idx="64">
                  <c:v>1.28</c:v>
                </c:pt>
                <c:pt idx="65">
                  <c:v>1.3</c:v>
                </c:pt>
                <c:pt idx="66">
                  <c:v>1.32</c:v>
                </c:pt>
                <c:pt idx="67">
                  <c:v>1.34</c:v>
                </c:pt>
                <c:pt idx="68">
                  <c:v>1.36</c:v>
                </c:pt>
                <c:pt idx="69">
                  <c:v>1.3800000000000001</c:v>
                </c:pt>
                <c:pt idx="70">
                  <c:v>1.4000000000000001</c:v>
                </c:pt>
                <c:pt idx="71">
                  <c:v>1.42</c:v>
                </c:pt>
                <c:pt idx="72">
                  <c:v>1.44</c:v>
                </c:pt>
                <c:pt idx="73">
                  <c:v>1.46</c:v>
                </c:pt>
                <c:pt idx="74">
                  <c:v>1.48</c:v>
                </c:pt>
                <c:pt idx="75">
                  <c:v>1.5</c:v>
                </c:pt>
                <c:pt idx="76">
                  <c:v>1.52</c:v>
                </c:pt>
                <c:pt idx="77">
                  <c:v>1.54</c:v>
                </c:pt>
                <c:pt idx="78">
                  <c:v>1.56</c:v>
                </c:pt>
                <c:pt idx="79">
                  <c:v>1.58</c:v>
                </c:pt>
                <c:pt idx="80">
                  <c:v>1.6</c:v>
                </c:pt>
                <c:pt idx="81">
                  <c:v>1.62</c:v>
                </c:pt>
                <c:pt idx="82">
                  <c:v>1.6400000000000001</c:v>
                </c:pt>
                <c:pt idx="83">
                  <c:v>1.6600000000000001</c:v>
                </c:pt>
                <c:pt idx="84">
                  <c:v>1.68</c:v>
                </c:pt>
                <c:pt idx="85">
                  <c:v>1.7</c:v>
                </c:pt>
                <c:pt idx="86">
                  <c:v>1.72</c:v>
                </c:pt>
                <c:pt idx="87">
                  <c:v>1.74</c:v>
                </c:pt>
                <c:pt idx="88">
                  <c:v>1.76</c:v>
                </c:pt>
                <c:pt idx="89">
                  <c:v>1.78</c:v>
                </c:pt>
                <c:pt idx="90">
                  <c:v>1.8</c:v>
                </c:pt>
                <c:pt idx="91">
                  <c:v>1.82</c:v>
                </c:pt>
                <c:pt idx="92">
                  <c:v>1.84</c:v>
                </c:pt>
                <c:pt idx="93">
                  <c:v>1.86</c:v>
                </c:pt>
                <c:pt idx="94">
                  <c:v>1.8800000000000001</c:v>
                </c:pt>
                <c:pt idx="95">
                  <c:v>1.9000000000000001</c:v>
                </c:pt>
                <c:pt idx="96">
                  <c:v>1.92</c:v>
                </c:pt>
                <c:pt idx="97">
                  <c:v>1.94</c:v>
                </c:pt>
                <c:pt idx="98">
                  <c:v>1.96</c:v>
                </c:pt>
                <c:pt idx="99">
                  <c:v>1.98</c:v>
                </c:pt>
                <c:pt idx="100">
                  <c:v>2</c:v>
                </c:pt>
                <c:pt idx="101">
                  <c:v>2.02</c:v>
                </c:pt>
                <c:pt idx="102">
                  <c:v>2.04</c:v>
                </c:pt>
                <c:pt idx="103">
                  <c:v>2.06</c:v>
                </c:pt>
                <c:pt idx="104">
                  <c:v>2.08</c:v>
                </c:pt>
                <c:pt idx="105">
                  <c:v>2.1</c:v>
                </c:pt>
                <c:pt idx="106">
                  <c:v>2.12</c:v>
                </c:pt>
                <c:pt idx="107">
                  <c:v>2.14</c:v>
                </c:pt>
                <c:pt idx="108">
                  <c:v>2.16</c:v>
                </c:pt>
                <c:pt idx="109">
                  <c:v>2.1800000000000002</c:v>
                </c:pt>
                <c:pt idx="110">
                  <c:v>2.2000000000000002</c:v>
                </c:pt>
                <c:pt idx="111">
                  <c:v>2.2200000000000002</c:v>
                </c:pt>
                <c:pt idx="112">
                  <c:v>2.2400000000000002</c:v>
                </c:pt>
                <c:pt idx="113">
                  <c:v>2.2600000000000002</c:v>
                </c:pt>
                <c:pt idx="114">
                  <c:v>2.2800000000000002</c:v>
                </c:pt>
                <c:pt idx="115">
                  <c:v>2.3000000000000003</c:v>
                </c:pt>
                <c:pt idx="116">
                  <c:v>2.3199999999999998</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2.7600000000000002</c:v>
                </c:pt>
                <c:pt idx="139">
                  <c:v>2.7800000000000002</c:v>
                </c:pt>
                <c:pt idx="140">
                  <c:v>2.8000000000000003</c:v>
                </c:pt>
                <c:pt idx="141">
                  <c:v>2.82</c:v>
                </c:pt>
                <c:pt idx="142">
                  <c:v>2.84</c:v>
                </c:pt>
                <c:pt idx="143">
                  <c:v>2.86</c:v>
                </c:pt>
                <c:pt idx="144">
                  <c:v>2.88</c:v>
                </c:pt>
                <c:pt idx="145">
                  <c:v>2.9</c:v>
                </c:pt>
                <c:pt idx="146">
                  <c:v>2.92</c:v>
                </c:pt>
                <c:pt idx="147">
                  <c:v>2.94</c:v>
                </c:pt>
                <c:pt idx="148">
                  <c:v>2.96</c:v>
                </c:pt>
                <c:pt idx="149">
                  <c:v>2.98</c:v>
                </c:pt>
                <c:pt idx="150">
                  <c:v>3</c:v>
                </c:pt>
                <c:pt idx="151">
                  <c:v>3.02</c:v>
                </c:pt>
                <c:pt idx="152">
                  <c:v>3.04</c:v>
                </c:pt>
                <c:pt idx="153">
                  <c:v>3.06</c:v>
                </c:pt>
                <c:pt idx="154">
                  <c:v>3.08</c:v>
                </c:pt>
                <c:pt idx="155">
                  <c:v>3.1</c:v>
                </c:pt>
                <c:pt idx="156">
                  <c:v>3.12</c:v>
                </c:pt>
                <c:pt idx="157">
                  <c:v>3.14</c:v>
                </c:pt>
                <c:pt idx="158">
                  <c:v>3.16</c:v>
                </c:pt>
                <c:pt idx="159">
                  <c:v>3.18</c:v>
                </c:pt>
                <c:pt idx="160">
                  <c:v>3.2</c:v>
                </c:pt>
                <c:pt idx="161">
                  <c:v>3.22</c:v>
                </c:pt>
                <c:pt idx="162">
                  <c:v>3.24</c:v>
                </c:pt>
                <c:pt idx="163">
                  <c:v>3.2600000000000002</c:v>
                </c:pt>
                <c:pt idx="164">
                  <c:v>3.2800000000000002</c:v>
                </c:pt>
                <c:pt idx="165">
                  <c:v>3.3000000000000003</c:v>
                </c:pt>
                <c:pt idx="166">
                  <c:v>3.3200000000000003</c:v>
                </c:pt>
                <c:pt idx="167">
                  <c:v>3.34</c:v>
                </c:pt>
                <c:pt idx="168">
                  <c:v>3.36</c:v>
                </c:pt>
                <c:pt idx="169">
                  <c:v>3.38</c:v>
                </c:pt>
                <c:pt idx="170">
                  <c:v>3.4</c:v>
                </c:pt>
                <c:pt idx="171">
                  <c:v>3.42</c:v>
                </c:pt>
                <c:pt idx="172">
                  <c:v>3.44</c:v>
                </c:pt>
                <c:pt idx="173">
                  <c:v>3.46</c:v>
                </c:pt>
                <c:pt idx="174">
                  <c:v>3.48</c:v>
                </c:pt>
                <c:pt idx="175">
                  <c:v>3.5</c:v>
                </c:pt>
                <c:pt idx="176">
                  <c:v>3.52</c:v>
                </c:pt>
                <c:pt idx="177">
                  <c:v>3.54</c:v>
                </c:pt>
                <c:pt idx="178">
                  <c:v>3.56</c:v>
                </c:pt>
                <c:pt idx="179">
                  <c:v>3.58</c:v>
                </c:pt>
                <c:pt idx="180">
                  <c:v>3.6</c:v>
                </c:pt>
                <c:pt idx="181">
                  <c:v>3.62</c:v>
                </c:pt>
                <c:pt idx="182">
                  <c:v>3.64</c:v>
                </c:pt>
                <c:pt idx="183">
                  <c:v>3.66</c:v>
                </c:pt>
                <c:pt idx="184">
                  <c:v>3.68</c:v>
                </c:pt>
                <c:pt idx="185">
                  <c:v>3.7</c:v>
                </c:pt>
                <c:pt idx="186">
                  <c:v>3.72</c:v>
                </c:pt>
                <c:pt idx="187">
                  <c:v>3.74</c:v>
                </c:pt>
                <c:pt idx="188">
                  <c:v>3.7600000000000002</c:v>
                </c:pt>
                <c:pt idx="189">
                  <c:v>3.7800000000000002</c:v>
                </c:pt>
                <c:pt idx="190">
                  <c:v>3.8000000000000003</c:v>
                </c:pt>
                <c:pt idx="191">
                  <c:v>3.8200000000000003</c:v>
                </c:pt>
                <c:pt idx="192">
                  <c:v>3.84</c:v>
                </c:pt>
                <c:pt idx="193">
                  <c:v>3.86</c:v>
                </c:pt>
                <c:pt idx="194">
                  <c:v>3.88</c:v>
                </c:pt>
                <c:pt idx="195">
                  <c:v>3.9</c:v>
                </c:pt>
                <c:pt idx="196">
                  <c:v>3.92</c:v>
                </c:pt>
                <c:pt idx="197">
                  <c:v>3.94</c:v>
                </c:pt>
                <c:pt idx="198">
                  <c:v>3.96</c:v>
                </c:pt>
                <c:pt idx="199">
                  <c:v>3.98</c:v>
                </c:pt>
                <c:pt idx="200">
                  <c:v>4</c:v>
                </c:pt>
                <c:pt idx="201">
                  <c:v>4.0200000000000005</c:v>
                </c:pt>
                <c:pt idx="202">
                  <c:v>4.04</c:v>
                </c:pt>
                <c:pt idx="203">
                  <c:v>4.0600000000000005</c:v>
                </c:pt>
                <c:pt idx="204">
                  <c:v>4.08</c:v>
                </c:pt>
                <c:pt idx="205">
                  <c:v>4.0999999999999996</c:v>
                </c:pt>
                <c:pt idx="206">
                  <c:v>4.12</c:v>
                </c:pt>
                <c:pt idx="207">
                  <c:v>4.1399999999999997</c:v>
                </c:pt>
                <c:pt idx="208">
                  <c:v>4.16</c:v>
                </c:pt>
                <c:pt idx="209">
                  <c:v>4.18</c:v>
                </c:pt>
                <c:pt idx="210">
                  <c:v>4.2</c:v>
                </c:pt>
                <c:pt idx="211">
                  <c:v>4.22</c:v>
                </c:pt>
                <c:pt idx="212">
                  <c:v>4.24</c:v>
                </c:pt>
                <c:pt idx="213">
                  <c:v>4.26</c:v>
                </c:pt>
                <c:pt idx="214">
                  <c:v>4.28</c:v>
                </c:pt>
                <c:pt idx="215">
                  <c:v>4.3</c:v>
                </c:pt>
                <c:pt idx="216">
                  <c:v>4.32</c:v>
                </c:pt>
                <c:pt idx="217">
                  <c:v>4.34</c:v>
                </c:pt>
                <c:pt idx="218">
                  <c:v>4.3600000000000003</c:v>
                </c:pt>
                <c:pt idx="219">
                  <c:v>4.38</c:v>
                </c:pt>
                <c:pt idx="220">
                  <c:v>4.4000000000000004</c:v>
                </c:pt>
                <c:pt idx="221">
                  <c:v>4.42</c:v>
                </c:pt>
                <c:pt idx="222">
                  <c:v>4.4399999999999995</c:v>
                </c:pt>
                <c:pt idx="223">
                  <c:v>4.4599999999999991</c:v>
                </c:pt>
                <c:pt idx="224">
                  <c:v>4.4799999999999995</c:v>
                </c:pt>
                <c:pt idx="225">
                  <c:v>4.4999999999999991</c:v>
                </c:pt>
                <c:pt idx="226">
                  <c:v>4.5199999999999996</c:v>
                </c:pt>
                <c:pt idx="227">
                  <c:v>4.5399999999999991</c:v>
                </c:pt>
                <c:pt idx="228">
                  <c:v>4.5599999999999996</c:v>
                </c:pt>
                <c:pt idx="229">
                  <c:v>4.5799999999999992</c:v>
                </c:pt>
                <c:pt idx="230">
                  <c:v>4.5999999999999996</c:v>
                </c:pt>
                <c:pt idx="231">
                  <c:v>4.6199999999999992</c:v>
                </c:pt>
                <c:pt idx="232">
                  <c:v>4.6399999999999997</c:v>
                </c:pt>
                <c:pt idx="233">
                  <c:v>4.6599999999999993</c:v>
                </c:pt>
                <c:pt idx="234">
                  <c:v>4.68</c:v>
                </c:pt>
                <c:pt idx="235">
                  <c:v>4.6999999999999993</c:v>
                </c:pt>
                <c:pt idx="236">
                  <c:v>4.72</c:v>
                </c:pt>
                <c:pt idx="237">
                  <c:v>4.7399999999999993</c:v>
                </c:pt>
                <c:pt idx="238">
                  <c:v>4.76</c:v>
                </c:pt>
                <c:pt idx="239">
                  <c:v>4.7799999999999994</c:v>
                </c:pt>
                <c:pt idx="240">
                  <c:v>4.7999999999999989</c:v>
                </c:pt>
                <c:pt idx="241">
                  <c:v>4.8199999999999994</c:v>
                </c:pt>
                <c:pt idx="242">
                  <c:v>4.839999999999999</c:v>
                </c:pt>
                <c:pt idx="243">
                  <c:v>4.8599999999999994</c:v>
                </c:pt>
                <c:pt idx="244">
                  <c:v>4.879999999999999</c:v>
                </c:pt>
                <c:pt idx="245">
                  <c:v>4.8999999999999995</c:v>
                </c:pt>
                <c:pt idx="246">
                  <c:v>4.92</c:v>
                </c:pt>
                <c:pt idx="247">
                  <c:v>4.9399999999999995</c:v>
                </c:pt>
                <c:pt idx="248">
                  <c:v>4.9599999999999991</c:v>
                </c:pt>
                <c:pt idx="249">
                  <c:v>4.9799999999999995</c:v>
                </c:pt>
                <c:pt idx="250">
                  <c:v>5</c:v>
                </c:pt>
                <c:pt idx="251">
                  <c:v>5.0199999999999996</c:v>
                </c:pt>
                <c:pt idx="252">
                  <c:v>5.0399999999999991</c:v>
                </c:pt>
                <c:pt idx="253">
                  <c:v>5.0599999999999987</c:v>
                </c:pt>
                <c:pt idx="254">
                  <c:v>5.0799999999999992</c:v>
                </c:pt>
                <c:pt idx="255">
                  <c:v>5.0999999999999996</c:v>
                </c:pt>
                <c:pt idx="256">
                  <c:v>5.1199999999999992</c:v>
                </c:pt>
                <c:pt idx="257">
                  <c:v>5.1399999999999988</c:v>
                </c:pt>
                <c:pt idx="258">
                  <c:v>5.1599999999999993</c:v>
                </c:pt>
                <c:pt idx="259">
                  <c:v>5.18</c:v>
                </c:pt>
                <c:pt idx="260">
                  <c:v>5.1999999999999993</c:v>
                </c:pt>
                <c:pt idx="261">
                  <c:v>5.2199999999999989</c:v>
                </c:pt>
                <c:pt idx="262">
                  <c:v>5.2399999999999993</c:v>
                </c:pt>
                <c:pt idx="263">
                  <c:v>5.26</c:v>
                </c:pt>
                <c:pt idx="264">
                  <c:v>5.2799999999999994</c:v>
                </c:pt>
                <c:pt idx="265">
                  <c:v>5.2999999999999989</c:v>
                </c:pt>
                <c:pt idx="266">
                  <c:v>5.3199999999999994</c:v>
                </c:pt>
                <c:pt idx="267">
                  <c:v>5.34</c:v>
                </c:pt>
                <c:pt idx="268">
                  <c:v>5.3599999999999994</c:v>
                </c:pt>
                <c:pt idx="269">
                  <c:v>5.379999999999999</c:v>
                </c:pt>
                <c:pt idx="270">
                  <c:v>5.3999999999999995</c:v>
                </c:pt>
                <c:pt idx="271">
                  <c:v>5.42</c:v>
                </c:pt>
                <c:pt idx="272">
                  <c:v>5.4399999999999995</c:v>
                </c:pt>
                <c:pt idx="273">
                  <c:v>5.4599999999999991</c:v>
                </c:pt>
                <c:pt idx="274">
                  <c:v>5.4799999999999995</c:v>
                </c:pt>
                <c:pt idx="275">
                  <c:v>5.5</c:v>
                </c:pt>
                <c:pt idx="276">
                  <c:v>5.52</c:v>
                </c:pt>
                <c:pt idx="277">
                  <c:v>5.5399999999999991</c:v>
                </c:pt>
                <c:pt idx="278">
                  <c:v>5.5599999999999987</c:v>
                </c:pt>
                <c:pt idx="279">
                  <c:v>5.5799999999999992</c:v>
                </c:pt>
                <c:pt idx="280">
                  <c:v>5.6</c:v>
                </c:pt>
                <c:pt idx="281">
                  <c:v>5.6199999999999992</c:v>
                </c:pt>
                <c:pt idx="282">
                  <c:v>5.6399999999999988</c:v>
                </c:pt>
                <c:pt idx="283">
                  <c:v>5.6599999999999993</c:v>
                </c:pt>
                <c:pt idx="284">
                  <c:v>5.68</c:v>
                </c:pt>
                <c:pt idx="285">
                  <c:v>5.6999999999999993</c:v>
                </c:pt>
                <c:pt idx="286">
                  <c:v>5.7199999999999989</c:v>
                </c:pt>
                <c:pt idx="287">
                  <c:v>5.7399999999999993</c:v>
                </c:pt>
                <c:pt idx="288">
                  <c:v>5.76</c:v>
                </c:pt>
                <c:pt idx="289">
                  <c:v>5.7799999999999994</c:v>
                </c:pt>
                <c:pt idx="290">
                  <c:v>5.7999999999999989</c:v>
                </c:pt>
                <c:pt idx="291">
                  <c:v>5.8199999999999994</c:v>
                </c:pt>
                <c:pt idx="292">
                  <c:v>5.84</c:v>
                </c:pt>
                <c:pt idx="293">
                  <c:v>5.8599999999999994</c:v>
                </c:pt>
                <c:pt idx="294">
                  <c:v>5.879999999999999</c:v>
                </c:pt>
                <c:pt idx="295">
                  <c:v>5.8999999999999995</c:v>
                </c:pt>
                <c:pt idx="296">
                  <c:v>5.92</c:v>
                </c:pt>
                <c:pt idx="297">
                  <c:v>5.9399999999999995</c:v>
                </c:pt>
                <c:pt idx="298">
                  <c:v>5.9599999999999991</c:v>
                </c:pt>
                <c:pt idx="299">
                  <c:v>5.9799999999999995</c:v>
                </c:pt>
                <c:pt idx="300">
                  <c:v>6</c:v>
                </c:pt>
                <c:pt idx="301">
                  <c:v>6.02</c:v>
                </c:pt>
                <c:pt idx="302">
                  <c:v>6.0399999999999991</c:v>
                </c:pt>
                <c:pt idx="303">
                  <c:v>6.0599999999999987</c:v>
                </c:pt>
                <c:pt idx="304">
                  <c:v>6.0799999999999992</c:v>
                </c:pt>
                <c:pt idx="305">
                  <c:v>6.1</c:v>
                </c:pt>
                <c:pt idx="306">
                  <c:v>6.1199999999999992</c:v>
                </c:pt>
                <c:pt idx="307">
                  <c:v>6.1399999999999988</c:v>
                </c:pt>
                <c:pt idx="308">
                  <c:v>6.1599999999999993</c:v>
                </c:pt>
                <c:pt idx="309">
                  <c:v>6.18</c:v>
                </c:pt>
                <c:pt idx="310">
                  <c:v>6.1999999999999993</c:v>
                </c:pt>
                <c:pt idx="311">
                  <c:v>6.2199999999999989</c:v>
                </c:pt>
                <c:pt idx="312">
                  <c:v>6.2399999999999993</c:v>
                </c:pt>
                <c:pt idx="313">
                  <c:v>6.26</c:v>
                </c:pt>
                <c:pt idx="314">
                  <c:v>6.2799999999999994</c:v>
                </c:pt>
                <c:pt idx="315">
                  <c:v>6.2999999999999989</c:v>
                </c:pt>
                <c:pt idx="316">
                  <c:v>6.3199999999999994</c:v>
                </c:pt>
                <c:pt idx="317">
                  <c:v>6.34</c:v>
                </c:pt>
                <c:pt idx="318">
                  <c:v>6.3599999999999994</c:v>
                </c:pt>
                <c:pt idx="319">
                  <c:v>6.379999999999999</c:v>
                </c:pt>
                <c:pt idx="320">
                  <c:v>6.3999999999999995</c:v>
                </c:pt>
                <c:pt idx="321">
                  <c:v>6.42</c:v>
                </c:pt>
                <c:pt idx="322">
                  <c:v>6.4399999999999995</c:v>
                </c:pt>
                <c:pt idx="323">
                  <c:v>6.4599999999999991</c:v>
                </c:pt>
                <c:pt idx="324">
                  <c:v>6.4799999999999995</c:v>
                </c:pt>
                <c:pt idx="325">
                  <c:v>6.5</c:v>
                </c:pt>
                <c:pt idx="326">
                  <c:v>6.52</c:v>
                </c:pt>
                <c:pt idx="327">
                  <c:v>6.5399999999999991</c:v>
                </c:pt>
                <c:pt idx="328">
                  <c:v>6.5599999999999987</c:v>
                </c:pt>
                <c:pt idx="329">
                  <c:v>6.5799999999999992</c:v>
                </c:pt>
                <c:pt idx="330">
                  <c:v>6.6</c:v>
                </c:pt>
                <c:pt idx="331">
                  <c:v>6.6199999999999992</c:v>
                </c:pt>
                <c:pt idx="332">
                  <c:v>6.6399999999999988</c:v>
                </c:pt>
                <c:pt idx="333">
                  <c:v>6.6599999999999993</c:v>
                </c:pt>
                <c:pt idx="334">
                  <c:v>6.68</c:v>
                </c:pt>
                <c:pt idx="335">
                  <c:v>6.6999999999999993</c:v>
                </c:pt>
                <c:pt idx="336">
                  <c:v>6.7199999999999989</c:v>
                </c:pt>
                <c:pt idx="337">
                  <c:v>6.7399999999999993</c:v>
                </c:pt>
                <c:pt idx="338">
                  <c:v>6.76</c:v>
                </c:pt>
                <c:pt idx="339">
                  <c:v>6.7799999999999994</c:v>
                </c:pt>
                <c:pt idx="340">
                  <c:v>6.7999999999999989</c:v>
                </c:pt>
                <c:pt idx="341">
                  <c:v>6.8199999999999994</c:v>
                </c:pt>
                <c:pt idx="342">
                  <c:v>6.84</c:v>
                </c:pt>
                <c:pt idx="343">
                  <c:v>6.8599999999999994</c:v>
                </c:pt>
                <c:pt idx="344">
                  <c:v>6.879999999999999</c:v>
                </c:pt>
                <c:pt idx="345">
                  <c:v>6.8999999999999995</c:v>
                </c:pt>
                <c:pt idx="346">
                  <c:v>6.92</c:v>
                </c:pt>
                <c:pt idx="347">
                  <c:v>6.9399999999999995</c:v>
                </c:pt>
                <c:pt idx="348">
                  <c:v>6.9599999999999991</c:v>
                </c:pt>
                <c:pt idx="349">
                  <c:v>6.9799999999999995</c:v>
                </c:pt>
                <c:pt idx="350">
                  <c:v>6.9999999999999991</c:v>
                </c:pt>
                <c:pt idx="351">
                  <c:v>7.02</c:v>
                </c:pt>
                <c:pt idx="352">
                  <c:v>7.0399999999999991</c:v>
                </c:pt>
                <c:pt idx="353">
                  <c:v>7.06</c:v>
                </c:pt>
                <c:pt idx="354">
                  <c:v>7.0799999999999992</c:v>
                </c:pt>
                <c:pt idx="355">
                  <c:v>7.1</c:v>
                </c:pt>
                <c:pt idx="356">
                  <c:v>7.1199999999999992</c:v>
                </c:pt>
                <c:pt idx="357">
                  <c:v>7.14</c:v>
                </c:pt>
                <c:pt idx="358">
                  <c:v>7.1599999999999993</c:v>
                </c:pt>
                <c:pt idx="359">
                  <c:v>7.18</c:v>
                </c:pt>
                <c:pt idx="360">
                  <c:v>7.1999999999999993</c:v>
                </c:pt>
                <c:pt idx="361">
                  <c:v>7.2199999999999989</c:v>
                </c:pt>
                <c:pt idx="362">
                  <c:v>7.2399999999999993</c:v>
                </c:pt>
                <c:pt idx="363">
                  <c:v>7.26</c:v>
                </c:pt>
                <c:pt idx="364">
                  <c:v>7.2799999999999994</c:v>
                </c:pt>
                <c:pt idx="365">
                  <c:v>7.2999999999999989</c:v>
                </c:pt>
                <c:pt idx="366">
                  <c:v>7.3199999999999994</c:v>
                </c:pt>
                <c:pt idx="367">
                  <c:v>7.34</c:v>
                </c:pt>
                <c:pt idx="368">
                  <c:v>7.3599999999999994</c:v>
                </c:pt>
                <c:pt idx="369">
                  <c:v>7.379999999999999</c:v>
                </c:pt>
                <c:pt idx="370">
                  <c:v>7.3999999999999995</c:v>
                </c:pt>
                <c:pt idx="371">
                  <c:v>7.42</c:v>
                </c:pt>
                <c:pt idx="372">
                  <c:v>7.4399999999999995</c:v>
                </c:pt>
                <c:pt idx="373">
                  <c:v>7.4599999999999991</c:v>
                </c:pt>
                <c:pt idx="374">
                  <c:v>7.4799999999999995</c:v>
                </c:pt>
                <c:pt idx="375">
                  <c:v>7.4999999999999991</c:v>
                </c:pt>
                <c:pt idx="376">
                  <c:v>7.52</c:v>
                </c:pt>
                <c:pt idx="377">
                  <c:v>7.5399999999999991</c:v>
                </c:pt>
                <c:pt idx="378">
                  <c:v>7.56</c:v>
                </c:pt>
                <c:pt idx="379">
                  <c:v>7.5799999999999992</c:v>
                </c:pt>
                <c:pt idx="380">
                  <c:v>7.6</c:v>
                </c:pt>
                <c:pt idx="381">
                  <c:v>7.6199999999999992</c:v>
                </c:pt>
                <c:pt idx="382">
                  <c:v>7.64</c:v>
                </c:pt>
                <c:pt idx="383">
                  <c:v>7.6599999999999993</c:v>
                </c:pt>
                <c:pt idx="384">
                  <c:v>7.68</c:v>
                </c:pt>
                <c:pt idx="385">
                  <c:v>7.6999999999999993</c:v>
                </c:pt>
                <c:pt idx="386">
                  <c:v>7.7199999999999989</c:v>
                </c:pt>
                <c:pt idx="387">
                  <c:v>7.7399999999999993</c:v>
                </c:pt>
                <c:pt idx="388">
                  <c:v>7.76</c:v>
                </c:pt>
                <c:pt idx="389">
                  <c:v>7.7799999999999994</c:v>
                </c:pt>
                <c:pt idx="390">
                  <c:v>7.7999999999999989</c:v>
                </c:pt>
                <c:pt idx="391">
                  <c:v>7.8199999999999994</c:v>
                </c:pt>
                <c:pt idx="392">
                  <c:v>7.84</c:v>
                </c:pt>
                <c:pt idx="393">
                  <c:v>7.8599999999999994</c:v>
                </c:pt>
                <c:pt idx="394">
                  <c:v>7.879999999999999</c:v>
                </c:pt>
                <c:pt idx="395">
                  <c:v>7.8999999999999995</c:v>
                </c:pt>
                <c:pt idx="396">
                  <c:v>7.919999999999999</c:v>
                </c:pt>
                <c:pt idx="397">
                  <c:v>7.9399999999999995</c:v>
                </c:pt>
                <c:pt idx="398">
                  <c:v>7.9599999999999991</c:v>
                </c:pt>
                <c:pt idx="399">
                  <c:v>7.9799999999999995</c:v>
                </c:pt>
                <c:pt idx="400">
                  <c:v>7.9999999999999991</c:v>
                </c:pt>
                <c:pt idx="401">
                  <c:v>8.02</c:v>
                </c:pt>
                <c:pt idx="402">
                  <c:v>8.0399999999999991</c:v>
                </c:pt>
                <c:pt idx="403">
                  <c:v>8.0599999999999987</c:v>
                </c:pt>
                <c:pt idx="404">
                  <c:v>8.08</c:v>
                </c:pt>
                <c:pt idx="405">
                  <c:v>8.1</c:v>
                </c:pt>
                <c:pt idx="406">
                  <c:v>8.1199999999999992</c:v>
                </c:pt>
                <c:pt idx="407">
                  <c:v>8.1399999999999988</c:v>
                </c:pt>
                <c:pt idx="408">
                  <c:v>8.16</c:v>
                </c:pt>
                <c:pt idx="409">
                  <c:v>8.18</c:v>
                </c:pt>
                <c:pt idx="410">
                  <c:v>8.1999999999999993</c:v>
                </c:pt>
                <c:pt idx="411">
                  <c:v>8.2199999999999989</c:v>
                </c:pt>
                <c:pt idx="412">
                  <c:v>8.24</c:v>
                </c:pt>
                <c:pt idx="413">
                  <c:v>8.26</c:v>
                </c:pt>
                <c:pt idx="414">
                  <c:v>8.2799999999999994</c:v>
                </c:pt>
                <c:pt idx="415">
                  <c:v>8.2999999999999989</c:v>
                </c:pt>
                <c:pt idx="416">
                  <c:v>8.32</c:v>
                </c:pt>
                <c:pt idx="417">
                  <c:v>8.34</c:v>
                </c:pt>
                <c:pt idx="418">
                  <c:v>8.36</c:v>
                </c:pt>
                <c:pt idx="419">
                  <c:v>8.379999999999999</c:v>
                </c:pt>
                <c:pt idx="420">
                  <c:v>8.3999999999999986</c:v>
                </c:pt>
                <c:pt idx="421">
                  <c:v>8.42</c:v>
                </c:pt>
                <c:pt idx="422">
                  <c:v>8.44</c:v>
                </c:pt>
                <c:pt idx="423">
                  <c:v>8.4599999999999991</c:v>
                </c:pt>
                <c:pt idx="424">
                  <c:v>8.4799999999999986</c:v>
                </c:pt>
                <c:pt idx="425">
                  <c:v>8.5</c:v>
                </c:pt>
                <c:pt idx="426">
                  <c:v>8.52</c:v>
                </c:pt>
                <c:pt idx="427">
                  <c:v>8.5399999999999991</c:v>
                </c:pt>
                <c:pt idx="428">
                  <c:v>8.5599999999999987</c:v>
                </c:pt>
                <c:pt idx="429">
                  <c:v>8.58</c:v>
                </c:pt>
                <c:pt idx="430">
                  <c:v>8.6</c:v>
                </c:pt>
                <c:pt idx="431">
                  <c:v>8.6199999999999992</c:v>
                </c:pt>
                <c:pt idx="432">
                  <c:v>8.6399999999999988</c:v>
                </c:pt>
                <c:pt idx="433">
                  <c:v>8.66</c:v>
                </c:pt>
                <c:pt idx="434">
                  <c:v>8.68</c:v>
                </c:pt>
                <c:pt idx="435">
                  <c:v>8.6999999999999993</c:v>
                </c:pt>
                <c:pt idx="436">
                  <c:v>8.7199999999999989</c:v>
                </c:pt>
                <c:pt idx="437">
                  <c:v>8.74</c:v>
                </c:pt>
                <c:pt idx="438">
                  <c:v>8.76</c:v>
                </c:pt>
              </c:numCache>
            </c:numRef>
          </c:xVal>
          <c:yVal>
            <c:numRef>
              <c:f>gData!$U$2:$U$440</c:f>
              <c:numCache>
                <c:formatCode>General</c:formatCode>
                <c:ptCount val="439"/>
                <c:pt idx="0">
                  <c:v>9.6571267211709024</c:v>
                </c:pt>
                <c:pt idx="1">
                  <c:v>10.597555185388385</c:v>
                </c:pt>
                <c:pt idx="2">
                  <c:v>10.473922104360764</c:v>
                </c:pt>
                <c:pt idx="3">
                  <c:v>10.205028933100998</c:v>
                </c:pt>
                <c:pt idx="4">
                  <c:v>9.8180376549770703</c:v>
                </c:pt>
                <c:pt idx="5">
                  <c:v>9.3377405516673839</c:v>
                </c:pt>
                <c:pt idx="6">
                  <c:v>8.7863171336305328</c:v>
                </c:pt>
                <c:pt idx="7">
                  <c:v>8.1832615058979474</c:v>
                </c:pt>
                <c:pt idx="8">
                  <c:v>7.5454314702515735</c:v>
                </c:pt>
                <c:pt idx="9">
                  <c:v>6.8871799941488039</c:v>
                </c:pt>
                <c:pt idx="10">
                  <c:v>6.2205387484246977</c:v>
                </c:pt>
                <c:pt idx="11">
                  <c:v>5.5554312065078042</c:v>
                </c:pt>
                <c:pt idx="12">
                  <c:v>4.8998990221784426</c:v>
                </c:pt>
                <c:pt idx="13">
                  <c:v>4.26033015105968</c:v>
                </c:pt>
                <c:pt idx="14">
                  <c:v>3.6416806982084546</c:v>
                </c:pt>
                <c:pt idx="15">
                  <c:v>3.0476850389835022</c:v>
                </c:pt>
                <c:pt idx="16">
                  <c:v>2.4810506251551034</c:v>
                </c:pt>
                <c:pt idx="17">
                  <c:v>1.943635256487821</c:v>
                </c:pt>
                <c:pt idx="18">
                  <c:v>1.4366056213985994</c:v>
                </c:pt>
                <c:pt idx="19">
                  <c:v>0.96057669396281053</c:v>
                </c:pt>
                <c:pt idx="20">
                  <c:v>0.5157321873625822</c:v>
                </c:pt>
                <c:pt idx="21">
                  <c:v>0.10192674666954191</c:v>
                </c:pt>
                <c:pt idx="22">
                  <c:v>-0.28122905900206219</c:v>
                </c:pt>
                <c:pt idx="23">
                  <c:v>-0.63429960185881207</c:v>
                </c:pt>
                <c:pt idx="24">
                  <c:v>-0.95796937808122617</c:v>
                </c:pt>
                <c:pt idx="25">
                  <c:v>-1.2530008509238482</c:v>
                </c:pt>
                <c:pt idx="26">
                  <c:v>-1.5202032542296362</c:v>
                </c:pt>
                <c:pt idx="27">
                  <c:v>-1.7604106777621309</c:v>
                </c:pt>
                <c:pt idx="28">
                  <c:v>-1.9744678307382546</c:v>
                </c:pt>
                <c:pt idx="29">
                  <c:v>-2.1632219957719463</c:v>
                </c:pt>
                <c:pt idx="30">
                  <c:v>-2.3275198286208743</c:v>
                </c:pt>
                <c:pt idx="31">
                  <c:v>-2.4682078166898545</c:v>
                </c:pt>
                <c:pt idx="32">
                  <c:v>-2.5861353689546309</c:v>
                </c:pt>
                <c:pt idx="33">
                  <c:v>-2.682159662339815</c:v>
                </c:pt>
                <c:pt idx="34">
                  <c:v>-2.7571515072718698</c:v>
                </c:pt>
                <c:pt idx="35">
                  <c:v>-2.8120016138970443</c:v>
                </c:pt>
                <c:pt idx="36">
                  <c:v>-2.8476267390542214</c:v>
                </c:pt>
                <c:pt idx="37">
                  <c:v>-2.8649752736827683</c:v>
                </c:pt>
                <c:pt idx="38">
                  <c:v>-2.8650318946425131</c:v>
                </c:pt>
                <c:pt idx="39">
                  <c:v>-2.8488209587939464</c:v>
                </c:pt>
                <c:pt idx="40">
                  <c:v>-2.8174083662208651</c:v>
                </c:pt>
                <c:pt idx="41">
                  <c:v>-2.7719016701651267</c:v>
                </c:pt>
                <c:pt idx="42">
                  <c:v>-2.7134482673807199</c:v>
                </c:pt>
                <c:pt idx="43">
                  <c:v>-2.6432315688630386</c:v>
                </c:pt>
                <c:pt idx="44">
                  <c:v>-2.5624651280222865</c:v>
                </c:pt>
                <c:pt idx="45">
                  <c:v>-2.4723847907477978</c:v>
                </c:pt>
                <c:pt idx="46">
                  <c:v>-2.3742390266479889</c:v>
                </c:pt>
                <c:pt idx="47">
                  <c:v>-2.2692776978419582</c:v>
                </c:pt>
                <c:pt idx="48">
                  <c:v>-2.1587396142313784</c:v>
                </c:pt>
                <c:pt idx="49">
                  <c:v>-2.043839305513067</c:v>
                </c:pt>
                <c:pt idx="50">
                  <c:v>-1.9257535024283241</c:v>
                </c:pt>
                <c:pt idx="51">
                  <c:v>-1.8056078572195522</c:v>
                </c:pt>
                <c:pt idx="52">
                  <c:v>-1.6844644405608435</c:v>
                </c:pt>
                <c:pt idx="53">
                  <c:v>-1.5633105288910922</c:v>
                </c:pt>
                <c:pt idx="54">
                  <c:v>-1.4430491400478975</c:v>
                </c:pt>
                <c:pt idx="55">
                  <c:v>-1.3244916923553738</c:v>
                </c:pt>
                <c:pt idx="56">
                  <c:v>-1.2083530561139046</c:v>
                </c:pt>
                <c:pt idx="57">
                  <c:v>-1.0952491451826669</c:v>
                </c:pt>
                <c:pt idx="58">
                  <c:v>-0.98569706946980418</c:v>
                </c:pt>
                <c:pt idx="59">
                  <c:v>-0.88011774259238351</c:v>
                </c:pt>
                <c:pt idx="60">
                  <c:v>-0.77884072483839328</c:v>
                </c:pt>
                <c:pt idx="61">
                  <c:v>-0.68211098390193226</c:v>
                </c:pt>
                <c:pt idx="62">
                  <c:v>-0.59009718093849983</c:v>
                </c:pt>
                <c:pt idx="63">
                  <c:v>-0.50290104223685117</c:v>
                </c:pt>
                <c:pt idx="64">
                  <c:v>-0.42056735517454003</c:v>
                </c:pt>
                <c:pt idx="65">
                  <c:v>-0.34309413355763008</c:v>
                </c:pt>
                <c:pt idx="66">
                  <c:v>-0.27044252798101759</c:v>
                </c:pt>
                <c:pt idx="67">
                  <c:v>-0.20254610730509451</c:v>
                </c:pt>
                <c:pt idx="68">
                  <c:v>-0.13931920341893486</c:v>
                </c:pt>
                <c:pt idx="69">
                  <c:v>-8.0664089413352236E-2</c:v>
                </c:pt>
                <c:pt idx="70">
                  <c:v>-2.6476842314826943E-2</c:v>
                </c:pt>
                <c:pt idx="71">
                  <c:v>2.334817481976393E-2</c:v>
                </c:pt>
                <c:pt idx="72">
                  <c:v>6.8915199659033172E-2</c:v>
                </c:pt>
                <c:pt idx="73">
                  <c:v>0.11032524350370171</c:v>
                </c:pt>
                <c:pt idx="74">
                  <c:v>0.14767540915770855</c:v>
                </c:pt>
                <c:pt idx="75">
                  <c:v>0.18105916777507244</c:v>
                </c:pt>
                <c:pt idx="76">
                  <c:v>0.21056737659333455</c:v>
                </c:pt>
                <c:pt idx="77">
                  <c:v>0.23628980622232071</c:v>
                </c:pt>
                <c:pt idx="78">
                  <c:v>0.25831694394523341</c:v>
                </c:pt>
                <c:pt idx="79">
                  <c:v>0.27674185359045628</c:v>
                </c:pt>
                <c:pt idx="80">
                  <c:v>0.29166189800031811</c:v>
                </c:pt>
                <c:pt idx="81">
                  <c:v>0.30318016429880618</c:v>
                </c:pt>
                <c:pt idx="82">
                  <c:v>0.31140647516755859</c:v>
                </c:pt>
                <c:pt idx="83">
                  <c:v>0.31645791181332544</c:v>
                </c:pt>
                <c:pt idx="84">
                  <c:v>0.31845882513429929</c:v>
                </c:pt>
                <c:pt idx="85">
                  <c:v>0.31754034820302612</c:v>
                </c:pt>
                <c:pt idx="86">
                  <c:v>0.31383946793983014</c:v>
                </c:pt>
                <c:pt idx="87">
                  <c:v>0.30749774161460119</c:v>
                </c:pt>
                <c:pt idx="88">
                  <c:v>0.29865976287196988</c:v>
                </c:pt>
                <c:pt idx="89">
                  <c:v>0.28747150120364601</c:v>
                </c:pt>
                <c:pt idx="90">
                  <c:v>0.27407863796903797</c:v>
                </c:pt>
                <c:pt idx="91">
                  <c:v>0.25862500527881593</c:v>
                </c:pt>
                <c:pt idx="92">
                  <c:v>0.2412512443984573</c:v>
                </c:pt>
                <c:pt idx="93">
                  <c:v>0.22209375453398059</c:v>
                </c:pt>
                <c:pt idx="94">
                  <c:v>0.20128397683977861</c:v>
                </c:pt>
                <c:pt idx="95">
                  <c:v>0.17894807922619119</c:v>
                </c:pt>
                <c:pt idx="96">
                  <c:v>0.155206990791245</c:v>
                </c:pt>
                <c:pt idx="97">
                  <c:v>0.13017681643167134</c:v>
                </c:pt>
                <c:pt idx="98">
                  <c:v>0.10396955008408676</c:v>
                </c:pt>
                <c:pt idx="99">
                  <c:v>7.669404329474612E-2</c:v>
                </c:pt>
                <c:pt idx="100">
                  <c:v>4.8457161071314925E-2</c:v>
                </c:pt>
                <c:pt idx="101">
                  <c:v>1.9365038930214157E-2</c:v>
                </c:pt>
                <c:pt idx="102">
                  <c:v>-1.0475640672930421E-2</c:v>
                </c:pt>
                <c:pt idx="103">
                  <c:v>-4.0956400278951609E-2</c:v>
                </c:pt>
                <c:pt idx="104">
                  <c:v>-7.1965846778275444E-2</c:v>
                </c:pt>
                <c:pt idx="105">
                  <c:v>-0.10338871112810094</c:v>
                </c:pt>
                <c:pt idx="106">
                  <c:v>-0.135105095110643</c:v>
                </c:pt>
                <c:pt idx="107">
                  <c:v>-0.16698995278003864</c:v>
                </c:pt>
                <c:pt idx="108">
                  <c:v>-0.19891284632035458</c:v>
                </c:pt>
                <c:pt idx="109">
                  <c:v>-0.23073791756529935</c:v>
                </c:pt>
                <c:pt idx="110">
                  <c:v>-0.26232416087705318</c:v>
                </c:pt>
                <c:pt idx="111">
                  <c:v>-0.29352586915886197</c:v>
                </c:pt>
                <c:pt idx="112">
                  <c:v>-0.32419332685025526</c:v>
                </c:pt>
                <c:pt idx="113">
                  <c:v>-0.35417365117389638</c:v>
                </c:pt>
                <c:pt idx="114">
                  <c:v>-0.38331183834895682</c:v>
                </c:pt>
                <c:pt idx="115">
                  <c:v>-0.41145180803685416</c:v>
                </c:pt>
                <c:pt idx="116">
                  <c:v>-0.43843754306107624</c:v>
                </c:pt>
                <c:pt idx="117">
                  <c:v>-0.52773459813066803</c:v>
                </c:pt>
                <c:pt idx="118">
                  <c:v>-0.50614751447199091</c:v>
                </c:pt>
                <c:pt idx="119">
                  <c:v>-0.51130750377426115</c:v>
                </c:pt>
                <c:pt idx="120">
                  <c:v>-0.53272682389103965</c:v>
                </c:pt>
                <c:pt idx="121">
                  <c:v>-0.55208558482435588</c:v>
                </c:pt>
                <c:pt idx="122">
                  <c:v>-0.56926548690574463</c:v>
                </c:pt>
                <c:pt idx="123">
                  <c:v>-0.58416159300117376</c:v>
                </c:pt>
                <c:pt idx="124">
                  <c:v>-0.59668236229202387</c:v>
                </c:pt>
                <c:pt idx="125">
                  <c:v>-0.60675040651326728</c:v>
                </c:pt>
                <c:pt idx="126">
                  <c:v>-0.61430249571721451</c:v>
                </c:pt>
                <c:pt idx="127">
                  <c:v>-0.61928998597107321</c:v>
                </c:pt>
                <c:pt idx="128">
                  <c:v>-0.62167851110198391</c:v>
                </c:pt>
                <c:pt idx="129">
                  <c:v>-0.62144870095297544</c:v>
                </c:pt>
                <c:pt idx="130">
                  <c:v>-0.61859542472960383</c:v>
                </c:pt>
                <c:pt idx="131">
                  <c:v>-0.61312810575450083</c:v>
                </c:pt>
                <c:pt idx="132">
                  <c:v>-0.60507072479965573</c:v>
                </c:pt>
                <c:pt idx="133">
                  <c:v>-0.59446082235371345</c:v>
                </c:pt>
                <c:pt idx="134">
                  <c:v>-0.58135026937823497</c:v>
                </c:pt>
                <c:pt idx="135">
                  <c:v>-0.56580382719526545</c:v>
                </c:pt>
                <c:pt idx="136">
                  <c:v>-0.5478996501424912</c:v>
                </c:pt>
                <c:pt idx="137">
                  <c:v>-0.5277281963048629</c:v>
                </c:pt>
                <c:pt idx="138">
                  <c:v>-0.50539184976925167</c:v>
                </c:pt>
                <c:pt idx="139">
                  <c:v>-0.48100431187087872</c:v>
                </c:pt>
                <c:pt idx="140">
                  <c:v>-0.45469015390809875</c:v>
                </c:pt>
                <c:pt idx="141">
                  <c:v>-0.42658369462372636</c:v>
                </c:pt>
                <c:pt idx="142">
                  <c:v>-0.3968281195770923</c:v>
                </c:pt>
                <c:pt idx="143">
                  <c:v>-0.36557571215877405</c:v>
                </c:pt>
                <c:pt idx="144">
                  <c:v>-0.33298496161392804</c:v>
                </c:pt>
                <c:pt idx="145">
                  <c:v>-0.29922185771525439</c:v>
                </c:pt>
                <c:pt idx="146">
                  <c:v>-0.26445702169675372</c:v>
                </c:pt>
                <c:pt idx="147">
                  <c:v>-0.22886604522755977</c:v>
                </c:pt>
                <c:pt idx="148">
                  <c:v>-0.19262714210462711</c:v>
                </c:pt>
                <c:pt idx="149">
                  <c:v>-0.15592122019685542</c:v>
                </c:pt>
                <c:pt idx="150">
                  <c:v>-0.11893023975939847</c:v>
                </c:pt>
                <c:pt idx="151">
                  <c:v>-8.1835643926504414E-2</c:v>
                </c:pt>
                <c:pt idx="152">
                  <c:v>-4.4818612830754355E-2</c:v>
                </c:pt>
                <c:pt idx="153">
                  <c:v>-8.0567065079593277E-3</c:v>
                </c:pt>
                <c:pt idx="154">
                  <c:v>2.8274080604651634E-2</c:v>
                </c:pt>
                <c:pt idx="155">
                  <c:v>6.400401509748925E-2</c:v>
                </c:pt>
                <c:pt idx="156">
                  <c:v>9.8967039945629415E-2</c:v>
                </c:pt>
                <c:pt idx="157">
                  <c:v>0.13300485808512252</c:v>
                </c:pt>
                <c:pt idx="158">
                  <c:v>0.16596520743370499</c:v>
                </c:pt>
                <c:pt idx="159">
                  <c:v>0.19770519708622217</c:v>
                </c:pt>
                <c:pt idx="160">
                  <c:v>0.22808876081732551</c:v>
                </c:pt>
                <c:pt idx="161">
                  <c:v>0.25699133845393796</c:v>
                </c:pt>
                <c:pt idx="162">
                  <c:v>0.28429734677915824</c:v>
                </c:pt>
                <c:pt idx="163">
                  <c:v>0.30990204841821972</c:v>
                </c:pt>
                <c:pt idx="164">
                  <c:v>0.3337115794398211</c:v>
                </c:pt>
                <c:pt idx="165">
                  <c:v>0.35564282180128626</c:v>
                </c:pt>
                <c:pt idx="166">
                  <c:v>0.37562596067438092</c:v>
                </c:pt>
                <c:pt idx="167">
                  <c:v>0.3936015825499366</c:v>
                </c:pt>
                <c:pt idx="168">
                  <c:v>0.40952132375531414</c:v>
                </c:pt>
                <c:pt idx="169">
                  <c:v>0.42335071360474091</c:v>
                </c:pt>
                <c:pt idx="170">
                  <c:v>0.43506535289195247</c:v>
                </c:pt>
                <c:pt idx="171">
                  <c:v>0.44465379715431952</c:v>
                </c:pt>
                <c:pt idx="172">
                  <c:v>0.45211397379074525</c:v>
                </c:pt>
                <c:pt idx="173">
                  <c:v>0.45745837473812995</c:v>
                </c:pt>
                <c:pt idx="174">
                  <c:v>0.46070540729912851</c:v>
                </c:pt>
                <c:pt idx="175">
                  <c:v>0.4618875457445516</c:v>
                </c:pt>
                <c:pt idx="176">
                  <c:v>0.46104692961803462</c:v>
                </c:pt>
                <c:pt idx="177">
                  <c:v>0.45823330059794587</c:v>
                </c:pt>
                <c:pt idx="178">
                  <c:v>0.4535072745831295</c:v>
                </c:pt>
                <c:pt idx="179">
                  <c:v>0.44693334736030926</c:v>
                </c:pt>
                <c:pt idx="180">
                  <c:v>0.43859202001439168</c:v>
                </c:pt>
                <c:pt idx="181">
                  <c:v>0.42856206697902544</c:v>
                </c:pt>
                <c:pt idx="182">
                  <c:v>0.41693466449277961</c:v>
                </c:pt>
                <c:pt idx="183">
                  <c:v>0.40380189523414872</c:v>
                </c:pt>
                <c:pt idx="184">
                  <c:v>0.38926724615391151</c:v>
                </c:pt>
                <c:pt idx="185">
                  <c:v>0.37342987751990259</c:v>
                </c:pt>
                <c:pt idx="186">
                  <c:v>0.35640341605909792</c:v>
                </c:pt>
                <c:pt idx="187">
                  <c:v>0.3382957990035827</c:v>
                </c:pt>
                <c:pt idx="188">
                  <c:v>0.31921407414511271</c:v>
                </c:pt>
                <c:pt idx="189">
                  <c:v>0.29928678201385994</c:v>
                </c:pt>
                <c:pt idx="190">
                  <c:v>0.27861683968290596</c:v>
                </c:pt>
                <c:pt idx="191">
                  <c:v>0.25732403839714624</c:v>
                </c:pt>
                <c:pt idx="192">
                  <c:v>0.23552938918613117</c:v>
                </c:pt>
                <c:pt idx="193">
                  <c:v>0.21333897896606169</c:v>
                </c:pt>
                <c:pt idx="194">
                  <c:v>0.19087287274133077</c:v>
                </c:pt>
                <c:pt idx="195">
                  <c:v>0.16823587952770536</c:v>
                </c:pt>
                <c:pt idx="196">
                  <c:v>0.14554180193652425</c:v>
                </c:pt>
                <c:pt idx="197">
                  <c:v>0.12289606848372307</c:v>
                </c:pt>
                <c:pt idx="198">
                  <c:v>0.10039308317238081</c:v>
                </c:pt>
                <c:pt idx="199">
                  <c:v>7.8135414395831465E-2</c:v>
                </c:pt>
                <c:pt idx="200">
                  <c:v>6.2105568934244813E-2</c:v>
                </c:pt>
                <c:pt idx="201">
                  <c:v>4.8188435534659374E-2</c:v>
                </c:pt>
                <c:pt idx="202">
                  <c:v>1.9135887512741916E-2</c:v>
                </c:pt>
                <c:pt idx="203">
                  <c:v>-9.5133768128272921E-3</c:v>
                </c:pt>
                <c:pt idx="204">
                  <c:v>-3.7544366480660195E-2</c:v>
                </c:pt>
                <c:pt idx="205">
                  <c:v>-6.4700765221287537E-2</c:v>
                </c:pt>
                <c:pt idx="206">
                  <c:v>-9.0771402588018538E-2</c:v>
                </c:pt>
                <c:pt idx="207">
                  <c:v>-0.11553768432885639</c:v>
                </c:pt>
                <c:pt idx="208">
                  <c:v>-0.13881171005589824</c:v>
                </c:pt>
                <c:pt idx="209">
                  <c:v>-0.16041771753909775</c:v>
                </c:pt>
                <c:pt idx="210">
                  <c:v>-0.18019273887232445</c:v>
                </c:pt>
                <c:pt idx="211">
                  <c:v>-0.19800767104033898</c:v>
                </c:pt>
                <c:pt idx="212">
                  <c:v>-0.21376759384994939</c:v>
                </c:pt>
                <c:pt idx="213">
                  <c:v>-0.22736259829112657</c:v>
                </c:pt>
                <c:pt idx="214">
                  <c:v>-0.23875570620915598</c:v>
                </c:pt>
                <c:pt idx="215">
                  <c:v>-0.24793042415328445</c:v>
                </c:pt>
                <c:pt idx="216">
                  <c:v>-0.25485870869603722</c:v>
                </c:pt>
                <c:pt idx="217">
                  <c:v>-0.25957772514039668</c:v>
                </c:pt>
                <c:pt idx="218">
                  <c:v>-0.26214470922235189</c:v>
                </c:pt>
                <c:pt idx="219">
                  <c:v>-0.26262636302225084</c:v>
                </c:pt>
                <c:pt idx="220">
                  <c:v>-0.26113355317019504</c:v>
                </c:pt>
                <c:pt idx="221">
                  <c:v>-0.25777354282876175</c:v>
                </c:pt>
                <c:pt idx="222">
                  <c:v>-0.25270137019018324</c:v>
                </c:pt>
                <c:pt idx="223">
                  <c:v>-0.24607556517444346</c:v>
                </c:pt>
                <c:pt idx="224">
                  <c:v>-0.23807262229324605</c:v>
                </c:pt>
                <c:pt idx="225">
                  <c:v>-0.22885597635131044</c:v>
                </c:pt>
                <c:pt idx="226">
                  <c:v>-0.21866565391173909</c:v>
                </c:pt>
                <c:pt idx="227">
                  <c:v>-0.20764904878657603</c:v>
                </c:pt>
                <c:pt idx="228">
                  <c:v>-0.1414456045531251</c:v>
                </c:pt>
                <c:pt idx="229">
                  <c:v>-0.18000212952262307</c:v>
                </c:pt>
                <c:pt idx="230">
                  <c:v>-0.17187548853952486</c:v>
                </c:pt>
                <c:pt idx="231">
                  <c:v>-0.15959266758047591</c:v>
                </c:pt>
                <c:pt idx="232">
                  <c:v>-0.14746951694408236</c:v>
                </c:pt>
                <c:pt idx="233">
                  <c:v>-0.1357251280080537</c:v>
                </c:pt>
                <c:pt idx="234">
                  <c:v>-0.12449814874884177</c:v>
                </c:pt>
                <c:pt idx="235">
                  <c:v>-0.11390009062816193</c:v>
                </c:pt>
                <c:pt idx="236">
                  <c:v>-0.10408496944219808</c:v>
                </c:pt>
                <c:pt idx="237">
                  <c:v>-9.5180429015855675E-2</c:v>
                </c:pt>
                <c:pt idx="238">
                  <c:v>-8.7229329314124554E-2</c:v>
                </c:pt>
                <c:pt idx="239">
                  <c:v>-8.0322228652923364E-2</c:v>
                </c:pt>
                <c:pt idx="240">
                  <c:v>-7.4569177538228365E-2</c:v>
                </c:pt>
                <c:pt idx="241">
                  <c:v>-6.9927629435401317E-2</c:v>
                </c:pt>
                <c:pt idx="242">
                  <c:v>-6.6497577529882168E-2</c:v>
                </c:pt>
                <c:pt idx="243">
                  <c:v>-6.4178791751049263E-2</c:v>
                </c:pt>
                <c:pt idx="244">
                  <c:v>-6.3129890144135892E-2</c:v>
                </c:pt>
                <c:pt idx="245">
                  <c:v>-6.316689522044143E-2</c:v>
                </c:pt>
                <c:pt idx="246">
                  <c:v>-6.4347966910345444E-2</c:v>
                </c:pt>
                <c:pt idx="247">
                  <c:v>-6.6594487330694466E-2</c:v>
                </c:pt>
                <c:pt idx="248">
                  <c:v>-6.9854719245164315E-2</c:v>
                </c:pt>
                <c:pt idx="249">
                  <c:v>-7.4125501514784115E-2</c:v>
                </c:pt>
                <c:pt idx="250">
                  <c:v>-7.9221563128215475E-2</c:v>
                </c:pt>
                <c:pt idx="251">
                  <c:v>-8.5200788285141701E-2</c:v>
                </c:pt>
                <c:pt idx="252">
                  <c:v>-9.1882871902671873E-2</c:v>
                </c:pt>
                <c:pt idx="253">
                  <c:v>-9.9253079863799359E-2</c:v>
                </c:pt>
                <c:pt idx="254">
                  <c:v>-0.10724547744681426</c:v>
                </c:pt>
                <c:pt idx="255">
                  <c:v>-0.11570064262207949</c:v>
                </c:pt>
                <c:pt idx="256">
                  <c:v>-0.12464133286162776</c:v>
                </c:pt>
                <c:pt idx="257">
                  <c:v>-0.13391585021074529</c:v>
                </c:pt>
                <c:pt idx="258">
                  <c:v>-0.14354338456266735</c:v>
                </c:pt>
                <c:pt idx="259">
                  <c:v>-0.15332646796124463</c:v>
                </c:pt>
                <c:pt idx="260">
                  <c:v>-0.16336146675217919</c:v>
                </c:pt>
                <c:pt idx="261">
                  <c:v>-0.17339491385245032</c:v>
                </c:pt>
                <c:pt idx="262">
                  <c:v>-0.18361692838768318</c:v>
                </c:pt>
                <c:pt idx="263">
                  <c:v>-0.19363666475934543</c:v>
                </c:pt>
                <c:pt idx="264">
                  <c:v>-0.20380454495082639</c:v>
                </c:pt>
                <c:pt idx="265">
                  <c:v>-0.21367343050061913</c:v>
                </c:pt>
                <c:pt idx="266">
                  <c:v>-0.22351005518920186</c:v>
                </c:pt>
                <c:pt idx="267">
                  <c:v>-0.23304748383988777</c:v>
                </c:pt>
                <c:pt idx="268">
                  <c:v>-0.24227522245963118</c:v>
                </c:pt>
                <c:pt idx="269">
                  <c:v>-0.25122637634374589</c:v>
                </c:pt>
                <c:pt idx="270">
                  <c:v>-0.25987935336609963</c:v>
                </c:pt>
                <c:pt idx="271">
                  <c:v>-0.26781250890129127</c:v>
                </c:pt>
                <c:pt idx="272">
                  <c:v>-0.27540664810691762</c:v>
                </c:pt>
                <c:pt idx="273">
                  <c:v>-0.28241244048005421</c:v>
                </c:pt>
                <c:pt idx="274">
                  <c:v>-0.28847259435652928</c:v>
                </c:pt>
                <c:pt idx="275">
                  <c:v>-0.29397521050868608</c:v>
                </c:pt>
                <c:pt idx="276">
                  <c:v>-0.29836972834782632</c:v>
                </c:pt>
                <c:pt idx="277">
                  <c:v>-0.30185849936894932</c:v>
                </c:pt>
                <c:pt idx="278">
                  <c:v>-0.30396246812042532</c:v>
                </c:pt>
                <c:pt idx="279">
                  <c:v>-0.30501472912314276</c:v>
                </c:pt>
                <c:pt idx="280">
                  <c:v>-0.30416415194316376</c:v>
                </c:pt>
                <c:pt idx="281">
                  <c:v>-0.30205021910763286</c:v>
                </c:pt>
                <c:pt idx="282">
                  <c:v>-0.29785640501202482</c:v>
                </c:pt>
                <c:pt idx="283">
                  <c:v>-0.29167005937567564</c:v>
                </c:pt>
                <c:pt idx="284">
                  <c:v>-0.28342416852095514</c:v>
                </c:pt>
                <c:pt idx="285">
                  <c:v>-0.27246656962962718</c:v>
                </c:pt>
                <c:pt idx="286">
                  <c:v>-0.25953349857191993</c:v>
                </c:pt>
                <c:pt idx="287">
                  <c:v>-0.24334536637529725</c:v>
                </c:pt>
                <c:pt idx="288">
                  <c:v>-0.22472337782952376</c:v>
                </c:pt>
                <c:pt idx="289">
                  <c:v>-0.20293509367969462</c:v>
                </c:pt>
                <c:pt idx="290">
                  <c:v>-0.17873886366849787</c:v>
                </c:pt>
                <c:pt idx="291">
                  <c:v>-0.19441521298158618</c:v>
                </c:pt>
                <c:pt idx="292">
                  <c:v>-0.22273942638212474</c:v>
                </c:pt>
                <c:pt idx="293">
                  <c:v>-8.7469415468125547E-2</c:v>
                </c:pt>
                <c:pt idx="294">
                  <c:v>-5.2652345801606534E-2</c:v>
                </c:pt>
                <c:pt idx="295">
                  <c:v>-1.6813861683517214E-2</c:v>
                </c:pt>
                <c:pt idx="296">
                  <c:v>1.966508002150821E-2</c:v>
                </c:pt>
                <c:pt idx="297">
                  <c:v>5.710609491044203E-2</c:v>
                </c:pt>
                <c:pt idx="298">
                  <c:v>9.6061017283493449E-2</c:v>
                </c:pt>
                <c:pt idx="299">
                  <c:v>0.13328707663746647</c:v>
                </c:pt>
                <c:pt idx="300">
                  <c:v>0.17203928184677567</c:v>
                </c:pt>
                <c:pt idx="301">
                  <c:v>0.21002152165395568</c:v>
                </c:pt>
                <c:pt idx="302">
                  <c:v>0.24727527789991052</c:v>
                </c:pt>
                <c:pt idx="303">
                  <c:v>0.28372179771007727</c:v>
                </c:pt>
                <c:pt idx="304">
                  <c:v>0.31865905601156297</c:v>
                </c:pt>
                <c:pt idx="305">
                  <c:v>0.3520992222761829</c:v>
                </c:pt>
                <c:pt idx="306">
                  <c:v>0.38384261506587952</c:v>
                </c:pt>
                <c:pt idx="307">
                  <c:v>0.41239667613390518</c:v>
                </c:pt>
                <c:pt idx="308">
                  <c:v>0.44021522756189091</c:v>
                </c:pt>
                <c:pt idx="309">
                  <c:v>0.46382147145662478</c:v>
                </c:pt>
                <c:pt idx="310">
                  <c:v>0.48438107592626334</c:v>
                </c:pt>
                <c:pt idx="311">
                  <c:v>0.50329720676574019</c:v>
                </c:pt>
                <c:pt idx="312">
                  <c:v>0.51625175024486158</c:v>
                </c:pt>
                <c:pt idx="313">
                  <c:v>0.52646282998220773</c:v>
                </c:pt>
                <c:pt idx="314">
                  <c:v>0.53439937247458691</c:v>
                </c:pt>
                <c:pt idx="315">
                  <c:v>0.53605351422655423</c:v>
                </c:pt>
                <c:pt idx="316">
                  <c:v>0.534646949120549</c:v>
                </c:pt>
                <c:pt idx="317">
                  <c:v>0.53050913376349274</c:v>
                </c:pt>
                <c:pt idx="318">
                  <c:v>0.51870072000996059</c:v>
                </c:pt>
                <c:pt idx="319">
                  <c:v>0.50754078420934001</c:v>
                </c:pt>
                <c:pt idx="320">
                  <c:v>0.48903546602595394</c:v>
                </c:pt>
                <c:pt idx="321">
                  <c:v>0.46897612413461115</c:v>
                </c:pt>
                <c:pt idx="322">
                  <c:v>0.44472289308522645</c:v>
                </c:pt>
                <c:pt idx="323">
                  <c:v>0.41523514910283338</c:v>
                </c:pt>
                <c:pt idx="324">
                  <c:v>0.38651984731508904</c:v>
                </c:pt>
                <c:pt idx="325">
                  <c:v>0.35021219952914695</c:v>
                </c:pt>
                <c:pt idx="326">
                  <c:v>0.31548580956480765</c:v>
                </c:pt>
                <c:pt idx="327">
                  <c:v>0.27667975550768725</c:v>
                </c:pt>
                <c:pt idx="328">
                  <c:v>0.23750001374738555</c:v>
                </c:pt>
                <c:pt idx="329">
                  <c:v>0.19493635035725346</c:v>
                </c:pt>
                <c:pt idx="330">
                  <c:v>0.151188436287924</c:v>
                </c:pt>
                <c:pt idx="331">
                  <c:v>0.10874745754068926</c:v>
                </c:pt>
                <c:pt idx="332">
                  <c:v>6.3810577242542785E-2</c:v>
                </c:pt>
                <c:pt idx="333">
                  <c:v>2.1409021076162958E-2</c:v>
                </c:pt>
                <c:pt idx="334">
                  <c:v>-2.4445408550247443E-2</c:v>
                </c:pt>
                <c:pt idx="335">
                  <c:v>-6.4423181153693304E-2</c:v>
                </c:pt>
                <c:pt idx="336">
                  <c:v>-0.10865072516426566</c:v>
                </c:pt>
                <c:pt idx="337">
                  <c:v>-0.13580338504419068</c:v>
                </c:pt>
                <c:pt idx="338">
                  <c:v>-8.2707004456965355E-2</c:v>
                </c:pt>
                <c:pt idx="339">
                  <c:v>-0.22142940211261491</c:v>
                </c:pt>
                <c:pt idx="340">
                  <c:v>-0.25817851546433762</c:v>
                </c:pt>
                <c:pt idx="341">
                  <c:v>-0.28934988421227198</c:v>
                </c:pt>
                <c:pt idx="342">
                  <c:v>-0.30756693007594416</c:v>
                </c:pt>
                <c:pt idx="343">
                  <c:v>-0.33589137036358263</c:v>
                </c:pt>
                <c:pt idx="344">
                  <c:v>-0.34782419874738263</c:v>
                </c:pt>
                <c:pt idx="345">
                  <c:v>-0.36875336521286378</c:v>
                </c:pt>
                <c:pt idx="346">
                  <c:v>-0.37657569531776014</c:v>
                </c:pt>
                <c:pt idx="347">
                  <c:v>-0.3881502081887992</c:v>
                </c:pt>
                <c:pt idx="348">
                  <c:v>-0.39528647171743669</c:v>
                </c:pt>
                <c:pt idx="349">
                  <c:v>-0.39838507932735512</c:v>
                </c:pt>
                <c:pt idx="350">
                  <c:v>-0.40158433409024635</c:v>
                </c:pt>
                <c:pt idx="351">
                  <c:v>-0.40230557867526218</c:v>
                </c:pt>
                <c:pt idx="352">
                  <c:v>-0.39503058416227615</c:v>
                </c:pt>
                <c:pt idx="353">
                  <c:v>-0.39530469244306737</c:v>
                </c:pt>
                <c:pt idx="354">
                  <c:v>-0.38725314993688686</c:v>
                </c:pt>
                <c:pt idx="355">
                  <c:v>-0.37923266764787855</c:v>
                </c:pt>
                <c:pt idx="356">
                  <c:v>-0.36775993317409111</c:v>
                </c:pt>
                <c:pt idx="357">
                  <c:v>-0.35925881829778628</c:v>
                </c:pt>
                <c:pt idx="358">
                  <c:v>-0.34244848690745389</c:v>
                </c:pt>
                <c:pt idx="359">
                  <c:v>-0.3260998144290233</c:v>
                </c:pt>
                <c:pt idx="360">
                  <c:v>-0.30753648590714866</c:v>
                </c:pt>
                <c:pt idx="361">
                  <c:v>-0.28752890533774161</c:v>
                </c:pt>
                <c:pt idx="362">
                  <c:v>-0.26800237182190406</c:v>
                </c:pt>
                <c:pt idx="363">
                  <c:v>-0.24221169757764147</c:v>
                </c:pt>
                <c:pt idx="364">
                  <c:v>-0.21224369802982515</c:v>
                </c:pt>
                <c:pt idx="365">
                  <c:v>-0.19074196575152641</c:v>
                </c:pt>
                <c:pt idx="366">
                  <c:v>-0.15619059852617398</c:v>
                </c:pt>
                <c:pt idx="367">
                  <c:v>-0.12659926614480485</c:v>
                </c:pt>
                <c:pt idx="368">
                  <c:v>-9.7614004698062432E-2</c:v>
                </c:pt>
                <c:pt idx="369">
                  <c:v>-5.8451870005521829E-2</c:v>
                </c:pt>
                <c:pt idx="370">
                  <c:v>-2.5813185917275105E-2</c:v>
                </c:pt>
                <c:pt idx="371">
                  <c:v>2.6417930810916854E-3</c:v>
                </c:pt>
                <c:pt idx="372">
                  <c:v>4.358294617795163E-2</c:v>
                </c:pt>
                <c:pt idx="373">
                  <c:v>7.2992409608719611E-2</c:v>
                </c:pt>
                <c:pt idx="374">
                  <c:v>9.73623164342549E-2</c:v>
                </c:pt>
                <c:pt idx="375">
                  <c:v>0.14597418933764791</c:v>
                </c:pt>
                <c:pt idx="376">
                  <c:v>0.14822047040496866</c:v>
                </c:pt>
                <c:pt idx="377">
                  <c:v>0.1896643993491211</c:v>
                </c:pt>
                <c:pt idx="378">
                  <c:v>0.20724204074592267</c:v>
                </c:pt>
                <c:pt idx="379">
                  <c:v>0.21646103860964044</c:v>
                </c:pt>
                <c:pt idx="380">
                  <c:v>0.22306650850601531</c:v>
                </c:pt>
                <c:pt idx="381">
                  <c:v>0.23768098155781545</c:v>
                </c:pt>
                <c:pt idx="382">
                  <c:v>0.24883444115492798</c:v>
                </c:pt>
                <c:pt idx="383">
                  <c:v>0.22553069391322636</c:v>
                </c:pt>
                <c:pt idx="384">
                  <c:v>0.23097433475430496</c:v>
                </c:pt>
                <c:pt idx="385">
                  <c:v>0.21123759868340347</c:v>
                </c:pt>
                <c:pt idx="386">
                  <c:v>0.19710162578213067</c:v>
                </c:pt>
                <c:pt idx="387">
                  <c:v>0.1567759611901042</c:v>
                </c:pt>
                <c:pt idx="388">
                  <c:v>0.15791465419550232</c:v>
                </c:pt>
                <c:pt idx="389">
                  <c:v>0.11007642069221918</c:v>
                </c:pt>
                <c:pt idx="390">
                  <c:v>8.3081219159733627E-2</c:v>
                </c:pt>
                <c:pt idx="391">
                  <c:v>5.3263378225695594E-2</c:v>
                </c:pt>
                <c:pt idx="392">
                  <c:v>7.6226062081097322E-3</c:v>
                </c:pt>
                <c:pt idx="393">
                  <c:v>-3.7565057739275834E-2</c:v>
                </c:pt>
                <c:pt idx="394">
                  <c:v>-5.8562884584312892E-2</c:v>
                </c:pt>
                <c:pt idx="395">
                  <c:v>-9.8365862245161403E-2</c:v>
                </c:pt>
                <c:pt idx="396">
                  <c:v>-0.13324494467470635</c:v>
                </c:pt>
                <c:pt idx="397">
                  <c:v>-0.1577431226340141</c:v>
                </c:pt>
                <c:pt idx="398">
                  <c:v>-0.20016539026363225</c:v>
                </c:pt>
                <c:pt idx="399">
                  <c:v>-0.20041504331541418</c:v>
                </c:pt>
                <c:pt idx="400">
                  <c:v>-0.23092971939620047</c:v>
                </c:pt>
                <c:pt idx="401">
                  <c:v>-0.25949069835776162</c:v>
                </c:pt>
                <c:pt idx="402">
                  <c:v>-0.25606651376792477</c:v>
                </c:pt>
                <c:pt idx="403">
                  <c:v>-0.23257875891581697</c:v>
                </c:pt>
                <c:pt idx="404">
                  <c:v>-0.2538628431257805</c:v>
                </c:pt>
                <c:pt idx="405">
                  <c:v>-0.19561287603002445</c:v>
                </c:pt>
                <c:pt idx="406">
                  <c:v>-0.23980702760780945</c:v>
                </c:pt>
                <c:pt idx="407">
                  <c:v>-0.13348326198052929</c:v>
                </c:pt>
                <c:pt idx="408">
                  <c:v>-0.1119403418602687</c:v>
                </c:pt>
                <c:pt idx="409">
                  <c:v>-9.4829483182731239E-2</c:v>
                </c:pt>
                <c:pt idx="410">
                  <c:v>1.4629600140887969E-2</c:v>
                </c:pt>
                <c:pt idx="411">
                  <c:v>3.1203805798509711E-2</c:v>
                </c:pt>
                <c:pt idx="412">
                  <c:v>0.18745201592686397</c:v>
                </c:pt>
                <c:pt idx="413">
                  <c:v>0.17512867653474445</c:v>
                </c:pt>
                <c:pt idx="414">
                  <c:v>0.32223693888596111</c:v>
                </c:pt>
                <c:pt idx="415">
                  <c:v>0.31218503955049909</c:v>
                </c:pt>
                <c:pt idx="416">
                  <c:v>0.46549057329351806</c:v>
                </c:pt>
                <c:pt idx="417">
                  <c:v>0.45249432842184067</c:v>
                </c:pt>
                <c:pt idx="418">
                  <c:v>0.53746255971385293</c:v>
                </c:pt>
                <c:pt idx="419">
                  <c:v>0.6047244158178382</c:v>
                </c:pt>
                <c:pt idx="420">
                  <c:v>0.47937082005350834</c:v>
                </c:pt>
                <c:pt idx="421">
                  <c:v>0.60678015184183909</c:v>
                </c:pt>
                <c:pt idx="422">
                  <c:v>0.46003011018318146</c:v>
                </c:pt>
                <c:pt idx="423">
                  <c:v>0.41706523433134429</c:v>
                </c:pt>
                <c:pt idx="424">
                  <c:v>0.37012676535757266</c:v>
                </c:pt>
                <c:pt idx="425">
                  <c:v>0.12713034057182807</c:v>
                </c:pt>
                <c:pt idx="426">
                  <c:v>0.15681164126518227</c:v>
                </c:pt>
                <c:pt idx="427">
                  <c:v>-0.20432306085712751</c:v>
                </c:pt>
                <c:pt idx="428">
                  <c:v>-0.35265049082617761</c:v>
                </c:pt>
                <c:pt idx="429">
                  <c:v>-0.50335177712525025</c:v>
                </c:pt>
                <c:pt idx="430">
                  <c:v>-0.83788308124625344</c:v>
                </c:pt>
                <c:pt idx="431">
                  <c:v>-0.87293696672273302</c:v>
                </c:pt>
                <c:pt idx="432">
                  <c:v>-1.0971704870629906</c:v>
                </c:pt>
                <c:pt idx="433">
                  <c:v>-1.2462983126753422</c:v>
                </c:pt>
                <c:pt idx="434">
                  <c:v>-1.1772400026638277</c:v>
                </c:pt>
                <c:pt idx="435">
                  <c:v>-1.052649169328457</c:v>
                </c:pt>
                <c:pt idx="436">
                  <c:v>-0.78212865041410751</c:v>
                </c:pt>
                <c:pt idx="437">
                  <c:v>-0.21666191457882858</c:v>
                </c:pt>
                <c:pt idx="438">
                  <c:v>-0.21708205706865857</c:v>
                </c:pt>
              </c:numCache>
            </c:numRef>
          </c:yVal>
          <c:smooth val="1"/>
        </c:ser>
        <c:ser>
          <c:idx val="7"/>
          <c:order val="7"/>
          <c:tx>
            <c:strRef>
              <c:f>gData!$X$1</c:f>
              <c:strCache>
                <c:ptCount val="1"/>
                <c:pt idx="0">
                  <c:v>Origin y''</c:v>
                </c:pt>
              </c:strCache>
            </c:strRef>
          </c:tx>
          <c:spPr>
            <a:ln>
              <a:prstDash val="dash"/>
            </a:ln>
          </c:spPr>
          <c:marker>
            <c:symbol val="none"/>
          </c:marker>
          <c:xVal>
            <c:numRef>
              <c:f>gData!$A$2:$A$440</c:f>
              <c:numCache>
                <c:formatCode>General</c:formatCode>
                <c:ptCount val="439"/>
                <c:pt idx="0">
                  <c:v>0</c:v>
                </c:pt>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0.70000000000000007</c:v>
                </c:pt>
                <c:pt idx="36">
                  <c:v>0.72</c:v>
                </c:pt>
                <c:pt idx="37">
                  <c:v>0.74</c:v>
                </c:pt>
                <c:pt idx="38">
                  <c:v>0.76</c:v>
                </c:pt>
                <c:pt idx="39">
                  <c:v>0.78</c:v>
                </c:pt>
                <c:pt idx="40">
                  <c:v>0.8</c:v>
                </c:pt>
                <c:pt idx="41">
                  <c:v>0.82000000000000006</c:v>
                </c:pt>
                <c:pt idx="42">
                  <c:v>0.84</c:v>
                </c:pt>
                <c:pt idx="43">
                  <c:v>0.86</c:v>
                </c:pt>
                <c:pt idx="44">
                  <c:v>0.88</c:v>
                </c:pt>
                <c:pt idx="45">
                  <c:v>0.9</c:v>
                </c:pt>
                <c:pt idx="46">
                  <c:v>0.92</c:v>
                </c:pt>
                <c:pt idx="47">
                  <c:v>0.94000000000000006</c:v>
                </c:pt>
                <c:pt idx="48">
                  <c:v>0.96</c:v>
                </c:pt>
                <c:pt idx="49">
                  <c:v>0.98</c:v>
                </c:pt>
                <c:pt idx="50">
                  <c:v>1</c:v>
                </c:pt>
                <c:pt idx="51">
                  <c:v>1.02</c:v>
                </c:pt>
                <c:pt idx="52">
                  <c:v>1.04</c:v>
                </c:pt>
                <c:pt idx="53">
                  <c:v>1.06</c:v>
                </c:pt>
                <c:pt idx="54">
                  <c:v>1.08</c:v>
                </c:pt>
                <c:pt idx="55">
                  <c:v>1.1000000000000001</c:v>
                </c:pt>
                <c:pt idx="56">
                  <c:v>1.1200000000000001</c:v>
                </c:pt>
                <c:pt idx="57">
                  <c:v>1.1400000000000001</c:v>
                </c:pt>
                <c:pt idx="58">
                  <c:v>1.1599999999999999</c:v>
                </c:pt>
                <c:pt idx="59">
                  <c:v>1.18</c:v>
                </c:pt>
                <c:pt idx="60">
                  <c:v>1.2</c:v>
                </c:pt>
                <c:pt idx="61">
                  <c:v>1.22</c:v>
                </c:pt>
                <c:pt idx="62">
                  <c:v>1.24</c:v>
                </c:pt>
                <c:pt idx="63">
                  <c:v>1.26</c:v>
                </c:pt>
                <c:pt idx="64">
                  <c:v>1.28</c:v>
                </c:pt>
                <c:pt idx="65">
                  <c:v>1.3</c:v>
                </c:pt>
                <c:pt idx="66">
                  <c:v>1.32</c:v>
                </c:pt>
                <c:pt idx="67">
                  <c:v>1.34</c:v>
                </c:pt>
                <c:pt idx="68">
                  <c:v>1.36</c:v>
                </c:pt>
                <c:pt idx="69">
                  <c:v>1.3800000000000001</c:v>
                </c:pt>
                <c:pt idx="70">
                  <c:v>1.4000000000000001</c:v>
                </c:pt>
                <c:pt idx="71">
                  <c:v>1.42</c:v>
                </c:pt>
                <c:pt idx="72">
                  <c:v>1.44</c:v>
                </c:pt>
                <c:pt idx="73">
                  <c:v>1.46</c:v>
                </c:pt>
                <c:pt idx="74">
                  <c:v>1.48</c:v>
                </c:pt>
                <c:pt idx="75">
                  <c:v>1.5</c:v>
                </c:pt>
                <c:pt idx="76">
                  <c:v>1.52</c:v>
                </c:pt>
                <c:pt idx="77">
                  <c:v>1.54</c:v>
                </c:pt>
                <c:pt idx="78">
                  <c:v>1.56</c:v>
                </c:pt>
                <c:pt idx="79">
                  <c:v>1.58</c:v>
                </c:pt>
                <c:pt idx="80">
                  <c:v>1.6</c:v>
                </c:pt>
                <c:pt idx="81">
                  <c:v>1.62</c:v>
                </c:pt>
                <c:pt idx="82">
                  <c:v>1.6400000000000001</c:v>
                </c:pt>
                <c:pt idx="83">
                  <c:v>1.6600000000000001</c:v>
                </c:pt>
                <c:pt idx="84">
                  <c:v>1.68</c:v>
                </c:pt>
                <c:pt idx="85">
                  <c:v>1.7</c:v>
                </c:pt>
                <c:pt idx="86">
                  <c:v>1.72</c:v>
                </c:pt>
                <c:pt idx="87">
                  <c:v>1.74</c:v>
                </c:pt>
                <c:pt idx="88">
                  <c:v>1.76</c:v>
                </c:pt>
                <c:pt idx="89">
                  <c:v>1.78</c:v>
                </c:pt>
                <c:pt idx="90">
                  <c:v>1.8</c:v>
                </c:pt>
                <c:pt idx="91">
                  <c:v>1.82</c:v>
                </c:pt>
                <c:pt idx="92">
                  <c:v>1.84</c:v>
                </c:pt>
                <c:pt idx="93">
                  <c:v>1.86</c:v>
                </c:pt>
                <c:pt idx="94">
                  <c:v>1.8800000000000001</c:v>
                </c:pt>
                <c:pt idx="95">
                  <c:v>1.9000000000000001</c:v>
                </c:pt>
                <c:pt idx="96">
                  <c:v>1.92</c:v>
                </c:pt>
                <c:pt idx="97">
                  <c:v>1.94</c:v>
                </c:pt>
                <c:pt idx="98">
                  <c:v>1.96</c:v>
                </c:pt>
                <c:pt idx="99">
                  <c:v>1.98</c:v>
                </c:pt>
                <c:pt idx="100">
                  <c:v>2</c:v>
                </c:pt>
                <c:pt idx="101">
                  <c:v>2.02</c:v>
                </c:pt>
                <c:pt idx="102">
                  <c:v>2.04</c:v>
                </c:pt>
                <c:pt idx="103">
                  <c:v>2.06</c:v>
                </c:pt>
                <c:pt idx="104">
                  <c:v>2.08</c:v>
                </c:pt>
                <c:pt idx="105">
                  <c:v>2.1</c:v>
                </c:pt>
                <c:pt idx="106">
                  <c:v>2.12</c:v>
                </c:pt>
                <c:pt idx="107">
                  <c:v>2.14</c:v>
                </c:pt>
                <c:pt idx="108">
                  <c:v>2.16</c:v>
                </c:pt>
                <c:pt idx="109">
                  <c:v>2.1800000000000002</c:v>
                </c:pt>
                <c:pt idx="110">
                  <c:v>2.2000000000000002</c:v>
                </c:pt>
                <c:pt idx="111">
                  <c:v>2.2200000000000002</c:v>
                </c:pt>
                <c:pt idx="112">
                  <c:v>2.2400000000000002</c:v>
                </c:pt>
                <c:pt idx="113">
                  <c:v>2.2600000000000002</c:v>
                </c:pt>
                <c:pt idx="114">
                  <c:v>2.2800000000000002</c:v>
                </c:pt>
                <c:pt idx="115">
                  <c:v>2.3000000000000003</c:v>
                </c:pt>
                <c:pt idx="116">
                  <c:v>2.3199999999999998</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2.7600000000000002</c:v>
                </c:pt>
                <c:pt idx="139">
                  <c:v>2.7800000000000002</c:v>
                </c:pt>
                <c:pt idx="140">
                  <c:v>2.8000000000000003</c:v>
                </c:pt>
                <c:pt idx="141">
                  <c:v>2.82</c:v>
                </c:pt>
                <c:pt idx="142">
                  <c:v>2.84</c:v>
                </c:pt>
                <c:pt idx="143">
                  <c:v>2.86</c:v>
                </c:pt>
                <c:pt idx="144">
                  <c:v>2.88</c:v>
                </c:pt>
                <c:pt idx="145">
                  <c:v>2.9</c:v>
                </c:pt>
                <c:pt idx="146">
                  <c:v>2.92</c:v>
                </c:pt>
                <c:pt idx="147">
                  <c:v>2.94</c:v>
                </c:pt>
                <c:pt idx="148">
                  <c:v>2.96</c:v>
                </c:pt>
                <c:pt idx="149">
                  <c:v>2.98</c:v>
                </c:pt>
                <c:pt idx="150">
                  <c:v>3</c:v>
                </c:pt>
                <c:pt idx="151">
                  <c:v>3.02</c:v>
                </c:pt>
                <c:pt idx="152">
                  <c:v>3.04</c:v>
                </c:pt>
                <c:pt idx="153">
                  <c:v>3.06</c:v>
                </c:pt>
                <c:pt idx="154">
                  <c:v>3.08</c:v>
                </c:pt>
                <c:pt idx="155">
                  <c:v>3.1</c:v>
                </c:pt>
                <c:pt idx="156">
                  <c:v>3.12</c:v>
                </c:pt>
                <c:pt idx="157">
                  <c:v>3.14</c:v>
                </c:pt>
                <c:pt idx="158">
                  <c:v>3.16</c:v>
                </c:pt>
                <c:pt idx="159">
                  <c:v>3.18</c:v>
                </c:pt>
                <c:pt idx="160">
                  <c:v>3.2</c:v>
                </c:pt>
                <c:pt idx="161">
                  <c:v>3.22</c:v>
                </c:pt>
                <c:pt idx="162">
                  <c:v>3.24</c:v>
                </c:pt>
                <c:pt idx="163">
                  <c:v>3.2600000000000002</c:v>
                </c:pt>
                <c:pt idx="164">
                  <c:v>3.2800000000000002</c:v>
                </c:pt>
                <c:pt idx="165">
                  <c:v>3.3000000000000003</c:v>
                </c:pt>
                <c:pt idx="166">
                  <c:v>3.3200000000000003</c:v>
                </c:pt>
                <c:pt idx="167">
                  <c:v>3.34</c:v>
                </c:pt>
                <c:pt idx="168">
                  <c:v>3.36</c:v>
                </c:pt>
                <c:pt idx="169">
                  <c:v>3.38</c:v>
                </c:pt>
                <c:pt idx="170">
                  <c:v>3.4</c:v>
                </c:pt>
                <c:pt idx="171">
                  <c:v>3.42</c:v>
                </c:pt>
                <c:pt idx="172">
                  <c:v>3.44</c:v>
                </c:pt>
                <c:pt idx="173">
                  <c:v>3.46</c:v>
                </c:pt>
                <c:pt idx="174">
                  <c:v>3.48</c:v>
                </c:pt>
                <c:pt idx="175">
                  <c:v>3.5</c:v>
                </c:pt>
                <c:pt idx="176">
                  <c:v>3.52</c:v>
                </c:pt>
                <c:pt idx="177">
                  <c:v>3.54</c:v>
                </c:pt>
                <c:pt idx="178">
                  <c:v>3.56</c:v>
                </c:pt>
                <c:pt idx="179">
                  <c:v>3.58</c:v>
                </c:pt>
                <c:pt idx="180">
                  <c:v>3.6</c:v>
                </c:pt>
                <c:pt idx="181">
                  <c:v>3.62</c:v>
                </c:pt>
                <c:pt idx="182">
                  <c:v>3.64</c:v>
                </c:pt>
                <c:pt idx="183">
                  <c:v>3.66</c:v>
                </c:pt>
                <c:pt idx="184">
                  <c:v>3.68</c:v>
                </c:pt>
                <c:pt idx="185">
                  <c:v>3.7</c:v>
                </c:pt>
                <c:pt idx="186">
                  <c:v>3.72</c:v>
                </c:pt>
                <c:pt idx="187">
                  <c:v>3.74</c:v>
                </c:pt>
                <c:pt idx="188">
                  <c:v>3.7600000000000002</c:v>
                </c:pt>
                <c:pt idx="189">
                  <c:v>3.7800000000000002</c:v>
                </c:pt>
                <c:pt idx="190">
                  <c:v>3.8000000000000003</c:v>
                </c:pt>
                <c:pt idx="191">
                  <c:v>3.8200000000000003</c:v>
                </c:pt>
                <c:pt idx="192">
                  <c:v>3.84</c:v>
                </c:pt>
                <c:pt idx="193">
                  <c:v>3.86</c:v>
                </c:pt>
                <c:pt idx="194">
                  <c:v>3.88</c:v>
                </c:pt>
                <c:pt idx="195">
                  <c:v>3.9</c:v>
                </c:pt>
                <c:pt idx="196">
                  <c:v>3.92</c:v>
                </c:pt>
                <c:pt idx="197">
                  <c:v>3.94</c:v>
                </c:pt>
                <c:pt idx="198">
                  <c:v>3.96</c:v>
                </c:pt>
                <c:pt idx="199">
                  <c:v>3.98</c:v>
                </c:pt>
                <c:pt idx="200">
                  <c:v>4</c:v>
                </c:pt>
                <c:pt idx="201">
                  <c:v>4.0200000000000005</c:v>
                </c:pt>
                <c:pt idx="202">
                  <c:v>4.04</c:v>
                </c:pt>
                <c:pt idx="203">
                  <c:v>4.0600000000000005</c:v>
                </c:pt>
                <c:pt idx="204">
                  <c:v>4.08</c:v>
                </c:pt>
                <c:pt idx="205">
                  <c:v>4.0999999999999996</c:v>
                </c:pt>
                <c:pt idx="206">
                  <c:v>4.12</c:v>
                </c:pt>
                <c:pt idx="207">
                  <c:v>4.1399999999999997</c:v>
                </c:pt>
                <c:pt idx="208">
                  <c:v>4.16</c:v>
                </c:pt>
                <c:pt idx="209">
                  <c:v>4.18</c:v>
                </c:pt>
                <c:pt idx="210">
                  <c:v>4.2</c:v>
                </c:pt>
                <c:pt idx="211">
                  <c:v>4.22</c:v>
                </c:pt>
                <c:pt idx="212">
                  <c:v>4.24</c:v>
                </c:pt>
                <c:pt idx="213">
                  <c:v>4.26</c:v>
                </c:pt>
                <c:pt idx="214">
                  <c:v>4.28</c:v>
                </c:pt>
                <c:pt idx="215">
                  <c:v>4.3</c:v>
                </c:pt>
                <c:pt idx="216">
                  <c:v>4.32</c:v>
                </c:pt>
                <c:pt idx="217">
                  <c:v>4.34</c:v>
                </c:pt>
                <c:pt idx="218">
                  <c:v>4.3600000000000003</c:v>
                </c:pt>
                <c:pt idx="219">
                  <c:v>4.38</c:v>
                </c:pt>
                <c:pt idx="220">
                  <c:v>4.4000000000000004</c:v>
                </c:pt>
                <c:pt idx="221">
                  <c:v>4.42</c:v>
                </c:pt>
                <c:pt idx="222">
                  <c:v>4.4399999999999995</c:v>
                </c:pt>
                <c:pt idx="223">
                  <c:v>4.4599999999999991</c:v>
                </c:pt>
                <c:pt idx="224">
                  <c:v>4.4799999999999995</c:v>
                </c:pt>
                <c:pt idx="225">
                  <c:v>4.4999999999999991</c:v>
                </c:pt>
                <c:pt idx="226">
                  <c:v>4.5199999999999996</c:v>
                </c:pt>
                <c:pt idx="227">
                  <c:v>4.5399999999999991</c:v>
                </c:pt>
                <c:pt idx="228">
                  <c:v>4.5599999999999996</c:v>
                </c:pt>
                <c:pt idx="229">
                  <c:v>4.5799999999999992</c:v>
                </c:pt>
                <c:pt idx="230">
                  <c:v>4.5999999999999996</c:v>
                </c:pt>
                <c:pt idx="231">
                  <c:v>4.6199999999999992</c:v>
                </c:pt>
                <c:pt idx="232">
                  <c:v>4.6399999999999997</c:v>
                </c:pt>
                <c:pt idx="233">
                  <c:v>4.6599999999999993</c:v>
                </c:pt>
                <c:pt idx="234">
                  <c:v>4.68</c:v>
                </c:pt>
                <c:pt idx="235">
                  <c:v>4.6999999999999993</c:v>
                </c:pt>
                <c:pt idx="236">
                  <c:v>4.72</c:v>
                </c:pt>
                <c:pt idx="237">
                  <c:v>4.7399999999999993</c:v>
                </c:pt>
                <c:pt idx="238">
                  <c:v>4.76</c:v>
                </c:pt>
                <c:pt idx="239">
                  <c:v>4.7799999999999994</c:v>
                </c:pt>
                <c:pt idx="240">
                  <c:v>4.7999999999999989</c:v>
                </c:pt>
                <c:pt idx="241">
                  <c:v>4.8199999999999994</c:v>
                </c:pt>
                <c:pt idx="242">
                  <c:v>4.839999999999999</c:v>
                </c:pt>
                <c:pt idx="243">
                  <c:v>4.8599999999999994</c:v>
                </c:pt>
                <c:pt idx="244">
                  <c:v>4.879999999999999</c:v>
                </c:pt>
                <c:pt idx="245">
                  <c:v>4.8999999999999995</c:v>
                </c:pt>
                <c:pt idx="246">
                  <c:v>4.92</c:v>
                </c:pt>
                <c:pt idx="247">
                  <c:v>4.9399999999999995</c:v>
                </c:pt>
                <c:pt idx="248">
                  <c:v>4.9599999999999991</c:v>
                </c:pt>
                <c:pt idx="249">
                  <c:v>4.9799999999999995</c:v>
                </c:pt>
                <c:pt idx="250">
                  <c:v>5</c:v>
                </c:pt>
                <c:pt idx="251">
                  <c:v>5.0199999999999996</c:v>
                </c:pt>
                <c:pt idx="252">
                  <c:v>5.0399999999999991</c:v>
                </c:pt>
                <c:pt idx="253">
                  <c:v>5.0599999999999987</c:v>
                </c:pt>
                <c:pt idx="254">
                  <c:v>5.0799999999999992</c:v>
                </c:pt>
                <c:pt idx="255">
                  <c:v>5.0999999999999996</c:v>
                </c:pt>
                <c:pt idx="256">
                  <c:v>5.1199999999999992</c:v>
                </c:pt>
                <c:pt idx="257">
                  <c:v>5.1399999999999988</c:v>
                </c:pt>
                <c:pt idx="258">
                  <c:v>5.1599999999999993</c:v>
                </c:pt>
                <c:pt idx="259">
                  <c:v>5.18</c:v>
                </c:pt>
                <c:pt idx="260">
                  <c:v>5.1999999999999993</c:v>
                </c:pt>
                <c:pt idx="261">
                  <c:v>5.2199999999999989</c:v>
                </c:pt>
                <c:pt idx="262">
                  <c:v>5.2399999999999993</c:v>
                </c:pt>
                <c:pt idx="263">
                  <c:v>5.26</c:v>
                </c:pt>
                <c:pt idx="264">
                  <c:v>5.2799999999999994</c:v>
                </c:pt>
                <c:pt idx="265">
                  <c:v>5.2999999999999989</c:v>
                </c:pt>
                <c:pt idx="266">
                  <c:v>5.3199999999999994</c:v>
                </c:pt>
                <c:pt idx="267">
                  <c:v>5.34</c:v>
                </c:pt>
                <c:pt idx="268">
                  <c:v>5.3599999999999994</c:v>
                </c:pt>
                <c:pt idx="269">
                  <c:v>5.379999999999999</c:v>
                </c:pt>
                <c:pt idx="270">
                  <c:v>5.3999999999999995</c:v>
                </c:pt>
                <c:pt idx="271">
                  <c:v>5.42</c:v>
                </c:pt>
                <c:pt idx="272">
                  <c:v>5.4399999999999995</c:v>
                </c:pt>
                <c:pt idx="273">
                  <c:v>5.4599999999999991</c:v>
                </c:pt>
                <c:pt idx="274">
                  <c:v>5.4799999999999995</c:v>
                </c:pt>
                <c:pt idx="275">
                  <c:v>5.5</c:v>
                </c:pt>
                <c:pt idx="276">
                  <c:v>5.52</c:v>
                </c:pt>
                <c:pt idx="277">
                  <c:v>5.5399999999999991</c:v>
                </c:pt>
                <c:pt idx="278">
                  <c:v>5.5599999999999987</c:v>
                </c:pt>
                <c:pt idx="279">
                  <c:v>5.5799999999999992</c:v>
                </c:pt>
                <c:pt idx="280">
                  <c:v>5.6</c:v>
                </c:pt>
                <c:pt idx="281">
                  <c:v>5.6199999999999992</c:v>
                </c:pt>
                <c:pt idx="282">
                  <c:v>5.6399999999999988</c:v>
                </c:pt>
                <c:pt idx="283">
                  <c:v>5.6599999999999993</c:v>
                </c:pt>
                <c:pt idx="284">
                  <c:v>5.68</c:v>
                </c:pt>
                <c:pt idx="285">
                  <c:v>5.6999999999999993</c:v>
                </c:pt>
                <c:pt idx="286">
                  <c:v>5.7199999999999989</c:v>
                </c:pt>
                <c:pt idx="287">
                  <c:v>5.7399999999999993</c:v>
                </c:pt>
                <c:pt idx="288">
                  <c:v>5.76</c:v>
                </c:pt>
                <c:pt idx="289">
                  <c:v>5.7799999999999994</c:v>
                </c:pt>
                <c:pt idx="290">
                  <c:v>5.7999999999999989</c:v>
                </c:pt>
                <c:pt idx="291">
                  <c:v>5.8199999999999994</c:v>
                </c:pt>
                <c:pt idx="292">
                  <c:v>5.84</c:v>
                </c:pt>
                <c:pt idx="293">
                  <c:v>5.8599999999999994</c:v>
                </c:pt>
                <c:pt idx="294">
                  <c:v>5.879999999999999</c:v>
                </c:pt>
                <c:pt idx="295">
                  <c:v>5.8999999999999995</c:v>
                </c:pt>
                <c:pt idx="296">
                  <c:v>5.92</c:v>
                </c:pt>
                <c:pt idx="297">
                  <c:v>5.9399999999999995</c:v>
                </c:pt>
                <c:pt idx="298">
                  <c:v>5.9599999999999991</c:v>
                </c:pt>
                <c:pt idx="299">
                  <c:v>5.9799999999999995</c:v>
                </c:pt>
                <c:pt idx="300">
                  <c:v>6</c:v>
                </c:pt>
                <c:pt idx="301">
                  <c:v>6.02</c:v>
                </c:pt>
                <c:pt idx="302">
                  <c:v>6.0399999999999991</c:v>
                </c:pt>
                <c:pt idx="303">
                  <c:v>6.0599999999999987</c:v>
                </c:pt>
                <c:pt idx="304">
                  <c:v>6.0799999999999992</c:v>
                </c:pt>
                <c:pt idx="305">
                  <c:v>6.1</c:v>
                </c:pt>
                <c:pt idx="306">
                  <c:v>6.1199999999999992</c:v>
                </c:pt>
                <c:pt idx="307">
                  <c:v>6.1399999999999988</c:v>
                </c:pt>
                <c:pt idx="308">
                  <c:v>6.1599999999999993</c:v>
                </c:pt>
                <c:pt idx="309">
                  <c:v>6.18</c:v>
                </c:pt>
                <c:pt idx="310">
                  <c:v>6.1999999999999993</c:v>
                </c:pt>
                <c:pt idx="311">
                  <c:v>6.2199999999999989</c:v>
                </c:pt>
                <c:pt idx="312">
                  <c:v>6.2399999999999993</c:v>
                </c:pt>
                <c:pt idx="313">
                  <c:v>6.26</c:v>
                </c:pt>
                <c:pt idx="314">
                  <c:v>6.2799999999999994</c:v>
                </c:pt>
                <c:pt idx="315">
                  <c:v>6.2999999999999989</c:v>
                </c:pt>
                <c:pt idx="316">
                  <c:v>6.3199999999999994</c:v>
                </c:pt>
                <c:pt idx="317">
                  <c:v>6.34</c:v>
                </c:pt>
                <c:pt idx="318">
                  <c:v>6.3599999999999994</c:v>
                </c:pt>
                <c:pt idx="319">
                  <c:v>6.379999999999999</c:v>
                </c:pt>
                <c:pt idx="320">
                  <c:v>6.3999999999999995</c:v>
                </c:pt>
                <c:pt idx="321">
                  <c:v>6.42</c:v>
                </c:pt>
                <c:pt idx="322">
                  <c:v>6.4399999999999995</c:v>
                </c:pt>
                <c:pt idx="323">
                  <c:v>6.4599999999999991</c:v>
                </c:pt>
                <c:pt idx="324">
                  <c:v>6.4799999999999995</c:v>
                </c:pt>
                <c:pt idx="325">
                  <c:v>6.5</c:v>
                </c:pt>
                <c:pt idx="326">
                  <c:v>6.52</c:v>
                </c:pt>
                <c:pt idx="327">
                  <c:v>6.5399999999999991</c:v>
                </c:pt>
                <c:pt idx="328">
                  <c:v>6.5599999999999987</c:v>
                </c:pt>
                <c:pt idx="329">
                  <c:v>6.5799999999999992</c:v>
                </c:pt>
                <c:pt idx="330">
                  <c:v>6.6</c:v>
                </c:pt>
                <c:pt idx="331">
                  <c:v>6.6199999999999992</c:v>
                </c:pt>
                <c:pt idx="332">
                  <c:v>6.6399999999999988</c:v>
                </c:pt>
                <c:pt idx="333">
                  <c:v>6.6599999999999993</c:v>
                </c:pt>
                <c:pt idx="334">
                  <c:v>6.68</c:v>
                </c:pt>
                <c:pt idx="335">
                  <c:v>6.6999999999999993</c:v>
                </c:pt>
                <c:pt idx="336">
                  <c:v>6.7199999999999989</c:v>
                </c:pt>
                <c:pt idx="337">
                  <c:v>6.7399999999999993</c:v>
                </c:pt>
                <c:pt idx="338">
                  <c:v>6.76</c:v>
                </c:pt>
                <c:pt idx="339">
                  <c:v>6.7799999999999994</c:v>
                </c:pt>
                <c:pt idx="340">
                  <c:v>6.7999999999999989</c:v>
                </c:pt>
                <c:pt idx="341">
                  <c:v>6.8199999999999994</c:v>
                </c:pt>
                <c:pt idx="342">
                  <c:v>6.84</c:v>
                </c:pt>
                <c:pt idx="343">
                  <c:v>6.8599999999999994</c:v>
                </c:pt>
                <c:pt idx="344">
                  <c:v>6.879999999999999</c:v>
                </c:pt>
                <c:pt idx="345">
                  <c:v>6.8999999999999995</c:v>
                </c:pt>
                <c:pt idx="346">
                  <c:v>6.92</c:v>
                </c:pt>
                <c:pt idx="347">
                  <c:v>6.9399999999999995</c:v>
                </c:pt>
                <c:pt idx="348">
                  <c:v>6.9599999999999991</c:v>
                </c:pt>
                <c:pt idx="349">
                  <c:v>6.9799999999999995</c:v>
                </c:pt>
                <c:pt idx="350">
                  <c:v>6.9999999999999991</c:v>
                </c:pt>
                <c:pt idx="351">
                  <c:v>7.02</c:v>
                </c:pt>
                <c:pt idx="352">
                  <c:v>7.0399999999999991</c:v>
                </c:pt>
                <c:pt idx="353">
                  <c:v>7.06</c:v>
                </c:pt>
                <c:pt idx="354">
                  <c:v>7.0799999999999992</c:v>
                </c:pt>
                <c:pt idx="355">
                  <c:v>7.1</c:v>
                </c:pt>
                <c:pt idx="356">
                  <c:v>7.1199999999999992</c:v>
                </c:pt>
                <c:pt idx="357">
                  <c:v>7.14</c:v>
                </c:pt>
                <c:pt idx="358">
                  <c:v>7.1599999999999993</c:v>
                </c:pt>
                <c:pt idx="359">
                  <c:v>7.18</c:v>
                </c:pt>
                <c:pt idx="360">
                  <c:v>7.1999999999999993</c:v>
                </c:pt>
                <c:pt idx="361">
                  <c:v>7.2199999999999989</c:v>
                </c:pt>
                <c:pt idx="362">
                  <c:v>7.2399999999999993</c:v>
                </c:pt>
                <c:pt idx="363">
                  <c:v>7.26</c:v>
                </c:pt>
                <c:pt idx="364">
                  <c:v>7.2799999999999994</c:v>
                </c:pt>
                <c:pt idx="365">
                  <c:v>7.2999999999999989</c:v>
                </c:pt>
                <c:pt idx="366">
                  <c:v>7.3199999999999994</c:v>
                </c:pt>
                <c:pt idx="367">
                  <c:v>7.34</c:v>
                </c:pt>
                <c:pt idx="368">
                  <c:v>7.3599999999999994</c:v>
                </c:pt>
                <c:pt idx="369">
                  <c:v>7.379999999999999</c:v>
                </c:pt>
                <c:pt idx="370">
                  <c:v>7.3999999999999995</c:v>
                </c:pt>
                <c:pt idx="371">
                  <c:v>7.42</c:v>
                </c:pt>
                <c:pt idx="372">
                  <c:v>7.4399999999999995</c:v>
                </c:pt>
                <c:pt idx="373">
                  <c:v>7.4599999999999991</c:v>
                </c:pt>
                <c:pt idx="374">
                  <c:v>7.4799999999999995</c:v>
                </c:pt>
                <c:pt idx="375">
                  <c:v>7.4999999999999991</c:v>
                </c:pt>
                <c:pt idx="376">
                  <c:v>7.52</c:v>
                </c:pt>
                <c:pt idx="377">
                  <c:v>7.5399999999999991</c:v>
                </c:pt>
                <c:pt idx="378">
                  <c:v>7.56</c:v>
                </c:pt>
                <c:pt idx="379">
                  <c:v>7.5799999999999992</c:v>
                </c:pt>
                <c:pt idx="380">
                  <c:v>7.6</c:v>
                </c:pt>
                <c:pt idx="381">
                  <c:v>7.6199999999999992</c:v>
                </c:pt>
                <c:pt idx="382">
                  <c:v>7.64</c:v>
                </c:pt>
                <c:pt idx="383">
                  <c:v>7.6599999999999993</c:v>
                </c:pt>
                <c:pt idx="384">
                  <c:v>7.68</c:v>
                </c:pt>
                <c:pt idx="385">
                  <c:v>7.6999999999999993</c:v>
                </c:pt>
                <c:pt idx="386">
                  <c:v>7.7199999999999989</c:v>
                </c:pt>
                <c:pt idx="387">
                  <c:v>7.7399999999999993</c:v>
                </c:pt>
                <c:pt idx="388">
                  <c:v>7.76</c:v>
                </c:pt>
                <c:pt idx="389">
                  <c:v>7.7799999999999994</c:v>
                </c:pt>
                <c:pt idx="390">
                  <c:v>7.7999999999999989</c:v>
                </c:pt>
                <c:pt idx="391">
                  <c:v>7.8199999999999994</c:v>
                </c:pt>
                <c:pt idx="392">
                  <c:v>7.84</c:v>
                </c:pt>
                <c:pt idx="393">
                  <c:v>7.8599999999999994</c:v>
                </c:pt>
                <c:pt idx="394">
                  <c:v>7.879999999999999</c:v>
                </c:pt>
                <c:pt idx="395">
                  <c:v>7.8999999999999995</c:v>
                </c:pt>
                <c:pt idx="396">
                  <c:v>7.919999999999999</c:v>
                </c:pt>
                <c:pt idx="397">
                  <c:v>7.9399999999999995</c:v>
                </c:pt>
                <c:pt idx="398">
                  <c:v>7.9599999999999991</c:v>
                </c:pt>
                <c:pt idx="399">
                  <c:v>7.9799999999999995</c:v>
                </c:pt>
                <c:pt idx="400">
                  <c:v>7.9999999999999991</c:v>
                </c:pt>
                <c:pt idx="401">
                  <c:v>8.02</c:v>
                </c:pt>
                <c:pt idx="402">
                  <c:v>8.0399999999999991</c:v>
                </c:pt>
                <c:pt idx="403">
                  <c:v>8.0599999999999987</c:v>
                </c:pt>
                <c:pt idx="404">
                  <c:v>8.08</c:v>
                </c:pt>
                <c:pt idx="405">
                  <c:v>8.1</c:v>
                </c:pt>
                <c:pt idx="406">
                  <c:v>8.1199999999999992</c:v>
                </c:pt>
                <c:pt idx="407">
                  <c:v>8.1399999999999988</c:v>
                </c:pt>
                <c:pt idx="408">
                  <c:v>8.16</c:v>
                </c:pt>
                <c:pt idx="409">
                  <c:v>8.18</c:v>
                </c:pt>
                <c:pt idx="410">
                  <c:v>8.1999999999999993</c:v>
                </c:pt>
                <c:pt idx="411">
                  <c:v>8.2199999999999989</c:v>
                </c:pt>
                <c:pt idx="412">
                  <c:v>8.24</c:v>
                </c:pt>
                <c:pt idx="413">
                  <c:v>8.26</c:v>
                </c:pt>
                <c:pt idx="414">
                  <c:v>8.2799999999999994</c:v>
                </c:pt>
                <c:pt idx="415">
                  <c:v>8.2999999999999989</c:v>
                </c:pt>
                <c:pt idx="416">
                  <c:v>8.32</c:v>
                </c:pt>
                <c:pt idx="417">
                  <c:v>8.34</c:v>
                </c:pt>
                <c:pt idx="418">
                  <c:v>8.36</c:v>
                </c:pt>
                <c:pt idx="419">
                  <c:v>8.379999999999999</c:v>
                </c:pt>
                <c:pt idx="420">
                  <c:v>8.3999999999999986</c:v>
                </c:pt>
                <c:pt idx="421">
                  <c:v>8.42</c:v>
                </c:pt>
                <c:pt idx="422">
                  <c:v>8.44</c:v>
                </c:pt>
                <c:pt idx="423">
                  <c:v>8.4599999999999991</c:v>
                </c:pt>
                <c:pt idx="424">
                  <c:v>8.4799999999999986</c:v>
                </c:pt>
                <c:pt idx="425">
                  <c:v>8.5</c:v>
                </c:pt>
                <c:pt idx="426">
                  <c:v>8.52</c:v>
                </c:pt>
                <c:pt idx="427">
                  <c:v>8.5399999999999991</c:v>
                </c:pt>
                <c:pt idx="428">
                  <c:v>8.5599999999999987</c:v>
                </c:pt>
                <c:pt idx="429">
                  <c:v>8.58</c:v>
                </c:pt>
                <c:pt idx="430">
                  <c:v>8.6</c:v>
                </c:pt>
                <c:pt idx="431">
                  <c:v>8.6199999999999992</c:v>
                </c:pt>
                <c:pt idx="432">
                  <c:v>8.6399999999999988</c:v>
                </c:pt>
                <c:pt idx="433">
                  <c:v>8.66</c:v>
                </c:pt>
                <c:pt idx="434">
                  <c:v>8.68</c:v>
                </c:pt>
                <c:pt idx="435">
                  <c:v>8.6999999999999993</c:v>
                </c:pt>
                <c:pt idx="436">
                  <c:v>8.7199999999999989</c:v>
                </c:pt>
                <c:pt idx="437">
                  <c:v>8.74</c:v>
                </c:pt>
                <c:pt idx="438">
                  <c:v>8.76</c:v>
                </c:pt>
              </c:numCache>
            </c:numRef>
          </c:xVal>
          <c:yVal>
            <c:numRef>
              <c:f>gData!$X$2:$X$440</c:f>
              <c:numCache>
                <c:formatCode>General</c:formatCode>
                <c:ptCount val="439"/>
                <c:pt idx="0">
                  <c:v>-6.6668543595342955</c:v>
                </c:pt>
                <c:pt idx="1">
                  <c:v>-5.7337960814534057</c:v>
                </c:pt>
                <c:pt idx="2">
                  <c:v>-4.9425592303487296</c:v>
                </c:pt>
                <c:pt idx="3">
                  <c:v>-4.2723526013681319</c:v>
                </c:pt>
                <c:pt idx="4">
                  <c:v>-3.7039609762069703</c:v>
                </c:pt>
                <c:pt idx="5">
                  <c:v>-3.2201394217118895</c:v>
                </c:pt>
                <c:pt idx="6">
                  <c:v>-2.8057885653334962</c:v>
                </c:pt>
                <c:pt idx="7">
                  <c:v>-2.4479726283803309</c:v>
                </c:pt>
                <c:pt idx="8">
                  <c:v>-2.1358310135217291</c:v>
                </c:pt>
                <c:pt idx="9">
                  <c:v>-1.8604228879539098</c:v>
                </c:pt>
                <c:pt idx="10">
                  <c:v>-1.6145340071391714</c:v>
                </c:pt>
                <c:pt idx="11">
                  <c:v>-1.3924666111958166</c:v>
                </c:pt>
                <c:pt idx="12">
                  <c:v>-1.1898266849985988</c:v>
                </c:pt>
                <c:pt idx="13">
                  <c:v>-1.0033180148573302</c:v>
                </c:pt>
                <c:pt idx="14">
                  <c:v>-0.83054899724054654</c:v>
                </c:pt>
                <c:pt idx="15">
                  <c:v>-0.66985573811651489</c:v>
                </c:pt>
                <c:pt idx="16">
                  <c:v>-0.52014333631184584</c:v>
                </c:pt>
                <c:pt idx="17">
                  <c:v>-0.38074613433729554</c:v>
                </c:pt>
                <c:pt idx="18">
                  <c:v>-0.25130696575816636</c:v>
                </c:pt>
                <c:pt idx="19">
                  <c:v>-0.13167490247063923</c:v>
                </c:pt>
                <c:pt idx="20">
                  <c:v>-2.1820624718416087E-2</c:v>
                </c:pt>
                <c:pt idx="21">
                  <c:v>7.8231747465872581E-2</c:v>
                </c:pt>
                <c:pt idx="22">
                  <c:v>0.16845773718569418</c:v>
                </c:pt>
                <c:pt idx="23">
                  <c:v>0.24887203830337898</c:v>
                </c:pt>
                <c:pt idx="24">
                  <c:v>0.31955611653236171</c:v>
                </c:pt>
                <c:pt idx="25">
                  <c:v>0.38067555487243354</c:v>
                </c:pt>
                <c:pt idx="26">
                  <c:v>0.43248880134082929</c:v>
                </c:pt>
                <c:pt idx="27">
                  <c:v>0.47534891270264512</c:v>
                </c:pt>
                <c:pt idx="28">
                  <c:v>0.50969977911441033</c:v>
                </c:pt>
                <c:pt idx="29">
                  <c:v>0.53606817108550819</c:v>
                </c:pt>
                <c:pt idx="30">
                  <c:v>0.55505278358035703</c:v>
                </c:pt>
                <c:pt idx="31">
                  <c:v>0.56731127478897081</c:v>
                </c:pt>
                <c:pt idx="32">
                  <c:v>0.57354612125652782</c:v>
                </c:pt>
                <c:pt idx="33">
                  <c:v>0.57448994698659628</c:v>
                </c:pt>
                <c:pt idx="34">
                  <c:v>0.57089084009785984</c:v>
                </c:pt>
                <c:pt idx="35">
                  <c:v>0.56349805189137392</c:v>
                </c:pt>
                <c:pt idx="36">
                  <c:v>0.55304838187939775</c:v>
                </c:pt>
                <c:pt idx="37">
                  <c:v>0.5402534878064762</c:v>
                </c:pt>
                <c:pt idx="38">
                  <c:v>0.52578831842491336</c:v>
                </c:pt>
                <c:pt idx="39">
                  <c:v>0.51028084314124134</c:v>
                </c:pt>
                <c:pt idx="40">
                  <c:v>0.49430324028138162</c:v>
                </c:pt>
                <c:pt idx="41">
                  <c:v>0.47836469651757529</c:v>
                </c:pt>
                <c:pt idx="42">
                  <c:v>0.4629059580039353</c:v>
                </c:pt>
                <c:pt idx="43">
                  <c:v>0.44829575226964097</c:v>
                </c:pt>
                <c:pt idx="44">
                  <c:v>0.43482916576846387</c:v>
                </c:pt>
                <c:pt idx="45">
                  <c:v>0.42272801313584313</c:v>
                </c:pt>
                <c:pt idx="46">
                  <c:v>0.41214317160541353</c:v>
                </c:pt>
                <c:pt idx="47">
                  <c:v>0.40315878107893144</c:v>
                </c:pt>
                <c:pt idx="48">
                  <c:v>0.3957981321799145</c:v>
                </c:pt>
                <c:pt idx="49">
                  <c:v>0.39003098755101873</c:v>
                </c:pt>
                <c:pt idx="50">
                  <c:v>0.38578201353570013</c:v>
                </c:pt>
                <c:pt idx="51">
                  <c:v>0.38293994572485912</c:v>
                </c:pt>
                <c:pt idx="52">
                  <c:v>0.38136707993525804</c:v>
                </c:pt>
                <c:pt idx="53">
                  <c:v>0.38090867153355118</c:v>
                </c:pt>
                <c:pt idx="54">
                  <c:v>0.38140184462186438</c:v>
                </c:pt>
                <c:pt idx="55">
                  <c:v>0.38268365486478412</c:v>
                </c:pt>
                <c:pt idx="56">
                  <c:v>0.38459801417952338</c:v>
                </c:pt>
                <c:pt idx="57">
                  <c:v>0.38700126625097758</c:v>
                </c:pt>
                <c:pt idx="58">
                  <c:v>0.38976629156180292</c:v>
                </c:pt>
                <c:pt idx="59">
                  <c:v>0.39278511409618205</c:v>
                </c:pt>
                <c:pt idx="60">
                  <c:v>0.39597006982854088</c:v>
                </c:pt>
                <c:pt idx="61">
                  <c:v>0.39925367510772869</c:v>
                </c:pt>
                <c:pt idx="62">
                  <c:v>0.40258739602111365</c:v>
                </c:pt>
                <c:pt idx="63">
                  <c:v>0.40593956280029436</c:v>
                </c:pt>
                <c:pt idx="64">
                  <c:v>0.40929269797595352</c:v>
                </c:pt>
                <c:pt idx="65">
                  <c:v>0.41264053027013203</c:v>
                </c:pt>
                <c:pt idx="66">
                  <c:v>0.41598495146783782</c:v>
                </c:pt>
                <c:pt idx="67">
                  <c:v>0.41933314385724468</c:v>
                </c:pt>
                <c:pt idx="68">
                  <c:v>0.42269506334193574</c:v>
                </c:pt>
                <c:pt idx="69">
                  <c:v>0.42608141297603619</c:v>
                </c:pt>
                <c:pt idx="70">
                  <c:v>0.42950218829268616</c:v>
                </c:pt>
                <c:pt idx="71">
                  <c:v>0.43296582050895488</c:v>
                </c:pt>
                <c:pt idx="72">
                  <c:v>0.43647889433307041</c:v>
                </c:pt>
                <c:pt idx="73">
                  <c:v>0.44004637155767851</c:v>
                </c:pt>
                <c:pt idx="74">
                  <c:v>0.44367221687255332</c:v>
                </c:pt>
                <c:pt idx="75">
                  <c:v>0.44736029722676285</c:v>
                </c:pt>
                <c:pt idx="76">
                  <c:v>0.45111541076412237</c:v>
                </c:pt>
                <c:pt idx="77">
                  <c:v>0.45494430100234645</c:v>
                </c:pt>
                <c:pt idx="78">
                  <c:v>0.45885651804551264</c:v>
                </c:pt>
                <c:pt idx="79">
                  <c:v>0.46286500822371979</c:v>
                </c:pt>
                <c:pt idx="80">
                  <c:v>0.46698633974143072</c:v>
                </c:pt>
                <c:pt idx="81">
                  <c:v>0.47124050305823856</c:v>
                </c:pt>
                <c:pt idx="82">
                  <c:v>0.47565026343693922</c:v>
                </c:pt>
                <c:pt idx="83">
                  <c:v>0.4802400751416987</c:v>
                </c:pt>
                <c:pt idx="84">
                  <c:v>0.48503460898494716</c:v>
                </c:pt>
                <c:pt idx="85">
                  <c:v>0.49005696711890112</c:v>
                </c:pt>
                <c:pt idx="86">
                  <c:v>0.49532669314181221</c:v>
                </c:pt>
                <c:pt idx="87">
                  <c:v>0.50085769566519212</c:v>
                </c:pt>
                <c:pt idx="88">
                  <c:v>0.50665621238407921</c:v>
                </c:pt>
                <c:pt idx="89">
                  <c:v>0.51271894787392081</c:v>
                </c:pt>
                <c:pt idx="90">
                  <c:v>0.51903149939630833</c:v>
                </c:pt>
                <c:pt idx="91">
                  <c:v>0.52556716926745639</c:v>
                </c:pt>
                <c:pt idx="92">
                  <c:v>0.53228625110443806</c:v>
                </c:pt>
                <c:pt idx="93">
                  <c:v>0.53913583242861529</c:v>
                </c:pt>
                <c:pt idx="94">
                  <c:v>0.54605012679441589</c:v>
                </c:pt>
                <c:pt idx="95">
                  <c:v>0.55295135569344822</c:v>
                </c:pt>
                <c:pt idx="96">
                  <c:v>0.55975109608295914</c:v>
                </c:pt>
                <c:pt idx="97">
                  <c:v>0.56635208321855435</c:v>
                </c:pt>
                <c:pt idx="98">
                  <c:v>0.57265034939834836</c:v>
                </c:pt>
                <c:pt idx="99">
                  <c:v>0.57853762100206541</c:v>
                </c:pt>
                <c:pt idx="100">
                  <c:v>0.5839038792192589</c:v>
                </c:pt>
                <c:pt idx="101">
                  <c:v>0.58863997168498694</c:v>
                </c:pt>
                <c:pt idx="102">
                  <c:v>0.59264016962415134</c:v>
                </c:pt>
                <c:pt idx="103">
                  <c:v>0.59580461170700993</c:v>
                </c:pt>
                <c:pt idx="104">
                  <c:v>0.59804152415194234</c:v>
                </c:pt>
                <c:pt idx="105">
                  <c:v>0.59926917465790808</c:v>
                </c:pt>
                <c:pt idx="106">
                  <c:v>0.59941751244066777</c:v>
                </c:pt>
                <c:pt idx="107">
                  <c:v>0.59842947200259444</c:v>
                </c:pt>
                <c:pt idx="108">
                  <c:v>0.59626189559924037</c:v>
                </c:pt>
                <c:pt idx="109">
                  <c:v>0.59288614650159666</c:v>
                </c:pt>
                <c:pt idx="110">
                  <c:v>0.58828833129634062</c:v>
                </c:pt>
                <c:pt idx="111">
                  <c:v>0.58246926492374118</c:v>
                </c:pt>
                <c:pt idx="112">
                  <c:v>0.57544412117200816</c:v>
                </c:pt>
                <c:pt idx="113">
                  <c:v>0.56724186337003857</c:v>
                </c:pt>
                <c:pt idx="114">
                  <c:v>0.55790441787110334</c:v>
                </c:pt>
                <c:pt idx="115">
                  <c:v>0.54748579734458402</c:v>
                </c:pt>
                <c:pt idx="116">
                  <c:v>0.53605108857604666</c:v>
                </c:pt>
                <c:pt idx="117">
                  <c:v>0.46005503044051443</c:v>
                </c:pt>
                <c:pt idx="118">
                  <c:v>0.49262465479124384</c:v>
                </c:pt>
                <c:pt idx="119">
                  <c:v>0.49607162866426735</c:v>
                </c:pt>
                <c:pt idx="120">
                  <c:v>0.48083788040548608</c:v>
                </c:pt>
                <c:pt idx="121">
                  <c:v>0.46520876701732472</c:v>
                </c:pt>
                <c:pt idx="122">
                  <c:v>0.44927928667184575</c:v>
                </c:pt>
                <c:pt idx="123">
                  <c:v>0.43314223917249384</c:v>
                </c:pt>
                <c:pt idx="124">
                  <c:v>0.41688809042903691</c:v>
                </c:pt>
                <c:pt idx="125">
                  <c:v>0.40060409962992477</c:v>
                </c:pt>
                <c:pt idx="126">
                  <c:v>0.38437416711369016</c:v>
                </c:pt>
                <c:pt idx="127">
                  <c:v>0.36827823232298385</c:v>
                </c:pt>
                <c:pt idx="128">
                  <c:v>0.3523923685885626</c:v>
                </c:pt>
                <c:pt idx="129">
                  <c:v>0.33678784074803841</c:v>
                </c:pt>
                <c:pt idx="130">
                  <c:v>0.32153157918944142</c:v>
                </c:pt>
                <c:pt idx="131">
                  <c:v>0.30668555695884109</c:v>
                </c:pt>
                <c:pt idx="132">
                  <c:v>0.29230643729628369</c:v>
                </c:pt>
                <c:pt idx="133">
                  <c:v>0.27844617468634558</c:v>
                </c:pt>
                <c:pt idx="134">
                  <c:v>0.26515081212126357</c:v>
                </c:pt>
                <c:pt idx="135">
                  <c:v>0.25246142920893111</c:v>
                </c:pt>
                <c:pt idx="136">
                  <c:v>0.24041312589399655</c:v>
                </c:pt>
                <c:pt idx="137">
                  <c:v>0.22903551597210234</c:v>
                </c:pt>
                <c:pt idx="138">
                  <c:v>0.21835249451134012</c:v>
                </c:pt>
                <c:pt idx="139">
                  <c:v>0.20838217651308547</c:v>
                </c:pt>
                <c:pt idx="140">
                  <c:v>0.19913662698372658</c:v>
                </c:pt>
                <c:pt idx="141">
                  <c:v>0.19062225292248042</c:v>
                </c:pt>
                <c:pt idx="142">
                  <c:v>0.18283988221515907</c:v>
                </c:pt>
                <c:pt idx="143">
                  <c:v>0.17578372832697789</c:v>
                </c:pt>
                <c:pt idx="144">
                  <c:v>0.16944345752262979</c:v>
                </c:pt>
                <c:pt idx="145">
                  <c:v>0.16380204049272934</c:v>
                </c:pt>
                <c:pt idx="146">
                  <c:v>0.15883777717028125</c:v>
                </c:pt>
                <c:pt idx="147">
                  <c:v>0.15452309536047096</c:v>
                </c:pt>
                <c:pt idx="148">
                  <c:v>0.15082609157455062</c:v>
                </c:pt>
                <c:pt idx="149">
                  <c:v>0.14770962453306463</c:v>
                </c:pt>
                <c:pt idx="150">
                  <c:v>0.1451321806847066</c:v>
                </c:pt>
                <c:pt idx="151">
                  <c:v>0.14304872879999808</c:v>
                </c:pt>
                <c:pt idx="152">
                  <c:v>0.14140975282877613</c:v>
                </c:pt>
                <c:pt idx="153">
                  <c:v>0.14016400475916649</c:v>
                </c:pt>
                <c:pt idx="154">
                  <c:v>0.1392558667654854</c:v>
                </c:pt>
                <c:pt idx="155">
                  <c:v>0.13862955580251815</c:v>
                </c:pt>
                <c:pt idx="156">
                  <c:v>0.13822616447771624</c:v>
                </c:pt>
                <c:pt idx="157">
                  <c:v>0.13798733811315442</c:v>
                </c:pt>
                <c:pt idx="158">
                  <c:v>0.13785331112627419</c:v>
                </c:pt>
                <c:pt idx="159">
                  <c:v>0.1377661033466227</c:v>
                </c:pt>
                <c:pt idx="160">
                  <c:v>0.13766679585136973</c:v>
                </c:pt>
                <c:pt idx="161">
                  <c:v>0.13750021597372511</c:v>
                </c:pt>
                <c:pt idx="162">
                  <c:v>0.13721242405042824</c:v>
                </c:pt>
                <c:pt idx="163">
                  <c:v>0.13675265947284632</c:v>
                </c:pt>
                <c:pt idx="164">
                  <c:v>0.13607354918809736</c:v>
                </c:pt>
                <c:pt idx="165">
                  <c:v>0.13513110615655283</c:v>
                </c:pt>
                <c:pt idx="166">
                  <c:v>0.13388755948057815</c:v>
                </c:pt>
                <c:pt idx="167">
                  <c:v>0.13230872271088512</c:v>
                </c:pt>
                <c:pt idx="168">
                  <c:v>0.1303648363613851</c:v>
                </c:pt>
                <c:pt idx="169">
                  <c:v>0.1280337747437065</c:v>
                </c:pt>
                <c:pt idx="170">
                  <c:v>0.12529752021850507</c:v>
                </c:pt>
                <c:pt idx="171">
                  <c:v>0.12214523849696621</c:v>
                </c:pt>
                <c:pt idx="172">
                  <c:v>0.11857007512254761</c:v>
                </c:pt>
                <c:pt idx="173">
                  <c:v>0.11457463457208822</c:v>
                </c:pt>
                <c:pt idx="174">
                  <c:v>0.11016248834124347</c:v>
                </c:pt>
                <c:pt idx="175">
                  <c:v>0.10534659630011751</c:v>
                </c:pt>
                <c:pt idx="176">
                  <c:v>0.10014516590974977</c:v>
                </c:pt>
                <c:pt idx="177">
                  <c:v>9.4579683661164343E-2</c:v>
                </c:pt>
                <c:pt idx="178">
                  <c:v>8.8678441838495631E-2</c:v>
                </c:pt>
                <c:pt idx="179">
                  <c:v>8.246966301551284E-2</c:v>
                </c:pt>
                <c:pt idx="180">
                  <c:v>7.599371829567321E-2</c:v>
                </c:pt>
                <c:pt idx="181">
                  <c:v>6.9285555805367952E-2</c:v>
                </c:pt>
                <c:pt idx="182">
                  <c:v>6.2388842791612983E-2</c:v>
                </c:pt>
                <c:pt idx="183">
                  <c:v>5.5344816062294772E-2</c:v>
                </c:pt>
                <c:pt idx="184">
                  <c:v>4.8202487604333766E-2</c:v>
                </c:pt>
                <c:pt idx="185">
                  <c:v>4.1003203131805589E-2</c:v>
                </c:pt>
                <c:pt idx="186">
                  <c:v>3.3799845871837084E-2</c:v>
                </c:pt>
                <c:pt idx="187">
                  <c:v>2.6636291650357916E-2</c:v>
                </c:pt>
                <c:pt idx="188">
                  <c:v>1.9552536153657239E-2</c:v>
                </c:pt>
                <c:pt idx="189">
                  <c:v>1.2607350300660342E-2</c:v>
                </c:pt>
                <c:pt idx="190">
                  <c:v>5.8312729326587057E-3</c:v>
                </c:pt>
                <c:pt idx="191">
                  <c:v>-7.307425768341868E-4</c:v>
                </c:pt>
                <c:pt idx="192">
                  <c:v>-7.0346839766677969E-3</c:v>
                </c:pt>
                <c:pt idx="193">
                  <c:v>-1.3053462709344571E-2</c:v>
                </c:pt>
                <c:pt idx="194">
                  <c:v>-1.8747494165356676E-2</c:v>
                </c:pt>
                <c:pt idx="195">
                  <c:v>-2.4093971929971203E-2</c:v>
                </c:pt>
                <c:pt idx="196">
                  <c:v>-2.9061937165172337E-2</c:v>
                </c:pt>
                <c:pt idx="197">
                  <c:v>-3.3629392815272836E-2</c:v>
                </c:pt>
                <c:pt idx="198">
                  <c:v>-3.77858249230602E-2</c:v>
                </c:pt>
                <c:pt idx="199">
                  <c:v>-4.151224260506297E-2</c:v>
                </c:pt>
                <c:pt idx="200">
                  <c:v>-4.9988199509221939E-2</c:v>
                </c:pt>
                <c:pt idx="201">
                  <c:v>-5.1753958700481752E-2</c:v>
                </c:pt>
                <c:pt idx="202">
                  <c:v>-5.2959010081339832E-2</c:v>
                </c:pt>
                <c:pt idx="203">
                  <c:v>-5.3617712455101794E-2</c:v>
                </c:pt>
                <c:pt idx="204">
                  <c:v>-5.3791946797713125E-2</c:v>
                </c:pt>
                <c:pt idx="205">
                  <c:v>-5.3499294621699452E-2</c:v>
                </c:pt>
                <c:pt idx="206">
                  <c:v>-5.2795645674407345E-2</c:v>
                </c:pt>
                <c:pt idx="207">
                  <c:v>-5.1718677893091126E-2</c:v>
                </c:pt>
                <c:pt idx="208">
                  <c:v>-5.0323175973099689E-2</c:v>
                </c:pt>
                <c:pt idx="209">
                  <c:v>-4.865918314568423E-2</c:v>
                </c:pt>
                <c:pt idx="210">
                  <c:v>-4.6768579753111432E-2</c:v>
                </c:pt>
                <c:pt idx="211">
                  <c:v>-4.4704666952440492E-2</c:v>
                </c:pt>
                <c:pt idx="212">
                  <c:v>-4.2530485103548024E-2</c:v>
                </c:pt>
                <c:pt idx="213">
                  <c:v>-4.0266835660297602E-2</c:v>
                </c:pt>
                <c:pt idx="214">
                  <c:v>-3.7979147670543112E-2</c:v>
                </c:pt>
                <c:pt idx="215">
                  <c:v>-3.5724697508770331E-2</c:v>
                </c:pt>
                <c:pt idx="216">
                  <c:v>-3.3519923332871272E-2</c:v>
                </c:pt>
                <c:pt idx="217">
                  <c:v>-3.1417467406888243E-2</c:v>
                </c:pt>
                <c:pt idx="218">
                  <c:v>-2.9459909603339659E-2</c:v>
                </c:pt>
                <c:pt idx="219">
                  <c:v>-2.7672019689932627E-2</c:v>
                </c:pt>
                <c:pt idx="220">
                  <c:v>-2.6096785057685166E-2</c:v>
                </c:pt>
                <c:pt idx="221">
                  <c:v>-2.4747527167984062E-2</c:v>
                </c:pt>
                <c:pt idx="222">
                  <c:v>-2.3662199101158611E-2</c:v>
                </c:pt>
                <c:pt idx="223">
                  <c:v>-2.286214422020473E-2</c:v>
                </c:pt>
                <c:pt idx="224">
                  <c:v>-2.2368294452454175E-2</c:v>
                </c:pt>
                <c:pt idx="225">
                  <c:v>-2.2172024624181601E-2</c:v>
                </c:pt>
                <c:pt idx="226">
                  <c:v>-2.232935342199014E-2</c:v>
                </c:pt>
                <c:pt idx="227">
                  <c:v>-2.2793930949845539E-2</c:v>
                </c:pt>
                <c:pt idx="228">
                  <c:v>3.0996605854685735E-2</c:v>
                </c:pt>
                <c:pt idx="229">
                  <c:v>-2.0699363536012427E-2</c:v>
                </c:pt>
                <c:pt idx="230">
                  <c:v>-2.6232515352170055E-2</c:v>
                </c:pt>
                <c:pt idx="231">
                  <c:v>-2.7924647151912802E-2</c:v>
                </c:pt>
                <c:pt idx="232">
                  <c:v>-2.9892036871563457E-2</c:v>
                </c:pt>
                <c:pt idx="233">
                  <c:v>-3.2159849329221092E-2</c:v>
                </c:pt>
                <c:pt idx="234">
                  <c:v>-3.4682093606433907E-2</c:v>
                </c:pt>
                <c:pt idx="235">
                  <c:v>-3.7396777084220456E-2</c:v>
                </c:pt>
                <c:pt idx="236">
                  <c:v>-4.029837832093023E-2</c:v>
                </c:pt>
                <c:pt idx="237">
                  <c:v>-4.3368835774139809E-2</c:v>
                </c:pt>
                <c:pt idx="238">
                  <c:v>-4.6521234955716022E-2</c:v>
                </c:pt>
                <c:pt idx="239">
                  <c:v>-4.9733577270076761E-2</c:v>
                </c:pt>
                <c:pt idx="240">
                  <c:v>-5.3020202322315683E-2</c:v>
                </c:pt>
                <c:pt idx="241">
                  <c:v>-5.6262478451553015E-2</c:v>
                </c:pt>
                <c:pt idx="242">
                  <c:v>-5.9501180509107063E-2</c:v>
                </c:pt>
                <c:pt idx="243">
                  <c:v>-6.2594772595493564E-2</c:v>
                </c:pt>
                <c:pt idx="244">
                  <c:v>-6.5679284883451483E-2</c:v>
                </c:pt>
                <c:pt idx="245">
                  <c:v>-6.8566544235100904E-2</c:v>
                </c:pt>
                <c:pt idx="246">
                  <c:v>-7.1323496352245247E-2</c:v>
                </c:pt>
                <c:pt idx="247">
                  <c:v>-7.3898195599559444E-2</c:v>
                </c:pt>
                <c:pt idx="248">
                  <c:v>-7.6279198743948784E-2</c:v>
                </c:pt>
                <c:pt idx="249">
                  <c:v>-7.8515391961722955E-2</c:v>
                </c:pt>
                <c:pt idx="250">
                  <c:v>-8.0488224710391618E-2</c:v>
                </c:pt>
                <c:pt idx="251">
                  <c:v>-8.2328921855984213E-2</c:v>
                </c:pt>
                <c:pt idx="252">
                  <c:v>-8.3939603366931417E-2</c:v>
                </c:pt>
                <c:pt idx="253">
                  <c:v>-8.5398330147150897E-2</c:v>
                </c:pt>
                <c:pt idx="254">
                  <c:v>-8.6735018017042045E-2</c:v>
                </c:pt>
                <c:pt idx="255">
                  <c:v>-8.7889076518581188E-2</c:v>
                </c:pt>
                <c:pt idx="256">
                  <c:v>-8.8987058389148152E-2</c:v>
                </c:pt>
                <c:pt idx="257">
                  <c:v>-8.9982311741799686E-2</c:v>
                </c:pt>
                <c:pt idx="258">
                  <c:v>-9.0999017030015034E-2</c:v>
                </c:pt>
                <c:pt idx="259">
                  <c:v>-9.1943642458753097E-2</c:v>
                </c:pt>
                <c:pt idx="260">
                  <c:v>-9.301438691430243E-2</c:v>
                </c:pt>
                <c:pt idx="261">
                  <c:v>-9.4057544737796761E-2</c:v>
                </c:pt>
                <c:pt idx="262">
                  <c:v>-9.5360537652520019E-2</c:v>
                </c:pt>
                <c:pt idx="263">
                  <c:v>-9.6625606763865723E-2</c:v>
                </c:pt>
                <c:pt idx="264">
                  <c:v>-9.8289445322864447E-2</c:v>
                </c:pt>
                <c:pt idx="265">
                  <c:v>-9.9989169303763559E-2</c:v>
                </c:pt>
                <c:pt idx="266">
                  <c:v>-0.10207244139972395</c:v>
                </c:pt>
                <c:pt idx="267">
                  <c:v>-0.10434162540659517</c:v>
                </c:pt>
                <c:pt idx="268">
                  <c:v>-0.10685479001789541</c:v>
                </c:pt>
                <c:pt idx="269">
                  <c:v>-0.10970897591600645</c:v>
                </c:pt>
                <c:pt idx="270">
                  <c:v>-0.11294196868920324</c:v>
                </c:pt>
                <c:pt idx="271">
                  <c:v>-0.11618175312407847</c:v>
                </c:pt>
                <c:pt idx="272">
                  <c:v>-0.11985283185390679</c:v>
                </c:pt>
                <c:pt idx="273">
                  <c:v>-0.12375438687170238</c:v>
                </c:pt>
                <c:pt idx="274">
                  <c:v>-0.12756304823928094</c:v>
                </c:pt>
                <c:pt idx="275">
                  <c:v>-0.13169801589229785</c:v>
                </c:pt>
                <c:pt idx="276">
                  <c:v>-0.13563844592186183</c:v>
                </c:pt>
                <c:pt idx="277">
                  <c:v>-0.13960381140146291</c:v>
                </c:pt>
                <c:pt idx="278">
                  <c:v>-0.14313858069365132</c:v>
                </c:pt>
                <c:pt idx="279">
                  <c:v>-0.14658769724517925</c:v>
                </c:pt>
                <c:pt idx="280">
                  <c:v>-0.14909985272587076</c:v>
                </c:pt>
                <c:pt idx="281">
                  <c:v>-0.15132931905467356</c:v>
                </c:pt>
                <c:pt idx="282">
                  <c:v>-0.15245453045241628</c:v>
                </c:pt>
                <c:pt idx="283">
                  <c:v>-0.15254979525103685</c:v>
                </c:pt>
                <c:pt idx="284">
                  <c:v>-0.15154217616855933</c:v>
                </c:pt>
                <c:pt idx="285">
                  <c:v>-0.14875464727650997</c:v>
                </c:pt>
                <c:pt idx="286">
                  <c:v>-0.1449021870894909</c:v>
                </c:pt>
                <c:pt idx="287">
                  <c:v>-0.13868359975045405</c:v>
                </c:pt>
                <c:pt idx="288">
                  <c:v>-0.13087856941833584</c:v>
                </c:pt>
                <c:pt idx="289">
                  <c:v>-0.12070652151978384</c:v>
                </c:pt>
                <c:pt idx="290">
                  <c:v>-0.1088848064805541</c:v>
                </c:pt>
                <c:pt idx="291">
                  <c:v>-0.13763885406751314</c:v>
                </c:pt>
                <c:pt idx="292">
                  <c:v>-0.1796857343166858</c:v>
                </c:pt>
                <c:pt idx="293">
                  <c:v>-5.8714198226334766E-2</c:v>
                </c:pt>
                <c:pt idx="294">
                  <c:v>-3.8694034704338069E-2</c:v>
                </c:pt>
                <c:pt idx="295">
                  <c:v>-1.8065886384047197E-2</c:v>
                </c:pt>
                <c:pt idx="296">
                  <c:v>2.8572429946462081E-3</c:v>
                </c:pt>
                <c:pt idx="297">
                  <c:v>2.449325643872733E-2</c:v>
                </c:pt>
                <c:pt idx="298">
                  <c:v>4.7513529888990234E-2</c:v>
                </c:pt>
                <c:pt idx="299">
                  <c:v>6.8754776610328153E-2</c:v>
                </c:pt>
                <c:pt idx="300">
                  <c:v>9.1581726477565323E-2</c:v>
                </c:pt>
                <c:pt idx="301">
                  <c:v>0.11381057243530032</c:v>
                </c:pt>
                <c:pt idx="302">
                  <c:v>0.13559536507636943</c:v>
                </c:pt>
                <c:pt idx="303">
                  <c:v>0.15696871804377244</c:v>
                </c:pt>
                <c:pt idx="304">
                  <c:v>0.17734803074034003</c:v>
                </c:pt>
                <c:pt idx="305">
                  <c:v>0.19685577850758607</c:v>
                </c:pt>
                <c:pt idx="306">
                  <c:v>0.21540531858485734</c:v>
                </c:pt>
                <c:pt idx="307">
                  <c:v>0.23163173024934597</c:v>
                </c:pt>
                <c:pt idx="308">
                  <c:v>0.24807600031567278</c:v>
                </c:pt>
                <c:pt idx="309">
                  <c:v>0.26136751825103322</c:v>
                </c:pt>
                <c:pt idx="310">
                  <c:v>0.27279108761450588</c:v>
                </c:pt>
                <c:pt idx="311">
                  <c:v>0.28380272499652265</c:v>
                </c:pt>
                <c:pt idx="312">
                  <c:v>0.29018880539104175</c:v>
                </c:pt>
                <c:pt idx="313">
                  <c:v>0.29525284720744938</c:v>
                </c:pt>
                <c:pt idx="314">
                  <c:v>0.29949614491710824</c:v>
                </c:pt>
                <c:pt idx="315">
                  <c:v>0.29897192014992779</c:v>
                </c:pt>
                <c:pt idx="316">
                  <c:v>0.29693885434784639</c:v>
                </c:pt>
                <c:pt idx="317">
                  <c:v>0.29375598727529267</c:v>
                </c:pt>
                <c:pt idx="318">
                  <c:v>0.28448309720823783</c:v>
                </c:pt>
                <c:pt idx="319">
                  <c:v>0.27744381745134966</c:v>
                </c:pt>
                <c:pt idx="320">
                  <c:v>0.26463944739917639</c:v>
                </c:pt>
                <c:pt idx="321">
                  <c:v>0.25181141444328836</c:v>
                </c:pt>
                <c:pt idx="322">
                  <c:v>0.23626867378764385</c:v>
                </c:pt>
                <c:pt idx="323">
                  <c:v>0.21693290707199131</c:v>
                </c:pt>
                <c:pt idx="324">
                  <c:v>0.19972049856862939</c:v>
                </c:pt>
                <c:pt idx="325">
                  <c:v>0.17620387252222608</c:v>
                </c:pt>
                <c:pt idx="326">
                  <c:v>0.15547214554185734</c:v>
                </c:pt>
                <c:pt idx="327">
                  <c:v>0.13170135686326284</c:v>
                </c:pt>
                <c:pt idx="328">
                  <c:v>0.10851408351202475</c:v>
                </c:pt>
                <c:pt idx="329">
                  <c:v>8.2808293164608179E-2</c:v>
                </c:pt>
                <c:pt idx="330">
                  <c:v>5.6619586365377575E-2</c:v>
                </c:pt>
                <c:pt idx="331">
                  <c:v>3.2295671684222059E-2</c:v>
                </c:pt>
                <c:pt idx="332">
                  <c:v>5.9469564879615312E-3</c:v>
                </c:pt>
                <c:pt idx="333">
                  <c:v>-1.7596353790300258E-2</c:v>
                </c:pt>
                <c:pt idx="334">
                  <c:v>-4.4443587918022616E-2</c:v>
                </c:pt>
                <c:pt idx="335">
                  <c:v>-6.5382736540866834E-2</c:v>
                </c:pt>
                <c:pt idx="336">
                  <c:v>-9.0748863239089594E-2</c:v>
                </c:pt>
                <c:pt idx="337">
                  <c:v>-9.9276152642802887E-2</c:v>
                </c:pt>
                <c:pt idx="338">
                  <c:v>-2.794821946463406E-2</c:v>
                </c:pt>
                <c:pt idx="339">
                  <c:v>-0.14899798905121911</c:v>
                </c:pt>
                <c:pt idx="340">
                  <c:v>-0.16874724087163104</c:v>
                </c:pt>
                <c:pt idx="341">
                  <c:v>-0.18367685821928564</c:v>
                </c:pt>
                <c:pt idx="342">
                  <c:v>-0.18649432880561059</c:v>
                </c:pt>
                <c:pt idx="343">
                  <c:v>-0.20046987927059357</c:v>
                </c:pt>
                <c:pt idx="344">
                  <c:v>-0.19912730704479498</c:v>
                </c:pt>
                <c:pt idx="345">
                  <c:v>-0.20789973286930169</c:v>
                </c:pt>
                <c:pt idx="346">
                  <c:v>-0.20486076393089156</c:v>
                </c:pt>
                <c:pt idx="347">
                  <c:v>-0.20695202267583052</c:v>
                </c:pt>
                <c:pt idx="348">
                  <c:v>-0.20595900996190675</c:v>
                </c:pt>
                <c:pt idx="349">
                  <c:v>-0.20228515238225578</c:v>
                </c:pt>
                <c:pt idx="350">
                  <c:v>-0.20027096356396973</c:v>
                </c:pt>
                <c:pt idx="351">
                  <c:v>-0.19733206284815338</c:v>
                </c:pt>
                <c:pt idx="352">
                  <c:v>-0.18790109918948802</c:v>
                </c:pt>
                <c:pt idx="353">
                  <c:v>-0.18757669753822134</c:v>
                </c:pt>
                <c:pt idx="354">
                  <c:v>-0.1804683546022578</c:v>
                </c:pt>
                <c:pt idx="355">
                  <c:v>-0.17507737978335294</c:v>
                </c:pt>
                <c:pt idx="356">
                  <c:v>-0.16770094444477229</c:v>
                </c:pt>
                <c:pt idx="357">
                  <c:v>-0.16476555188566366</c:v>
                </c:pt>
                <c:pt idx="358">
                  <c:v>-0.1551833849629182</c:v>
                </c:pt>
                <c:pt idx="359">
                  <c:v>-0.14737545979792394</c:v>
                </c:pt>
                <c:pt idx="360">
                  <c:v>-0.13874322787183105</c:v>
                </c:pt>
                <c:pt idx="361">
                  <c:v>-0.13004749608192265</c:v>
                </c:pt>
                <c:pt idx="362">
                  <c:v>-0.12294652739577087</c:v>
                </c:pt>
                <c:pt idx="363">
                  <c:v>-0.1107917613754139</c:v>
                </c:pt>
                <c:pt idx="364">
                  <c:v>-9.5398882105170002E-2</c:v>
                </c:pt>
                <c:pt idx="365">
                  <c:v>-8.9268975096840716E-2</c:v>
                </c:pt>
                <c:pt idx="366">
                  <c:v>-7.0850930678631269E-2</c:v>
                </c:pt>
                <c:pt idx="367">
                  <c:v>-5.7901624741991224E-2</c:v>
                </c:pt>
                <c:pt idx="368">
                  <c:v>-4.5988428964300485E-2</c:v>
                </c:pt>
                <c:pt idx="369">
                  <c:v>-2.3942282367014251E-2</c:v>
                </c:pt>
                <c:pt idx="370">
                  <c:v>-8.386425052138706E-3</c:v>
                </c:pt>
                <c:pt idx="371">
                  <c:v>3.1075466067418274E-3</c:v>
                </c:pt>
                <c:pt idx="372">
                  <c:v>2.7505603930482618E-2</c:v>
                </c:pt>
                <c:pt idx="373">
                  <c:v>4.1251487963569436E-2</c:v>
                </c:pt>
                <c:pt idx="374">
                  <c:v>5.0762246872156913E-2</c:v>
                </c:pt>
                <c:pt idx="375">
                  <c:v>8.5556767959867899E-2</c:v>
                </c:pt>
                <c:pt idx="376">
                  <c:v>7.5389848185472466E-2</c:v>
                </c:pt>
                <c:pt idx="377">
                  <c:v>0.10578368302116072</c:v>
                </c:pt>
                <c:pt idx="378">
                  <c:v>0.11402561373625476</c:v>
                </c:pt>
                <c:pt idx="379">
                  <c:v>0.1158096291368971</c:v>
                </c:pt>
                <c:pt idx="380">
                  <c:v>0.11714624107069882</c:v>
                </c:pt>
                <c:pt idx="381">
                  <c:v>0.12842302433033448</c:v>
                </c:pt>
                <c:pt idx="382">
                  <c:v>0.13818180827266641</c:v>
                </c:pt>
                <c:pt idx="383">
                  <c:v>0.11581869178888317</c:v>
                </c:pt>
                <c:pt idx="384">
                  <c:v>0.12452366516774548</c:v>
                </c:pt>
                <c:pt idx="385">
                  <c:v>0.11024087180750272</c:v>
                </c:pt>
                <c:pt idx="386">
                  <c:v>0.10353695057119756</c:v>
                </c:pt>
                <c:pt idx="387">
                  <c:v>7.2540028794634351E-2</c:v>
                </c:pt>
                <c:pt idx="388">
                  <c:v>8.5012273668799904E-2</c:v>
                </c:pt>
                <c:pt idx="389">
                  <c:v>5.0095144186117019E-2</c:v>
                </c:pt>
                <c:pt idx="390">
                  <c:v>3.7351714884380813E-2</c:v>
                </c:pt>
                <c:pt idx="391">
                  <c:v>2.3049240327977973E-2</c:v>
                </c:pt>
                <c:pt idx="392">
                  <c:v>-6.563628662922958E-3</c:v>
                </c:pt>
                <c:pt idx="393">
                  <c:v>-3.50150822889587E-2</c:v>
                </c:pt>
                <c:pt idx="394">
                  <c:v>-3.8676234357299027E-2</c:v>
                </c:pt>
                <c:pt idx="395">
                  <c:v>-6.1806786883632683E-2</c:v>
                </c:pt>
                <c:pt idx="396">
                  <c:v>-8.080589262060546E-2</c:v>
                </c:pt>
                <c:pt idx="397">
                  <c:v>-9.0357079117902986E-2</c:v>
                </c:pt>
                <c:pt idx="398">
                  <c:v>-0.11910534548318572</c:v>
                </c:pt>
                <c:pt idx="399">
                  <c:v>-0.10746559355774299</c:v>
                </c:pt>
                <c:pt idx="400">
                  <c:v>-0.12859311871710724</c:v>
                </c:pt>
                <c:pt idx="401">
                  <c:v>-0.15006972317526349</c:v>
                </c:pt>
                <c:pt idx="402">
                  <c:v>-0.14236358395763515</c:v>
                </c:pt>
                <c:pt idx="403">
                  <c:v>-0.11836025064199164</c:v>
                </c:pt>
                <c:pt idx="404">
                  <c:v>-0.14246528926974392</c:v>
                </c:pt>
                <c:pt idx="405">
                  <c:v>-9.0989086163848695E-2</c:v>
                </c:pt>
                <c:pt idx="406">
                  <c:v>-0.14565951644801964</c:v>
                </c:pt>
                <c:pt idx="407">
                  <c:v>-5.3402915834676788E-2</c:v>
                </c:pt>
                <c:pt idx="408">
                  <c:v>-5.0160237525685582E-2</c:v>
                </c:pt>
                <c:pt idx="409">
                  <c:v>-5.5224954199825579E-2</c:v>
                </c:pt>
                <c:pt idx="410">
                  <c:v>2.9169765871772921E-2</c:v>
                </c:pt>
                <c:pt idx="411">
                  <c:v>1.7888410702873669E-2</c:v>
                </c:pt>
                <c:pt idx="412">
                  <c:v>0.1429506161196088</c:v>
                </c:pt>
                <c:pt idx="413">
                  <c:v>9.8558228194166167E-2</c:v>
                </c:pt>
                <c:pt idx="414">
                  <c:v>0.21348371063202615</c:v>
                </c:pt>
                <c:pt idx="415">
                  <c:v>0.17129218675782981</c:v>
                </c:pt>
                <c:pt idx="416">
                  <c:v>0.29435922802565545</c:v>
                </c:pt>
                <c:pt idx="417">
                  <c:v>0.25466033134715049</c:v>
                </c:pt>
                <c:pt idx="418">
                  <c:v>0.31714593178965411</c:v>
                </c:pt>
                <c:pt idx="419">
                  <c:v>0.36785755310963675</c:v>
                </c:pt>
                <c:pt idx="420">
                  <c:v>0.23358637973523907</c:v>
                </c:pt>
                <c:pt idx="421">
                  <c:v>0.36225782637484694</c:v>
                </c:pt>
                <c:pt idx="422">
                  <c:v>0.22796891088501922</c:v>
                </c:pt>
                <c:pt idx="423">
                  <c:v>0.20816465331248787</c:v>
                </c:pt>
                <c:pt idx="424">
                  <c:v>0.19798180668945595</c:v>
                </c:pt>
                <c:pt idx="425">
                  <c:v>4.7466214336053178E-3</c:v>
                </c:pt>
                <c:pt idx="426">
                  <c:v>9.7044883769151158E-2</c:v>
                </c:pt>
                <c:pt idx="427">
                  <c:v>-0.18960660938601742</c:v>
                </c:pt>
                <c:pt idx="428">
                  <c:v>-0.25263042547851305</c:v>
                </c:pt>
                <c:pt idx="429">
                  <c:v>-0.30973838002578596</c:v>
                </c:pt>
                <c:pt idx="430">
                  <c:v>-0.54904962117050138</c:v>
                </c:pt>
                <c:pt idx="431">
                  <c:v>-0.49121803774374678</c:v>
                </c:pt>
                <c:pt idx="432">
                  <c:v>-0.6326013320008218</c:v>
                </c:pt>
                <c:pt idx="433">
                  <c:v>-0.72011589109253171</c:v>
                </c:pt>
                <c:pt idx="434">
                  <c:v>-0.62451998799650155</c:v>
                </c:pt>
                <c:pt idx="435">
                  <c:v>-0.52583704475537851</c:v>
                </c:pt>
                <c:pt idx="436">
                  <c:v>-0.3558319351026818</c:v>
                </c:pt>
                <c:pt idx="437">
                  <c:v>5.9809434539055831E-3</c:v>
                </c:pt>
                <c:pt idx="438">
                  <c:v>6.292980009896568E-3</c:v>
                </c:pt>
              </c:numCache>
            </c:numRef>
          </c:yVal>
          <c:smooth val="1"/>
        </c:ser>
        <c:ser>
          <c:idx val="8"/>
          <c:order val="8"/>
          <c:tx>
            <c:strRef>
              <c:f>gData!$AA$1</c:f>
              <c:strCache>
                <c:ptCount val="1"/>
                <c:pt idx="0">
                  <c:v>Modesty Panel y''</c:v>
                </c:pt>
              </c:strCache>
            </c:strRef>
          </c:tx>
          <c:spPr>
            <a:ln w="63500">
              <a:solidFill>
                <a:srgbClr val="FC10DA"/>
              </a:solidFill>
              <a:prstDash val="sysDot"/>
            </a:ln>
          </c:spPr>
          <c:marker>
            <c:symbol val="none"/>
          </c:marker>
          <c:xVal>
            <c:numRef>
              <c:f>gData!$A$2:$A$440</c:f>
              <c:numCache>
                <c:formatCode>General</c:formatCode>
                <c:ptCount val="439"/>
                <c:pt idx="0">
                  <c:v>0</c:v>
                </c:pt>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0.70000000000000007</c:v>
                </c:pt>
                <c:pt idx="36">
                  <c:v>0.72</c:v>
                </c:pt>
                <c:pt idx="37">
                  <c:v>0.74</c:v>
                </c:pt>
                <c:pt idx="38">
                  <c:v>0.76</c:v>
                </c:pt>
                <c:pt idx="39">
                  <c:v>0.78</c:v>
                </c:pt>
                <c:pt idx="40">
                  <c:v>0.8</c:v>
                </c:pt>
                <c:pt idx="41">
                  <c:v>0.82000000000000006</c:v>
                </c:pt>
                <c:pt idx="42">
                  <c:v>0.84</c:v>
                </c:pt>
                <c:pt idx="43">
                  <c:v>0.86</c:v>
                </c:pt>
                <c:pt idx="44">
                  <c:v>0.88</c:v>
                </c:pt>
                <c:pt idx="45">
                  <c:v>0.9</c:v>
                </c:pt>
                <c:pt idx="46">
                  <c:v>0.92</c:v>
                </c:pt>
                <c:pt idx="47">
                  <c:v>0.94000000000000006</c:v>
                </c:pt>
                <c:pt idx="48">
                  <c:v>0.96</c:v>
                </c:pt>
                <c:pt idx="49">
                  <c:v>0.98</c:v>
                </c:pt>
                <c:pt idx="50">
                  <c:v>1</c:v>
                </c:pt>
                <c:pt idx="51">
                  <c:v>1.02</c:v>
                </c:pt>
                <c:pt idx="52">
                  <c:v>1.04</c:v>
                </c:pt>
                <c:pt idx="53">
                  <c:v>1.06</c:v>
                </c:pt>
                <c:pt idx="54">
                  <c:v>1.08</c:v>
                </c:pt>
                <c:pt idx="55">
                  <c:v>1.1000000000000001</c:v>
                </c:pt>
                <c:pt idx="56">
                  <c:v>1.1200000000000001</c:v>
                </c:pt>
                <c:pt idx="57">
                  <c:v>1.1400000000000001</c:v>
                </c:pt>
                <c:pt idx="58">
                  <c:v>1.1599999999999999</c:v>
                </c:pt>
                <c:pt idx="59">
                  <c:v>1.18</c:v>
                </c:pt>
                <c:pt idx="60">
                  <c:v>1.2</c:v>
                </c:pt>
                <c:pt idx="61">
                  <c:v>1.22</c:v>
                </c:pt>
                <c:pt idx="62">
                  <c:v>1.24</c:v>
                </c:pt>
                <c:pt idx="63">
                  <c:v>1.26</c:v>
                </c:pt>
                <c:pt idx="64">
                  <c:v>1.28</c:v>
                </c:pt>
                <c:pt idx="65">
                  <c:v>1.3</c:v>
                </c:pt>
                <c:pt idx="66">
                  <c:v>1.32</c:v>
                </c:pt>
                <c:pt idx="67">
                  <c:v>1.34</c:v>
                </c:pt>
                <c:pt idx="68">
                  <c:v>1.36</c:v>
                </c:pt>
                <c:pt idx="69">
                  <c:v>1.3800000000000001</c:v>
                </c:pt>
                <c:pt idx="70">
                  <c:v>1.4000000000000001</c:v>
                </c:pt>
                <c:pt idx="71">
                  <c:v>1.42</c:v>
                </c:pt>
                <c:pt idx="72">
                  <c:v>1.44</c:v>
                </c:pt>
                <c:pt idx="73">
                  <c:v>1.46</c:v>
                </c:pt>
                <c:pt idx="74">
                  <c:v>1.48</c:v>
                </c:pt>
                <c:pt idx="75">
                  <c:v>1.5</c:v>
                </c:pt>
                <c:pt idx="76">
                  <c:v>1.52</c:v>
                </c:pt>
                <c:pt idx="77">
                  <c:v>1.54</c:v>
                </c:pt>
                <c:pt idx="78">
                  <c:v>1.56</c:v>
                </c:pt>
                <c:pt idx="79">
                  <c:v>1.58</c:v>
                </c:pt>
                <c:pt idx="80">
                  <c:v>1.6</c:v>
                </c:pt>
                <c:pt idx="81">
                  <c:v>1.62</c:v>
                </c:pt>
                <c:pt idx="82">
                  <c:v>1.6400000000000001</c:v>
                </c:pt>
                <c:pt idx="83">
                  <c:v>1.6600000000000001</c:v>
                </c:pt>
                <c:pt idx="84">
                  <c:v>1.68</c:v>
                </c:pt>
                <c:pt idx="85">
                  <c:v>1.7</c:v>
                </c:pt>
                <c:pt idx="86">
                  <c:v>1.72</c:v>
                </c:pt>
                <c:pt idx="87">
                  <c:v>1.74</c:v>
                </c:pt>
                <c:pt idx="88">
                  <c:v>1.76</c:v>
                </c:pt>
                <c:pt idx="89">
                  <c:v>1.78</c:v>
                </c:pt>
                <c:pt idx="90">
                  <c:v>1.8</c:v>
                </c:pt>
                <c:pt idx="91">
                  <c:v>1.82</c:v>
                </c:pt>
                <c:pt idx="92">
                  <c:v>1.84</c:v>
                </c:pt>
                <c:pt idx="93">
                  <c:v>1.86</c:v>
                </c:pt>
                <c:pt idx="94">
                  <c:v>1.8800000000000001</c:v>
                </c:pt>
                <c:pt idx="95">
                  <c:v>1.9000000000000001</c:v>
                </c:pt>
                <c:pt idx="96">
                  <c:v>1.92</c:v>
                </c:pt>
                <c:pt idx="97">
                  <c:v>1.94</c:v>
                </c:pt>
                <c:pt idx="98">
                  <c:v>1.96</c:v>
                </c:pt>
                <c:pt idx="99">
                  <c:v>1.98</c:v>
                </c:pt>
                <c:pt idx="100">
                  <c:v>2</c:v>
                </c:pt>
                <c:pt idx="101">
                  <c:v>2.02</c:v>
                </c:pt>
                <c:pt idx="102">
                  <c:v>2.04</c:v>
                </c:pt>
                <c:pt idx="103">
                  <c:v>2.06</c:v>
                </c:pt>
                <c:pt idx="104">
                  <c:v>2.08</c:v>
                </c:pt>
                <c:pt idx="105">
                  <c:v>2.1</c:v>
                </c:pt>
                <c:pt idx="106">
                  <c:v>2.12</c:v>
                </c:pt>
                <c:pt idx="107">
                  <c:v>2.14</c:v>
                </c:pt>
                <c:pt idx="108">
                  <c:v>2.16</c:v>
                </c:pt>
                <c:pt idx="109">
                  <c:v>2.1800000000000002</c:v>
                </c:pt>
                <c:pt idx="110">
                  <c:v>2.2000000000000002</c:v>
                </c:pt>
                <c:pt idx="111">
                  <c:v>2.2200000000000002</c:v>
                </c:pt>
                <c:pt idx="112">
                  <c:v>2.2400000000000002</c:v>
                </c:pt>
                <c:pt idx="113">
                  <c:v>2.2600000000000002</c:v>
                </c:pt>
                <c:pt idx="114">
                  <c:v>2.2800000000000002</c:v>
                </c:pt>
                <c:pt idx="115">
                  <c:v>2.3000000000000003</c:v>
                </c:pt>
                <c:pt idx="116">
                  <c:v>2.3199999999999998</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2.7600000000000002</c:v>
                </c:pt>
                <c:pt idx="139">
                  <c:v>2.7800000000000002</c:v>
                </c:pt>
                <c:pt idx="140">
                  <c:v>2.8000000000000003</c:v>
                </c:pt>
                <c:pt idx="141">
                  <c:v>2.82</c:v>
                </c:pt>
                <c:pt idx="142">
                  <c:v>2.84</c:v>
                </c:pt>
                <c:pt idx="143">
                  <c:v>2.86</c:v>
                </c:pt>
                <c:pt idx="144">
                  <c:v>2.88</c:v>
                </c:pt>
                <c:pt idx="145">
                  <c:v>2.9</c:v>
                </c:pt>
                <c:pt idx="146">
                  <c:v>2.92</c:v>
                </c:pt>
                <c:pt idx="147">
                  <c:v>2.94</c:v>
                </c:pt>
                <c:pt idx="148">
                  <c:v>2.96</c:v>
                </c:pt>
                <c:pt idx="149">
                  <c:v>2.98</c:v>
                </c:pt>
                <c:pt idx="150">
                  <c:v>3</c:v>
                </c:pt>
                <c:pt idx="151">
                  <c:v>3.02</c:v>
                </c:pt>
                <c:pt idx="152">
                  <c:v>3.04</c:v>
                </c:pt>
                <c:pt idx="153">
                  <c:v>3.06</c:v>
                </c:pt>
                <c:pt idx="154">
                  <c:v>3.08</c:v>
                </c:pt>
                <c:pt idx="155">
                  <c:v>3.1</c:v>
                </c:pt>
                <c:pt idx="156">
                  <c:v>3.12</c:v>
                </c:pt>
                <c:pt idx="157">
                  <c:v>3.14</c:v>
                </c:pt>
                <c:pt idx="158">
                  <c:v>3.16</c:v>
                </c:pt>
                <c:pt idx="159">
                  <c:v>3.18</c:v>
                </c:pt>
                <c:pt idx="160">
                  <c:v>3.2</c:v>
                </c:pt>
                <c:pt idx="161">
                  <c:v>3.22</c:v>
                </c:pt>
                <c:pt idx="162">
                  <c:v>3.24</c:v>
                </c:pt>
                <c:pt idx="163">
                  <c:v>3.2600000000000002</c:v>
                </c:pt>
                <c:pt idx="164">
                  <c:v>3.2800000000000002</c:v>
                </c:pt>
                <c:pt idx="165">
                  <c:v>3.3000000000000003</c:v>
                </c:pt>
                <c:pt idx="166">
                  <c:v>3.3200000000000003</c:v>
                </c:pt>
                <c:pt idx="167">
                  <c:v>3.34</c:v>
                </c:pt>
                <c:pt idx="168">
                  <c:v>3.36</c:v>
                </c:pt>
                <c:pt idx="169">
                  <c:v>3.38</c:v>
                </c:pt>
                <c:pt idx="170">
                  <c:v>3.4</c:v>
                </c:pt>
                <c:pt idx="171">
                  <c:v>3.42</c:v>
                </c:pt>
                <c:pt idx="172">
                  <c:v>3.44</c:v>
                </c:pt>
                <c:pt idx="173">
                  <c:v>3.46</c:v>
                </c:pt>
                <c:pt idx="174">
                  <c:v>3.48</c:v>
                </c:pt>
                <c:pt idx="175">
                  <c:v>3.5</c:v>
                </c:pt>
                <c:pt idx="176">
                  <c:v>3.52</c:v>
                </c:pt>
                <c:pt idx="177">
                  <c:v>3.54</c:v>
                </c:pt>
                <c:pt idx="178">
                  <c:v>3.56</c:v>
                </c:pt>
                <c:pt idx="179">
                  <c:v>3.58</c:v>
                </c:pt>
                <c:pt idx="180">
                  <c:v>3.6</c:v>
                </c:pt>
                <c:pt idx="181">
                  <c:v>3.62</c:v>
                </c:pt>
                <c:pt idx="182">
                  <c:v>3.64</c:v>
                </c:pt>
                <c:pt idx="183">
                  <c:v>3.66</c:v>
                </c:pt>
                <c:pt idx="184">
                  <c:v>3.68</c:v>
                </c:pt>
                <c:pt idx="185">
                  <c:v>3.7</c:v>
                </c:pt>
                <c:pt idx="186">
                  <c:v>3.72</c:v>
                </c:pt>
                <c:pt idx="187">
                  <c:v>3.74</c:v>
                </c:pt>
                <c:pt idx="188">
                  <c:v>3.7600000000000002</c:v>
                </c:pt>
                <c:pt idx="189">
                  <c:v>3.7800000000000002</c:v>
                </c:pt>
                <c:pt idx="190">
                  <c:v>3.8000000000000003</c:v>
                </c:pt>
                <c:pt idx="191">
                  <c:v>3.8200000000000003</c:v>
                </c:pt>
                <c:pt idx="192">
                  <c:v>3.84</c:v>
                </c:pt>
                <c:pt idx="193">
                  <c:v>3.86</c:v>
                </c:pt>
                <c:pt idx="194">
                  <c:v>3.88</c:v>
                </c:pt>
                <c:pt idx="195">
                  <c:v>3.9</c:v>
                </c:pt>
                <c:pt idx="196">
                  <c:v>3.92</c:v>
                </c:pt>
                <c:pt idx="197">
                  <c:v>3.94</c:v>
                </c:pt>
                <c:pt idx="198">
                  <c:v>3.96</c:v>
                </c:pt>
                <c:pt idx="199">
                  <c:v>3.98</c:v>
                </c:pt>
                <c:pt idx="200">
                  <c:v>4</c:v>
                </c:pt>
                <c:pt idx="201">
                  <c:v>4.0200000000000005</c:v>
                </c:pt>
                <c:pt idx="202">
                  <c:v>4.04</c:v>
                </c:pt>
                <c:pt idx="203">
                  <c:v>4.0600000000000005</c:v>
                </c:pt>
                <c:pt idx="204">
                  <c:v>4.08</c:v>
                </c:pt>
                <c:pt idx="205">
                  <c:v>4.0999999999999996</c:v>
                </c:pt>
                <c:pt idx="206">
                  <c:v>4.12</c:v>
                </c:pt>
                <c:pt idx="207">
                  <c:v>4.1399999999999997</c:v>
                </c:pt>
                <c:pt idx="208">
                  <c:v>4.16</c:v>
                </c:pt>
                <c:pt idx="209">
                  <c:v>4.18</c:v>
                </c:pt>
                <c:pt idx="210">
                  <c:v>4.2</c:v>
                </c:pt>
                <c:pt idx="211">
                  <c:v>4.22</c:v>
                </c:pt>
                <c:pt idx="212">
                  <c:v>4.24</c:v>
                </c:pt>
                <c:pt idx="213">
                  <c:v>4.26</c:v>
                </c:pt>
                <c:pt idx="214">
                  <c:v>4.28</c:v>
                </c:pt>
                <c:pt idx="215">
                  <c:v>4.3</c:v>
                </c:pt>
                <c:pt idx="216">
                  <c:v>4.32</c:v>
                </c:pt>
                <c:pt idx="217">
                  <c:v>4.34</c:v>
                </c:pt>
                <c:pt idx="218">
                  <c:v>4.3600000000000003</c:v>
                </c:pt>
                <c:pt idx="219">
                  <c:v>4.38</c:v>
                </c:pt>
                <c:pt idx="220">
                  <c:v>4.4000000000000004</c:v>
                </c:pt>
                <c:pt idx="221">
                  <c:v>4.42</c:v>
                </c:pt>
                <c:pt idx="222">
                  <c:v>4.4399999999999995</c:v>
                </c:pt>
                <c:pt idx="223">
                  <c:v>4.4599999999999991</c:v>
                </c:pt>
                <c:pt idx="224">
                  <c:v>4.4799999999999995</c:v>
                </c:pt>
                <c:pt idx="225">
                  <c:v>4.4999999999999991</c:v>
                </c:pt>
                <c:pt idx="226">
                  <c:v>4.5199999999999996</c:v>
                </c:pt>
                <c:pt idx="227">
                  <c:v>4.5399999999999991</c:v>
                </c:pt>
                <c:pt idx="228">
                  <c:v>4.5599999999999996</c:v>
                </c:pt>
                <c:pt idx="229">
                  <c:v>4.5799999999999992</c:v>
                </c:pt>
                <c:pt idx="230">
                  <c:v>4.5999999999999996</c:v>
                </c:pt>
                <c:pt idx="231">
                  <c:v>4.6199999999999992</c:v>
                </c:pt>
                <c:pt idx="232">
                  <c:v>4.6399999999999997</c:v>
                </c:pt>
                <c:pt idx="233">
                  <c:v>4.6599999999999993</c:v>
                </c:pt>
                <c:pt idx="234">
                  <c:v>4.68</c:v>
                </c:pt>
                <c:pt idx="235">
                  <c:v>4.6999999999999993</c:v>
                </c:pt>
                <c:pt idx="236">
                  <c:v>4.72</c:v>
                </c:pt>
                <c:pt idx="237">
                  <c:v>4.7399999999999993</c:v>
                </c:pt>
                <c:pt idx="238">
                  <c:v>4.76</c:v>
                </c:pt>
                <c:pt idx="239">
                  <c:v>4.7799999999999994</c:v>
                </c:pt>
                <c:pt idx="240">
                  <c:v>4.7999999999999989</c:v>
                </c:pt>
                <c:pt idx="241">
                  <c:v>4.8199999999999994</c:v>
                </c:pt>
                <c:pt idx="242">
                  <c:v>4.839999999999999</c:v>
                </c:pt>
                <c:pt idx="243">
                  <c:v>4.8599999999999994</c:v>
                </c:pt>
                <c:pt idx="244">
                  <c:v>4.879999999999999</c:v>
                </c:pt>
                <c:pt idx="245">
                  <c:v>4.8999999999999995</c:v>
                </c:pt>
                <c:pt idx="246">
                  <c:v>4.92</c:v>
                </c:pt>
                <c:pt idx="247">
                  <c:v>4.9399999999999995</c:v>
                </c:pt>
                <c:pt idx="248">
                  <c:v>4.9599999999999991</c:v>
                </c:pt>
                <c:pt idx="249">
                  <c:v>4.9799999999999995</c:v>
                </c:pt>
                <c:pt idx="250">
                  <c:v>5</c:v>
                </c:pt>
                <c:pt idx="251">
                  <c:v>5.0199999999999996</c:v>
                </c:pt>
                <c:pt idx="252">
                  <c:v>5.0399999999999991</c:v>
                </c:pt>
                <c:pt idx="253">
                  <c:v>5.0599999999999987</c:v>
                </c:pt>
                <c:pt idx="254">
                  <c:v>5.0799999999999992</c:v>
                </c:pt>
                <c:pt idx="255">
                  <c:v>5.0999999999999996</c:v>
                </c:pt>
                <c:pt idx="256">
                  <c:v>5.1199999999999992</c:v>
                </c:pt>
                <c:pt idx="257">
                  <c:v>5.1399999999999988</c:v>
                </c:pt>
                <c:pt idx="258">
                  <c:v>5.1599999999999993</c:v>
                </c:pt>
                <c:pt idx="259">
                  <c:v>5.18</c:v>
                </c:pt>
                <c:pt idx="260">
                  <c:v>5.1999999999999993</c:v>
                </c:pt>
                <c:pt idx="261">
                  <c:v>5.2199999999999989</c:v>
                </c:pt>
                <c:pt idx="262">
                  <c:v>5.2399999999999993</c:v>
                </c:pt>
                <c:pt idx="263">
                  <c:v>5.26</c:v>
                </c:pt>
                <c:pt idx="264">
                  <c:v>5.2799999999999994</c:v>
                </c:pt>
                <c:pt idx="265">
                  <c:v>5.2999999999999989</c:v>
                </c:pt>
                <c:pt idx="266">
                  <c:v>5.3199999999999994</c:v>
                </c:pt>
                <c:pt idx="267">
                  <c:v>5.34</c:v>
                </c:pt>
                <c:pt idx="268">
                  <c:v>5.3599999999999994</c:v>
                </c:pt>
                <c:pt idx="269">
                  <c:v>5.379999999999999</c:v>
                </c:pt>
                <c:pt idx="270">
                  <c:v>5.3999999999999995</c:v>
                </c:pt>
                <c:pt idx="271">
                  <c:v>5.42</c:v>
                </c:pt>
                <c:pt idx="272">
                  <c:v>5.4399999999999995</c:v>
                </c:pt>
                <c:pt idx="273">
                  <c:v>5.4599999999999991</c:v>
                </c:pt>
                <c:pt idx="274">
                  <c:v>5.4799999999999995</c:v>
                </c:pt>
                <c:pt idx="275">
                  <c:v>5.5</c:v>
                </c:pt>
                <c:pt idx="276">
                  <c:v>5.52</c:v>
                </c:pt>
                <c:pt idx="277">
                  <c:v>5.5399999999999991</c:v>
                </c:pt>
                <c:pt idx="278">
                  <c:v>5.5599999999999987</c:v>
                </c:pt>
                <c:pt idx="279">
                  <c:v>5.5799999999999992</c:v>
                </c:pt>
                <c:pt idx="280">
                  <c:v>5.6</c:v>
                </c:pt>
                <c:pt idx="281">
                  <c:v>5.6199999999999992</c:v>
                </c:pt>
                <c:pt idx="282">
                  <c:v>5.6399999999999988</c:v>
                </c:pt>
                <c:pt idx="283">
                  <c:v>5.6599999999999993</c:v>
                </c:pt>
                <c:pt idx="284">
                  <c:v>5.68</c:v>
                </c:pt>
                <c:pt idx="285">
                  <c:v>5.6999999999999993</c:v>
                </c:pt>
                <c:pt idx="286">
                  <c:v>5.7199999999999989</c:v>
                </c:pt>
                <c:pt idx="287">
                  <c:v>5.7399999999999993</c:v>
                </c:pt>
                <c:pt idx="288">
                  <c:v>5.76</c:v>
                </c:pt>
                <c:pt idx="289">
                  <c:v>5.7799999999999994</c:v>
                </c:pt>
                <c:pt idx="290">
                  <c:v>5.7999999999999989</c:v>
                </c:pt>
                <c:pt idx="291">
                  <c:v>5.8199999999999994</c:v>
                </c:pt>
                <c:pt idx="292">
                  <c:v>5.84</c:v>
                </c:pt>
                <c:pt idx="293">
                  <c:v>5.8599999999999994</c:v>
                </c:pt>
                <c:pt idx="294">
                  <c:v>5.879999999999999</c:v>
                </c:pt>
                <c:pt idx="295">
                  <c:v>5.8999999999999995</c:v>
                </c:pt>
                <c:pt idx="296">
                  <c:v>5.92</c:v>
                </c:pt>
                <c:pt idx="297">
                  <c:v>5.9399999999999995</c:v>
                </c:pt>
                <c:pt idx="298">
                  <c:v>5.9599999999999991</c:v>
                </c:pt>
                <c:pt idx="299">
                  <c:v>5.9799999999999995</c:v>
                </c:pt>
                <c:pt idx="300">
                  <c:v>6</c:v>
                </c:pt>
                <c:pt idx="301">
                  <c:v>6.02</c:v>
                </c:pt>
                <c:pt idx="302">
                  <c:v>6.0399999999999991</c:v>
                </c:pt>
                <c:pt idx="303">
                  <c:v>6.0599999999999987</c:v>
                </c:pt>
                <c:pt idx="304">
                  <c:v>6.0799999999999992</c:v>
                </c:pt>
                <c:pt idx="305">
                  <c:v>6.1</c:v>
                </c:pt>
                <c:pt idx="306">
                  <c:v>6.1199999999999992</c:v>
                </c:pt>
                <c:pt idx="307">
                  <c:v>6.1399999999999988</c:v>
                </c:pt>
                <c:pt idx="308">
                  <c:v>6.1599999999999993</c:v>
                </c:pt>
                <c:pt idx="309">
                  <c:v>6.18</c:v>
                </c:pt>
                <c:pt idx="310">
                  <c:v>6.1999999999999993</c:v>
                </c:pt>
                <c:pt idx="311">
                  <c:v>6.2199999999999989</c:v>
                </c:pt>
                <c:pt idx="312">
                  <c:v>6.2399999999999993</c:v>
                </c:pt>
                <c:pt idx="313">
                  <c:v>6.26</c:v>
                </c:pt>
                <c:pt idx="314">
                  <c:v>6.2799999999999994</c:v>
                </c:pt>
                <c:pt idx="315">
                  <c:v>6.2999999999999989</c:v>
                </c:pt>
                <c:pt idx="316">
                  <c:v>6.3199999999999994</c:v>
                </c:pt>
                <c:pt idx="317">
                  <c:v>6.34</c:v>
                </c:pt>
                <c:pt idx="318">
                  <c:v>6.3599999999999994</c:v>
                </c:pt>
                <c:pt idx="319">
                  <c:v>6.379999999999999</c:v>
                </c:pt>
                <c:pt idx="320">
                  <c:v>6.3999999999999995</c:v>
                </c:pt>
                <c:pt idx="321">
                  <c:v>6.42</c:v>
                </c:pt>
                <c:pt idx="322">
                  <c:v>6.4399999999999995</c:v>
                </c:pt>
                <c:pt idx="323">
                  <c:v>6.4599999999999991</c:v>
                </c:pt>
                <c:pt idx="324">
                  <c:v>6.4799999999999995</c:v>
                </c:pt>
                <c:pt idx="325">
                  <c:v>6.5</c:v>
                </c:pt>
                <c:pt idx="326">
                  <c:v>6.52</c:v>
                </c:pt>
                <c:pt idx="327">
                  <c:v>6.5399999999999991</c:v>
                </c:pt>
                <c:pt idx="328">
                  <c:v>6.5599999999999987</c:v>
                </c:pt>
                <c:pt idx="329">
                  <c:v>6.5799999999999992</c:v>
                </c:pt>
                <c:pt idx="330">
                  <c:v>6.6</c:v>
                </c:pt>
                <c:pt idx="331">
                  <c:v>6.6199999999999992</c:v>
                </c:pt>
                <c:pt idx="332">
                  <c:v>6.6399999999999988</c:v>
                </c:pt>
                <c:pt idx="333">
                  <c:v>6.6599999999999993</c:v>
                </c:pt>
                <c:pt idx="334">
                  <c:v>6.68</c:v>
                </c:pt>
                <c:pt idx="335">
                  <c:v>6.6999999999999993</c:v>
                </c:pt>
                <c:pt idx="336">
                  <c:v>6.7199999999999989</c:v>
                </c:pt>
                <c:pt idx="337">
                  <c:v>6.7399999999999993</c:v>
                </c:pt>
                <c:pt idx="338">
                  <c:v>6.76</c:v>
                </c:pt>
                <c:pt idx="339">
                  <c:v>6.7799999999999994</c:v>
                </c:pt>
                <c:pt idx="340">
                  <c:v>6.7999999999999989</c:v>
                </c:pt>
                <c:pt idx="341">
                  <c:v>6.8199999999999994</c:v>
                </c:pt>
                <c:pt idx="342">
                  <c:v>6.84</c:v>
                </c:pt>
                <c:pt idx="343">
                  <c:v>6.8599999999999994</c:v>
                </c:pt>
                <c:pt idx="344">
                  <c:v>6.879999999999999</c:v>
                </c:pt>
                <c:pt idx="345">
                  <c:v>6.8999999999999995</c:v>
                </c:pt>
                <c:pt idx="346">
                  <c:v>6.92</c:v>
                </c:pt>
                <c:pt idx="347">
                  <c:v>6.9399999999999995</c:v>
                </c:pt>
                <c:pt idx="348">
                  <c:v>6.9599999999999991</c:v>
                </c:pt>
                <c:pt idx="349">
                  <c:v>6.9799999999999995</c:v>
                </c:pt>
                <c:pt idx="350">
                  <c:v>6.9999999999999991</c:v>
                </c:pt>
                <c:pt idx="351">
                  <c:v>7.02</c:v>
                </c:pt>
                <c:pt idx="352">
                  <c:v>7.0399999999999991</c:v>
                </c:pt>
                <c:pt idx="353">
                  <c:v>7.06</c:v>
                </c:pt>
                <c:pt idx="354">
                  <c:v>7.0799999999999992</c:v>
                </c:pt>
                <c:pt idx="355">
                  <c:v>7.1</c:v>
                </c:pt>
                <c:pt idx="356">
                  <c:v>7.1199999999999992</c:v>
                </c:pt>
                <c:pt idx="357">
                  <c:v>7.14</c:v>
                </c:pt>
                <c:pt idx="358">
                  <c:v>7.1599999999999993</c:v>
                </c:pt>
                <c:pt idx="359">
                  <c:v>7.18</c:v>
                </c:pt>
                <c:pt idx="360">
                  <c:v>7.1999999999999993</c:v>
                </c:pt>
                <c:pt idx="361">
                  <c:v>7.2199999999999989</c:v>
                </c:pt>
                <c:pt idx="362">
                  <c:v>7.2399999999999993</c:v>
                </c:pt>
                <c:pt idx="363">
                  <c:v>7.26</c:v>
                </c:pt>
                <c:pt idx="364">
                  <c:v>7.2799999999999994</c:v>
                </c:pt>
                <c:pt idx="365">
                  <c:v>7.2999999999999989</c:v>
                </c:pt>
                <c:pt idx="366">
                  <c:v>7.3199999999999994</c:v>
                </c:pt>
                <c:pt idx="367">
                  <c:v>7.34</c:v>
                </c:pt>
                <c:pt idx="368">
                  <c:v>7.3599999999999994</c:v>
                </c:pt>
                <c:pt idx="369">
                  <c:v>7.379999999999999</c:v>
                </c:pt>
                <c:pt idx="370">
                  <c:v>7.3999999999999995</c:v>
                </c:pt>
                <c:pt idx="371">
                  <c:v>7.42</c:v>
                </c:pt>
                <c:pt idx="372">
                  <c:v>7.4399999999999995</c:v>
                </c:pt>
                <c:pt idx="373">
                  <c:v>7.4599999999999991</c:v>
                </c:pt>
                <c:pt idx="374">
                  <c:v>7.4799999999999995</c:v>
                </c:pt>
                <c:pt idx="375">
                  <c:v>7.4999999999999991</c:v>
                </c:pt>
                <c:pt idx="376">
                  <c:v>7.52</c:v>
                </c:pt>
                <c:pt idx="377">
                  <c:v>7.5399999999999991</c:v>
                </c:pt>
                <c:pt idx="378">
                  <c:v>7.56</c:v>
                </c:pt>
                <c:pt idx="379">
                  <c:v>7.5799999999999992</c:v>
                </c:pt>
                <c:pt idx="380">
                  <c:v>7.6</c:v>
                </c:pt>
                <c:pt idx="381">
                  <c:v>7.6199999999999992</c:v>
                </c:pt>
                <c:pt idx="382">
                  <c:v>7.64</c:v>
                </c:pt>
                <c:pt idx="383">
                  <c:v>7.6599999999999993</c:v>
                </c:pt>
                <c:pt idx="384">
                  <c:v>7.68</c:v>
                </c:pt>
                <c:pt idx="385">
                  <c:v>7.6999999999999993</c:v>
                </c:pt>
                <c:pt idx="386">
                  <c:v>7.7199999999999989</c:v>
                </c:pt>
                <c:pt idx="387">
                  <c:v>7.7399999999999993</c:v>
                </c:pt>
                <c:pt idx="388">
                  <c:v>7.76</c:v>
                </c:pt>
                <c:pt idx="389">
                  <c:v>7.7799999999999994</c:v>
                </c:pt>
                <c:pt idx="390">
                  <c:v>7.7999999999999989</c:v>
                </c:pt>
                <c:pt idx="391">
                  <c:v>7.8199999999999994</c:v>
                </c:pt>
                <c:pt idx="392">
                  <c:v>7.84</c:v>
                </c:pt>
                <c:pt idx="393">
                  <c:v>7.8599999999999994</c:v>
                </c:pt>
                <c:pt idx="394">
                  <c:v>7.879999999999999</c:v>
                </c:pt>
                <c:pt idx="395">
                  <c:v>7.8999999999999995</c:v>
                </c:pt>
                <c:pt idx="396">
                  <c:v>7.919999999999999</c:v>
                </c:pt>
                <c:pt idx="397">
                  <c:v>7.9399999999999995</c:v>
                </c:pt>
                <c:pt idx="398">
                  <c:v>7.9599999999999991</c:v>
                </c:pt>
                <c:pt idx="399">
                  <c:v>7.9799999999999995</c:v>
                </c:pt>
                <c:pt idx="400">
                  <c:v>7.9999999999999991</c:v>
                </c:pt>
                <c:pt idx="401">
                  <c:v>8.02</c:v>
                </c:pt>
                <c:pt idx="402">
                  <c:v>8.0399999999999991</c:v>
                </c:pt>
                <c:pt idx="403">
                  <c:v>8.0599999999999987</c:v>
                </c:pt>
                <c:pt idx="404">
                  <c:v>8.08</c:v>
                </c:pt>
                <c:pt idx="405">
                  <c:v>8.1</c:v>
                </c:pt>
                <c:pt idx="406">
                  <c:v>8.1199999999999992</c:v>
                </c:pt>
                <c:pt idx="407">
                  <c:v>8.1399999999999988</c:v>
                </c:pt>
                <c:pt idx="408">
                  <c:v>8.16</c:v>
                </c:pt>
                <c:pt idx="409">
                  <c:v>8.18</c:v>
                </c:pt>
                <c:pt idx="410">
                  <c:v>8.1999999999999993</c:v>
                </c:pt>
                <c:pt idx="411">
                  <c:v>8.2199999999999989</c:v>
                </c:pt>
                <c:pt idx="412">
                  <c:v>8.24</c:v>
                </c:pt>
                <c:pt idx="413">
                  <c:v>8.26</c:v>
                </c:pt>
                <c:pt idx="414">
                  <c:v>8.2799999999999994</c:v>
                </c:pt>
                <c:pt idx="415">
                  <c:v>8.2999999999999989</c:v>
                </c:pt>
                <c:pt idx="416">
                  <c:v>8.32</c:v>
                </c:pt>
                <c:pt idx="417">
                  <c:v>8.34</c:v>
                </c:pt>
                <c:pt idx="418">
                  <c:v>8.36</c:v>
                </c:pt>
                <c:pt idx="419">
                  <c:v>8.379999999999999</c:v>
                </c:pt>
                <c:pt idx="420">
                  <c:v>8.3999999999999986</c:v>
                </c:pt>
                <c:pt idx="421">
                  <c:v>8.42</c:v>
                </c:pt>
                <c:pt idx="422">
                  <c:v>8.44</c:v>
                </c:pt>
                <c:pt idx="423">
                  <c:v>8.4599999999999991</c:v>
                </c:pt>
                <c:pt idx="424">
                  <c:v>8.4799999999999986</c:v>
                </c:pt>
                <c:pt idx="425">
                  <c:v>8.5</c:v>
                </c:pt>
                <c:pt idx="426">
                  <c:v>8.52</c:v>
                </c:pt>
                <c:pt idx="427">
                  <c:v>8.5399999999999991</c:v>
                </c:pt>
                <c:pt idx="428">
                  <c:v>8.5599999999999987</c:v>
                </c:pt>
                <c:pt idx="429">
                  <c:v>8.58</c:v>
                </c:pt>
                <c:pt idx="430">
                  <c:v>8.6</c:v>
                </c:pt>
                <c:pt idx="431">
                  <c:v>8.6199999999999992</c:v>
                </c:pt>
                <c:pt idx="432">
                  <c:v>8.6399999999999988</c:v>
                </c:pt>
                <c:pt idx="433">
                  <c:v>8.66</c:v>
                </c:pt>
                <c:pt idx="434">
                  <c:v>8.68</c:v>
                </c:pt>
                <c:pt idx="435">
                  <c:v>8.6999999999999993</c:v>
                </c:pt>
                <c:pt idx="436">
                  <c:v>8.7199999999999989</c:v>
                </c:pt>
                <c:pt idx="437">
                  <c:v>8.74</c:v>
                </c:pt>
                <c:pt idx="438">
                  <c:v>8.76</c:v>
                </c:pt>
              </c:numCache>
            </c:numRef>
          </c:xVal>
          <c:yVal>
            <c:numRef>
              <c:f>gData!$AA$2:$AA$440</c:f>
              <c:numCache>
                <c:formatCode>General</c:formatCode>
                <c:ptCount val="439"/>
                <c:pt idx="0">
                  <c:v>-2.0855123938203621</c:v>
                </c:pt>
                <c:pt idx="1">
                  <c:v>-1.153124314820237</c:v>
                </c:pt>
                <c:pt idx="2">
                  <c:v>-0.61624046811128574</c:v>
                </c:pt>
                <c:pt idx="3">
                  <c:v>-0.20794177827327578</c:v>
                </c:pt>
                <c:pt idx="4">
                  <c:v>9.3673735901311644E-2</c:v>
                </c:pt>
                <c:pt idx="5">
                  <c:v>0.3082580704242604</c:v>
                </c:pt>
                <c:pt idx="6">
                  <c:v>0.45306096651542749</c:v>
                </c:pt>
                <c:pt idx="7">
                  <c:v>0.54293164863876031</c:v>
                </c:pt>
                <c:pt idx="8">
                  <c:v>0.590424465433527</c:v>
                </c:pt>
                <c:pt idx="9">
                  <c:v>0.60596961154119722</c:v>
                </c:pt>
                <c:pt idx="10">
                  <c:v>0.59808023174135172</c:v>
                </c:pt>
                <c:pt idx="11">
                  <c:v>0.57357552254092814</c:v>
                </c:pt>
                <c:pt idx="12">
                  <c:v>0.53780586971569688</c:v>
                </c:pt>
                <c:pt idx="13">
                  <c:v>0.49487079933144701</c:v>
                </c:pt>
                <c:pt idx="14">
                  <c:v>0.44782389172925652</c:v>
                </c:pt>
                <c:pt idx="15">
                  <c:v>0.39886114241261583</c:v>
                </c:pt>
                <c:pt idx="16">
                  <c:v>0.3494908425836325</c:v>
                </c:pt>
                <c:pt idx="17">
                  <c:v>0.30068413006653433</c:v>
                </c:pt>
                <c:pt idx="18">
                  <c:v>0.25300610375346211</c:v>
                </c:pt>
                <c:pt idx="19">
                  <c:v>0.20672792291914258</c:v>
                </c:pt>
                <c:pt idx="20">
                  <c:v>0.16192070490735538</c:v>
                </c:pt>
                <c:pt idx="21">
                  <c:v>0.11853233512141949</c:v>
                </c:pt>
                <c:pt idx="22">
                  <c:v>7.6448535356158462E-2</c:v>
                </c:pt>
                <c:pt idx="23">
                  <c:v>3.5539707915018634E-2</c:v>
                </c:pt>
                <c:pt idx="24">
                  <c:v>-4.3048136668683871E-3</c:v>
                </c:pt>
                <c:pt idx="25">
                  <c:v>-4.3153421728096837E-2</c:v>
                </c:pt>
                <c:pt idx="26">
                  <c:v>-8.1018116333029064E-2</c:v>
                </c:pt>
                <c:pt idx="27">
                  <c:v>-0.1178479844883145</c:v>
                </c:pt>
                <c:pt idx="28">
                  <c:v>-0.15352875102112787</c:v>
                </c:pt>
                <c:pt idx="29">
                  <c:v>-0.18788701292282828</c:v>
                </c:pt>
                <c:pt idx="30">
                  <c:v>-0.22069793039645266</c:v>
                </c:pt>
                <c:pt idx="31">
                  <c:v>-0.25169532080382351</c:v>
                </c:pt>
                <c:pt idx="32">
                  <c:v>-0.28058327404270272</c:v>
                </c:pt>
                <c:pt idx="33">
                  <c:v>-0.30704856952307918</c:v>
                </c:pt>
                <c:pt idx="34">
                  <c:v>-0.33077331783233899</c:v>
                </c:pt>
                <c:pt idx="35">
                  <c:v>-0.35144736940056931</c:v>
                </c:pt>
                <c:pt idx="36">
                  <c:v>-0.36878012615893146</c:v>
                </c:pt>
                <c:pt idx="37">
                  <c:v>-0.38251146114539658</c:v>
                </c:pt>
                <c:pt idx="38">
                  <c:v>-0.39242149890011707</c:v>
                </c:pt>
                <c:pt idx="39">
                  <c:v>-0.39833904179317786</c:v>
                </c:pt>
                <c:pt idx="40">
                  <c:v>-0.40014845034474672</c:v>
                </c:pt>
                <c:pt idx="41">
                  <c:v>-0.39779480685275503</c:v>
                </c:pt>
                <c:pt idx="42">
                  <c:v>-0.39128721662875615</c:v>
                </c:pt>
                <c:pt idx="43">
                  <c:v>-0.38070013601226999</c:v>
                </c:pt>
                <c:pt idx="44">
                  <c:v>-0.36617266355182587</c:v>
                </c:pt>
                <c:pt idx="45">
                  <c:v>-0.34790579156650719</c:v>
                </c:pt>
                <c:pt idx="46">
                  <c:v>-0.32615768819741831</c:v>
                </c:pt>
                <c:pt idx="47">
                  <c:v>-0.30123716102682241</c:v>
                </c:pt>
                <c:pt idx="48">
                  <c:v>-0.27349553666740478</c:v>
                </c:pt>
                <c:pt idx="49">
                  <c:v>-0.24331726989568075</c:v>
                </c:pt>
                <c:pt idx="50">
                  <c:v>-0.21110966296330094</c:v>
                </c:pt>
                <c:pt idx="51">
                  <c:v>-0.17729212504556868</c:v>
                </c:pt>
                <c:pt idx="52">
                  <c:v>-0.14228542657697194</c:v>
                </c:pt>
                <c:pt idx="53">
                  <c:v>-0.10650140224911525</c:v>
                </c:pt>
                <c:pt idx="54">
                  <c:v>-7.0333526292536849E-2</c:v>
                </c:pt>
                <c:pt idx="55">
                  <c:v>-3.4148728644106806E-2</c:v>
                </c:pt>
                <c:pt idx="56">
                  <c:v>1.7192572110833789E-3</c:v>
                </c:pt>
                <c:pt idx="57">
                  <c:v>3.6974817842437176E-2</c:v>
                </c:pt>
                <c:pt idx="58">
                  <c:v>7.136356005136503E-2</c:v>
                </c:pt>
                <c:pt idx="59">
                  <c:v>0.10467359728951453</c:v>
                </c:pt>
                <c:pt idx="60">
                  <c:v>0.1367351289148831</c:v>
                </c:pt>
                <c:pt idx="61">
                  <c:v>0.16741850380900314</c:v>
                </c:pt>
                <c:pt idx="62">
                  <c:v>0.1966310273234422</c:v>
                </c:pt>
                <c:pt idx="63">
                  <c:v>0.22431281550435841</c:v>
                </c:pt>
                <c:pt idx="64">
                  <c:v>0.25043202484993521</c:v>
                </c:pt>
                <c:pt idx="65">
                  <c:v>0.27497978658287098</c:v>
                </c:pt>
                <c:pt idx="66">
                  <c:v>0.29796515517213984</c:v>
                </c:pt>
                <c:pt idx="67">
                  <c:v>0.31941034503765509</c:v>
                </c:pt>
                <c:pt idx="68">
                  <c:v>0.33934647976198506</c:v>
                </c:pt>
                <c:pt idx="69">
                  <c:v>0.35781001943235885</c:v>
                </c:pt>
                <c:pt idx="70">
                  <c:v>0.37483996987829832</c:v>
                </c:pt>
                <c:pt idx="71">
                  <c:v>0.39047591358772127</c:v>
                </c:pt>
                <c:pt idx="72">
                  <c:v>0.40475684421768077</c:v>
                </c:pt>
                <c:pt idx="73">
                  <c:v>0.41772073327131043</c:v>
                </c:pt>
                <c:pt idx="74">
                  <c:v>0.42940471538520908</c:v>
                </c:pt>
                <c:pt idx="75">
                  <c:v>0.43984574746048183</c:v>
                </c:pt>
                <c:pt idx="76">
                  <c:v>0.44908157635512391</c:v>
                </c:pt>
                <c:pt idx="77">
                  <c:v>0.45715184537943399</c:v>
                </c:pt>
                <c:pt idx="78">
                  <c:v>0.46409917327821093</c:v>
                </c:pt>
                <c:pt idx="79">
                  <c:v>0.46997005720579665</c:v>
                </c:pt>
                <c:pt idx="80">
                  <c:v>0.4748154769034949</c:v>
                </c:pt>
                <c:pt idx="81">
                  <c:v>0.47869110925387343</c:v>
                </c:pt>
                <c:pt idx="82">
                  <c:v>0.48165710223525005</c:v>
                </c:pt>
                <c:pt idx="83">
                  <c:v>0.48377739230273353</c:v>
                </c:pt>
                <c:pt idx="84">
                  <c:v>0.48511859406168584</c:v>
                </c:pt>
                <c:pt idx="85">
                  <c:v>0.48574851752932913</c:v>
                </c:pt>
                <c:pt idx="86">
                  <c:v>0.48573440566219866</c:v>
                </c:pt>
                <c:pt idx="87">
                  <c:v>0.48514100027245316</c:v>
                </c:pt>
                <c:pt idx="88">
                  <c:v>0.48402855670138056</c:v>
                </c:pt>
                <c:pt idx="89">
                  <c:v>0.48245093776701986</c:v>
                </c:pt>
                <c:pt idx="90">
                  <c:v>0.48045390418753575</c:v>
                </c:pt>
                <c:pt idx="91">
                  <c:v>0.47807370328343052</c:v>
                </c:pt>
                <c:pt idx="92">
                  <c:v>0.47533605277330399</c:v>
                </c:pt>
                <c:pt idx="93">
                  <c:v>0.47225557200240592</c:v>
                </c:pt>
                <c:pt idx="94">
                  <c:v>0.46883568515047563</c:v>
                </c:pt>
                <c:pt idx="95">
                  <c:v>0.46506903137185729</c:v>
                </c:pt>
                <c:pt idx="96">
                  <c:v>0.46093831015767373</c:v>
                </c:pt>
                <c:pt idx="97">
                  <c:v>0.45641756603173866</c:v>
                </c:pt>
                <c:pt idx="98">
                  <c:v>0.45147380578997931</c:v>
                </c:pt>
                <c:pt idx="99">
                  <c:v>0.44606888404823386</c:v>
                </c:pt>
                <c:pt idx="100">
                  <c:v>0.44016157185542049</c:v>
                </c:pt>
                <c:pt idx="101">
                  <c:v>0.43370970506432183</c:v>
                </c:pt>
                <c:pt idx="102">
                  <c:v>0.42667231632181651</c:v>
                </c:pt>
                <c:pt idx="103">
                  <c:v>0.41901169539342659</c:v>
                </c:pt>
                <c:pt idx="104">
                  <c:v>0.41069527200657946</c:v>
                </c:pt>
                <c:pt idx="105">
                  <c:v>0.40169728198548466</c:v>
                </c:pt>
                <c:pt idx="106">
                  <c:v>0.39200016889987443</c:v>
                </c:pt>
                <c:pt idx="107">
                  <c:v>0.38159569664672555</c:v>
                </c:pt>
                <c:pt idx="108">
                  <c:v>0.37048572929566431</c:v>
                </c:pt>
                <c:pt idx="109">
                  <c:v>0.35868274471141892</c:v>
                </c:pt>
                <c:pt idx="110">
                  <c:v>0.34620999712350142</c:v>
                </c:pt>
                <c:pt idx="111">
                  <c:v>0.33310146010332409</c:v>
                </c:pt>
                <c:pt idx="112">
                  <c:v>0.31940148496609899</c:v>
                </c:pt>
                <c:pt idx="113">
                  <c:v>0.30516426867893687</c:v>
                </c:pt>
                <c:pt idx="114">
                  <c:v>0.29045308678774623</c:v>
                </c:pt>
                <c:pt idx="115">
                  <c:v>0.27533949528579521</c:v>
                </c:pt>
                <c:pt idx="116">
                  <c:v>0.25990241213243587</c:v>
                </c:pt>
                <c:pt idx="117">
                  <c:v>0.18060680034883697</c:v>
                </c:pt>
                <c:pt idx="118">
                  <c:v>0.21058642340309053</c:v>
                </c:pt>
                <c:pt idx="119">
                  <c:v>0.21215630711540567</c:v>
                </c:pt>
                <c:pt idx="120">
                  <c:v>0.19575848911133928</c:v>
                </c:pt>
                <c:pt idx="121">
                  <c:v>0.17967531271264714</c:v>
                </c:pt>
                <c:pt idx="122">
                  <c:v>0.1639957665376395</c:v>
                </c:pt>
                <c:pt idx="123">
                  <c:v>0.14880377139301768</c:v>
                </c:pt>
                <c:pt idx="124">
                  <c:v>0.1341781724371244</c:v>
                </c:pt>
                <c:pt idx="125">
                  <c:v>0.12019199251331418</c:v>
                </c:pt>
                <c:pt idx="126">
                  <c:v>0.10691240575721024</c:v>
                </c:pt>
                <c:pt idx="127">
                  <c:v>9.440026228123849E-2</c:v>
                </c:pt>
                <c:pt idx="128">
                  <c:v>8.2710312043494896E-2</c:v>
                </c:pt>
                <c:pt idx="129">
                  <c:v>7.1890387879422424E-2</c:v>
                </c:pt>
                <c:pt idx="130">
                  <c:v>6.1982013992269137E-2</c:v>
                </c:pt>
                <c:pt idx="131">
                  <c:v>5.3019916473743774E-2</c:v>
                </c:pt>
                <c:pt idx="132">
                  <c:v>4.5031808918686154E-2</c:v>
                </c:pt>
                <c:pt idx="133">
                  <c:v>3.8039139081756282E-2</c:v>
                </c:pt>
                <c:pt idx="134">
                  <c:v>3.2056034459829179E-2</c:v>
                </c:pt>
                <c:pt idx="135">
                  <c:v>2.7090406903765078E-2</c:v>
                </c:pt>
                <c:pt idx="136">
                  <c:v>2.3143097897751302E-2</c:v>
                </c:pt>
                <c:pt idx="137">
                  <c:v>2.0208543384396892E-2</c:v>
                </c:pt>
                <c:pt idx="138">
                  <c:v>1.8274715453819521E-2</c:v>
                </c:pt>
                <c:pt idx="139">
                  <c:v>1.7323244328008389E-2</c:v>
                </c:pt>
                <c:pt idx="140">
                  <c:v>1.7329336208657769E-2</c:v>
                </c:pt>
                <c:pt idx="141">
                  <c:v>1.8262357788299356E-2</c:v>
                </c:pt>
                <c:pt idx="142">
                  <c:v>2.0086111687824006E-2</c:v>
                </c:pt>
                <c:pt idx="143">
                  <c:v>2.2757997761555151E-2</c:v>
                </c:pt>
                <c:pt idx="144">
                  <c:v>2.623127710718072E-2</c:v>
                </c:pt>
                <c:pt idx="145">
                  <c:v>3.0453119848208549E-2</c:v>
                </c:pt>
                <c:pt idx="146">
                  <c:v>3.5366818074676849E-2</c:v>
                </c:pt>
                <c:pt idx="147">
                  <c:v>4.0910771063179426E-2</c:v>
                </c:pt>
                <c:pt idx="148">
                  <c:v>4.7020195928004015E-2</c:v>
                </c:pt>
                <c:pt idx="149">
                  <c:v>5.3626384531165264E-2</c:v>
                </c:pt>
                <c:pt idx="150">
                  <c:v>6.0657715793832521E-2</c:v>
                </c:pt>
                <c:pt idx="151">
                  <c:v>6.804064240738561E-2</c:v>
                </c:pt>
                <c:pt idx="152">
                  <c:v>7.5698835848342277E-2</c:v>
                </c:pt>
                <c:pt idx="153">
                  <c:v>8.3556026986628756E-2</c:v>
                </c:pt>
                <c:pt idx="154">
                  <c:v>9.1533448618931479E-2</c:v>
                </c:pt>
                <c:pt idx="155">
                  <c:v>9.9554083941822441E-2</c:v>
                </c:pt>
                <c:pt idx="156">
                  <c:v>0.10753973009609477</c:v>
                </c:pt>
                <c:pt idx="157">
                  <c:v>0.11541468845750143</c:v>
                </c:pt>
                <c:pt idx="158">
                  <c:v>0.12310377895668304</c:v>
                </c:pt>
                <c:pt idx="159">
                  <c:v>0.1305354940263305</c:v>
                </c:pt>
                <c:pt idx="160">
                  <c:v>0.13763922845421159</c:v>
                </c:pt>
                <c:pt idx="161">
                  <c:v>0.14434987949845543</c:v>
                </c:pt>
                <c:pt idx="162">
                  <c:v>0.15060524544055595</c:v>
                </c:pt>
                <c:pt idx="163">
                  <c:v>0.15634787643522272</c:v>
                </c:pt>
                <c:pt idx="164">
                  <c:v>0.16152516141806333</c:v>
                </c:pt>
                <c:pt idx="165">
                  <c:v>0.16608921725103298</c:v>
                </c:pt>
                <c:pt idx="166">
                  <c:v>0.16999959047895619</c:v>
                </c:pt>
                <c:pt idx="167">
                  <c:v>0.17322049847917198</c:v>
                </c:pt>
                <c:pt idx="168">
                  <c:v>0.17572156562846172</c:v>
                </c:pt>
                <c:pt idx="169">
                  <c:v>0.17748090121448784</c:v>
                </c:pt>
                <c:pt idx="170">
                  <c:v>0.17848145960972717</c:v>
                </c:pt>
                <c:pt idx="171">
                  <c:v>0.1787140424583302</c:v>
                </c:pt>
                <c:pt idx="172">
                  <c:v>0.17817397798912574</c:v>
                </c:pt>
                <c:pt idx="173">
                  <c:v>0.17686653399814889</c:v>
                </c:pt>
                <c:pt idx="174">
                  <c:v>0.1747983795160481</c:v>
                </c:pt>
                <c:pt idx="175">
                  <c:v>0.17198593893384229</c:v>
                </c:pt>
                <c:pt idx="176">
                  <c:v>0.16845123258108446</c:v>
                </c:pt>
                <c:pt idx="177">
                  <c:v>0.16421989070031584</c:v>
                </c:pt>
                <c:pt idx="178">
                  <c:v>0.15932466201390902</c:v>
                </c:pt>
                <c:pt idx="179">
                  <c:v>0.15379856342536796</c:v>
                </c:pt>
                <c:pt idx="180">
                  <c:v>0.14768712797034911</c:v>
                </c:pt>
                <c:pt idx="181">
                  <c:v>0.14103082845763801</c:v>
                </c:pt>
                <c:pt idx="182">
                  <c:v>0.13387928912474714</c:v>
                </c:pt>
                <c:pt idx="183">
                  <c:v>0.12628017345534159</c:v>
                </c:pt>
                <c:pt idx="184">
                  <c:v>0.11828943779736688</c:v>
                </c:pt>
                <c:pt idx="185">
                  <c:v>0.10995593410169306</c:v>
                </c:pt>
                <c:pt idx="186">
                  <c:v>0.10134065765023478</c:v>
                </c:pt>
                <c:pt idx="187">
                  <c:v>9.2496277128767401E-2</c:v>
                </c:pt>
                <c:pt idx="188">
                  <c:v>8.3472267711206097E-2</c:v>
                </c:pt>
                <c:pt idx="189">
                  <c:v>7.4337620596021822E-2</c:v>
                </c:pt>
                <c:pt idx="190">
                  <c:v>6.5133861507246371E-2</c:v>
                </c:pt>
                <c:pt idx="191">
                  <c:v>5.591771993795068E-2</c:v>
                </c:pt>
                <c:pt idx="192">
                  <c:v>4.6745766358694117E-2</c:v>
                </c:pt>
                <c:pt idx="193">
                  <c:v>3.7658432018915125E-2</c:v>
                </c:pt>
                <c:pt idx="194">
                  <c:v>2.8709412282106356E-2</c:v>
                </c:pt>
                <c:pt idx="195">
                  <c:v>1.9936380219179952E-2</c:v>
                </c:pt>
                <c:pt idx="196">
                  <c:v>1.1385874325569456E-2</c:v>
                </c:pt>
                <c:pt idx="197">
                  <c:v>3.0960887377933758E-3</c:v>
                </c:pt>
                <c:pt idx="198">
                  <c:v>-4.9056361154952996E-3</c:v>
                </c:pt>
                <c:pt idx="199">
                  <c:v>-1.2582942918035939E-2</c:v>
                </c:pt>
                <c:pt idx="200">
                  <c:v>-2.199323698102941E-2</c:v>
                </c:pt>
                <c:pt idx="201">
                  <c:v>-2.6045586741068712E-2</c:v>
                </c:pt>
                <c:pt idx="202">
                  <c:v>-3.4003707020822165E-2</c:v>
                </c:pt>
                <c:pt idx="203">
                  <c:v>-4.1527440485779742E-2</c:v>
                </c:pt>
                <c:pt idx="204">
                  <c:v>-4.8603919258397098E-2</c:v>
                </c:pt>
                <c:pt idx="205">
                  <c:v>-5.5176111398316553E-2</c:v>
                </c:pt>
                <c:pt idx="206">
                  <c:v>-6.1226476016097528E-2</c:v>
                </c:pt>
                <c:pt idx="207">
                  <c:v>-6.6721492624682327E-2</c:v>
                </c:pt>
                <c:pt idx="208">
                  <c:v>-7.1647908982600747E-2</c:v>
                </c:pt>
                <c:pt idx="209">
                  <c:v>-7.5991829458936233E-2</c:v>
                </c:pt>
                <c:pt idx="210">
                  <c:v>-7.9736222766940368E-2</c:v>
                </c:pt>
                <c:pt idx="211">
                  <c:v>-8.2881090906702412E-2</c:v>
                </c:pt>
                <c:pt idx="212">
                  <c:v>-8.5442544059458045E-2</c:v>
                </c:pt>
                <c:pt idx="213">
                  <c:v>-8.740132818484049E-2</c:v>
                </c:pt>
                <c:pt idx="214">
                  <c:v>-8.8790077145982568E-2</c:v>
                </c:pt>
                <c:pt idx="215">
                  <c:v>-8.9640870426169958E-2</c:v>
                </c:pt>
                <c:pt idx="216">
                  <c:v>-8.9952590012842989E-2</c:v>
                </c:pt>
                <c:pt idx="217">
                  <c:v>-8.9768101890559851E-2</c:v>
                </c:pt>
                <c:pt idx="218">
                  <c:v>-8.9127938579626254E-2</c:v>
                </c:pt>
                <c:pt idx="219">
                  <c:v>-8.8062198645907627E-2</c:v>
                </c:pt>
                <c:pt idx="220">
                  <c:v>-8.6626362541241078E-2</c:v>
                </c:pt>
                <c:pt idx="221">
                  <c:v>-8.4853024940519606E-2</c:v>
                </c:pt>
                <c:pt idx="222">
                  <c:v>-8.2805627715718005E-2</c:v>
                </c:pt>
                <c:pt idx="223">
                  <c:v>-8.0536695975875511E-2</c:v>
                </c:pt>
                <c:pt idx="224">
                  <c:v>-7.8103325533448967E-2</c:v>
                </c:pt>
                <c:pt idx="225">
                  <c:v>-7.5537467034842515E-2</c:v>
                </c:pt>
                <c:pt idx="226">
                  <c:v>-7.2939288968538102E-2</c:v>
                </c:pt>
                <c:pt idx="227">
                  <c:v>-7.0309444516016409E-2</c:v>
                </c:pt>
                <c:pt idx="228">
                  <c:v>-1.313473636769665E-2</c:v>
                </c:pt>
                <c:pt idx="229">
                  <c:v>-6.1207198261360535E-2</c:v>
                </c:pt>
                <c:pt idx="230">
                  <c:v>-6.2928587040238501E-2</c:v>
                </c:pt>
                <c:pt idx="231">
                  <c:v>-6.0671611788260464E-2</c:v>
                </c:pt>
                <c:pt idx="232">
                  <c:v>-5.8602584631220096E-2</c:v>
                </c:pt>
                <c:pt idx="233">
                  <c:v>-5.6795343205311107E-2</c:v>
                </c:pt>
                <c:pt idx="234">
                  <c:v>-5.5250419408405756E-2</c:v>
                </c:pt>
                <c:pt idx="235">
                  <c:v>-5.3949746924880061E-2</c:v>
                </c:pt>
                <c:pt idx="236">
                  <c:v>-5.292870191234695E-2</c:v>
                </c:pt>
                <c:pt idx="237">
                  <c:v>-5.2206640008512661E-2</c:v>
                </c:pt>
                <c:pt idx="238">
                  <c:v>-5.1730241065450697E-2</c:v>
                </c:pt>
                <c:pt idx="239">
                  <c:v>-5.1507114920141324E-2</c:v>
                </c:pt>
                <c:pt idx="240">
                  <c:v>-5.1576970301266824E-2</c:v>
                </c:pt>
                <c:pt idx="241">
                  <c:v>-5.1842180192840003E-2</c:v>
                </c:pt>
                <c:pt idx="242">
                  <c:v>-5.2360262941034137E-2</c:v>
                </c:pt>
                <c:pt idx="243">
                  <c:v>-5.3002059181450407E-2</c:v>
                </c:pt>
                <c:pt idx="244">
                  <c:v>-5.3911742850835283E-2</c:v>
                </c:pt>
                <c:pt idx="245">
                  <c:v>-5.4905299002980745E-2</c:v>
                </c:pt>
                <c:pt idx="246">
                  <c:v>-5.6050030322543389E-2</c:v>
                </c:pt>
                <c:pt idx="247">
                  <c:v>-5.7290692998418179E-2</c:v>
                </c:pt>
                <c:pt idx="248">
                  <c:v>-5.8609268330055621E-2</c:v>
                </c:pt>
                <c:pt idx="249">
                  <c:v>-6.0045270968813923E-2</c:v>
                </c:pt>
                <c:pt idx="250">
                  <c:v>-6.1468066895578946E-2</c:v>
                </c:pt>
                <c:pt idx="251">
                  <c:v>-6.2994613833046012E-2</c:v>
                </c:pt>
                <c:pt idx="252">
                  <c:v>-6.4510990902283391E-2</c:v>
                </c:pt>
                <c:pt idx="253">
                  <c:v>-6.6077677653901754E-2</c:v>
                </c:pt>
                <c:pt idx="254">
                  <c:v>-6.7705976552266497E-2</c:v>
                </c:pt>
                <c:pt idx="255">
                  <c:v>-6.9315957060797823E-2</c:v>
                </c:pt>
                <c:pt idx="256">
                  <c:v>-7.1014434490626846E-2</c:v>
                </c:pt>
                <c:pt idx="257">
                  <c:v>-7.2734934320488137E-2</c:v>
                </c:pt>
                <c:pt idx="258">
                  <c:v>-7.4582047651760575E-2</c:v>
                </c:pt>
                <c:pt idx="259">
                  <c:v>-7.6443143792046392E-2</c:v>
                </c:pt>
                <c:pt idx="260">
                  <c:v>-7.8498023179638457E-2</c:v>
                </c:pt>
                <c:pt idx="261">
                  <c:v>-8.0575443333779029E-2</c:v>
                </c:pt>
                <c:pt idx="262">
                  <c:v>-8.294635653932568E-2</c:v>
                </c:pt>
                <c:pt idx="263">
                  <c:v>-8.5297749726287508E-2</c:v>
                </c:pt>
                <c:pt idx="264">
                  <c:v>-8.8052288876921014E-2</c:v>
                </c:pt>
                <c:pt idx="265">
                  <c:v>-9.0834401499033268E-2</c:v>
                </c:pt>
                <c:pt idx="266">
                  <c:v>-9.3980461888735795E-2</c:v>
                </c:pt>
                <c:pt idx="267">
                  <c:v>-9.7282904863921021E-2</c:v>
                </c:pt>
                <c:pt idx="268">
                  <c:v>-0.10079123652356999</c:v>
                </c:pt>
                <c:pt idx="269">
                  <c:v>-0.10459528065762184</c:v>
                </c:pt>
                <c:pt idx="270">
                  <c:v>-0.10872687495780184</c:v>
                </c:pt>
                <c:pt idx="271">
                  <c:v>-0.11280929763358116</c:v>
                </c:pt>
                <c:pt idx="272">
                  <c:v>-0.11726352302787033</c:v>
                </c:pt>
                <c:pt idx="273">
                  <c:v>-0.12188624547092</c:v>
                </c:pt>
                <c:pt idx="274">
                  <c:v>-0.12635263036466804</c:v>
                </c:pt>
                <c:pt idx="275">
                  <c:v>-0.13108130834105902</c:v>
                </c:pt>
                <c:pt idx="276">
                  <c:v>-0.13555168893343156</c:v>
                </c:pt>
                <c:pt idx="277">
                  <c:v>-0.13998424673696727</c:v>
                </c:pt>
                <c:pt idx="278">
                  <c:v>-0.1439250569794534</c:v>
                </c:pt>
                <c:pt idx="279">
                  <c:v>-0.14772127651829098</c:v>
                </c:pt>
                <c:pt idx="280">
                  <c:v>-0.15052425841340417</c:v>
                </c:pt>
                <c:pt idx="281">
                  <c:v>-0.15299133145896723</c:v>
                </c:pt>
                <c:pt idx="282">
                  <c:v>-0.15430431474486381</c:v>
                </c:pt>
                <c:pt idx="283">
                  <c:v>-0.15454114715324613</c:v>
                </c:pt>
                <c:pt idx="284">
                  <c:v>-0.15363269610610633</c:v>
                </c:pt>
                <c:pt idx="285">
                  <c:v>-0.15090585412561452</c:v>
                </c:pt>
                <c:pt idx="286">
                  <c:v>-0.14707957829594484</c:v>
                </c:pt>
                <c:pt idx="287">
                  <c:v>-0.14085663802877141</c:v>
                </c:pt>
                <c:pt idx="288">
                  <c:v>-0.13302064256143117</c:v>
                </c:pt>
                <c:pt idx="289">
                  <c:v>-0.12279481498008309</c:v>
                </c:pt>
                <c:pt idx="290">
                  <c:v>-0.11090018761377678</c:v>
                </c:pt>
                <c:pt idx="291">
                  <c:v>-0.13956569336484428</c:v>
                </c:pt>
                <c:pt idx="292">
                  <c:v>-0.18151167688901906</c:v>
                </c:pt>
                <c:pt idx="293">
                  <c:v>-6.0429948033839088E-2</c:v>
                </c:pt>
                <c:pt idx="294">
                  <c:v>-4.0293102244506836E-2</c:v>
                </c:pt>
                <c:pt idx="295">
                  <c:v>-1.9544313253738687E-2</c:v>
                </c:pt>
                <c:pt idx="296">
                  <c:v>1.5011527313006263E-3</c:v>
                </c:pt>
                <c:pt idx="297">
                  <c:v>2.3259210556174262E-2</c:v>
                </c:pt>
                <c:pt idx="298">
                  <c:v>4.6399524079895234E-2</c:v>
                </c:pt>
                <c:pt idx="299">
                  <c:v>6.7757365780487203E-2</c:v>
                </c:pt>
                <c:pt idx="300">
                  <c:v>9.0696280866257861E-2</c:v>
                </c:pt>
                <c:pt idx="301">
                  <c:v>0.11303151466358403</c:v>
                </c:pt>
                <c:pt idx="302">
                  <c:v>0.13491640462354962</c:v>
                </c:pt>
                <c:pt idx="303">
                  <c:v>0.15638305481865103</c:v>
                </c:pt>
                <c:pt idx="304">
                  <c:v>0.17684854147464679</c:v>
                </c:pt>
                <c:pt idx="305">
                  <c:v>0.19643518328588366</c:v>
                </c:pt>
                <c:pt idx="306">
                  <c:v>0.21505632302824643</c:v>
                </c:pt>
                <c:pt idx="307">
                  <c:v>0.23134714745620988</c:v>
                </c:pt>
                <c:pt idx="308">
                  <c:v>0.24784885092916276</c:v>
                </c:pt>
                <c:pt idx="309">
                  <c:v>0.26119111078074836</c:v>
                </c:pt>
                <c:pt idx="310">
                  <c:v>0.27265908478757206</c:v>
                </c:pt>
                <c:pt idx="311">
                  <c:v>0.28370918605419054</c:v>
                </c:pt>
                <c:pt idx="312">
                  <c:v>0.29012821493294338</c:v>
                </c:pt>
                <c:pt idx="313">
                  <c:v>0.29522013906256683</c:v>
                </c:pt>
                <c:pt idx="314">
                  <c:v>0.29948670409005962</c:v>
                </c:pt>
                <c:pt idx="315">
                  <c:v>0.29898158145641474</c:v>
                </c:pt>
                <c:pt idx="316">
                  <c:v>0.29696389220257652</c:v>
                </c:pt>
                <c:pt idx="317">
                  <c:v>0.29379309975387863</c:v>
                </c:pt>
                <c:pt idx="318">
                  <c:v>0.28452938444558384</c:v>
                </c:pt>
                <c:pt idx="319">
                  <c:v>0.27749675889181663</c:v>
                </c:pt>
                <c:pt idx="320">
                  <c:v>0.26469687401281283</c:v>
                </c:pt>
                <c:pt idx="321">
                  <c:v>0.25187148187864816</c:v>
                </c:pt>
                <c:pt idx="322">
                  <c:v>0.23632983462000245</c:v>
                </c:pt>
                <c:pt idx="323">
                  <c:v>0.21699388220215865</c:v>
                </c:pt>
                <c:pt idx="324">
                  <c:v>0.19978025105030911</c:v>
                </c:pt>
                <c:pt idx="325">
                  <c:v>0.17626158025315161</c:v>
                </c:pt>
                <c:pt idx="326">
                  <c:v>0.1555271763643247</c:v>
                </c:pt>
                <c:pt idx="327">
                  <c:v>0.13175324482501219</c:v>
                </c:pt>
                <c:pt idx="328">
                  <c:v>0.10856250638216691</c:v>
                </c:pt>
                <c:pt idx="329">
                  <c:v>8.285305236206339E-2</c:v>
                </c:pt>
                <c:pt idx="330">
                  <c:v>5.6660587123823401E-2</c:v>
                </c:pt>
                <c:pt idx="331">
                  <c:v>3.2332906501773839E-2</c:v>
                </c:pt>
                <c:pt idx="332">
                  <c:v>5.9804886369668178E-3</c:v>
                </c:pt>
                <c:pt idx="333">
                  <c:v>-1.7566404548965131E-2</c:v>
                </c:pt>
                <c:pt idx="334">
                  <c:v>-4.4417057434897655E-2</c:v>
                </c:pt>
                <c:pt idx="335">
                  <c:v>-6.5359428327417909E-2</c:v>
                </c:pt>
                <c:pt idx="336">
                  <c:v>-9.0728557887422706E-2</c:v>
                </c:pt>
                <c:pt idx="337">
                  <c:v>-9.925861645395459E-2</c:v>
                </c:pt>
                <c:pt idx="338">
                  <c:v>-2.7933211614145442E-2</c:v>
                </c:pt>
                <c:pt idx="339">
                  <c:v>-0.14898526789123098</c:v>
                </c:pt>
                <c:pt idx="340">
                  <c:v>-0.16873656876048823</c:v>
                </c:pt>
                <c:pt idx="341">
                  <c:v>-0.18366800552077767</c:v>
                </c:pt>
                <c:pt idx="342">
                  <c:v>-0.18648707705836581</c:v>
                </c:pt>
                <c:pt idx="343">
                  <c:v>-0.2004640233060862</c:v>
                </c:pt>
                <c:pt idx="344">
                  <c:v>-0.19912265657688719</c:v>
                </c:pt>
                <c:pt idx="345">
                  <c:v>-0.20789611358324117</c:v>
                </c:pt>
                <c:pt idx="346">
                  <c:v>-0.20485801764781034</c:v>
                </c:pt>
                <c:pt idx="347">
                  <c:v>-0.20695000742392741</c:v>
                </c:pt>
                <c:pt idx="348">
                  <c:v>-0.20595759962877463</c:v>
                </c:pt>
                <c:pt idx="349">
                  <c:v>-0.2022842359845706</c:v>
                </c:pt>
                <c:pt idx="350">
                  <c:v>-0.20027044444884515</c:v>
                </c:pt>
                <c:pt idx="351">
                  <c:v>-0.19733185761359087</c:v>
                </c:pt>
                <c:pt idx="352">
                  <c:v>-0.18790113666560049</c:v>
                </c:pt>
                <c:pt idx="353">
                  <c:v>-0.18757691762287515</c:v>
                </c:pt>
                <c:pt idx="354">
                  <c:v>-0.18046870709583449</c:v>
                </c:pt>
                <c:pt idx="355">
                  <c:v>-0.17507782329976054</c:v>
                </c:pt>
                <c:pt idx="356">
                  <c:v>-0.16770144532513617</c:v>
                </c:pt>
                <c:pt idx="357">
                  <c:v>-0.16476608318708844</c:v>
                </c:pt>
                <c:pt idx="358">
                  <c:v>-0.15518392551725993</c:v>
                </c:pt>
                <c:pt idx="359">
                  <c:v>-0.14737599337013246</c:v>
                </c:pt>
                <c:pt idx="360">
                  <c:v>-0.13874374236553885</c:v>
                </c:pt>
                <c:pt idx="361">
                  <c:v>-0.13004798284429508</c:v>
                </c:pt>
                <c:pt idx="362">
                  <c:v>-0.12294698061555119</c:v>
                </c:pt>
                <c:pt idx="363">
                  <c:v>-0.11079217752734379</c:v>
                </c:pt>
                <c:pt idx="364">
                  <c:v>-9.5399259496536437E-2</c:v>
                </c:pt>
                <c:pt idx="365">
                  <c:v>-8.9269313474007198E-2</c:v>
                </c:pt>
                <c:pt idx="366">
                  <c:v>-7.0851230866662826E-2</c:v>
                </c:pt>
                <c:pt idx="367">
                  <c:v>-5.7901888369609883E-2</c:v>
                </c:pt>
                <c:pt idx="368">
                  <c:v>-4.5988658229653534E-2</c:v>
                </c:pt>
                <c:pt idx="369">
                  <c:v>-2.3942479830376111E-2</c:v>
                </c:pt>
                <c:pt idx="370">
                  <c:v>-8.3865934903965406E-3</c:v>
                </c:pt>
                <c:pt idx="371">
                  <c:v>3.1074043304932736E-3</c:v>
                </c:pt>
                <c:pt idx="372">
                  <c:v>2.750548496806705E-2</c:v>
                </c:pt>
                <c:pt idx="373">
                  <c:v>4.1251389549516723E-2</c:v>
                </c:pt>
                <c:pt idx="374">
                  <c:v>5.0762166380276613E-2</c:v>
                </c:pt>
                <c:pt idx="375">
                  <c:v>8.5556702939517781E-2</c:v>
                </c:pt>
                <c:pt idx="376">
                  <c:v>7.5389796385304839E-2</c:v>
                </c:pt>
                <c:pt idx="377">
                  <c:v>0.10578364240008438</c:v>
                </c:pt>
                <c:pt idx="378">
                  <c:v>0.11402558246777175</c:v>
                </c:pt>
                <c:pt idx="379">
                  <c:v>0.11580960560583012</c:v>
                </c:pt>
                <c:pt idx="380">
                  <c:v>0.11714622386408426</c:v>
                </c:pt>
                <c:pt idx="381">
                  <c:v>0.12842301222638786</c:v>
                </c:pt>
                <c:pt idx="382">
                  <c:v>0.13818180022555934</c:v>
                </c:pt>
                <c:pt idx="383">
                  <c:v>0.11581868691388834</c:v>
                </c:pt>
                <c:pt idx="384">
                  <c:v>0.12452366272435146</c:v>
                </c:pt>
                <c:pt idx="385">
                  <c:v>0.11024087118311193</c:v>
                </c:pt>
                <c:pt idx="386">
                  <c:v>0.10353695126571456</c:v>
                </c:pt>
                <c:pt idx="387">
                  <c:v>7.254003040526763E-2</c:v>
                </c:pt>
                <c:pt idx="388">
                  <c:v>8.5012275875868251E-2</c:v>
                </c:pt>
                <c:pt idx="389">
                  <c:v>5.0095146740390957E-2</c:v>
                </c:pt>
                <c:pt idx="390">
                  <c:v>3.7351717596162348E-2</c:v>
                </c:pt>
                <c:pt idx="391">
                  <c:v>2.3049243055910312E-2</c:v>
                </c:pt>
                <c:pt idx="392">
                  <c:v>-6.5636260201907383E-3</c:v>
                </c:pt>
                <c:pt idx="393">
                  <c:v>-3.5015079800805149E-2</c:v>
                </c:pt>
                <c:pt idx="394">
                  <c:v>-3.8676232068025736E-2</c:v>
                </c:pt>
                <c:pt idx="395">
                  <c:v>-6.1806784817394517E-2</c:v>
                </c:pt>
                <c:pt idx="396">
                  <c:v>-8.080589078702459E-2</c:v>
                </c:pt>
                <c:pt idx="397">
                  <c:v>-9.0357077515454687E-2</c:v>
                </c:pt>
                <c:pt idx="398">
                  <c:v>-0.11910534410254542</c:v>
                </c:pt>
                <c:pt idx="399">
                  <c:v>-0.10746559238445784</c:v>
                </c:pt>
                <c:pt idx="400">
                  <c:v>-0.12859311773327237</c:v>
                </c:pt>
                <c:pt idx="401">
                  <c:v>-0.15006972236138497</c:v>
                </c:pt>
                <c:pt idx="402">
                  <c:v>-0.14236358329370194</c:v>
                </c:pt>
                <c:pt idx="403">
                  <c:v>-0.11836025010834496</c:v>
                </c:pt>
                <c:pt idx="404">
                  <c:v>-0.14246528884796519</c:v>
                </c:pt>
                <c:pt idx="405">
                  <c:v>-9.0989085836409356E-2</c:v>
                </c:pt>
                <c:pt idx="406">
                  <c:v>-0.14565951619898512</c:v>
                </c:pt>
                <c:pt idx="407">
                  <c:v>-5.3402915650323589E-2</c:v>
                </c:pt>
                <c:pt idx="408">
                  <c:v>-5.0160237393705211E-2</c:v>
                </c:pt>
                <c:pt idx="409">
                  <c:v>-5.522495410932305E-2</c:v>
                </c:pt>
                <c:pt idx="410">
                  <c:v>2.9169765929834189E-2</c:v>
                </c:pt>
                <c:pt idx="411">
                  <c:v>1.7888410736026355E-2</c:v>
                </c:pt>
                <c:pt idx="412">
                  <c:v>0.14295061613405749</c:v>
                </c:pt>
                <c:pt idx="413">
                  <c:v>9.8558228195141859E-2</c:v>
                </c:pt>
                <c:pt idx="414">
                  <c:v>0.21348371062378438</c:v>
                </c:pt>
                <c:pt idx="415">
                  <c:v>0.17129218674356242</c:v>
                </c:pt>
                <c:pt idx="416">
                  <c:v>0.29435922800775571</c:v>
                </c:pt>
                <c:pt idx="417">
                  <c:v>0.25466033132747962</c:v>
                </c:pt>
                <c:pt idx="418">
                  <c:v>0.31714593176989553</c:v>
                </c:pt>
                <c:pt idx="419">
                  <c:v>0.36785755309049845</c:v>
                </c:pt>
                <c:pt idx="420">
                  <c:v>0.23358637971734114</c:v>
                </c:pt>
                <c:pt idx="421">
                  <c:v>0.36225782635872017</c:v>
                </c:pt>
                <c:pt idx="422">
                  <c:v>0.22796891087092927</c:v>
                </c:pt>
                <c:pt idx="423">
                  <c:v>0.2081646533003465</c:v>
                </c:pt>
                <c:pt idx="424">
                  <c:v>0.19798180667908605</c:v>
                </c:pt>
                <c:pt idx="425">
                  <c:v>4.7466214251847081E-3</c:v>
                </c:pt>
                <c:pt idx="426">
                  <c:v>9.7044883762414394E-2</c:v>
                </c:pt>
                <c:pt idx="427">
                  <c:v>-0.18960660939124732</c:v>
                </c:pt>
                <c:pt idx="428">
                  <c:v>-0.25263042548259046</c:v>
                </c:pt>
                <c:pt idx="429">
                  <c:v>-0.30973838002871085</c:v>
                </c:pt>
                <c:pt idx="430">
                  <c:v>-0.54904962117245115</c:v>
                </c:pt>
                <c:pt idx="431">
                  <c:v>-0.49121803774507611</c:v>
                </c:pt>
                <c:pt idx="432">
                  <c:v>-0.63260133200153068</c:v>
                </c:pt>
                <c:pt idx="433">
                  <c:v>-0.72011589109279761</c:v>
                </c:pt>
                <c:pt idx="434">
                  <c:v>-0.62451998799632435</c:v>
                </c:pt>
                <c:pt idx="435">
                  <c:v>-0.52583704475511261</c:v>
                </c:pt>
                <c:pt idx="436">
                  <c:v>-0.35583193510223848</c:v>
                </c:pt>
                <c:pt idx="437">
                  <c:v>5.9809434546147294E-3</c:v>
                </c:pt>
                <c:pt idx="438">
                  <c:v>6.2929800106052355E-3</c:v>
                </c:pt>
              </c:numCache>
            </c:numRef>
          </c:yVal>
          <c:smooth val="1"/>
        </c:ser>
        <c:dLbls>
          <c:showLegendKey val="0"/>
          <c:showVal val="0"/>
          <c:showCatName val="0"/>
          <c:showSerName val="0"/>
          <c:showPercent val="0"/>
          <c:showBubbleSize val="0"/>
        </c:dLbls>
        <c:axId val="109433216"/>
        <c:axId val="109435136"/>
      </c:scatterChart>
      <c:valAx>
        <c:axId val="109433216"/>
        <c:scaling>
          <c:orientation val="minMax"/>
          <c:max val="4"/>
          <c:min val="0"/>
        </c:scaling>
        <c:delete val="0"/>
        <c:axPos val="b"/>
        <c:title>
          <c:tx>
            <c:rich>
              <a:bodyPr/>
              <a:lstStyle/>
              <a:p>
                <a:pPr>
                  <a:defRPr/>
                </a:pPr>
                <a:r>
                  <a:rPr lang="en-US" dirty="0"/>
                  <a:t>Time (sec)</a:t>
                </a:r>
              </a:p>
            </c:rich>
          </c:tx>
          <c:overlay val="0"/>
        </c:title>
        <c:numFmt formatCode="General" sourceLinked="1"/>
        <c:majorTickMark val="out"/>
        <c:minorTickMark val="none"/>
        <c:tickLblPos val="nextTo"/>
        <c:txPr>
          <a:bodyPr rot="0" vert="horz"/>
          <a:lstStyle/>
          <a:p>
            <a:pPr>
              <a:defRPr/>
            </a:pPr>
            <a:endParaRPr lang="en-US"/>
          </a:p>
        </c:txPr>
        <c:crossAx val="109435136"/>
        <c:crosses val="autoZero"/>
        <c:crossBetween val="midCat"/>
        <c:majorUnit val="1"/>
      </c:valAx>
      <c:valAx>
        <c:axId val="109435136"/>
        <c:scaling>
          <c:orientation val="minMax"/>
        </c:scaling>
        <c:delete val="0"/>
        <c:axPos val="l"/>
        <c:majorGridlines/>
        <c:title>
          <c:tx>
            <c:rich>
              <a:bodyPr/>
              <a:lstStyle/>
              <a:p>
                <a:pPr>
                  <a:defRPr/>
                </a:pPr>
                <a:r>
                  <a:rPr lang="en-US" dirty="0"/>
                  <a:t>Acceleration (g)</a:t>
                </a:r>
              </a:p>
            </c:rich>
          </c:tx>
          <c:overlay val="0"/>
        </c:title>
        <c:numFmt formatCode="General" sourceLinked="1"/>
        <c:majorTickMark val="out"/>
        <c:minorTickMark val="none"/>
        <c:tickLblPos val="nextTo"/>
        <c:crossAx val="109433216"/>
        <c:crosses val="autoZero"/>
        <c:crossBetween val="midCat"/>
      </c:valAx>
    </c:plotArea>
    <c:legend>
      <c:legendPos val="r"/>
      <c:layout>
        <c:manualLayout>
          <c:xMode val="edge"/>
          <c:yMode val="edge"/>
          <c:x val="0.57359116703277524"/>
          <c:y val="0.11574808704108373"/>
          <c:w val="0.37802662949090976"/>
          <c:h val="0.40853155870661634"/>
        </c:manualLayout>
      </c:layout>
      <c:overlay val="0"/>
      <c:spPr>
        <a:noFill/>
      </c:spPr>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Sheet1!$H$1</c:f>
              <c:strCache>
                <c:ptCount val="1"/>
                <c:pt idx="0">
                  <c:v>Lower Range LOC (sec)</c:v>
                </c:pt>
              </c:strCache>
            </c:strRef>
          </c:tx>
          <c:spPr>
            <a:ln w="28575">
              <a:noFill/>
            </a:ln>
          </c:spPr>
          <c:marker>
            <c:symbol val="circle"/>
            <c:size val="12"/>
            <c:spPr>
              <a:solidFill>
                <a:srgbClr val="FFC000"/>
              </a:solidFill>
            </c:spPr>
          </c:marker>
          <c:trendline>
            <c:trendlineType val="log"/>
            <c:dispRSqr val="1"/>
            <c:dispEq val="0"/>
            <c:trendlineLbl>
              <c:numFmt formatCode="General" sourceLinked="0"/>
            </c:trendlineLbl>
          </c:trendline>
          <c:trendline>
            <c:trendlineType val="log"/>
            <c:dispRSqr val="1"/>
            <c:dispEq val="0"/>
            <c:trendlineLbl>
              <c:numFmt formatCode="General" sourceLinked="0"/>
            </c:trendlineLbl>
          </c:trendline>
          <c:xVal>
            <c:numRef>
              <c:f>Sheet1!$B$2:$B$16</c:f>
              <c:numCache>
                <c:formatCode>General</c:formatCode>
                <c:ptCount val="15"/>
                <c:pt idx="0">
                  <c:v>1</c:v>
                </c:pt>
                <c:pt idx="1">
                  <c:v>2</c:v>
                </c:pt>
                <c:pt idx="2">
                  <c:v>1</c:v>
                </c:pt>
                <c:pt idx="3">
                  <c:v>3</c:v>
                </c:pt>
                <c:pt idx="4">
                  <c:v>1</c:v>
                </c:pt>
                <c:pt idx="5">
                  <c:v>2</c:v>
                </c:pt>
                <c:pt idx="6">
                  <c:v>4</c:v>
                </c:pt>
                <c:pt idx="7">
                  <c:v>0</c:v>
                </c:pt>
                <c:pt idx="8">
                  <c:v>2</c:v>
                </c:pt>
                <c:pt idx="9">
                  <c:v>2</c:v>
                </c:pt>
                <c:pt idx="10">
                  <c:v>1</c:v>
                </c:pt>
                <c:pt idx="11">
                  <c:v>0</c:v>
                </c:pt>
                <c:pt idx="12">
                  <c:v>3</c:v>
                </c:pt>
                <c:pt idx="13">
                  <c:v>2</c:v>
                </c:pt>
                <c:pt idx="14">
                  <c:v>3</c:v>
                </c:pt>
              </c:numCache>
            </c:numRef>
          </c:xVal>
          <c:yVal>
            <c:numRef>
              <c:f>Sheet1!$J$2:$J$16</c:f>
              <c:numCache>
                <c:formatCode>0.00</c:formatCode>
                <c:ptCount val="15"/>
                <c:pt idx="0">
                  <c:v>0</c:v>
                </c:pt>
                <c:pt idx="1">
                  <c:v>109</c:v>
                </c:pt>
                <c:pt idx="2">
                  <c:v>0</c:v>
                </c:pt>
                <c:pt idx="3">
                  <c:v>871.5</c:v>
                </c:pt>
                <c:pt idx="4">
                  <c:v>17</c:v>
                </c:pt>
                <c:pt idx="5">
                  <c:v>370</c:v>
                </c:pt>
                <c:pt idx="6">
                  <c:v>470</c:v>
                </c:pt>
                <c:pt idx="7">
                  <c:v>6.5</c:v>
                </c:pt>
                <c:pt idx="8">
                  <c:v>86.5</c:v>
                </c:pt>
                <c:pt idx="9">
                  <c:v>124</c:v>
                </c:pt>
                <c:pt idx="10">
                  <c:v>32</c:v>
                </c:pt>
                <c:pt idx="11">
                  <c:v>0</c:v>
                </c:pt>
                <c:pt idx="12">
                  <c:v>893</c:v>
                </c:pt>
                <c:pt idx="13">
                  <c:v>0</c:v>
                </c:pt>
                <c:pt idx="14">
                  <c:v>359.5</c:v>
                </c:pt>
              </c:numCache>
            </c:numRef>
          </c:yVal>
          <c:smooth val="0"/>
        </c:ser>
        <c:dLbls>
          <c:showLegendKey val="0"/>
          <c:showVal val="0"/>
          <c:showCatName val="0"/>
          <c:showSerName val="0"/>
          <c:showPercent val="0"/>
          <c:showBubbleSize val="0"/>
        </c:dLbls>
        <c:axId val="109246720"/>
        <c:axId val="97722752"/>
      </c:scatterChart>
      <c:valAx>
        <c:axId val="109246720"/>
        <c:scaling>
          <c:orientation val="minMax"/>
          <c:max val="5"/>
        </c:scaling>
        <c:delete val="0"/>
        <c:axPos val="b"/>
        <c:title>
          <c:tx>
            <c:rich>
              <a:bodyPr/>
              <a:lstStyle/>
              <a:p>
                <a:pPr>
                  <a:defRPr/>
                </a:pPr>
                <a:r>
                  <a:rPr lang="en-US" dirty="0"/>
                  <a:t>Maximum AIS (Head)</a:t>
                </a:r>
              </a:p>
            </c:rich>
          </c:tx>
          <c:overlay val="0"/>
        </c:title>
        <c:numFmt formatCode="General" sourceLinked="1"/>
        <c:majorTickMark val="out"/>
        <c:minorTickMark val="none"/>
        <c:tickLblPos val="nextTo"/>
        <c:crossAx val="97722752"/>
        <c:crosses val="autoZero"/>
        <c:crossBetween val="midCat"/>
        <c:majorUnit val="1"/>
      </c:valAx>
      <c:valAx>
        <c:axId val="97722752"/>
        <c:scaling>
          <c:orientation val="minMax"/>
        </c:scaling>
        <c:delete val="0"/>
        <c:axPos val="l"/>
        <c:majorGridlines/>
        <c:title>
          <c:tx>
            <c:rich>
              <a:bodyPr rot="-5400000" vert="horz"/>
              <a:lstStyle/>
              <a:p>
                <a:pPr>
                  <a:defRPr/>
                </a:pPr>
                <a:r>
                  <a:rPr lang="en-US" dirty="0"/>
                  <a:t>Average Duration of Loss of Consciousness (sec)</a:t>
                </a:r>
              </a:p>
            </c:rich>
          </c:tx>
          <c:layout>
            <c:manualLayout>
              <c:xMode val="edge"/>
              <c:yMode val="edge"/>
              <c:x val="1.7552282117064048E-2"/>
              <c:y val="9.4699285558142526E-2"/>
            </c:manualLayout>
          </c:layout>
          <c:overlay val="0"/>
        </c:title>
        <c:numFmt formatCode="0.00" sourceLinked="1"/>
        <c:majorTickMark val="out"/>
        <c:minorTickMark val="none"/>
        <c:tickLblPos val="nextTo"/>
        <c:crossAx val="109246720"/>
        <c:crosses val="autoZero"/>
        <c:crossBetween val="midCat"/>
      </c:valAx>
    </c:plotArea>
    <c:plotVisOnly val="1"/>
    <c:dispBlanksAs val="gap"/>
    <c:showDLblsOverMax val="0"/>
  </c:chart>
  <c:txPr>
    <a:bodyPr/>
    <a:lstStyle/>
    <a:p>
      <a:pPr>
        <a:defRPr sz="1800">
          <a:solidFill>
            <a:schemeClr val="bg2"/>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Sheet1!$H$1</c:f>
              <c:strCache>
                <c:ptCount val="1"/>
                <c:pt idx="0">
                  <c:v>Lower Range LOC (sec)</c:v>
                </c:pt>
              </c:strCache>
            </c:strRef>
          </c:tx>
          <c:spPr>
            <a:ln w="28575">
              <a:noFill/>
            </a:ln>
          </c:spPr>
          <c:marker>
            <c:symbol val="circle"/>
            <c:size val="10"/>
            <c:spPr>
              <a:solidFill>
                <a:schemeClr val="bg2"/>
              </a:solidFill>
            </c:spPr>
          </c:marker>
          <c:trendline>
            <c:trendlineType val="log"/>
            <c:dispRSqr val="1"/>
            <c:dispEq val="0"/>
            <c:trendlineLbl>
              <c:numFmt formatCode="General" sourceLinked="0"/>
            </c:trendlineLbl>
          </c:trendline>
          <c:trendline>
            <c:trendlineType val="log"/>
            <c:dispRSqr val="1"/>
            <c:dispEq val="0"/>
            <c:trendlineLbl>
              <c:numFmt formatCode="General" sourceLinked="0"/>
            </c:trendlineLbl>
          </c:trendline>
          <c:trendline>
            <c:spPr>
              <a:ln>
                <a:solidFill>
                  <a:schemeClr val="bg1"/>
                </a:solidFill>
              </a:ln>
            </c:spPr>
            <c:trendlineType val="poly"/>
            <c:order val="2"/>
            <c:intercept val="0"/>
            <c:dispRSqr val="1"/>
            <c:dispEq val="0"/>
            <c:trendlineLbl>
              <c:numFmt formatCode="General" sourceLinked="0"/>
            </c:trendlineLbl>
          </c:trendline>
          <c:xVal>
            <c:numRef>
              <c:f>Sheet1!$B$2:$B$16</c:f>
              <c:numCache>
                <c:formatCode>General</c:formatCode>
                <c:ptCount val="15"/>
                <c:pt idx="0">
                  <c:v>1</c:v>
                </c:pt>
                <c:pt idx="1">
                  <c:v>2</c:v>
                </c:pt>
                <c:pt idx="2">
                  <c:v>1</c:v>
                </c:pt>
                <c:pt idx="3">
                  <c:v>3</c:v>
                </c:pt>
                <c:pt idx="4">
                  <c:v>1</c:v>
                </c:pt>
                <c:pt idx="5">
                  <c:v>2</c:v>
                </c:pt>
                <c:pt idx="6">
                  <c:v>4</c:v>
                </c:pt>
                <c:pt idx="7">
                  <c:v>0</c:v>
                </c:pt>
                <c:pt idx="8">
                  <c:v>2</c:v>
                </c:pt>
                <c:pt idx="9">
                  <c:v>2</c:v>
                </c:pt>
                <c:pt idx="10">
                  <c:v>1</c:v>
                </c:pt>
                <c:pt idx="11">
                  <c:v>0</c:v>
                </c:pt>
                <c:pt idx="12">
                  <c:v>3</c:v>
                </c:pt>
                <c:pt idx="13">
                  <c:v>2</c:v>
                </c:pt>
                <c:pt idx="14">
                  <c:v>3</c:v>
                </c:pt>
              </c:numCache>
            </c:numRef>
          </c:xVal>
          <c:yVal>
            <c:numRef>
              <c:f>Sheet1!$J$2:$J$16</c:f>
              <c:numCache>
                <c:formatCode>0.00</c:formatCode>
                <c:ptCount val="15"/>
                <c:pt idx="0">
                  <c:v>0</c:v>
                </c:pt>
                <c:pt idx="1">
                  <c:v>109</c:v>
                </c:pt>
                <c:pt idx="2">
                  <c:v>0</c:v>
                </c:pt>
                <c:pt idx="3">
                  <c:v>871.5</c:v>
                </c:pt>
                <c:pt idx="4">
                  <c:v>17</c:v>
                </c:pt>
                <c:pt idx="5">
                  <c:v>370</c:v>
                </c:pt>
                <c:pt idx="6">
                  <c:v>470</c:v>
                </c:pt>
                <c:pt idx="7">
                  <c:v>6.5</c:v>
                </c:pt>
                <c:pt idx="8">
                  <c:v>86.5</c:v>
                </c:pt>
                <c:pt idx="9">
                  <c:v>124</c:v>
                </c:pt>
                <c:pt idx="10">
                  <c:v>32</c:v>
                </c:pt>
                <c:pt idx="11">
                  <c:v>0</c:v>
                </c:pt>
                <c:pt idx="12">
                  <c:v>893</c:v>
                </c:pt>
                <c:pt idx="13">
                  <c:v>0</c:v>
                </c:pt>
                <c:pt idx="14">
                  <c:v>359.5</c:v>
                </c:pt>
              </c:numCache>
            </c:numRef>
          </c:yVal>
          <c:smooth val="0"/>
        </c:ser>
        <c:dLbls>
          <c:showLegendKey val="0"/>
          <c:showVal val="0"/>
          <c:showCatName val="0"/>
          <c:showSerName val="0"/>
          <c:showPercent val="0"/>
          <c:showBubbleSize val="0"/>
        </c:dLbls>
        <c:axId val="97764096"/>
        <c:axId val="97766016"/>
      </c:scatterChart>
      <c:valAx>
        <c:axId val="97764096"/>
        <c:scaling>
          <c:orientation val="minMax"/>
          <c:max val="5"/>
        </c:scaling>
        <c:delete val="0"/>
        <c:axPos val="b"/>
        <c:title>
          <c:tx>
            <c:rich>
              <a:bodyPr/>
              <a:lstStyle/>
              <a:p>
                <a:pPr>
                  <a:defRPr/>
                </a:pPr>
                <a:r>
                  <a:rPr lang="en-US" dirty="0"/>
                  <a:t>Maximum AIS (Head)</a:t>
                </a:r>
              </a:p>
            </c:rich>
          </c:tx>
          <c:overlay val="0"/>
        </c:title>
        <c:numFmt formatCode="General" sourceLinked="1"/>
        <c:majorTickMark val="out"/>
        <c:minorTickMark val="none"/>
        <c:tickLblPos val="nextTo"/>
        <c:crossAx val="97766016"/>
        <c:crosses val="autoZero"/>
        <c:crossBetween val="midCat"/>
        <c:majorUnit val="1"/>
      </c:valAx>
      <c:valAx>
        <c:axId val="97766016"/>
        <c:scaling>
          <c:orientation val="minMax"/>
        </c:scaling>
        <c:delete val="0"/>
        <c:axPos val="l"/>
        <c:majorGridlines/>
        <c:title>
          <c:tx>
            <c:rich>
              <a:bodyPr rot="-5400000" vert="horz"/>
              <a:lstStyle/>
              <a:p>
                <a:pPr>
                  <a:defRPr/>
                </a:pPr>
                <a:r>
                  <a:rPr lang="en-US" dirty="0"/>
                  <a:t>Average Duration of Loss of Consciousness (sec)</a:t>
                </a:r>
              </a:p>
            </c:rich>
          </c:tx>
          <c:layout>
            <c:manualLayout>
              <c:xMode val="edge"/>
              <c:yMode val="edge"/>
              <c:x val="1.7552282117064048E-2"/>
              <c:y val="9.4699285558142526E-2"/>
            </c:manualLayout>
          </c:layout>
          <c:overlay val="0"/>
        </c:title>
        <c:numFmt formatCode="0.00" sourceLinked="1"/>
        <c:majorTickMark val="out"/>
        <c:minorTickMark val="none"/>
        <c:tickLblPos val="nextTo"/>
        <c:crossAx val="97764096"/>
        <c:crosses val="autoZero"/>
        <c:crossBetween val="midCat"/>
      </c:valAx>
    </c:plotArea>
    <c:plotVisOnly val="1"/>
    <c:dispBlanksAs val="gap"/>
    <c:showDLblsOverMax val="0"/>
  </c:chart>
  <c:txPr>
    <a:bodyPr/>
    <a:lstStyle/>
    <a:p>
      <a:pPr>
        <a:defRPr sz="1600">
          <a:solidFill>
            <a:schemeClr val="bg2"/>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BC803D1-7E22-426B-946F-B4167FE99CDB}" type="datetimeFigureOut">
              <a:rPr lang="en-US" smtClean="0"/>
              <a:pPr/>
              <a:t>1/30/2014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5C6D6C2-CAAA-4C3B-87DD-2F98D0C7A78D}" type="slidenum">
              <a:rPr lang="en-US" smtClean="0"/>
              <a:pPr/>
              <a:t>‹#›</a:t>
            </a:fld>
            <a:endParaRPr lang="en-US" dirty="0"/>
          </a:p>
        </p:txBody>
      </p:sp>
    </p:spTree>
    <p:extLst>
      <p:ext uri="{BB962C8B-B14F-4D97-AF65-F5344CB8AC3E}">
        <p14:creationId xmlns:p14="http://schemas.microsoft.com/office/powerpoint/2010/main" val="1568607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0FEA62B-C136-454E-AD9F-0FCD43CAD751}" type="datetimeFigureOut">
              <a:rPr lang="en-US" smtClean="0"/>
              <a:pPr/>
              <a:t>1/30/2014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21B07DF-9005-41CD-BC9E-18B35B2BB4E4}" type="slidenum">
              <a:rPr lang="en-US" smtClean="0"/>
              <a:pPr/>
              <a:t>‹#›</a:t>
            </a:fld>
            <a:endParaRPr lang="en-US" dirty="0"/>
          </a:p>
        </p:txBody>
      </p:sp>
    </p:spTree>
    <p:extLst>
      <p:ext uri="{BB962C8B-B14F-4D97-AF65-F5344CB8AC3E}">
        <p14:creationId xmlns:p14="http://schemas.microsoft.com/office/powerpoint/2010/main" val="1850844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morning.</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Florida is one of 6 states that requires that school buses of all sizes be equipped with seat belts.  In this accident, we found that most passengers wore the lap belts and appeared to manually adjust them properly so that the lap belt was worn low and fairly tight on the hips.  </a:t>
            </a:r>
          </a:p>
        </p:txBody>
      </p:sp>
      <p:sp>
        <p:nvSpPr>
          <p:cNvPr id="4" name="Slide Number Placeholder 3"/>
          <p:cNvSpPr>
            <a:spLocks noGrp="1"/>
          </p:cNvSpPr>
          <p:nvPr>
            <p:ph type="sldNum" sz="quarter" idx="10"/>
          </p:nvPr>
        </p:nvSpPr>
        <p:spPr/>
        <p:txBody>
          <a:bodyPr/>
          <a:lstStyle/>
          <a:p>
            <a:fld id="{521B07DF-9005-41CD-BC9E-18B35B2BB4E4}"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642518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accident, we also used a tool that was new to the safety board – a 3D laser scanner.  The laser scanner captures a PointCloud of three-dimensional data that can then be used for imaging, documentation, measurement and long term evaluation.  Here is a video showing both the exterior and interior of the accident school bus.  Although this looks like a grainy video of the school bus, it is actually a video created from the PointCloud data.</a:t>
            </a:r>
          </a:p>
          <a:p>
            <a:endParaRPr lang="en-US" baseline="0" dirty="0" smtClean="0"/>
          </a:p>
          <a:p>
            <a:r>
              <a:rPr lang="en-US" baseline="0" dirty="0" smtClean="0"/>
              <a:t>Virtual accident bus.</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11</a:t>
            </a:fld>
            <a:endParaRPr lang="en-US" dirty="0"/>
          </a:p>
        </p:txBody>
      </p:sp>
    </p:spTree>
    <p:extLst>
      <p:ext uri="{BB962C8B-B14F-4D97-AF65-F5344CB8AC3E}">
        <p14:creationId xmlns:p14="http://schemas.microsoft.com/office/powerpoint/2010/main" val="3155387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 the complexity of the lap belted occupant motion in this severe lateral impact along with the existence of cameras documenting so much of the crash sequence, we worked with pediatric</a:t>
            </a:r>
            <a:r>
              <a:rPr lang="en-US" baseline="0" dirty="0" smtClean="0"/>
              <a:t> biomechanical and medical </a:t>
            </a:r>
            <a:r>
              <a:rPr lang="en-US" dirty="0" smtClean="0"/>
              <a:t>experts from the Children’s Hospital of Philadelphia</a:t>
            </a:r>
            <a:r>
              <a:rPr lang="en-US" baseline="0" dirty="0" smtClean="0"/>
              <a:t> and from the University of Virginia.  These technical experts volunteered their time to assist staff in evaluating and documenting the complex passenger dynamics, the occupant-to-occupant interactions, and the injuries.  This effort will provide invaluable data for biomechanical engineers and trauma specialists into the future.  </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12</a:t>
            </a:fld>
            <a:endParaRPr lang="en-US" dirty="0"/>
          </a:p>
        </p:txBody>
      </p:sp>
    </p:spTree>
    <p:extLst>
      <p:ext uri="{BB962C8B-B14F-4D97-AF65-F5344CB8AC3E}">
        <p14:creationId xmlns:p14="http://schemas.microsoft.com/office/powerpoint/2010/main" val="85872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Due</a:t>
            </a:r>
            <a:r>
              <a:rPr lang="en-US" baseline="0" dirty="0" smtClean="0"/>
              <a:t> to privacy concerns and the protections for onboard video recordings, we are not able to show you the actual recordings from the accident bus.  What we can show are simulations of occupant motion based on the reconstruction of the bus motion from the videos.</a:t>
            </a: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13</a:t>
            </a:fld>
            <a:endParaRPr lang="en-US" dirty="0"/>
          </a:p>
        </p:txBody>
      </p:sp>
    </p:spTree>
    <p:extLst>
      <p:ext uri="{BB962C8B-B14F-4D97-AF65-F5344CB8AC3E}">
        <p14:creationId xmlns:p14="http://schemas.microsoft.com/office/powerpoint/2010/main" val="1034831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due</a:t>
            </a:r>
            <a:r>
              <a:rPr lang="en-US" baseline="0" dirty="0" smtClean="0"/>
              <a:t> to the length of the bus and the nature of this side impact, occupants in different portions of the bus experienced vastly different crash environments.  This graph shows the calculated lateral accelerations at various occupied positions.  You can see that the highest accelerations were at the back of the bus (yellow line).  Meanwhile, at the front of the bus, near the modesty panel separating the students from the driver, the lateral accelerations were small (pink dotted line).</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14</a:t>
            </a:fld>
            <a:endParaRPr lang="en-US" dirty="0"/>
          </a:p>
        </p:txBody>
      </p:sp>
    </p:spTree>
    <p:extLst>
      <p:ext uri="{BB962C8B-B14F-4D97-AF65-F5344CB8AC3E}">
        <p14:creationId xmlns:p14="http://schemas.microsoft.com/office/powerpoint/2010/main" val="2217683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Madymo simulation….</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15</a:t>
            </a:fld>
            <a:endParaRPr lang="en-US" dirty="0"/>
          </a:p>
        </p:txBody>
      </p:sp>
    </p:spTree>
    <p:extLst>
      <p:ext uri="{BB962C8B-B14F-4D97-AF65-F5344CB8AC3E}">
        <p14:creationId xmlns:p14="http://schemas.microsoft.com/office/powerpoint/2010/main" val="360404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Madymo simulation</a:t>
            </a:r>
            <a:r>
              <a:rPr lang="en-US" baseline="0" dirty="0" smtClean="0"/>
              <a:t> that I just showed you represented only a small portion of the video.  In total, the video was 55 minutes and 39 seconds long which showed the entire bus ride from the school.  From the moment of impact until the bus was at final rest was 10 seconds….very long in comparison to typical crash tests.  In addition, the recording continued for an additional 15 minutes giving us an opportunity to watch as children regained consciousness and as bystanders and EMS provided assistance to the children.</a:t>
            </a:r>
          </a:p>
          <a:p>
            <a:endParaRPr lang="en-US" baseline="0" dirty="0" smtClean="0"/>
          </a:p>
          <a:p>
            <a:r>
              <a:rPr lang="en-US" baseline="0" dirty="0" smtClean="0"/>
              <a:t>Unique time frame that we weren’t able to generate before…. (video gives us this new time frame)</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16</a:t>
            </a:fld>
            <a:endParaRPr lang="en-US" dirty="0"/>
          </a:p>
        </p:txBody>
      </p:sp>
    </p:spTree>
    <p:extLst>
      <p:ext uri="{BB962C8B-B14F-4D97-AF65-F5344CB8AC3E}">
        <p14:creationId xmlns:p14="http://schemas.microsoft.com/office/powerpoint/2010/main" val="578384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a:t>
            </a:r>
            <a:r>
              <a:rPr lang="en-US" baseline="0" dirty="0" smtClean="0"/>
              <a:t> talk about the injury characterizations that were done with cooperation of our experts that Kris mentioned.  This accident was a unique opportunity to collect both impact and injury data, so we wanted to make as much detail as possible publicly available.</a:t>
            </a:r>
          </a:p>
          <a:p>
            <a:endParaRPr lang="en-US" baseline="0" dirty="0" smtClean="0"/>
          </a:p>
          <a:p>
            <a:r>
              <a:rPr lang="en-US" baseline="0" dirty="0" smtClean="0"/>
              <a:t>Out investigations typically classify according to CFR </a:t>
            </a:r>
            <a:r>
              <a:rPr lang="en-US" sz="1200" b="0" i="0" u="none" strike="noStrike" kern="1200" baseline="0" dirty="0" smtClean="0">
                <a:solidFill>
                  <a:schemeClr val="tx1"/>
                </a:solidFill>
                <a:latin typeface="+mn-lt"/>
                <a:ea typeface="+mn-ea"/>
                <a:cs typeface="+mn-cs"/>
              </a:rPr>
              <a:t>Title 49 CFR 830.2, which defines a fatal injury as: any injury that results in death within 30 days of the accident. A serious injury as: an injury which requires hospitalization for more than 48 hours commencing within seven days from the date the injury was received; results in a fracture of any bone (except simple fractures of the fingers, toes, or nose); causes severe hemorrhages, nerve, muscle, or tendon damage; involves any internal organ; or involves second or third degree burns, or any burns affecting more than 5 percent of the body surface. </a:t>
            </a:r>
            <a:endParaRPr lang="en-US" dirty="0" smtClean="0"/>
          </a:p>
          <a:p>
            <a:endParaRPr lang="en-US" baseline="0" dirty="0" smtClean="0"/>
          </a:p>
          <a:p>
            <a:r>
              <a:rPr lang="en-US" baseline="0" dirty="0" smtClean="0"/>
              <a:t>For this accident we also coded each passenger according to AIS:</a:t>
            </a:r>
            <a:endParaRPr lang="en-US" dirty="0" smtClean="0"/>
          </a:p>
          <a:p>
            <a:endParaRPr lang="en-US" dirty="0" smtClean="0"/>
          </a:p>
          <a:p>
            <a:r>
              <a:rPr lang="en-US" dirty="0" smtClean="0"/>
              <a:t>The Abbreviated Injury Scale was developed by a joint committee and led</a:t>
            </a:r>
            <a:r>
              <a:rPr lang="en-US" baseline="0" dirty="0" smtClean="0"/>
              <a:t> by the Association for the Advancement of Automotive Medicine.  It is a global severity scoring system that classifies each injury by body region according to its relative threat to life on a 6-point scale with 1=minor and 6=maximal.</a:t>
            </a:r>
          </a:p>
          <a:p>
            <a:endParaRPr lang="en-US" baseline="0" dirty="0" smtClean="0"/>
          </a:p>
          <a:p>
            <a:r>
              <a:rPr lang="en-US" baseline="0" dirty="0" smtClean="0"/>
              <a:t>AIS is then the basis for the ISS score for the multiply injured patient.  ISS is calculated by squaring the AIS score of the three most injured body regions and adding those scores together.  (0-75)</a:t>
            </a:r>
          </a:p>
          <a:p>
            <a:endParaRPr lang="en-US" baseline="0" dirty="0" smtClean="0"/>
          </a:p>
        </p:txBody>
      </p:sp>
      <p:sp>
        <p:nvSpPr>
          <p:cNvPr id="4" name="Slide Number Placeholder 3"/>
          <p:cNvSpPr>
            <a:spLocks noGrp="1"/>
          </p:cNvSpPr>
          <p:nvPr>
            <p:ph type="sldNum" sz="quarter" idx="10"/>
          </p:nvPr>
        </p:nvSpPr>
        <p:spPr/>
        <p:txBody>
          <a:bodyPr/>
          <a:lstStyle/>
          <a:p>
            <a:fld id="{521B07DF-9005-41CD-BC9E-18B35B2BB4E4}" type="slidenum">
              <a:rPr lang="en-US" smtClean="0"/>
              <a:pPr/>
              <a:t>17</a:t>
            </a:fld>
            <a:endParaRPr lang="en-US" dirty="0"/>
          </a:p>
        </p:txBody>
      </p:sp>
    </p:spTree>
    <p:extLst>
      <p:ext uri="{BB962C8B-B14F-4D97-AF65-F5344CB8AC3E}">
        <p14:creationId xmlns:p14="http://schemas.microsoft.com/office/powerpoint/2010/main" val="3566109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AIS</a:t>
            </a:r>
            <a:r>
              <a:rPr lang="en-US" baseline="0" dirty="0" smtClean="0"/>
              <a:t> for the occupant in 7D</a:t>
            </a:r>
            <a:r>
              <a:rPr lang="en-US" dirty="0" smtClean="0"/>
              <a:t>.  [CLICK] note the detail in the AIS injury code – which is why</a:t>
            </a:r>
            <a:r>
              <a:rPr lang="en-US" baseline="0" dirty="0" smtClean="0"/>
              <a:t> we needed specialists with experience in pediatric injury coding</a:t>
            </a:r>
            <a:r>
              <a:rPr lang="en-US" dirty="0" smtClean="0"/>
              <a:t>. [CLICK] </a:t>
            </a:r>
          </a:p>
          <a:p>
            <a:endParaRPr lang="en-US" dirty="0" smtClean="0"/>
          </a:p>
          <a:p>
            <a:r>
              <a:rPr lang="en-US" dirty="0" smtClean="0"/>
              <a:t>Also note that you can look at the injuries by body region using the AIS code only.  (Typically,</a:t>
            </a:r>
            <a:r>
              <a:rPr lang="en-US" baseline="0" dirty="0" smtClean="0"/>
              <a:t> you only see the last number of the code representing the injury (1-6) but the AIS code is the entire number.</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18</a:t>
            </a:fld>
            <a:endParaRPr lang="en-US" dirty="0"/>
          </a:p>
        </p:txBody>
      </p:sp>
    </p:spTree>
    <p:extLst>
      <p:ext uri="{BB962C8B-B14F-4D97-AF65-F5344CB8AC3E}">
        <p14:creationId xmlns:p14="http://schemas.microsoft.com/office/powerpoint/2010/main" val="2280006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injury severity score or ISS takes the highest AIS score from three body regions and sums the squares.  For example, here we have an AIS  4 at the head, a 3 at the chest and a 2 at the pelvis.  This would result in an ISS score of 29.</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19</a:t>
            </a:fld>
            <a:endParaRPr lang="en-US" dirty="0"/>
          </a:p>
        </p:txBody>
      </p:sp>
    </p:spTree>
    <p:extLst>
      <p:ext uri="{BB962C8B-B14F-4D97-AF65-F5344CB8AC3E}">
        <p14:creationId xmlns:p14="http://schemas.microsoft.com/office/powerpoint/2010/main" val="2280006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2</a:t>
            </a:fld>
            <a:endParaRPr lang="en-US" dirty="0"/>
          </a:p>
        </p:txBody>
      </p:sp>
    </p:spTree>
    <p:extLst>
      <p:ext uri="{BB962C8B-B14F-4D97-AF65-F5344CB8AC3E}">
        <p14:creationId xmlns:p14="http://schemas.microsoft.com/office/powerpoint/2010/main" val="1284496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the traditional CFR injury coding shows the general injury severity patterns in the bus.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b="1" baseline="0" dirty="0" smtClean="0"/>
              <a:t>CLICK</a:t>
            </a:r>
            <a:r>
              <a:rPr lang="en-US" baseline="0" dirty="0" smtClean="0"/>
              <a:t>] The single fatality in Port Saint Lucie, marked with the red circle, was seated in the back of the bus, on the opposite side and behind the area of intrusion, but in the area with the highest accelerations.  Most of the [</a:t>
            </a:r>
            <a:r>
              <a:rPr lang="en-US" b="1" baseline="0" dirty="0" smtClean="0"/>
              <a:t>CLICK</a:t>
            </a:r>
            <a:r>
              <a:rPr lang="en-US" baseline="0" dirty="0" smtClean="0"/>
              <a:t>] seriously injured passengers were seated in the back of the bus. Although many of the minorly [</a:t>
            </a:r>
            <a:r>
              <a:rPr lang="en-US" b="1" baseline="0" dirty="0" smtClean="0"/>
              <a:t>CLICK</a:t>
            </a:r>
            <a:r>
              <a:rPr lang="en-US" baseline="0" dirty="0" smtClean="0"/>
              <a:t>]  injured occupants, marked with yellow circles, were seated toward the front of the bus and away from the impact, some were also in the intrusion region. The uninjured [</a:t>
            </a:r>
            <a:r>
              <a:rPr lang="en-US" b="1" baseline="0" dirty="0" smtClean="0"/>
              <a:t>CLICK</a:t>
            </a:r>
            <a:r>
              <a:rPr lang="en-US" baseline="0" dirty="0" smtClean="0"/>
              <a:t>] are marked with the green circles.</a:t>
            </a:r>
            <a:endParaRPr lang="en-US" dirty="0" smtClean="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670869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we now compare the CFR coding to the AIS coding, we see a slightly different picture emerge.  One the left is that same image that you saw previously.  On the right, I have removed all the circles for the occupants that we received detailed medical records, which enabled the AIS coding.  First, [CLICK] let’s add in all the maximum AIS 1 injuries marked with the brown stars.  Next, AIS 2 [CLICK].  AIS 3, AIS 4, 5…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Although all the AIS 3, 4, and 5s are in the back of the bus, we have a few AIS 1 and 2s in the back as well.  What was different for these passengers with the lower AIS scores?  Factors could be belt tightness,  interactions between the occupants or the interior, or maybe packing of passengers in a single had an effect.  AIS provided the detail to do these sorts of evaluations.</a:t>
            </a:r>
          </a:p>
        </p:txBody>
      </p:sp>
      <p:sp>
        <p:nvSpPr>
          <p:cNvPr id="4" name="Slide Number Placeholder 3"/>
          <p:cNvSpPr>
            <a:spLocks noGrp="1"/>
          </p:cNvSpPr>
          <p:nvPr>
            <p:ph type="sldNum" sz="quarter" idx="10"/>
          </p:nvPr>
        </p:nvSpPr>
        <p:spPr/>
        <p:txBody>
          <a:bodyPr/>
          <a:lstStyle/>
          <a:p>
            <a:fld id="{521B07DF-9005-41CD-BC9E-18B35B2BB4E4}"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670869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I’d like to point out another example of using AIS for a specific body region.  If we consider only the coding with maximum AIS for the head, we see some changes.  Notice that we see a decrease for some occupants outside of the intrusion zone or on the non-impact side of the bus.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video data provided an alternate method to look at head injury.  It documented a range of loss of consciousness, which I’ll show in the next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670869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I’ve started with coding for maximum AIS -  for the head only.  I we then overlay a classification for loss of consciousness, we can look for correlations.  In this example the colored square show these categories for LOC.  The unknown white squares indicate that we were unable to clearly see the passenger response in the video.  This was the case when, for example, the child had slumped over and was hidden from view by the seatback.</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670869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is an example showing the Injury Severity Score.  Remember, this is the sum of the squares of the highest AIS score for three different body regions.  This score accounts for multiple injuries in a given occupant rather than just the highest injury to a single body region.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logical pattern emerges for occupants in the direct area of intrusion, showing a severe to critical risk of mortality.  In addition, those in the back of the bus, who experienced the highest accelerations also had a similar risk of mortality.</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670869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Criticism of ISS is that it doesn’t account for multiple injuries to a single body region.  If</a:t>
            </a:r>
            <a:r>
              <a:rPr lang="en-US" baseline="0" dirty="0" smtClean="0"/>
              <a:t> we code so that we sum the scores for the highest three injuries independent of body region, you see that only one occupant is changed….6D.  [CLICK]  This occupant had multiple very severe head injuries and now we see that his threat to life is more represented based on the outcomes that we saw on the video and the medical information.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Conclusion:  Different coding methods can result in different interpretations of the data.</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670869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You will notice that we’ve provided examples</a:t>
            </a:r>
            <a:r>
              <a:rPr lang="en-US" baseline="0" dirty="0" smtClean="0"/>
              <a:t> and shown some trends, but not made any conclusions related to i</a:t>
            </a:r>
            <a:r>
              <a:rPr lang="en-US" dirty="0" smtClean="0"/>
              <a:t>njury causation,</a:t>
            </a:r>
            <a:r>
              <a:rPr lang="en-US" baseline="0" dirty="0" smtClean="0"/>
              <a:t> medical outcomes, or crash forces. </a:t>
            </a:r>
          </a:p>
          <a:p>
            <a:pPr defTabSz="931774">
              <a:defRPr/>
            </a:pPr>
            <a:endParaRPr lang="en-US" baseline="0" dirty="0" smtClean="0"/>
          </a:p>
          <a:p>
            <a:pPr defTabSz="931774">
              <a:defRPr/>
            </a:pPr>
            <a:r>
              <a:rPr lang="en-US" baseline="0" dirty="0" smtClean="0"/>
              <a:t>This can be done in future work, but instead, we wanted to give you a taste of the information we’ve gathered and what you or other researchers may be able to do with it.  </a:t>
            </a:r>
          </a:p>
          <a:p>
            <a:pPr defTabSz="931774">
              <a:defRPr/>
            </a:pPr>
            <a:endParaRPr lang="en-US" baseline="0" dirty="0" smtClean="0"/>
          </a:p>
          <a:p>
            <a:pPr defTabSz="931774">
              <a:defRPr/>
            </a:pPr>
            <a:r>
              <a:rPr lang="en-US" baseline="0" dirty="0" smtClean="0"/>
              <a:t>All of the factual information is currently available from out public docket system.  The reports listed here cover each aspect of the data collected. These reports include …</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27</a:t>
            </a:fld>
            <a:endParaRPr lang="en-US" dirty="0"/>
          </a:p>
        </p:txBody>
      </p:sp>
    </p:spTree>
    <p:extLst>
      <p:ext uri="{BB962C8B-B14F-4D97-AF65-F5344CB8AC3E}">
        <p14:creationId xmlns:p14="http://schemas.microsoft.com/office/powerpoint/2010/main" val="348824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  That concludes my presentation.  Staff are</a:t>
            </a:r>
            <a:r>
              <a:rPr lang="en-US" baseline="0" dirty="0" smtClean="0"/>
              <a:t> now prepared to answer your questions.</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 showing the average time</a:t>
            </a:r>
            <a:r>
              <a:rPr lang="en-US" baseline="0" dirty="0" smtClean="0"/>
              <a:t> of loss of consciousness versus the maximum AIS code for the head only.  Note the obvious trend between mAIS and LOC.</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29</a:t>
            </a:fld>
            <a:endParaRPr lang="en-US" dirty="0"/>
          </a:p>
        </p:txBody>
      </p:sp>
    </p:spTree>
    <p:extLst>
      <p:ext uri="{BB962C8B-B14F-4D97-AF65-F5344CB8AC3E}">
        <p14:creationId xmlns:p14="http://schemas.microsoft.com/office/powerpoint/2010/main" val="3863452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school bus was traveling [</a:t>
            </a:r>
            <a:r>
              <a:rPr lang="en-US" b="1" dirty="0" smtClean="0"/>
              <a:t>CLICK</a:t>
            </a:r>
            <a:r>
              <a:rPr lang="en-US" dirty="0" smtClean="0"/>
              <a:t>] westbound on Okeechobee Road.   The bus was occupied by 30 students and was driven by a 56-year-old male driver.  At the same time, a 24-year-old male driver [</a:t>
            </a:r>
            <a:r>
              <a:rPr lang="en-US" b="1" dirty="0" smtClean="0"/>
              <a:t>CLICK</a:t>
            </a:r>
            <a:r>
              <a:rPr lang="en-US" dirty="0" smtClean="0"/>
              <a:t>] was operating a 1998 Peterbilt truck tractor in combination with a flatbed semitrailer loaded with sod, eastbound in the right lane on Okeechobee Road.   The speed on this road was 55 mph.  The school bus had entered a left-turn-only lane and was preparing to turn across the center median and eastbound travel lanes onto Midway Road [</a:t>
            </a:r>
            <a:r>
              <a:rPr lang="en-US" b="1" dirty="0" smtClean="0"/>
              <a:t>CLICK</a:t>
            </a:r>
            <a:r>
              <a:rPr lang="en-US" dirty="0" smtClean="0"/>
              <a:t>].  The school bus turned in front of the eastbound combination vehicle, [</a:t>
            </a:r>
            <a:r>
              <a:rPr lang="en-US" b="1" dirty="0" smtClean="0"/>
              <a:t>CLICK</a:t>
            </a:r>
            <a:r>
              <a:rPr lang="en-US" dirty="0" smtClean="0"/>
              <a:t>] and the front of the truck tractor collided with the right side of the school bus in the vicinity of the rear axle.  Following the impact, the school bus spun clockwise [</a:t>
            </a:r>
            <a:r>
              <a:rPr lang="en-US" b="1" dirty="0" smtClean="0"/>
              <a:t>CLICK</a:t>
            </a:r>
            <a:r>
              <a:rPr lang="en-US" dirty="0" smtClean="0"/>
              <a:t>] approximately 180-degrees and came to rest [</a:t>
            </a:r>
            <a:r>
              <a:rPr lang="en-US" b="1" dirty="0" smtClean="0"/>
              <a:t>CLICK</a:t>
            </a:r>
            <a:r>
              <a:rPr lang="en-US" dirty="0" smtClean="0"/>
              <a:t>] facing Okeechobee Road.  The combination vehicle rolled over [</a:t>
            </a:r>
            <a:r>
              <a:rPr lang="en-US" b="1" dirty="0" smtClean="0"/>
              <a:t>CLICK</a:t>
            </a:r>
            <a:r>
              <a:rPr lang="en-US" dirty="0" smtClean="0"/>
              <a:t>] and departed the roadway, coming to rest upside down in the grass right-of-way along the southeast side of the intersection. </a:t>
            </a:r>
          </a:p>
          <a:p>
            <a:endParaRPr lang="en-US" dirty="0" smtClean="0"/>
          </a:p>
          <a:p>
            <a:r>
              <a:rPr lang="en-US" dirty="0" smtClean="0"/>
              <a:t>There was 1 fatality</a:t>
            </a:r>
            <a:r>
              <a:rPr lang="en-US" baseline="0" dirty="0" smtClean="0"/>
              <a:t> on the school bus in this accident.</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we saw earlier in the Chesterfield crash, [</a:t>
            </a:r>
            <a:r>
              <a:rPr lang="en-US" b="1" baseline="0" dirty="0" smtClean="0"/>
              <a:t>CLICK</a:t>
            </a:r>
            <a:r>
              <a:rPr lang="en-US" baseline="0" dirty="0" smtClean="0"/>
              <a:t>] the single fatality in Port Saint Lucie, marked with the red circle, was seated in the back of the bus, on the opposite side and behind the area of intrusion, but again in the area with the highest accelerations.  Most of the [</a:t>
            </a:r>
            <a:r>
              <a:rPr lang="en-US" b="1" baseline="0" dirty="0" smtClean="0"/>
              <a:t>CLICK</a:t>
            </a:r>
            <a:r>
              <a:rPr lang="en-US" baseline="0" dirty="0" smtClean="0"/>
              <a:t>] seriously injured passengers were seated in the back of the bus.  The PSL school bus was also equipped with passenger lap belts at all seating positions.</a:t>
            </a:r>
            <a:endParaRPr lang="en-US" dirty="0" smtClean="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30</a:t>
            </a:fld>
            <a:endParaRPr lang="en-US" dirty="0"/>
          </a:p>
        </p:txBody>
      </p:sp>
    </p:spTree>
    <p:extLst>
      <p:ext uri="{BB962C8B-B14F-4D97-AF65-F5344CB8AC3E}">
        <p14:creationId xmlns:p14="http://schemas.microsoft.com/office/powerpoint/2010/main" val="2670869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31</a:t>
            </a:fld>
            <a:endParaRPr lang="en-US" dirty="0"/>
          </a:p>
        </p:txBody>
      </p:sp>
    </p:spTree>
    <p:extLst>
      <p:ext uri="{BB962C8B-B14F-4D97-AF65-F5344CB8AC3E}">
        <p14:creationId xmlns:p14="http://schemas.microsoft.com/office/powerpoint/2010/main" val="3746020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32</a:t>
            </a:fld>
            <a:endParaRPr lang="en-US" dirty="0"/>
          </a:p>
        </p:txBody>
      </p:sp>
    </p:spTree>
    <p:extLst>
      <p:ext uri="{BB962C8B-B14F-4D97-AF65-F5344CB8AC3E}">
        <p14:creationId xmlns:p14="http://schemas.microsoft.com/office/powerpoint/2010/main" val="695907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addition, as you can see from these two scanned images of</a:t>
            </a:r>
            <a:r>
              <a:rPr lang="en-US" baseline="0" dirty="0" smtClean="0"/>
              <a:t> the Chesterfield and Port St. Lucie school buses</a:t>
            </a:r>
            <a:r>
              <a:rPr lang="en-US" dirty="0" smtClean="0"/>
              <a:t>, the damage patterns were similar.</a:t>
            </a:r>
          </a:p>
          <a:p>
            <a:pPr defTabSz="914350">
              <a:defRPr/>
            </a:pPr>
            <a:r>
              <a:rPr lang="en-US" dirty="0" smtClean="0"/>
              <a:t>In both of the</a:t>
            </a:r>
            <a:r>
              <a:rPr lang="en-US" baseline="0" dirty="0" smtClean="0"/>
              <a:t>se two crashes, investigators used 3D laser scanner technology to fully document the damage to the exterior and interior of the school buses.  </a:t>
            </a:r>
            <a:endParaRPr lang="en-US" dirty="0" smtClean="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34</a:t>
            </a:fld>
            <a:endParaRPr lang="en-US" dirty="0"/>
          </a:p>
        </p:txBody>
      </p:sp>
    </p:spTree>
    <p:extLst>
      <p:ext uri="{BB962C8B-B14F-4D97-AF65-F5344CB8AC3E}">
        <p14:creationId xmlns:p14="http://schemas.microsoft.com/office/powerpoint/2010/main" val="3863452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picture, you can see the final rest positions of the </a:t>
            </a:r>
            <a:r>
              <a:rPr lang="en-US" b="1" baseline="0" dirty="0" smtClean="0"/>
              <a:t>[CLICK] </a:t>
            </a:r>
            <a:r>
              <a:rPr lang="en-US" baseline="0" dirty="0" smtClean="0"/>
              <a:t>school bus and the [</a:t>
            </a:r>
            <a:r>
              <a:rPr lang="en-US" b="1" baseline="0" dirty="0" smtClean="0"/>
              <a:t>CLICK</a:t>
            </a:r>
            <a:r>
              <a:rPr lang="en-US" baseline="0" dirty="0" smtClean="0"/>
              <a:t>] overturned tractor trailer that was carrying sod.</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4</a:t>
            </a:fld>
            <a:endParaRPr lang="en-US" dirty="0"/>
          </a:p>
        </p:txBody>
      </p:sp>
    </p:spTree>
    <p:extLst>
      <p:ext uri="{BB962C8B-B14F-4D97-AF65-F5344CB8AC3E}">
        <p14:creationId xmlns:p14="http://schemas.microsoft.com/office/powerpoint/2010/main" val="4208656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This a view looking toward the front of the bus interior showing deformation to the [CLICK] sidewall and [CLICK] seats. </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Interestingly,</a:t>
            </a:r>
            <a:r>
              <a:rPr lang="en-US" baseline="0" dirty="0" smtClean="0"/>
              <a:t> the accident school bus was equipped with </a:t>
            </a:r>
            <a:r>
              <a:rPr lang="en-US" dirty="0" smtClean="0"/>
              <a:t>an on-board video and audio recording system manufactured by Seon Design Inc. with 4 active cameras.  These cameras recorded at a rate of 15 frames per second.  The recording documented student loading of the bus, the entire bus ride from the school, the impact, occupant kinematics during the crash, motion to final rest and over 10 minutes after the crash showing the emergency response.  </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were two cameras in the front of the bus, one in the middle, and one in the back, as shown here.</a:t>
            </a:r>
            <a:endParaRPr lang="en-US" dirty="0" smtClean="0"/>
          </a:p>
          <a:p>
            <a:endParaRPr lang="en-US" dirty="0" smtClean="0"/>
          </a:p>
          <a:p>
            <a:r>
              <a:rPr lang="en-US" dirty="0" smtClean="0"/>
              <a:t>Visible</a:t>
            </a:r>
            <a:r>
              <a:rPr lang="en-US" baseline="0" dirty="0" smtClean="0"/>
              <a:t> in the camera views were: </a:t>
            </a:r>
            <a:r>
              <a:rPr lang="en-US" dirty="0" smtClean="0"/>
              <a:t>the driver and loading door, and the passenger seats except the last row of seats and a portion of the second to last row of seats which were not visible in any of the camera views.</a:t>
            </a:r>
          </a:p>
          <a:p>
            <a:endParaRPr lang="en-US" dirty="0" smtClean="0"/>
          </a:p>
          <a:p>
            <a:r>
              <a:rPr lang="en-US" dirty="0" smtClean="0"/>
              <a:t>These cameras were voluntarily installed on the school</a:t>
            </a:r>
            <a:r>
              <a:rPr lang="en-US" baseline="0" dirty="0" smtClean="0"/>
              <a:t> bus and were primarily used for behavioral or disciplinary purposes.  </a:t>
            </a:r>
          </a:p>
          <a:p>
            <a:endParaRPr lang="en-US" baseline="0" dirty="0" smtClean="0"/>
          </a:p>
          <a:p>
            <a:r>
              <a:rPr lang="en-US" baseline="0" dirty="0" smtClean="0"/>
              <a:t>We wouldn’t be able to do this work without the video cameras – no other recording devices…</a:t>
            </a:r>
            <a:endParaRPr lang="en-US" dirty="0" smtClean="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7</a:t>
            </a:fld>
            <a:endParaRPr lang="en-US" dirty="0"/>
          </a:p>
        </p:txBody>
      </p:sp>
    </p:spTree>
    <p:extLst>
      <p:ext uri="{BB962C8B-B14F-4D97-AF65-F5344CB8AC3E}">
        <p14:creationId xmlns:p14="http://schemas.microsoft.com/office/powerpoint/2010/main" val="1534144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figure shows the passenger portion of the bus interior.  There were 11 rows of seats, and we referred to the seats from left to right in each row as A, B, C on the left side of the aisle, and D, E, F, on the right side of the </a:t>
            </a:r>
            <a:r>
              <a:rPr lang="en-US" baseline="0" dirty="0" err="1" smtClean="0"/>
              <a:t>aise</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video and audio recordings also allowed us to establish the e</a:t>
            </a:r>
            <a:r>
              <a:rPr lang="en-US" dirty="0" smtClean="0"/>
              <a:t>xact seating locations of all students.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They</a:t>
            </a:r>
            <a:r>
              <a:rPr lang="en-US" baseline="0" dirty="0" smtClean="0"/>
              <a:t> were enabled us to view b</a:t>
            </a:r>
            <a:r>
              <a:rPr lang="en-US" dirty="0" smtClean="0"/>
              <a:t>elt usage for some students along with detailed occupant kinematic information.</a:t>
            </a: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670869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addition to the cameras, the </a:t>
            </a:r>
            <a:r>
              <a:rPr lang="en-US" dirty="0" smtClean="0"/>
              <a:t>bus was also equipped with lap belts at all passenger seating positions.</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TSB 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Click to enter the Title</a:t>
            </a:r>
            <a:endParaRPr lang="en-US" dirty="0"/>
          </a:p>
        </p:txBody>
      </p:sp>
      <p:sp>
        <p:nvSpPr>
          <p:cNvPr id="3" name="Slide Number Placeholder 2"/>
          <p:cNvSpPr>
            <a:spLocks noGrp="1"/>
          </p:cNvSpPr>
          <p:nvPr>
            <p:ph type="sldNum" sz="quarter" idx="10"/>
          </p:nvPr>
        </p:nvSpPr>
        <p:spPr>
          <a:xfrm>
            <a:off x="914400" y="6245352"/>
            <a:ext cx="457200" cy="365125"/>
          </a:xfrm>
        </p:spPr>
        <p:txBody>
          <a:bodyPr/>
          <a:lstStyle/>
          <a:p>
            <a:fld id="{C6C6B0C3-FC97-4666-B210-7D3D244D68FC}" type="slidenum">
              <a:rPr lang="en-US" smtClean="0"/>
              <a:pPr/>
              <a:t>‹#›</a:t>
            </a:fld>
            <a:endParaRPr lang="en-US" dirty="0"/>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smtClean="0"/>
              <a:t>Click to enter the presenter’s name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Picture with Bottom Bar">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3" name="Picture Placeholder 7"/>
          <p:cNvSpPr>
            <a:spLocks noGrp="1" noChangeAspect="1"/>
          </p:cNvSpPr>
          <p:nvPr>
            <p:ph type="pic" sz="quarter" idx="12" hasCustomPrompt="1"/>
          </p:nvPr>
        </p:nvSpPr>
        <p:spPr>
          <a:xfrm>
            <a:off x="0" y="0"/>
            <a:ext cx="9144000" cy="6144768"/>
          </a:xfrm>
        </p:spPr>
        <p:txBody>
          <a:bodyPr/>
          <a:lstStyle>
            <a:lvl1pPr>
              <a:buNone/>
              <a:defRPr baseline="0"/>
            </a:lvl1pPr>
          </a:lstStyle>
          <a:p>
            <a:r>
              <a:rPr lang="en-US" dirty="0" smtClean="0"/>
              <a:t>Click to insert picture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letely Blank">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8" name="Picture Placeholder 7"/>
          <p:cNvSpPr>
            <a:spLocks noGrp="1" noChangeAspect="1"/>
          </p:cNvSpPr>
          <p:nvPr>
            <p:ph type="pic" sz="quarter" idx="12" hasCustomPrompt="1"/>
          </p:nvPr>
        </p:nvSpPr>
        <p:spPr>
          <a:xfrm>
            <a:off x="0" y="0"/>
            <a:ext cx="9144000" cy="6858000"/>
          </a:xfrm>
        </p:spPr>
        <p:txBody>
          <a:bodyPr/>
          <a:lstStyle>
            <a:lvl1pPr>
              <a:buNone/>
              <a:defRPr baseline="0"/>
            </a:lvl1pPr>
          </a:lstStyle>
          <a:p>
            <a:r>
              <a:rPr lang="en-US" dirty="0" smtClean="0"/>
              <a:t>Click to insert full page picture</a:t>
            </a:r>
            <a:endParaRPr lang="en-US" dirty="0"/>
          </a:p>
        </p:txBody>
      </p:sp>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TSB Last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TSB Title Slide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3800" y="2667000"/>
            <a:ext cx="4495800" cy="1981200"/>
          </a:xfrm>
        </p:spPr>
        <p:txBody>
          <a:bodyPr/>
          <a:lstStyle>
            <a:lvl1pPr>
              <a:defRPr baseline="0"/>
            </a:lvl1pPr>
          </a:lstStyle>
          <a:p>
            <a:r>
              <a:rPr lang="en-US" dirty="0" smtClean="0"/>
              <a:t>Click to enter the Title</a:t>
            </a:r>
            <a:endParaRPr lang="en-US" dirty="0"/>
          </a:p>
        </p:txBody>
      </p:sp>
      <p:sp>
        <p:nvSpPr>
          <p:cNvPr id="3" name="Slide Number Placeholder 2"/>
          <p:cNvSpPr>
            <a:spLocks noGrp="1"/>
          </p:cNvSpPr>
          <p:nvPr>
            <p:ph type="sldNum" sz="quarter" idx="10"/>
          </p:nvPr>
        </p:nvSpPr>
        <p:spPr>
          <a:xfrm>
            <a:off x="914400" y="6245352"/>
            <a:ext cx="457200" cy="365125"/>
          </a:xfrm>
        </p:spPr>
        <p:txBody>
          <a:bodyPr/>
          <a:lstStyle/>
          <a:p>
            <a:fld id="{C6C6B0C3-FC97-4666-B210-7D3D244D68FC}" type="slidenum">
              <a:rPr lang="en-US" smtClean="0"/>
              <a:pPr/>
              <a:t>‹#›</a:t>
            </a:fld>
            <a:endParaRPr lang="en-US" dirty="0"/>
          </a:p>
        </p:txBody>
      </p:sp>
      <p:sp>
        <p:nvSpPr>
          <p:cNvPr id="5" name="Text Placeholder 4"/>
          <p:cNvSpPr>
            <a:spLocks noGrp="1"/>
          </p:cNvSpPr>
          <p:nvPr>
            <p:ph type="body" sz="quarter" idx="11" hasCustomPrompt="1"/>
          </p:nvPr>
        </p:nvSpPr>
        <p:spPr>
          <a:xfrm>
            <a:off x="3733800" y="4724400"/>
            <a:ext cx="4495800" cy="1295400"/>
          </a:xfrm>
          <a:prstGeom prst="rect">
            <a:avLst/>
          </a:prstGeom>
        </p:spPr>
        <p:txBody>
          <a:bodyPr/>
          <a:lstStyle>
            <a:lvl1pPr marL="0" indent="0">
              <a:defRPr baseline="0">
                <a:latin typeface="Arial" pitchFamily="34" charset="0"/>
                <a:cs typeface="Arial" pitchFamily="34" charset="0"/>
              </a:defRPr>
            </a:lvl1pPr>
          </a:lstStyle>
          <a:p>
            <a:pPr lvl="0"/>
            <a:r>
              <a:rPr lang="en-US" dirty="0" smtClean="0"/>
              <a:t>Click to enter the</a:t>
            </a:r>
            <a:br>
              <a:rPr lang="en-US" dirty="0" smtClean="0"/>
            </a:br>
            <a:r>
              <a:rPr lang="en-US" dirty="0" smtClean="0"/>
              <a:t>presenter’s name</a:t>
            </a:r>
          </a:p>
        </p:txBody>
      </p:sp>
      <p:sp>
        <p:nvSpPr>
          <p:cNvPr id="7" name="Picture Placeholder 6"/>
          <p:cNvSpPr>
            <a:spLocks noGrp="1"/>
          </p:cNvSpPr>
          <p:nvPr>
            <p:ph type="pic" sz="quarter" idx="12"/>
          </p:nvPr>
        </p:nvSpPr>
        <p:spPr>
          <a:xfrm>
            <a:off x="914400" y="2667000"/>
            <a:ext cx="2743200" cy="3352800"/>
          </a:xfrm>
          <a:prstGeom prst="rect">
            <a:avLst/>
          </a:prstGeom>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smtClean="0"/>
              <a:t>Click to edit the Title</a:t>
            </a:r>
            <a:endParaRPr lang="en-US" dirty="0"/>
          </a:p>
        </p:txBody>
      </p:sp>
      <p:sp>
        <p:nvSpPr>
          <p:cNvPr id="3" name="Content Placeholder 2"/>
          <p:cNvSpPr>
            <a:spLocks noGrp="1"/>
          </p:cNvSpPr>
          <p:nvPr>
            <p:ph idx="1" hasCustomPrompt="1"/>
          </p:nvPr>
        </p:nvSpPr>
        <p:spPr>
          <a:xfrm>
            <a:off x="914400" y="1828801"/>
            <a:ext cx="7315200" cy="4191000"/>
          </a:xfrm>
        </p:spPr>
        <p:txBody>
          <a:bodyPr anchor="t" anchorCtr="0"/>
          <a:lstStyle>
            <a:lvl1pPr>
              <a:lnSpc>
                <a:spcPct val="107000"/>
              </a:lnSpc>
              <a:spcAft>
                <a:spcPts val="0"/>
              </a:spcAft>
              <a:defRPr/>
            </a:lvl1pPr>
            <a:lvl2pPr>
              <a:spcBef>
                <a:spcPts val="800"/>
              </a:spcBef>
              <a:spcAft>
                <a:spcPts val="0"/>
              </a:spcAft>
              <a:defRPr/>
            </a:lvl2pPr>
            <a:lvl3pPr>
              <a:spcBef>
                <a:spcPts val="672"/>
              </a:spcBef>
              <a:spcAft>
                <a:spcPts val="0"/>
              </a:spcAft>
              <a:defRPr/>
            </a:lvl3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smtClean="0"/>
              <a:t>Click to edit the Title</a:t>
            </a:r>
            <a:endParaRPr lang="en-US" dirty="0"/>
          </a:p>
        </p:txBody>
      </p:sp>
      <p:sp>
        <p:nvSpPr>
          <p:cNvPr id="3" name="Content Placeholder 2"/>
          <p:cNvSpPr>
            <a:spLocks noGrp="1"/>
          </p:cNvSpPr>
          <p:nvPr>
            <p:ph idx="1" hasCustomPrompt="1"/>
          </p:nvPr>
        </p:nvSpPr>
        <p:spPr>
          <a:xfrm>
            <a:off x="914400" y="1828801"/>
            <a:ext cx="7315200" cy="4191000"/>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the title</a:t>
            </a:r>
            <a:endParaRPr lang="en-US" dirty="0"/>
          </a:p>
        </p:txBody>
      </p:sp>
      <p:sp>
        <p:nvSpPr>
          <p:cNvPr id="3" name="Content Placeholder 2"/>
          <p:cNvSpPr>
            <a:spLocks noGrp="1"/>
          </p:cNvSpPr>
          <p:nvPr>
            <p:ph sz="half" idx="1" hasCustomPrompt="1"/>
          </p:nvPr>
        </p:nvSpPr>
        <p:spPr>
          <a:xfrm>
            <a:off x="9144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the title</a:t>
            </a:r>
            <a:endParaRPr lang="en-US" dirty="0"/>
          </a:p>
        </p:txBody>
      </p:sp>
      <p:sp>
        <p:nvSpPr>
          <p:cNvPr id="3" name="Text Placeholder 2"/>
          <p:cNvSpPr>
            <a:spLocks noGrp="1"/>
          </p:cNvSpPr>
          <p:nvPr>
            <p:ph type="body" idx="1" hasCustomPrompt="1"/>
          </p:nvPr>
        </p:nvSpPr>
        <p:spPr>
          <a:xfrm>
            <a:off x="914400" y="1828799"/>
            <a:ext cx="3582988"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a:t>
            </a:r>
          </a:p>
        </p:txBody>
      </p:sp>
      <p:sp>
        <p:nvSpPr>
          <p:cNvPr id="4" name="Content Placeholder 3"/>
          <p:cNvSpPr>
            <a:spLocks noGrp="1"/>
          </p:cNvSpPr>
          <p:nvPr>
            <p:ph sz="half" idx="2" hasCustomPrompt="1"/>
          </p:nvPr>
        </p:nvSpPr>
        <p:spPr>
          <a:xfrm>
            <a:off x="914400" y="2667000"/>
            <a:ext cx="3582988"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828799"/>
            <a:ext cx="3584575"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a:t>
            </a:r>
          </a:p>
        </p:txBody>
      </p:sp>
      <p:sp>
        <p:nvSpPr>
          <p:cNvPr id="6" name="Content Placeholder 5"/>
          <p:cNvSpPr>
            <a:spLocks noGrp="1"/>
          </p:cNvSpPr>
          <p:nvPr>
            <p:ph sz="quarter" idx="4" hasCustomPrompt="1"/>
          </p:nvPr>
        </p:nvSpPr>
        <p:spPr>
          <a:xfrm>
            <a:off x="4645025" y="2667000"/>
            <a:ext cx="3584575"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1"/>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685800"/>
            <a:ext cx="2551113" cy="838200"/>
          </a:xfrm>
        </p:spPr>
        <p:txBody>
          <a:bodyPr anchor="t" anchorCtr="0"/>
          <a:lstStyle>
            <a:lvl1pPr algn="l">
              <a:defRPr sz="2000" b="0"/>
            </a:lvl1pPr>
          </a:lstStyle>
          <a:p>
            <a:r>
              <a:rPr lang="en-US" dirty="0" smtClean="0"/>
              <a:t>Click to the title</a:t>
            </a:r>
            <a:endParaRPr lang="en-US" dirty="0"/>
          </a:p>
        </p:txBody>
      </p:sp>
      <p:sp>
        <p:nvSpPr>
          <p:cNvPr id="3" name="Content Placeholder 2"/>
          <p:cNvSpPr>
            <a:spLocks noGrp="1"/>
          </p:cNvSpPr>
          <p:nvPr>
            <p:ph idx="1" hasCustomPrompt="1"/>
          </p:nvPr>
        </p:nvSpPr>
        <p:spPr>
          <a:xfrm>
            <a:off x="3575050" y="685801"/>
            <a:ext cx="4654550" cy="5257799"/>
          </a:xfrm>
        </p:spPr>
        <p:txBody>
          <a:bodyPr/>
          <a:lstStyle>
            <a:lvl1pPr>
              <a:defRPr sz="3200">
                <a:solidFill>
                  <a:schemeClr val="bg1"/>
                </a:solidFill>
                <a:effectLst>
                  <a:outerShdw blurRad="50800" dist="38100" dir="2700000" algn="tl" rotWithShape="0">
                    <a:prstClr val="black">
                      <a:alpha val="75000"/>
                    </a:prstClr>
                  </a:outerShdw>
                </a:effectLs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914400" y="1600201"/>
            <a:ext cx="2551113" cy="43434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7"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the title</a:t>
            </a:r>
            <a:endParaRPr lang="en-US" dirty="0"/>
          </a:p>
        </p:txBody>
      </p:sp>
      <p:sp>
        <p:nvSpPr>
          <p:cNvPr id="5"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6" name="Picture Placeholder 5"/>
          <p:cNvSpPr>
            <a:spLocks noGrp="1" noChangeAspect="1"/>
          </p:cNvSpPr>
          <p:nvPr>
            <p:ph type="pic" sz="quarter" idx="10" hasCustomPrompt="1"/>
          </p:nvPr>
        </p:nvSpPr>
        <p:spPr>
          <a:xfrm>
            <a:off x="914400" y="1828800"/>
            <a:ext cx="7315200" cy="4191000"/>
          </a:xfrm>
        </p:spPr>
        <p:txBody>
          <a:bodyPr/>
          <a:lstStyle>
            <a:lvl1pPr>
              <a:defRPr/>
            </a:lvl1pPr>
          </a:lstStyle>
          <a:p>
            <a:r>
              <a:rPr lang="en-US" dirty="0" smtClean="0"/>
              <a:t>Click to insert a picture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914400" y="1828800"/>
            <a:ext cx="7315200" cy="33528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hasCustomPrompt="1"/>
          </p:nvPr>
        </p:nvSpPr>
        <p:spPr>
          <a:xfrm>
            <a:off x="914400" y="5257800"/>
            <a:ext cx="7315200" cy="838200"/>
          </a:xfrm>
        </p:spPr>
        <p:txBody>
          <a:bodyPr/>
          <a:lstStyle>
            <a:lvl1pPr marL="0" indent="0" algn="ctr">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picture caption</a:t>
            </a:r>
          </a:p>
        </p:txBody>
      </p:sp>
      <p:sp>
        <p:nvSpPr>
          <p:cNvPr id="7" name="Title 1"/>
          <p:cNvSpPr>
            <a:spLocks noGrp="1"/>
          </p:cNvSpPr>
          <p:nvPr>
            <p:ph type="title" hasCustomPrompt="1"/>
          </p:nvPr>
        </p:nvSpPr>
        <p:spPr>
          <a:xfrm>
            <a:off x="914400" y="685800"/>
            <a:ext cx="7315200" cy="1066800"/>
          </a:xfrm>
        </p:spPr>
        <p:txBody>
          <a:bodyPr/>
          <a:lstStyle>
            <a:lvl1pPr>
              <a:defRPr/>
            </a:lvl1pPr>
          </a:lstStyle>
          <a:p>
            <a:r>
              <a:rPr lang="en-US" dirty="0" smtClean="0"/>
              <a:t>Click to edit the title</a:t>
            </a:r>
            <a:endParaRPr lang="en-US" dirty="0"/>
          </a:p>
        </p:txBody>
      </p:sp>
      <p:sp>
        <p:nvSpPr>
          <p:cNvPr id="8"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2.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12" name="Title Placeholder 11"/>
          <p:cNvSpPr>
            <a:spLocks noGrp="1"/>
          </p:cNvSpPr>
          <p:nvPr>
            <p:ph type="title"/>
          </p:nvPr>
        </p:nvSpPr>
        <p:spPr>
          <a:xfrm>
            <a:off x="914400" y="2667000"/>
            <a:ext cx="7315200" cy="19812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5" r:id="rId2"/>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None/>
        <a:defRPr sz="3200" kern="1200" baseline="0">
          <a:solidFill>
            <a:schemeClr val="bg1"/>
          </a:solidFill>
          <a:effectLst>
            <a:outerShdw blurRad="50800" dist="38100" dir="2700000" algn="tl" rotWithShape="0">
              <a:prstClr val="black">
                <a:alpha val="75000"/>
              </a:prst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85800"/>
            <a:ext cx="7315200" cy="1066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828801"/>
            <a:ext cx="7315200" cy="4267199"/>
          </a:xfrm>
          <a:prstGeom prst="rect">
            <a:avLst/>
          </a:prstGeom>
        </p:spPr>
        <p:txBody>
          <a:bodyPr vert="horz" lIns="91440" tIns="45720" rIns="91440" bIns="45720" rtlCol="0" anchor="t"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66" r:id="rId2"/>
    <p:sldLayoutId id="2147483652" r:id="rId3"/>
    <p:sldLayoutId id="2147483653" r:id="rId4"/>
    <p:sldLayoutId id="2147483656" r:id="rId5"/>
    <p:sldLayoutId id="2147483654" r:id="rId6"/>
    <p:sldLayoutId id="2147483657" r:id="rId7"/>
    <p:sldLayoutId id="2147483664" r:id="rId8"/>
    <p:sldLayoutId id="2147483659" r:id="rId9"/>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www.ntsb.gov/investigations/dms.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Kristin.Poland@ntsb.gov"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hyperlink" Target="mailto:Thomas.barth@ntsb.gov"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emf"/><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2474" y="2590800"/>
            <a:ext cx="8134351" cy="2085975"/>
          </a:xfrm>
        </p:spPr>
        <p:txBody>
          <a:bodyPr>
            <a:normAutofit/>
          </a:bodyPr>
          <a:lstStyle/>
          <a:p>
            <a:r>
              <a:rPr lang="en-US" dirty="0"/>
              <a:t>Lap Belted Occupant </a:t>
            </a:r>
            <a:r>
              <a:rPr lang="en-US" dirty="0" smtClean="0"/>
              <a:t>Kinematics: Injury </a:t>
            </a:r>
            <a:r>
              <a:rPr lang="en-US" dirty="0"/>
              <a:t>Outcomes from a </a:t>
            </a:r>
            <a:r>
              <a:rPr lang="en-US" dirty="0" smtClean="0"/>
              <a:t>School </a:t>
            </a:r>
            <a:r>
              <a:rPr lang="en-US" dirty="0"/>
              <a:t>Bus </a:t>
            </a:r>
            <a:r>
              <a:rPr lang="en-US" dirty="0" smtClean="0"/>
              <a:t>Accident</a:t>
            </a:r>
            <a:endParaRPr lang="en-US" dirty="0"/>
          </a:p>
        </p:txBody>
      </p:sp>
      <p:sp>
        <p:nvSpPr>
          <p:cNvPr id="3" name="Slide Number Placeholder 2"/>
          <p:cNvSpPr>
            <a:spLocks noGrp="1"/>
          </p:cNvSpPr>
          <p:nvPr>
            <p:ph type="sldNum" sz="quarter" idx="10"/>
          </p:nvPr>
        </p:nvSpPr>
        <p:spPr>
          <a:prstGeom prst="rect">
            <a:avLst/>
          </a:prstGeom>
        </p:spPr>
        <p:txBody>
          <a:bodyPr/>
          <a:lstStyle/>
          <a:p>
            <a:fld id="{C6C6B0C3-FC97-4666-B210-7D3D244D68FC}" type="slidenum">
              <a:rPr lang="en-US" smtClean="0"/>
              <a:pPr/>
              <a:t>1</a:t>
            </a:fld>
            <a:endParaRPr lang="en-US" dirty="0"/>
          </a:p>
        </p:txBody>
      </p:sp>
      <p:sp>
        <p:nvSpPr>
          <p:cNvPr id="6" name="Text Placeholder 5"/>
          <p:cNvSpPr>
            <a:spLocks noGrp="1"/>
          </p:cNvSpPr>
          <p:nvPr>
            <p:ph type="body" sz="quarter" idx="11"/>
          </p:nvPr>
        </p:nvSpPr>
        <p:spPr>
          <a:xfrm>
            <a:off x="400051" y="4831492"/>
            <a:ext cx="8572500" cy="1254983"/>
          </a:xfrm>
        </p:spPr>
        <p:txBody>
          <a:bodyPr/>
          <a:lstStyle/>
          <a:p>
            <a:r>
              <a:rPr lang="en-US" sz="2800" dirty="0" smtClean="0"/>
              <a:t>Kristin Poland, Ph.D</a:t>
            </a:r>
            <a:r>
              <a:rPr lang="en-US" sz="2800" dirty="0"/>
              <a:t>. </a:t>
            </a:r>
            <a:r>
              <a:rPr lang="en-US" sz="2800" dirty="0" smtClean="0"/>
              <a:t>  	Office of Research and Eng.</a:t>
            </a:r>
            <a:endParaRPr lang="en-US" sz="1800" dirty="0" smtClean="0"/>
          </a:p>
          <a:p>
            <a:r>
              <a:rPr lang="en-US" sz="2800" dirty="0" smtClean="0"/>
              <a:t>Thomas Barth, Ph.D.  	Office of Highway Safety</a:t>
            </a:r>
            <a:endParaRPr lang="en-US" sz="24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51" y="152400"/>
            <a:ext cx="7827264" cy="1066800"/>
          </a:xfrm>
        </p:spPr>
        <p:txBody>
          <a:bodyPr/>
          <a:lstStyle/>
          <a:p>
            <a:r>
              <a:rPr lang="en-US" dirty="0" smtClean="0"/>
              <a:t>School Bus Lap Belts</a:t>
            </a:r>
            <a:endParaRPr lang="en-US" dirty="0"/>
          </a:p>
        </p:txBody>
      </p:sp>
      <p:sp>
        <p:nvSpPr>
          <p:cNvPr id="3" name="Content Placeholder 2"/>
          <p:cNvSpPr>
            <a:spLocks noGrp="1"/>
          </p:cNvSpPr>
          <p:nvPr>
            <p:ph idx="1"/>
          </p:nvPr>
        </p:nvSpPr>
        <p:spPr>
          <a:xfrm>
            <a:off x="425398" y="1219200"/>
            <a:ext cx="7473462" cy="4560276"/>
          </a:xfrm>
        </p:spPr>
        <p:txBody>
          <a:bodyPr>
            <a:normAutofit/>
          </a:bodyPr>
          <a:lstStyle/>
          <a:p>
            <a:r>
              <a:rPr lang="en-US" dirty="0" smtClean="0"/>
              <a:t>Florida requires</a:t>
            </a:r>
          </a:p>
          <a:p>
            <a:pPr marL="0" indent="0">
              <a:buNone/>
            </a:pPr>
            <a:r>
              <a:rPr lang="en-US" dirty="0" smtClean="0"/>
              <a:t>   passenger seat belts</a:t>
            </a:r>
          </a:p>
          <a:p>
            <a:pPr marL="0" indent="0">
              <a:buNone/>
            </a:pPr>
            <a:r>
              <a:rPr lang="en-US" dirty="0"/>
              <a:t> </a:t>
            </a:r>
            <a:r>
              <a:rPr lang="en-US" dirty="0" smtClean="0"/>
              <a:t>  on school buses</a:t>
            </a:r>
          </a:p>
          <a:p>
            <a:r>
              <a:rPr lang="en-US" dirty="0" smtClean="0"/>
              <a:t>Lap belts:</a:t>
            </a:r>
          </a:p>
          <a:p>
            <a:pPr lvl="1"/>
            <a:r>
              <a:rPr lang="en-US" dirty="0" smtClean="0"/>
              <a:t>Most worn properly</a:t>
            </a:r>
          </a:p>
        </p:txBody>
      </p:sp>
      <p:sp>
        <p:nvSpPr>
          <p:cNvPr id="4" name="Slide Number Placeholder 3"/>
          <p:cNvSpPr>
            <a:spLocks noGrp="1"/>
          </p:cNvSpPr>
          <p:nvPr>
            <p:ph type="sldNum" sz="quarter" idx="4"/>
          </p:nvPr>
        </p:nvSpPr>
        <p:spPr/>
        <p:txBody>
          <a:bodyPr/>
          <a:lstStyle/>
          <a:p>
            <a:fld id="{C6C6B0C3-FC97-4666-B210-7D3D244D68FC}" type="slidenum">
              <a:rPr lang="en-US" smtClean="0">
                <a:solidFill>
                  <a:srgbClr val="FFFFFF"/>
                </a:solidFill>
              </a:rPr>
              <a:pPr/>
              <a:t>10</a:t>
            </a:fld>
            <a:endParaRPr lang="en-US" dirty="0">
              <a:solidFill>
                <a:srgbClr val="FFFFFF"/>
              </a:solidFill>
            </a:endParaRPr>
          </a:p>
        </p:txBody>
      </p:sp>
      <p:pic>
        <p:nvPicPr>
          <p:cNvPr id="6" name="Picture 3" descr="C:\Documents and Settings\bolk\My Documents\Highway\Port Saint Lucie, FL HWY12FH008\Survival Stuff\Pictures\IMG_1190.JPG"/>
          <p:cNvPicPr>
            <a:picLocks noChangeAspect="1" noChangeArrowheads="1"/>
          </p:cNvPicPr>
          <p:nvPr/>
        </p:nvPicPr>
        <p:blipFill>
          <a:blip r:embed="rId3" cstate="print"/>
          <a:srcRect/>
          <a:stretch>
            <a:fillRect/>
          </a:stretch>
        </p:blipFill>
        <p:spPr bwMode="auto">
          <a:xfrm>
            <a:off x="5296170" y="1219200"/>
            <a:ext cx="3847829" cy="2885872"/>
          </a:xfrm>
          <a:prstGeom prst="rect">
            <a:avLst/>
          </a:prstGeom>
          <a:noFill/>
          <a:ln w="28575">
            <a:solidFill>
              <a:schemeClr val="accent1"/>
            </a:solidFill>
          </a:ln>
        </p:spPr>
      </p:pic>
    </p:spTree>
    <p:extLst>
      <p:ext uri="{BB962C8B-B14F-4D97-AF65-F5344CB8AC3E}">
        <p14:creationId xmlns:p14="http://schemas.microsoft.com/office/powerpoint/2010/main" val="16230618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410" y="116173"/>
            <a:ext cx="7315200" cy="1066800"/>
          </a:xfrm>
        </p:spPr>
        <p:txBody>
          <a:bodyPr/>
          <a:lstStyle/>
          <a:p>
            <a:r>
              <a:rPr lang="en-US" dirty="0" smtClean="0"/>
              <a:t>Video from Scanned Bus</a:t>
            </a:r>
            <a:endParaRPr lang="en-US"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11</a:t>
            </a:fld>
            <a:endParaRPr lang="en-US" dirty="0"/>
          </a:p>
        </p:txBody>
      </p:sp>
      <p:pic>
        <p:nvPicPr>
          <p:cNvPr id="6" name="Bus_exterior_interior.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61241" y="748145"/>
            <a:ext cx="6903524" cy="5177643"/>
          </a:xfrm>
        </p:spPr>
      </p:pic>
    </p:spTree>
    <p:extLst>
      <p:ext uri="{BB962C8B-B14F-4D97-AF65-F5344CB8AC3E}">
        <p14:creationId xmlns:p14="http://schemas.microsoft.com/office/powerpoint/2010/main" val="3655812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031" y="374904"/>
            <a:ext cx="7315200" cy="1066800"/>
          </a:xfrm>
        </p:spPr>
        <p:txBody>
          <a:bodyPr/>
          <a:lstStyle/>
          <a:p>
            <a:r>
              <a:rPr lang="en-US" dirty="0" smtClean="0"/>
              <a:t>Technical Collaboration</a:t>
            </a:r>
            <a:endParaRPr lang="en-US" dirty="0"/>
          </a:p>
        </p:txBody>
      </p:sp>
      <p:sp>
        <p:nvSpPr>
          <p:cNvPr id="3" name="Content Placeholder 2"/>
          <p:cNvSpPr>
            <a:spLocks noGrp="1"/>
          </p:cNvSpPr>
          <p:nvPr>
            <p:ph idx="1"/>
          </p:nvPr>
        </p:nvSpPr>
        <p:spPr>
          <a:xfrm>
            <a:off x="987552" y="1499616"/>
            <a:ext cx="7754112" cy="4885945"/>
          </a:xfrm>
        </p:spPr>
        <p:txBody>
          <a:bodyPr/>
          <a:lstStyle/>
          <a:p>
            <a:pPr marL="0" indent="0">
              <a:buNone/>
            </a:pPr>
            <a:r>
              <a:rPr lang="en-US" dirty="0" smtClean="0"/>
              <a:t>Technical experts</a:t>
            </a:r>
          </a:p>
          <a:p>
            <a:pPr lvl="1"/>
            <a:r>
              <a:rPr lang="en-US" dirty="0" smtClean="0"/>
              <a:t>Children’s Hospital of Philadelphia</a:t>
            </a:r>
          </a:p>
          <a:p>
            <a:pPr lvl="2"/>
            <a:r>
              <a:rPr lang="en-US" dirty="0" smtClean="0"/>
              <a:t>Kristy Arbogast, Ph.D.</a:t>
            </a:r>
          </a:p>
          <a:p>
            <a:pPr lvl="2"/>
            <a:r>
              <a:rPr lang="en-US" dirty="0" smtClean="0"/>
              <a:t>Mark Zonfrillo, MD, MSCE</a:t>
            </a:r>
          </a:p>
          <a:p>
            <a:pPr lvl="1"/>
            <a:r>
              <a:rPr lang="en-US" dirty="0" smtClean="0"/>
              <a:t>University of Virginia</a:t>
            </a:r>
          </a:p>
          <a:p>
            <a:pPr lvl="2"/>
            <a:r>
              <a:rPr lang="en-US" dirty="0" smtClean="0"/>
              <a:t>Richard Kent, Ph.D.</a:t>
            </a:r>
          </a:p>
          <a:p>
            <a:pPr lvl="1"/>
            <a:r>
              <a:rPr lang="en-US" dirty="0" smtClean="0"/>
              <a:t>Vital data for future research</a:t>
            </a:r>
            <a:endParaRPr lang="en-US"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12</a:t>
            </a:fld>
            <a:endParaRPr lang="en-US" dirty="0"/>
          </a:p>
        </p:txBody>
      </p:sp>
    </p:spTree>
    <p:extLst>
      <p:ext uri="{BB962C8B-B14F-4D97-AF65-F5344CB8AC3E}">
        <p14:creationId xmlns:p14="http://schemas.microsoft.com/office/powerpoint/2010/main" val="1264582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267" y="267611"/>
            <a:ext cx="2929644" cy="1066800"/>
          </a:xfrm>
        </p:spPr>
        <p:txBody>
          <a:bodyPr>
            <a:normAutofit fontScale="90000"/>
          </a:bodyPr>
          <a:lstStyle/>
          <a:p>
            <a:r>
              <a:rPr lang="en-US" dirty="0" smtClean="0"/>
              <a:t>Madymo Simulations</a:t>
            </a:r>
            <a:endParaRPr lang="en-US"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13</a:t>
            </a:fld>
            <a:endParaRPr lang="en-US" dirty="0"/>
          </a:p>
        </p:txBody>
      </p:sp>
      <p:grpSp>
        <p:nvGrpSpPr>
          <p:cNvPr id="12" name="Group 11"/>
          <p:cNvGrpSpPr/>
          <p:nvPr/>
        </p:nvGrpSpPr>
        <p:grpSpPr>
          <a:xfrm>
            <a:off x="2357909" y="4540885"/>
            <a:ext cx="3474085" cy="2223770"/>
            <a:chOff x="2834957" y="2317115"/>
            <a:chExt cx="3474085" cy="2223770"/>
          </a:xfrm>
        </p:grpSpPr>
        <p:pic>
          <p:nvPicPr>
            <p:cNvPr id="10" name="Picture 9" descr="Image of simulation showing four occupants in row 3 with labels above the head.  From the driver side to the passenger side, the labels are 3A, 3C, 3D and 3E."/>
            <p:cNvPicPr/>
            <p:nvPr/>
          </p:nvPicPr>
          <p:blipFill rotWithShape="1">
            <a:blip r:embed="rId3"/>
            <a:srcRect l="36834" t="27980" r="4687" b="9603"/>
            <a:stretch/>
          </p:blipFill>
          <p:spPr bwMode="auto">
            <a:xfrm>
              <a:off x="2834957" y="2317115"/>
              <a:ext cx="3474085" cy="2223770"/>
            </a:xfrm>
            <a:prstGeom prst="rect">
              <a:avLst/>
            </a:prstGeom>
            <a:ln>
              <a:solidFill>
                <a:schemeClr val="tx1"/>
              </a:solidFill>
            </a:ln>
            <a:extLst>
              <a:ext uri="{53640926-AAD7-44D8-BBD7-CCE9431645EC}">
                <a14:shadowObscured xmlns:a14="http://schemas.microsoft.com/office/drawing/2010/main"/>
              </a:ext>
            </a:extLst>
          </p:spPr>
        </p:pic>
        <p:grpSp>
          <p:nvGrpSpPr>
            <p:cNvPr id="11" name="Group 10"/>
            <p:cNvGrpSpPr/>
            <p:nvPr/>
          </p:nvGrpSpPr>
          <p:grpSpPr>
            <a:xfrm>
              <a:off x="3444949" y="2698704"/>
              <a:ext cx="2797810" cy="274320"/>
              <a:chOff x="3173095" y="3291840"/>
              <a:chExt cx="2797810" cy="274320"/>
            </a:xfrm>
          </p:grpSpPr>
          <p:sp>
            <p:nvSpPr>
              <p:cNvPr id="6" name="Text Box 100"/>
              <p:cNvSpPr txBox="1">
                <a:spLocks noChangeArrowheads="1"/>
              </p:cNvSpPr>
              <p:nvPr/>
            </p:nvSpPr>
            <p:spPr bwMode="auto">
              <a:xfrm>
                <a:off x="5512435" y="3297555"/>
                <a:ext cx="458470" cy="266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spAutoFit/>
              </a:bodyPr>
              <a:lstStyle/>
              <a:p>
                <a:pPr marL="0" marR="0" indent="0">
                  <a:spcBef>
                    <a:spcPts val="0"/>
                  </a:spcBef>
                  <a:spcAft>
                    <a:spcPts val="0"/>
                  </a:spcAft>
                </a:pPr>
                <a:r>
                  <a:rPr lang="en-US" sz="1200" dirty="0">
                    <a:effectLst/>
                    <a:latin typeface="Times New Roman"/>
                    <a:ea typeface="Times New Roman"/>
                  </a:rPr>
                  <a:t>3A</a:t>
                </a:r>
              </a:p>
            </p:txBody>
          </p:sp>
          <p:sp>
            <p:nvSpPr>
              <p:cNvPr id="7" name="Text Box 101"/>
              <p:cNvSpPr txBox="1">
                <a:spLocks noChangeArrowheads="1"/>
              </p:cNvSpPr>
              <p:nvPr/>
            </p:nvSpPr>
            <p:spPr bwMode="auto">
              <a:xfrm>
                <a:off x="3173095" y="3297555"/>
                <a:ext cx="496570" cy="266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spAutoFit/>
              </a:bodyPr>
              <a:lstStyle/>
              <a:p>
                <a:pPr marL="0" marR="0" indent="0">
                  <a:spcBef>
                    <a:spcPts val="0"/>
                  </a:spcBef>
                  <a:spcAft>
                    <a:spcPts val="0"/>
                  </a:spcAft>
                </a:pPr>
                <a:r>
                  <a:rPr lang="en-US" sz="1200" dirty="0">
                    <a:effectLst/>
                    <a:latin typeface="Times New Roman"/>
                    <a:ea typeface="Times New Roman"/>
                  </a:rPr>
                  <a:t>3E</a:t>
                </a:r>
              </a:p>
            </p:txBody>
          </p:sp>
          <p:sp>
            <p:nvSpPr>
              <p:cNvPr id="8" name="Text Box 101"/>
              <p:cNvSpPr txBox="1">
                <a:spLocks noChangeArrowheads="1"/>
              </p:cNvSpPr>
              <p:nvPr/>
            </p:nvSpPr>
            <p:spPr bwMode="auto">
              <a:xfrm>
                <a:off x="3645535" y="3291840"/>
                <a:ext cx="496570" cy="266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spAutoFit/>
              </a:bodyPr>
              <a:lstStyle/>
              <a:p>
                <a:pPr marL="0" marR="0" indent="0">
                  <a:spcBef>
                    <a:spcPts val="0"/>
                  </a:spcBef>
                  <a:spcAft>
                    <a:spcPts val="0"/>
                  </a:spcAft>
                </a:pPr>
                <a:r>
                  <a:rPr lang="en-US" sz="1200" dirty="0">
                    <a:effectLst/>
                    <a:latin typeface="Times New Roman"/>
                    <a:ea typeface="Times New Roman"/>
                  </a:rPr>
                  <a:t>3D</a:t>
                </a:r>
              </a:p>
            </p:txBody>
          </p:sp>
          <p:sp>
            <p:nvSpPr>
              <p:cNvPr id="9" name="Text Box 101"/>
              <p:cNvSpPr txBox="1">
                <a:spLocks noChangeArrowheads="1"/>
              </p:cNvSpPr>
              <p:nvPr/>
            </p:nvSpPr>
            <p:spPr bwMode="auto">
              <a:xfrm>
                <a:off x="4627245" y="3299460"/>
                <a:ext cx="496570" cy="266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spAutoFit/>
              </a:bodyPr>
              <a:lstStyle/>
              <a:p>
                <a:pPr marL="0" marR="0" indent="0">
                  <a:spcBef>
                    <a:spcPts val="0"/>
                  </a:spcBef>
                  <a:spcAft>
                    <a:spcPts val="0"/>
                  </a:spcAft>
                </a:pPr>
                <a:r>
                  <a:rPr lang="en-US" sz="1200" dirty="0">
                    <a:effectLst/>
                    <a:latin typeface="Times New Roman"/>
                    <a:ea typeface="Times New Roman"/>
                  </a:rPr>
                  <a:t>3C</a:t>
                </a:r>
              </a:p>
            </p:txBody>
          </p:sp>
        </p:grpSp>
      </p:grpSp>
      <p:grpSp>
        <p:nvGrpSpPr>
          <p:cNvPr id="19" name="Group 18"/>
          <p:cNvGrpSpPr/>
          <p:nvPr/>
        </p:nvGrpSpPr>
        <p:grpSpPr>
          <a:xfrm>
            <a:off x="3414784" y="2075883"/>
            <a:ext cx="3474085" cy="2335530"/>
            <a:chOff x="2749784" y="2075883"/>
            <a:chExt cx="3474085" cy="2335530"/>
          </a:xfrm>
        </p:grpSpPr>
        <p:pic>
          <p:nvPicPr>
            <p:cNvPr id="13" name="Picture 12" descr="Image of simulation showing four occupants in rows 6-7 with labels above the head.  From the driver side to the passenger side and from row 6 to 7, the labels are 6D, 7A, 7C, and 7D."/>
            <p:cNvPicPr/>
            <p:nvPr/>
          </p:nvPicPr>
          <p:blipFill rotWithShape="1">
            <a:blip r:embed="rId4"/>
            <a:srcRect l="36537" t="25000" r="4986" b="9437"/>
            <a:stretch/>
          </p:blipFill>
          <p:spPr bwMode="auto">
            <a:xfrm>
              <a:off x="2749784" y="2075883"/>
              <a:ext cx="3474085" cy="2335530"/>
            </a:xfrm>
            <a:prstGeom prst="rect">
              <a:avLst/>
            </a:prstGeom>
            <a:ln>
              <a:solidFill>
                <a:schemeClr val="tx1"/>
              </a:solidFill>
            </a:ln>
            <a:extLst>
              <a:ext uri="{53640926-AAD7-44D8-BBD7-CCE9431645EC}">
                <a14:shadowObscured xmlns:a14="http://schemas.microsoft.com/office/drawing/2010/main"/>
              </a:ext>
            </a:extLst>
          </p:spPr>
        </p:pic>
        <p:grpSp>
          <p:nvGrpSpPr>
            <p:cNvPr id="18" name="Group 17"/>
            <p:cNvGrpSpPr/>
            <p:nvPr/>
          </p:nvGrpSpPr>
          <p:grpSpPr>
            <a:xfrm>
              <a:off x="3836730" y="2373697"/>
              <a:ext cx="2335530" cy="1122045"/>
              <a:chOff x="3404235" y="2867977"/>
              <a:chExt cx="2335530" cy="1122045"/>
            </a:xfrm>
          </p:grpSpPr>
          <p:sp>
            <p:nvSpPr>
              <p:cNvPr id="14" name="Text Box 100"/>
              <p:cNvSpPr txBox="1">
                <a:spLocks noChangeArrowheads="1"/>
              </p:cNvSpPr>
              <p:nvPr/>
            </p:nvSpPr>
            <p:spPr bwMode="auto">
              <a:xfrm>
                <a:off x="5281295" y="2867977"/>
                <a:ext cx="45847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marL="0" marR="0" indent="0">
                  <a:spcBef>
                    <a:spcPts val="0"/>
                  </a:spcBef>
                  <a:spcAft>
                    <a:spcPts val="0"/>
                  </a:spcAft>
                </a:pPr>
                <a:r>
                  <a:rPr lang="en-US" sz="1200" dirty="0">
                    <a:effectLst/>
                    <a:latin typeface="Times New Roman"/>
                    <a:ea typeface="Times New Roman"/>
                  </a:rPr>
                  <a:t>7A</a:t>
                </a:r>
              </a:p>
            </p:txBody>
          </p:sp>
          <p:sp>
            <p:nvSpPr>
              <p:cNvPr id="15" name="Text Box 101"/>
              <p:cNvSpPr txBox="1">
                <a:spLocks noChangeArrowheads="1"/>
              </p:cNvSpPr>
              <p:nvPr/>
            </p:nvSpPr>
            <p:spPr bwMode="auto">
              <a:xfrm>
                <a:off x="3404235" y="2876867"/>
                <a:ext cx="49657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marL="0" marR="0" indent="0">
                  <a:spcBef>
                    <a:spcPts val="0"/>
                  </a:spcBef>
                  <a:spcAft>
                    <a:spcPts val="0"/>
                  </a:spcAft>
                </a:pPr>
                <a:r>
                  <a:rPr lang="en-US" sz="1200" dirty="0">
                    <a:effectLst/>
                    <a:latin typeface="Times New Roman"/>
                    <a:ea typeface="Times New Roman"/>
                  </a:rPr>
                  <a:t>7D</a:t>
                </a:r>
              </a:p>
            </p:txBody>
          </p:sp>
          <p:sp>
            <p:nvSpPr>
              <p:cNvPr id="16" name="Text Box 101"/>
              <p:cNvSpPr txBox="1">
                <a:spLocks noChangeArrowheads="1"/>
              </p:cNvSpPr>
              <p:nvPr/>
            </p:nvSpPr>
            <p:spPr bwMode="auto">
              <a:xfrm>
                <a:off x="3409315" y="3723322"/>
                <a:ext cx="49657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marL="0" marR="0" indent="0">
                  <a:spcBef>
                    <a:spcPts val="0"/>
                  </a:spcBef>
                  <a:spcAft>
                    <a:spcPts val="0"/>
                  </a:spcAft>
                </a:pPr>
                <a:r>
                  <a:rPr lang="en-US" sz="1200" dirty="0">
                    <a:effectLst/>
                    <a:latin typeface="Times New Roman"/>
                    <a:ea typeface="Times New Roman"/>
                  </a:rPr>
                  <a:t>6D</a:t>
                </a:r>
              </a:p>
            </p:txBody>
          </p:sp>
          <p:sp>
            <p:nvSpPr>
              <p:cNvPr id="17" name="Text Box 101"/>
              <p:cNvSpPr txBox="1">
                <a:spLocks noChangeArrowheads="1"/>
              </p:cNvSpPr>
              <p:nvPr/>
            </p:nvSpPr>
            <p:spPr bwMode="auto">
              <a:xfrm>
                <a:off x="4380865" y="2875597"/>
                <a:ext cx="49657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marL="0" marR="0" indent="0">
                  <a:spcBef>
                    <a:spcPts val="0"/>
                  </a:spcBef>
                  <a:spcAft>
                    <a:spcPts val="0"/>
                  </a:spcAft>
                </a:pPr>
                <a:r>
                  <a:rPr lang="en-US" sz="1200" dirty="0">
                    <a:effectLst/>
                    <a:latin typeface="Times New Roman"/>
                    <a:ea typeface="Times New Roman"/>
                  </a:rPr>
                  <a:t>7C</a:t>
                </a:r>
              </a:p>
            </p:txBody>
          </p:sp>
        </p:grpSp>
      </p:grpSp>
      <p:grpSp>
        <p:nvGrpSpPr>
          <p:cNvPr id="25" name="Group 24"/>
          <p:cNvGrpSpPr/>
          <p:nvPr/>
        </p:nvGrpSpPr>
        <p:grpSpPr>
          <a:xfrm>
            <a:off x="4419278" y="-456351"/>
            <a:ext cx="3462655" cy="2383155"/>
            <a:chOff x="2792403" y="-456351"/>
            <a:chExt cx="3462655" cy="2383155"/>
          </a:xfrm>
        </p:grpSpPr>
        <p:pic>
          <p:nvPicPr>
            <p:cNvPr id="20" name="Picture 19" descr="Image of simulation showing four occupants in row 10 with labels above the head.  From the driver side to the passenger side, the labels are 10C, 10D and 10E."/>
            <p:cNvPicPr/>
            <p:nvPr/>
          </p:nvPicPr>
          <p:blipFill rotWithShape="1">
            <a:blip r:embed="rId5"/>
            <a:srcRect l="38592" t="20717" r="3000" b="12249"/>
            <a:stretch/>
          </p:blipFill>
          <p:spPr bwMode="auto">
            <a:xfrm>
              <a:off x="2792403" y="-456351"/>
              <a:ext cx="3462655" cy="2383155"/>
            </a:xfrm>
            <a:prstGeom prst="rect">
              <a:avLst/>
            </a:prstGeom>
            <a:ln>
              <a:noFill/>
            </a:ln>
            <a:extLst>
              <a:ext uri="{53640926-AAD7-44D8-BBD7-CCE9431645EC}">
                <a14:shadowObscured xmlns:a14="http://schemas.microsoft.com/office/drawing/2010/main"/>
              </a:ext>
            </a:extLst>
          </p:spPr>
        </p:pic>
        <p:grpSp>
          <p:nvGrpSpPr>
            <p:cNvPr id="24" name="Group 23"/>
            <p:cNvGrpSpPr/>
            <p:nvPr/>
          </p:nvGrpSpPr>
          <p:grpSpPr>
            <a:xfrm>
              <a:off x="2938196" y="267611"/>
              <a:ext cx="2301240" cy="267970"/>
              <a:chOff x="3421380" y="3295015"/>
              <a:chExt cx="2301240" cy="267970"/>
            </a:xfrm>
          </p:grpSpPr>
          <p:sp>
            <p:nvSpPr>
              <p:cNvPr id="21" name="Text Box 90"/>
              <p:cNvSpPr txBox="1">
                <a:spLocks noChangeArrowheads="1"/>
              </p:cNvSpPr>
              <p:nvPr/>
            </p:nvSpPr>
            <p:spPr bwMode="auto">
              <a:xfrm>
                <a:off x="5264150" y="3295015"/>
                <a:ext cx="45847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marL="0" marR="0" indent="0">
                  <a:spcBef>
                    <a:spcPts val="0"/>
                  </a:spcBef>
                  <a:spcAft>
                    <a:spcPts val="0"/>
                  </a:spcAft>
                </a:pPr>
                <a:r>
                  <a:rPr lang="en-US" sz="1200" dirty="0">
                    <a:effectLst/>
                    <a:latin typeface="Times New Roman"/>
                    <a:ea typeface="Times New Roman"/>
                  </a:rPr>
                  <a:t>10C</a:t>
                </a:r>
              </a:p>
            </p:txBody>
          </p:sp>
          <p:sp>
            <p:nvSpPr>
              <p:cNvPr id="22" name="Text Box 93"/>
              <p:cNvSpPr txBox="1">
                <a:spLocks noChangeArrowheads="1"/>
              </p:cNvSpPr>
              <p:nvPr/>
            </p:nvSpPr>
            <p:spPr bwMode="auto">
              <a:xfrm>
                <a:off x="3421380" y="3296285"/>
                <a:ext cx="49657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marL="0" marR="0" indent="0">
                  <a:spcBef>
                    <a:spcPts val="0"/>
                  </a:spcBef>
                  <a:spcAft>
                    <a:spcPts val="0"/>
                  </a:spcAft>
                </a:pPr>
                <a:r>
                  <a:rPr lang="en-US" sz="1200" dirty="0">
                    <a:effectLst/>
                    <a:latin typeface="Times New Roman"/>
                    <a:ea typeface="Times New Roman"/>
                  </a:rPr>
                  <a:t>10F</a:t>
                </a:r>
              </a:p>
            </p:txBody>
          </p:sp>
          <p:sp>
            <p:nvSpPr>
              <p:cNvPr id="23" name="Text Box 93"/>
              <p:cNvSpPr txBox="1">
                <a:spLocks noChangeArrowheads="1"/>
              </p:cNvSpPr>
              <p:nvPr/>
            </p:nvSpPr>
            <p:spPr bwMode="auto">
              <a:xfrm>
                <a:off x="4253230" y="3296285"/>
                <a:ext cx="49657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marL="0" marR="0" indent="0">
                  <a:spcBef>
                    <a:spcPts val="0"/>
                  </a:spcBef>
                  <a:spcAft>
                    <a:spcPts val="0"/>
                  </a:spcAft>
                </a:pPr>
                <a:r>
                  <a:rPr lang="en-US" sz="1200" dirty="0">
                    <a:effectLst/>
                    <a:latin typeface="Times New Roman"/>
                    <a:ea typeface="Times New Roman"/>
                  </a:rPr>
                  <a:t>10D</a:t>
                </a:r>
              </a:p>
            </p:txBody>
          </p:sp>
        </p:grpSp>
      </p:grpSp>
      <p:sp>
        <p:nvSpPr>
          <p:cNvPr id="26" name="Title 1"/>
          <p:cNvSpPr txBox="1">
            <a:spLocks/>
          </p:cNvSpPr>
          <p:nvPr/>
        </p:nvSpPr>
        <p:spPr>
          <a:xfrm>
            <a:off x="5974930" y="5386070"/>
            <a:ext cx="1381514" cy="533400"/>
          </a:xfrm>
          <a:prstGeom prst="rect">
            <a:avLst/>
          </a:prstGeom>
        </p:spPr>
        <p:txBody>
          <a:bodyPr vert="horz" lIns="91440" tIns="45720" rIns="91440" bIns="45720" rtlCol="0" anchor="t" anchorCtr="0">
            <a:normAutofit fontScale="975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lang="en-US" sz="2800" dirty="0" smtClean="0"/>
              <a:t>Front</a:t>
            </a:r>
            <a:endParaRPr lang="en-US" sz="2800" dirty="0"/>
          </a:p>
        </p:txBody>
      </p:sp>
      <p:sp>
        <p:nvSpPr>
          <p:cNvPr id="27" name="Title 1"/>
          <p:cNvSpPr txBox="1">
            <a:spLocks/>
          </p:cNvSpPr>
          <p:nvPr/>
        </p:nvSpPr>
        <p:spPr>
          <a:xfrm>
            <a:off x="7062995" y="3095692"/>
            <a:ext cx="1381514" cy="533400"/>
          </a:xfrm>
          <a:prstGeom prst="rect">
            <a:avLst/>
          </a:prstGeom>
        </p:spPr>
        <p:txBody>
          <a:bodyPr vert="horz" lIns="91440" tIns="45720" rIns="91440" bIns="45720" rtlCol="0" anchor="t" anchorCtr="0">
            <a:normAutofit fontScale="975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lang="en-US" sz="2800" dirty="0" smtClean="0"/>
              <a:t>Middle</a:t>
            </a:r>
            <a:endParaRPr lang="en-US" sz="2800" dirty="0"/>
          </a:p>
        </p:txBody>
      </p:sp>
      <p:sp>
        <p:nvSpPr>
          <p:cNvPr id="28" name="Title 1"/>
          <p:cNvSpPr txBox="1">
            <a:spLocks/>
          </p:cNvSpPr>
          <p:nvPr/>
        </p:nvSpPr>
        <p:spPr>
          <a:xfrm>
            <a:off x="7881933" y="757170"/>
            <a:ext cx="1381514" cy="533400"/>
          </a:xfrm>
          <a:prstGeom prst="rect">
            <a:avLst/>
          </a:prstGeom>
        </p:spPr>
        <p:txBody>
          <a:bodyPr vert="horz" lIns="91440" tIns="45720" rIns="91440" bIns="45720" rtlCol="0" anchor="t" anchorCtr="0">
            <a:normAutofit fontScale="975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lang="en-US" sz="2800" dirty="0" smtClean="0"/>
              <a:t>Rear</a:t>
            </a:r>
            <a:endParaRPr lang="en-US" sz="2800" dirty="0"/>
          </a:p>
        </p:txBody>
      </p:sp>
    </p:spTree>
    <p:extLst>
      <p:ext uri="{BB962C8B-B14F-4D97-AF65-F5344CB8AC3E}">
        <p14:creationId xmlns:p14="http://schemas.microsoft.com/office/powerpoint/2010/main" val="5498107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68" y="142103"/>
            <a:ext cx="9020432" cy="1066800"/>
          </a:xfrm>
        </p:spPr>
        <p:txBody>
          <a:bodyPr>
            <a:normAutofit fontScale="90000"/>
          </a:bodyPr>
          <a:lstStyle/>
          <a:p>
            <a:r>
              <a:rPr lang="en-US" dirty="0" smtClean="0"/>
              <a:t>Accelerations Based upon Seating Position</a:t>
            </a:r>
            <a:endParaRPr lang="en-US"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14</a:t>
            </a:fld>
            <a:endParaRPr lang="en-US" dirty="0"/>
          </a:p>
        </p:txBody>
      </p:sp>
      <p:graphicFrame>
        <p:nvGraphicFramePr>
          <p:cNvPr id="6" name="Chart 5"/>
          <p:cNvGraphicFramePr>
            <a:graphicFrameLocks noGrp="1"/>
          </p:cNvGraphicFramePr>
          <p:nvPr>
            <p:extLst>
              <p:ext uri="{D42A27DB-BD31-4B8C-83A1-F6EECF244321}">
                <p14:modId xmlns:p14="http://schemas.microsoft.com/office/powerpoint/2010/main" val="583325756"/>
              </p:ext>
            </p:extLst>
          </p:nvPr>
        </p:nvGraphicFramePr>
        <p:xfrm>
          <a:off x="240862" y="680935"/>
          <a:ext cx="8662276" cy="58880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9442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WY12FH008_Occupant_Board.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135927"/>
            <a:ext cx="9144000" cy="6705600"/>
          </a:xfrm>
        </p:spPr>
      </p:pic>
      <p:sp>
        <p:nvSpPr>
          <p:cNvPr id="4" name="Slide Number Placeholder 3"/>
          <p:cNvSpPr>
            <a:spLocks noGrp="1"/>
          </p:cNvSpPr>
          <p:nvPr>
            <p:ph type="sldNum" sz="quarter" idx="4"/>
          </p:nvPr>
        </p:nvSpPr>
        <p:spPr/>
        <p:txBody>
          <a:bodyPr/>
          <a:lstStyle/>
          <a:p>
            <a:fld id="{C6C6B0C3-FC97-4666-B210-7D3D244D68FC}" type="slidenum">
              <a:rPr lang="en-US" smtClean="0"/>
              <a:pPr/>
              <a:t>15</a:t>
            </a:fld>
            <a:endParaRPr lang="en-US" dirty="0"/>
          </a:p>
        </p:txBody>
      </p:sp>
    </p:spTree>
    <p:extLst>
      <p:ext uri="{BB962C8B-B14F-4D97-AF65-F5344CB8AC3E}">
        <p14:creationId xmlns:p14="http://schemas.microsoft.com/office/powerpoint/2010/main" val="554540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On-Board Video Recording</a:t>
            </a:r>
            <a:endParaRPr lang="en-US" dirty="0"/>
          </a:p>
        </p:txBody>
      </p:sp>
      <p:sp>
        <p:nvSpPr>
          <p:cNvPr id="3" name="Content Placeholder 2"/>
          <p:cNvSpPr>
            <a:spLocks noGrp="1"/>
          </p:cNvSpPr>
          <p:nvPr>
            <p:ph idx="1"/>
          </p:nvPr>
        </p:nvSpPr>
        <p:spPr/>
        <p:txBody>
          <a:bodyPr/>
          <a:lstStyle/>
          <a:p>
            <a:r>
              <a:rPr lang="en-US" dirty="0" smtClean="0"/>
              <a:t>Total video length = 55 minutes 39 seconds</a:t>
            </a:r>
          </a:p>
          <a:p>
            <a:r>
              <a:rPr lang="en-US" dirty="0" smtClean="0"/>
              <a:t>10 seconds from impact to final rest</a:t>
            </a:r>
          </a:p>
          <a:p>
            <a:r>
              <a:rPr lang="en-US" dirty="0" smtClean="0"/>
              <a:t>15 minutes post impact</a:t>
            </a:r>
          </a:p>
          <a:p>
            <a:endParaRPr lang="en-US"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16</a:t>
            </a:fld>
            <a:endParaRPr lang="en-US" dirty="0"/>
          </a:p>
        </p:txBody>
      </p:sp>
    </p:spTree>
    <p:extLst>
      <p:ext uri="{BB962C8B-B14F-4D97-AF65-F5344CB8AC3E}">
        <p14:creationId xmlns:p14="http://schemas.microsoft.com/office/powerpoint/2010/main" val="36753158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651" y="238328"/>
            <a:ext cx="7315200" cy="1066800"/>
          </a:xfrm>
        </p:spPr>
        <p:txBody>
          <a:bodyPr/>
          <a:lstStyle/>
          <a:p>
            <a:r>
              <a:rPr lang="en-US" dirty="0" smtClean="0"/>
              <a:t>Injury Coding</a:t>
            </a:r>
            <a:endParaRPr lang="en-US" dirty="0"/>
          </a:p>
        </p:txBody>
      </p:sp>
      <p:sp>
        <p:nvSpPr>
          <p:cNvPr id="3" name="Content Placeholder 2"/>
          <p:cNvSpPr>
            <a:spLocks noGrp="1"/>
          </p:cNvSpPr>
          <p:nvPr>
            <p:ph idx="1"/>
          </p:nvPr>
        </p:nvSpPr>
        <p:spPr>
          <a:xfrm>
            <a:off x="466928" y="1206230"/>
            <a:ext cx="8479364" cy="5291847"/>
          </a:xfrm>
        </p:spPr>
        <p:txBody>
          <a:bodyPr>
            <a:normAutofit/>
          </a:bodyPr>
          <a:lstStyle/>
          <a:p>
            <a:r>
              <a:rPr lang="en-US" dirty="0" smtClean="0"/>
              <a:t>Title 49 CFR 830.2</a:t>
            </a:r>
          </a:p>
          <a:p>
            <a:pPr lvl="1"/>
            <a:r>
              <a:rPr lang="en-US" dirty="0" smtClean="0"/>
              <a:t>Fatal, Serious, Minor, None (Uninjured)</a:t>
            </a:r>
          </a:p>
          <a:p>
            <a:r>
              <a:rPr lang="en-US" dirty="0" smtClean="0"/>
              <a:t>Abbreviated Injury Scale (AIS)</a:t>
            </a:r>
          </a:p>
          <a:p>
            <a:pPr lvl="2"/>
            <a:r>
              <a:rPr lang="en-US" dirty="0" smtClean="0"/>
              <a:t>Classifies injury by body region and threat</a:t>
            </a:r>
          </a:p>
          <a:p>
            <a:pPr lvl="2"/>
            <a:r>
              <a:rPr lang="en-US" dirty="0" smtClean="0"/>
              <a:t>1 – 6 (minor to maximal)</a:t>
            </a:r>
          </a:p>
          <a:p>
            <a:r>
              <a:rPr lang="en-US" dirty="0" smtClean="0"/>
              <a:t>Injury Severity Score (ISS)</a:t>
            </a:r>
          </a:p>
          <a:p>
            <a:pPr lvl="2"/>
            <a:r>
              <a:rPr lang="en-US" dirty="0" smtClean="0"/>
              <a:t>Represents multiple injuries</a:t>
            </a:r>
            <a:endParaRPr lang="en-US"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17</a:t>
            </a:fld>
            <a:endParaRPr lang="en-US" dirty="0"/>
          </a:p>
        </p:txBody>
      </p:sp>
    </p:spTree>
    <p:extLst>
      <p:ext uri="{BB962C8B-B14F-4D97-AF65-F5344CB8AC3E}">
        <p14:creationId xmlns:p14="http://schemas.microsoft.com/office/powerpoint/2010/main" val="42031595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410" y="117390"/>
            <a:ext cx="8217244" cy="1066800"/>
          </a:xfrm>
        </p:spPr>
        <p:txBody>
          <a:bodyPr>
            <a:normAutofit fontScale="90000"/>
          </a:bodyPr>
          <a:lstStyle/>
          <a:p>
            <a:r>
              <a:rPr lang="en-US" dirty="0" smtClean="0"/>
              <a:t>AIS Coding: One Patient Example 7D (7C)</a:t>
            </a:r>
            <a:endParaRPr lang="en-US"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18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898711726"/>
              </p:ext>
            </p:extLst>
          </p:nvPr>
        </p:nvGraphicFramePr>
        <p:xfrm>
          <a:off x="605483" y="815547"/>
          <a:ext cx="7722973" cy="5113224"/>
        </p:xfrm>
        <a:graphic>
          <a:graphicData uri="http://schemas.openxmlformats.org/drawingml/2006/table">
            <a:tbl>
              <a:tblPr firstRow="1" firstCol="1" bandRow="1">
                <a:tableStyleId>{5C22544A-7EE6-4342-B048-85BDC9FD1C3A}</a:tableStyleId>
              </a:tblPr>
              <a:tblGrid>
                <a:gridCol w="2622159"/>
                <a:gridCol w="1343693"/>
                <a:gridCol w="3757121"/>
              </a:tblGrid>
              <a:tr h="255661">
                <a:tc>
                  <a:txBody>
                    <a:bodyPr/>
                    <a:lstStyle/>
                    <a:p>
                      <a:pPr marL="0" marR="0">
                        <a:spcBef>
                          <a:spcPts val="0"/>
                        </a:spcBef>
                        <a:spcAft>
                          <a:spcPts val="0"/>
                        </a:spcAft>
                      </a:pPr>
                      <a:r>
                        <a:rPr lang="en-US" sz="1600" dirty="0">
                          <a:effectLst/>
                        </a:rPr>
                        <a:t>ISS Body Region</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AIS Code</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Description</a:t>
                      </a:r>
                      <a:endParaRPr lang="en-US" sz="1600" dirty="0">
                        <a:effectLst/>
                        <a:latin typeface="Times New Roman"/>
                        <a:ea typeface="MS Mincho"/>
                      </a:endParaRPr>
                    </a:p>
                  </a:txBody>
                  <a:tcPr marL="61877" marR="61877" marT="0" marB="0"/>
                </a:tc>
              </a:tr>
              <a:tr h="255661">
                <a:tc rowSpan="6">
                  <a:txBody>
                    <a:bodyPr/>
                    <a:lstStyle/>
                    <a:p>
                      <a:pPr marL="0" marR="0">
                        <a:spcBef>
                          <a:spcPts val="0"/>
                        </a:spcBef>
                        <a:spcAft>
                          <a:spcPts val="0"/>
                        </a:spcAft>
                      </a:pPr>
                      <a:r>
                        <a:rPr lang="en-US" sz="1600" dirty="0">
                          <a:effectLst/>
                        </a:rPr>
                        <a:t>Head or Neck</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161002.2</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Concussion with LOC</a:t>
                      </a:r>
                      <a:endParaRPr lang="en-US" sz="1600" dirty="0">
                        <a:effectLst/>
                        <a:latin typeface="Times New Roman"/>
                        <a:ea typeface="MS Mincho"/>
                      </a:endParaRPr>
                    </a:p>
                  </a:txBody>
                  <a:tcPr marL="61877" marR="61877" marT="0" marB="0"/>
                </a:tc>
              </a:tr>
              <a:tr h="511323">
                <a:tc vMerge="1">
                  <a:txBody>
                    <a:bodyPr/>
                    <a:lstStyle/>
                    <a:p>
                      <a:endParaRPr lang="en-US"/>
                    </a:p>
                  </a:txBody>
                  <a:tcPr/>
                </a:tc>
                <a:tc>
                  <a:txBody>
                    <a:bodyPr/>
                    <a:lstStyle/>
                    <a:p>
                      <a:pPr marL="0" marR="0">
                        <a:spcBef>
                          <a:spcPts val="0"/>
                        </a:spcBef>
                        <a:spcAft>
                          <a:spcPts val="0"/>
                        </a:spcAft>
                      </a:pPr>
                      <a:r>
                        <a:rPr lang="en-US" sz="1600" dirty="0">
                          <a:effectLst/>
                        </a:rPr>
                        <a:t>150206.4</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Basilar skull fracture, right, comminuted</a:t>
                      </a:r>
                      <a:endParaRPr lang="en-US" sz="1600" dirty="0">
                        <a:effectLst/>
                        <a:latin typeface="Times New Roman"/>
                        <a:ea typeface="MS Mincho"/>
                      </a:endParaRPr>
                    </a:p>
                  </a:txBody>
                  <a:tcPr marL="61877" marR="61877" marT="0" marB="0"/>
                </a:tc>
              </a:tr>
              <a:tr h="511323">
                <a:tc vMerge="1">
                  <a:txBody>
                    <a:bodyPr/>
                    <a:lstStyle/>
                    <a:p>
                      <a:endParaRPr lang="en-US"/>
                    </a:p>
                  </a:txBody>
                  <a:tcPr/>
                </a:tc>
                <a:tc>
                  <a:txBody>
                    <a:bodyPr/>
                    <a:lstStyle/>
                    <a:p>
                      <a:pPr marL="0" marR="0">
                        <a:spcBef>
                          <a:spcPts val="0"/>
                        </a:spcBef>
                        <a:spcAft>
                          <a:spcPts val="0"/>
                        </a:spcAft>
                      </a:pPr>
                      <a:r>
                        <a:rPr lang="en-US" sz="1600" dirty="0">
                          <a:effectLst/>
                        </a:rPr>
                        <a:t>150206.4</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Basilar skull fracture, left, comminuted</a:t>
                      </a:r>
                      <a:endParaRPr lang="en-US" sz="1600" dirty="0">
                        <a:effectLst/>
                        <a:latin typeface="Times New Roman"/>
                        <a:ea typeface="MS Mincho"/>
                      </a:endParaRPr>
                    </a:p>
                  </a:txBody>
                  <a:tcPr marL="61877" marR="61877" marT="0" marB="0"/>
                </a:tc>
              </a:tr>
              <a:tr h="255661">
                <a:tc vMerge="1">
                  <a:txBody>
                    <a:bodyPr/>
                    <a:lstStyle/>
                    <a:p>
                      <a:endParaRPr lang="en-US"/>
                    </a:p>
                  </a:txBody>
                  <a:tcPr/>
                </a:tc>
                <a:tc>
                  <a:txBody>
                    <a:bodyPr/>
                    <a:lstStyle/>
                    <a:p>
                      <a:pPr marL="0" marR="0">
                        <a:spcBef>
                          <a:spcPts val="0"/>
                        </a:spcBef>
                        <a:spcAft>
                          <a:spcPts val="0"/>
                        </a:spcAft>
                      </a:pPr>
                      <a:r>
                        <a:rPr lang="en-US" sz="1600" dirty="0">
                          <a:effectLst/>
                        </a:rPr>
                        <a:t>150402.2</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Temporal bone fracture, left</a:t>
                      </a:r>
                      <a:endParaRPr lang="en-US" sz="1600" dirty="0">
                        <a:effectLst/>
                        <a:latin typeface="Times New Roman"/>
                        <a:ea typeface="MS Mincho"/>
                      </a:endParaRPr>
                    </a:p>
                  </a:txBody>
                  <a:tcPr marL="61877" marR="61877" marT="0" marB="0"/>
                </a:tc>
              </a:tr>
              <a:tr h="255661">
                <a:tc vMerge="1">
                  <a:txBody>
                    <a:bodyPr/>
                    <a:lstStyle/>
                    <a:p>
                      <a:endParaRPr lang="en-US"/>
                    </a:p>
                  </a:txBody>
                  <a:tcPr/>
                </a:tc>
                <a:tc>
                  <a:txBody>
                    <a:bodyPr/>
                    <a:lstStyle/>
                    <a:p>
                      <a:pPr marL="0" marR="0">
                        <a:spcBef>
                          <a:spcPts val="0"/>
                        </a:spcBef>
                        <a:spcAft>
                          <a:spcPts val="0"/>
                        </a:spcAft>
                      </a:pPr>
                      <a:r>
                        <a:rPr lang="en-US" sz="1600" dirty="0">
                          <a:effectLst/>
                        </a:rPr>
                        <a:t>131699.2</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Cranial nerve VII palsy, right</a:t>
                      </a:r>
                      <a:endParaRPr lang="en-US" sz="1600" dirty="0">
                        <a:effectLst/>
                        <a:latin typeface="Times New Roman"/>
                        <a:ea typeface="MS Mincho"/>
                      </a:endParaRPr>
                    </a:p>
                  </a:txBody>
                  <a:tcPr marL="61877" marR="61877" marT="0" marB="0"/>
                </a:tc>
              </a:tr>
              <a:tr h="255661">
                <a:tc vMerge="1">
                  <a:txBody>
                    <a:bodyPr/>
                    <a:lstStyle/>
                    <a:p>
                      <a:endParaRPr lang="en-US"/>
                    </a:p>
                  </a:txBody>
                  <a:tcPr/>
                </a:tc>
                <a:tc>
                  <a:txBody>
                    <a:bodyPr/>
                    <a:lstStyle/>
                    <a:p>
                      <a:pPr marL="0" marR="0">
                        <a:spcBef>
                          <a:spcPts val="0"/>
                        </a:spcBef>
                        <a:spcAft>
                          <a:spcPts val="0"/>
                        </a:spcAft>
                      </a:pPr>
                      <a:r>
                        <a:rPr lang="en-US" sz="1600" dirty="0">
                          <a:effectLst/>
                        </a:rPr>
                        <a:t>131499.2</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Cranial nerve VI palsy, right</a:t>
                      </a:r>
                      <a:endParaRPr lang="en-US" sz="1600" dirty="0">
                        <a:effectLst/>
                        <a:latin typeface="Times New Roman"/>
                        <a:ea typeface="MS Mincho"/>
                      </a:endParaRPr>
                    </a:p>
                  </a:txBody>
                  <a:tcPr marL="61877" marR="61877" marT="0" marB="0"/>
                </a:tc>
              </a:tr>
              <a:tr h="255661">
                <a:tc>
                  <a:txBody>
                    <a:bodyPr/>
                    <a:lstStyle/>
                    <a:p>
                      <a:pPr marL="0" marR="0">
                        <a:spcBef>
                          <a:spcPts val="0"/>
                        </a:spcBef>
                        <a:spcAft>
                          <a:spcPts val="0"/>
                        </a:spcAft>
                      </a:pPr>
                      <a:r>
                        <a:rPr lang="en-US" sz="1600" dirty="0">
                          <a:effectLst/>
                        </a:rPr>
                        <a:t>Face</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240499.1</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Eye hematoma, right</a:t>
                      </a:r>
                      <a:endParaRPr lang="en-US" sz="1600" dirty="0">
                        <a:effectLst/>
                        <a:latin typeface="Times New Roman"/>
                        <a:ea typeface="MS Mincho"/>
                      </a:endParaRPr>
                    </a:p>
                  </a:txBody>
                  <a:tcPr marL="61877" marR="61877" marT="0" marB="0"/>
                </a:tc>
              </a:tr>
              <a:tr h="255661">
                <a:tc>
                  <a:txBody>
                    <a:bodyPr/>
                    <a:lstStyle/>
                    <a:p>
                      <a:pPr marL="0" marR="0">
                        <a:spcBef>
                          <a:spcPts val="0"/>
                        </a:spcBef>
                        <a:spcAft>
                          <a:spcPts val="0"/>
                        </a:spcAft>
                      </a:pPr>
                      <a:r>
                        <a:rPr lang="en-US" sz="1600" dirty="0">
                          <a:effectLst/>
                        </a:rPr>
                        <a:t>Chest</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441402.3</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Pulmonary contusions, unspecified</a:t>
                      </a:r>
                      <a:endParaRPr lang="en-US" sz="1600" dirty="0">
                        <a:effectLst/>
                        <a:latin typeface="Times New Roman"/>
                        <a:ea typeface="MS Mincho"/>
                      </a:endParaRPr>
                    </a:p>
                  </a:txBody>
                  <a:tcPr marL="61877" marR="61877" marT="0" marB="0"/>
                </a:tc>
              </a:tr>
              <a:tr h="511323">
                <a:tc>
                  <a:txBody>
                    <a:bodyPr/>
                    <a:lstStyle/>
                    <a:p>
                      <a:pPr marL="0" marR="0">
                        <a:spcBef>
                          <a:spcPts val="0"/>
                        </a:spcBef>
                        <a:spcAft>
                          <a:spcPts val="0"/>
                        </a:spcAft>
                      </a:pPr>
                      <a:r>
                        <a:rPr lang="en-US" sz="1600" dirty="0">
                          <a:effectLst/>
                        </a:rPr>
                        <a:t>Abdominal or Pelvic Contents</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None</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None</a:t>
                      </a:r>
                      <a:endParaRPr lang="en-US" sz="1600" dirty="0">
                        <a:effectLst/>
                        <a:latin typeface="Times New Roman"/>
                        <a:ea typeface="MS Mincho"/>
                      </a:endParaRPr>
                    </a:p>
                  </a:txBody>
                  <a:tcPr marL="61877" marR="61877" marT="0" marB="0"/>
                </a:tc>
              </a:tr>
              <a:tr h="511323">
                <a:tc>
                  <a:txBody>
                    <a:bodyPr/>
                    <a:lstStyle/>
                    <a:p>
                      <a:pPr marL="0" marR="0">
                        <a:spcBef>
                          <a:spcPts val="0"/>
                        </a:spcBef>
                        <a:spcAft>
                          <a:spcPts val="0"/>
                        </a:spcAft>
                      </a:pPr>
                      <a:r>
                        <a:rPr lang="en-US" sz="1600" dirty="0">
                          <a:effectLst/>
                        </a:rPr>
                        <a:t>Extremities or Pelvic Girdle</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856151.2</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Pelvic ring fracture, anterior iliac spine</a:t>
                      </a:r>
                      <a:endParaRPr lang="en-US" sz="1600" dirty="0">
                        <a:effectLst/>
                        <a:latin typeface="Times New Roman"/>
                        <a:ea typeface="MS Mincho"/>
                      </a:endParaRPr>
                    </a:p>
                  </a:txBody>
                  <a:tcPr marL="61877" marR="61877" marT="0" marB="0"/>
                </a:tc>
              </a:tr>
              <a:tr h="255661">
                <a:tc rowSpan="5">
                  <a:txBody>
                    <a:bodyPr/>
                    <a:lstStyle/>
                    <a:p>
                      <a:pPr marL="0" marR="0">
                        <a:spcBef>
                          <a:spcPts val="0"/>
                        </a:spcBef>
                        <a:spcAft>
                          <a:spcPts val="0"/>
                        </a:spcAft>
                      </a:pPr>
                      <a:r>
                        <a:rPr lang="en-US" sz="1600" dirty="0">
                          <a:effectLst/>
                        </a:rPr>
                        <a:t>External</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210402.1</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Face hematoma, unspecified</a:t>
                      </a:r>
                      <a:endParaRPr lang="en-US" sz="1600" dirty="0">
                        <a:effectLst/>
                        <a:latin typeface="Times New Roman"/>
                        <a:ea typeface="MS Mincho"/>
                      </a:endParaRPr>
                    </a:p>
                  </a:txBody>
                  <a:tcPr marL="61877" marR="61877" marT="0" marB="0"/>
                </a:tc>
              </a:tr>
              <a:tr h="255661">
                <a:tc vMerge="1">
                  <a:txBody>
                    <a:bodyPr/>
                    <a:lstStyle/>
                    <a:p>
                      <a:endParaRPr lang="en-US"/>
                    </a:p>
                  </a:txBody>
                  <a:tcPr/>
                </a:tc>
                <a:tc>
                  <a:txBody>
                    <a:bodyPr/>
                    <a:lstStyle/>
                    <a:p>
                      <a:pPr marL="0" marR="0">
                        <a:spcBef>
                          <a:spcPts val="0"/>
                        </a:spcBef>
                        <a:spcAft>
                          <a:spcPts val="0"/>
                        </a:spcAft>
                      </a:pPr>
                      <a:r>
                        <a:rPr lang="en-US" sz="1600" dirty="0">
                          <a:effectLst/>
                        </a:rPr>
                        <a:t>810402.1</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Abdomen/pelvic hematoma, right</a:t>
                      </a:r>
                      <a:endParaRPr lang="en-US" sz="1600" dirty="0">
                        <a:effectLst/>
                        <a:latin typeface="Times New Roman"/>
                        <a:ea typeface="MS Mincho"/>
                      </a:endParaRPr>
                    </a:p>
                  </a:txBody>
                  <a:tcPr marL="61877" marR="61877" marT="0" marB="0"/>
                </a:tc>
              </a:tr>
              <a:tr h="255661">
                <a:tc vMerge="1">
                  <a:txBody>
                    <a:bodyPr/>
                    <a:lstStyle/>
                    <a:p>
                      <a:endParaRPr lang="en-US"/>
                    </a:p>
                  </a:txBody>
                  <a:tcPr/>
                </a:tc>
                <a:tc>
                  <a:txBody>
                    <a:bodyPr/>
                    <a:lstStyle/>
                    <a:p>
                      <a:pPr marL="0" marR="0">
                        <a:spcBef>
                          <a:spcPts val="0"/>
                        </a:spcBef>
                        <a:spcAft>
                          <a:spcPts val="0"/>
                        </a:spcAft>
                      </a:pPr>
                      <a:r>
                        <a:rPr lang="en-US" sz="1600" dirty="0">
                          <a:effectLst/>
                        </a:rPr>
                        <a:t>810202.1</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Pelvic abrasion, anterior</a:t>
                      </a:r>
                      <a:endParaRPr lang="en-US" sz="1600" dirty="0">
                        <a:effectLst/>
                        <a:latin typeface="Times New Roman"/>
                        <a:ea typeface="MS Mincho"/>
                      </a:endParaRPr>
                    </a:p>
                  </a:txBody>
                  <a:tcPr marL="61877" marR="61877" marT="0" marB="0"/>
                </a:tc>
              </a:tr>
              <a:tr h="255661">
                <a:tc vMerge="1">
                  <a:txBody>
                    <a:bodyPr/>
                    <a:lstStyle/>
                    <a:p>
                      <a:endParaRPr lang="en-US"/>
                    </a:p>
                  </a:txBody>
                  <a:tcPr/>
                </a:tc>
                <a:tc>
                  <a:txBody>
                    <a:bodyPr/>
                    <a:lstStyle/>
                    <a:p>
                      <a:pPr marL="0" marR="0">
                        <a:spcBef>
                          <a:spcPts val="0"/>
                        </a:spcBef>
                        <a:spcAft>
                          <a:spcPts val="0"/>
                        </a:spcAft>
                      </a:pPr>
                      <a:r>
                        <a:rPr lang="en-US" sz="1600" dirty="0">
                          <a:effectLst/>
                        </a:rPr>
                        <a:t>710202.1</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Forearm abrasion, left</a:t>
                      </a:r>
                      <a:endParaRPr lang="en-US" sz="1600" dirty="0">
                        <a:effectLst/>
                        <a:latin typeface="Times New Roman"/>
                        <a:ea typeface="MS Mincho"/>
                      </a:endParaRPr>
                    </a:p>
                  </a:txBody>
                  <a:tcPr marL="61877" marR="61877" marT="0" marB="0"/>
                </a:tc>
              </a:tr>
              <a:tr h="255661">
                <a:tc vMerge="1">
                  <a:txBody>
                    <a:bodyPr/>
                    <a:lstStyle/>
                    <a:p>
                      <a:endParaRPr lang="en-US"/>
                    </a:p>
                  </a:txBody>
                  <a:tcPr/>
                </a:tc>
                <a:tc>
                  <a:txBody>
                    <a:bodyPr/>
                    <a:lstStyle/>
                    <a:p>
                      <a:pPr marL="0" marR="0">
                        <a:spcBef>
                          <a:spcPts val="0"/>
                        </a:spcBef>
                        <a:spcAft>
                          <a:spcPts val="0"/>
                        </a:spcAft>
                      </a:pPr>
                      <a:r>
                        <a:rPr lang="en-US" sz="1600" dirty="0">
                          <a:effectLst/>
                        </a:rPr>
                        <a:t>210600.1</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Ear laceration, right</a:t>
                      </a:r>
                      <a:endParaRPr lang="en-US" sz="1600" dirty="0">
                        <a:effectLst/>
                        <a:latin typeface="Times New Roman"/>
                        <a:ea typeface="MS Mincho"/>
                      </a:endParaRPr>
                    </a:p>
                  </a:txBody>
                  <a:tcPr marL="61877" marR="61877" marT="0" marB="0"/>
                </a:tc>
              </a:tr>
            </a:tbl>
          </a:graphicData>
        </a:graphic>
      </p:graphicFrame>
      <p:sp>
        <p:nvSpPr>
          <p:cNvPr id="6" name="Rectangle 5"/>
          <p:cNvSpPr/>
          <p:nvPr/>
        </p:nvSpPr>
        <p:spPr>
          <a:xfrm>
            <a:off x="3237470" y="1322173"/>
            <a:ext cx="5103341" cy="10379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237469" y="4027251"/>
            <a:ext cx="5103341" cy="6642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569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410" y="117390"/>
            <a:ext cx="8217244" cy="1066800"/>
          </a:xfrm>
        </p:spPr>
        <p:txBody>
          <a:bodyPr>
            <a:normAutofit fontScale="90000"/>
          </a:bodyPr>
          <a:lstStyle/>
          <a:p>
            <a:r>
              <a:rPr lang="en-US" dirty="0" smtClean="0"/>
              <a:t>AIS Coding: One Patient Example 7D (7C)</a:t>
            </a:r>
            <a:endParaRPr lang="en-US"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19</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410993027"/>
              </p:ext>
            </p:extLst>
          </p:nvPr>
        </p:nvGraphicFramePr>
        <p:xfrm>
          <a:off x="605483" y="815547"/>
          <a:ext cx="7722973" cy="5113224"/>
        </p:xfrm>
        <a:graphic>
          <a:graphicData uri="http://schemas.openxmlformats.org/drawingml/2006/table">
            <a:tbl>
              <a:tblPr firstRow="1" firstCol="1" bandRow="1">
                <a:tableStyleId>{5C22544A-7EE6-4342-B048-85BDC9FD1C3A}</a:tableStyleId>
              </a:tblPr>
              <a:tblGrid>
                <a:gridCol w="2622159"/>
                <a:gridCol w="1343693"/>
                <a:gridCol w="3757121"/>
              </a:tblGrid>
              <a:tr h="255661">
                <a:tc>
                  <a:txBody>
                    <a:bodyPr/>
                    <a:lstStyle/>
                    <a:p>
                      <a:pPr marL="0" marR="0">
                        <a:spcBef>
                          <a:spcPts val="0"/>
                        </a:spcBef>
                        <a:spcAft>
                          <a:spcPts val="0"/>
                        </a:spcAft>
                      </a:pPr>
                      <a:r>
                        <a:rPr lang="en-US" sz="1600" dirty="0">
                          <a:effectLst/>
                        </a:rPr>
                        <a:t>ISS Body Region</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AIS Code</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Description</a:t>
                      </a:r>
                      <a:endParaRPr lang="en-US" sz="1600" dirty="0">
                        <a:effectLst/>
                        <a:latin typeface="Times New Roman"/>
                        <a:ea typeface="MS Mincho"/>
                      </a:endParaRPr>
                    </a:p>
                  </a:txBody>
                  <a:tcPr marL="61877" marR="61877" marT="0" marB="0"/>
                </a:tc>
              </a:tr>
              <a:tr h="255661">
                <a:tc rowSpan="6">
                  <a:txBody>
                    <a:bodyPr/>
                    <a:lstStyle/>
                    <a:p>
                      <a:pPr marL="0" marR="0">
                        <a:spcBef>
                          <a:spcPts val="0"/>
                        </a:spcBef>
                        <a:spcAft>
                          <a:spcPts val="0"/>
                        </a:spcAft>
                      </a:pPr>
                      <a:r>
                        <a:rPr lang="en-US" sz="1600" dirty="0">
                          <a:effectLst/>
                        </a:rPr>
                        <a:t>Head or Neck</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161002.2</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Concussion with LOC</a:t>
                      </a:r>
                      <a:endParaRPr lang="en-US" sz="1600" dirty="0">
                        <a:effectLst/>
                        <a:latin typeface="Times New Roman"/>
                        <a:ea typeface="MS Mincho"/>
                      </a:endParaRPr>
                    </a:p>
                  </a:txBody>
                  <a:tcPr marL="61877" marR="61877" marT="0" marB="0"/>
                </a:tc>
              </a:tr>
              <a:tr h="511323">
                <a:tc vMerge="1">
                  <a:txBody>
                    <a:bodyPr/>
                    <a:lstStyle/>
                    <a:p>
                      <a:endParaRPr lang="en-US"/>
                    </a:p>
                  </a:txBody>
                  <a:tcPr/>
                </a:tc>
                <a:tc>
                  <a:txBody>
                    <a:bodyPr/>
                    <a:lstStyle/>
                    <a:p>
                      <a:pPr marL="0" marR="0">
                        <a:spcBef>
                          <a:spcPts val="0"/>
                        </a:spcBef>
                        <a:spcAft>
                          <a:spcPts val="0"/>
                        </a:spcAft>
                      </a:pPr>
                      <a:r>
                        <a:rPr lang="en-US" sz="1600" dirty="0">
                          <a:effectLst/>
                        </a:rPr>
                        <a:t>150206.4</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Basilar skull fracture, right, comminuted</a:t>
                      </a:r>
                      <a:endParaRPr lang="en-US" sz="1600" dirty="0">
                        <a:effectLst/>
                        <a:latin typeface="Times New Roman"/>
                        <a:ea typeface="MS Mincho"/>
                      </a:endParaRPr>
                    </a:p>
                  </a:txBody>
                  <a:tcPr marL="61877" marR="61877" marT="0" marB="0"/>
                </a:tc>
              </a:tr>
              <a:tr h="511323">
                <a:tc vMerge="1">
                  <a:txBody>
                    <a:bodyPr/>
                    <a:lstStyle/>
                    <a:p>
                      <a:endParaRPr lang="en-US"/>
                    </a:p>
                  </a:txBody>
                  <a:tcPr/>
                </a:tc>
                <a:tc>
                  <a:txBody>
                    <a:bodyPr/>
                    <a:lstStyle/>
                    <a:p>
                      <a:pPr marL="0" marR="0">
                        <a:spcBef>
                          <a:spcPts val="0"/>
                        </a:spcBef>
                        <a:spcAft>
                          <a:spcPts val="0"/>
                        </a:spcAft>
                      </a:pPr>
                      <a:r>
                        <a:rPr lang="en-US" sz="1600" dirty="0">
                          <a:effectLst/>
                        </a:rPr>
                        <a:t>150206.4</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Basilar skull fracture, left, comminuted</a:t>
                      </a:r>
                      <a:endParaRPr lang="en-US" sz="1600" dirty="0">
                        <a:effectLst/>
                        <a:latin typeface="Times New Roman"/>
                        <a:ea typeface="MS Mincho"/>
                      </a:endParaRPr>
                    </a:p>
                  </a:txBody>
                  <a:tcPr marL="61877" marR="61877" marT="0" marB="0"/>
                </a:tc>
              </a:tr>
              <a:tr h="255661">
                <a:tc vMerge="1">
                  <a:txBody>
                    <a:bodyPr/>
                    <a:lstStyle/>
                    <a:p>
                      <a:endParaRPr lang="en-US"/>
                    </a:p>
                  </a:txBody>
                  <a:tcPr/>
                </a:tc>
                <a:tc>
                  <a:txBody>
                    <a:bodyPr/>
                    <a:lstStyle/>
                    <a:p>
                      <a:pPr marL="0" marR="0">
                        <a:spcBef>
                          <a:spcPts val="0"/>
                        </a:spcBef>
                        <a:spcAft>
                          <a:spcPts val="0"/>
                        </a:spcAft>
                      </a:pPr>
                      <a:r>
                        <a:rPr lang="en-US" sz="1600" dirty="0">
                          <a:effectLst/>
                        </a:rPr>
                        <a:t>150402.2</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Temporal bone fracture, left</a:t>
                      </a:r>
                      <a:endParaRPr lang="en-US" sz="1600" dirty="0">
                        <a:effectLst/>
                        <a:latin typeface="Times New Roman"/>
                        <a:ea typeface="MS Mincho"/>
                      </a:endParaRPr>
                    </a:p>
                  </a:txBody>
                  <a:tcPr marL="61877" marR="61877" marT="0" marB="0"/>
                </a:tc>
              </a:tr>
              <a:tr h="255661">
                <a:tc vMerge="1">
                  <a:txBody>
                    <a:bodyPr/>
                    <a:lstStyle/>
                    <a:p>
                      <a:endParaRPr lang="en-US"/>
                    </a:p>
                  </a:txBody>
                  <a:tcPr/>
                </a:tc>
                <a:tc>
                  <a:txBody>
                    <a:bodyPr/>
                    <a:lstStyle/>
                    <a:p>
                      <a:pPr marL="0" marR="0">
                        <a:spcBef>
                          <a:spcPts val="0"/>
                        </a:spcBef>
                        <a:spcAft>
                          <a:spcPts val="0"/>
                        </a:spcAft>
                      </a:pPr>
                      <a:r>
                        <a:rPr lang="en-US" sz="1600" dirty="0">
                          <a:effectLst/>
                        </a:rPr>
                        <a:t>131699.2</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Cranial nerve VII palsy, right</a:t>
                      </a:r>
                      <a:endParaRPr lang="en-US" sz="1600" dirty="0">
                        <a:effectLst/>
                        <a:latin typeface="Times New Roman"/>
                        <a:ea typeface="MS Mincho"/>
                      </a:endParaRPr>
                    </a:p>
                  </a:txBody>
                  <a:tcPr marL="61877" marR="61877" marT="0" marB="0"/>
                </a:tc>
              </a:tr>
              <a:tr h="255661">
                <a:tc vMerge="1">
                  <a:txBody>
                    <a:bodyPr/>
                    <a:lstStyle/>
                    <a:p>
                      <a:endParaRPr lang="en-US"/>
                    </a:p>
                  </a:txBody>
                  <a:tcPr/>
                </a:tc>
                <a:tc>
                  <a:txBody>
                    <a:bodyPr/>
                    <a:lstStyle/>
                    <a:p>
                      <a:pPr marL="0" marR="0">
                        <a:spcBef>
                          <a:spcPts val="0"/>
                        </a:spcBef>
                        <a:spcAft>
                          <a:spcPts val="0"/>
                        </a:spcAft>
                      </a:pPr>
                      <a:r>
                        <a:rPr lang="en-US" sz="1600" dirty="0">
                          <a:effectLst/>
                        </a:rPr>
                        <a:t>131499.2</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Cranial nerve VI palsy, right</a:t>
                      </a:r>
                      <a:endParaRPr lang="en-US" sz="1600" dirty="0">
                        <a:effectLst/>
                        <a:latin typeface="Times New Roman"/>
                        <a:ea typeface="MS Mincho"/>
                      </a:endParaRPr>
                    </a:p>
                  </a:txBody>
                  <a:tcPr marL="61877" marR="61877" marT="0" marB="0"/>
                </a:tc>
              </a:tr>
              <a:tr h="255661">
                <a:tc>
                  <a:txBody>
                    <a:bodyPr/>
                    <a:lstStyle/>
                    <a:p>
                      <a:pPr marL="0" marR="0">
                        <a:spcBef>
                          <a:spcPts val="0"/>
                        </a:spcBef>
                        <a:spcAft>
                          <a:spcPts val="0"/>
                        </a:spcAft>
                      </a:pPr>
                      <a:r>
                        <a:rPr lang="en-US" sz="1600" dirty="0">
                          <a:effectLst/>
                        </a:rPr>
                        <a:t>Face</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240499.1</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Eye hematoma, right</a:t>
                      </a:r>
                      <a:endParaRPr lang="en-US" sz="1600" dirty="0">
                        <a:effectLst/>
                        <a:latin typeface="Times New Roman"/>
                        <a:ea typeface="MS Mincho"/>
                      </a:endParaRPr>
                    </a:p>
                  </a:txBody>
                  <a:tcPr marL="61877" marR="61877" marT="0" marB="0"/>
                </a:tc>
              </a:tr>
              <a:tr h="255661">
                <a:tc>
                  <a:txBody>
                    <a:bodyPr/>
                    <a:lstStyle/>
                    <a:p>
                      <a:pPr marL="0" marR="0">
                        <a:spcBef>
                          <a:spcPts val="0"/>
                        </a:spcBef>
                        <a:spcAft>
                          <a:spcPts val="0"/>
                        </a:spcAft>
                      </a:pPr>
                      <a:r>
                        <a:rPr lang="en-US" sz="1600" dirty="0">
                          <a:effectLst/>
                        </a:rPr>
                        <a:t>Chest</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441402.3</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Pulmonary contusions, unspecified</a:t>
                      </a:r>
                      <a:endParaRPr lang="en-US" sz="1600" dirty="0">
                        <a:effectLst/>
                        <a:latin typeface="Times New Roman"/>
                        <a:ea typeface="MS Mincho"/>
                      </a:endParaRPr>
                    </a:p>
                  </a:txBody>
                  <a:tcPr marL="61877" marR="61877" marT="0" marB="0"/>
                </a:tc>
              </a:tr>
              <a:tr h="511323">
                <a:tc>
                  <a:txBody>
                    <a:bodyPr/>
                    <a:lstStyle/>
                    <a:p>
                      <a:pPr marL="0" marR="0">
                        <a:spcBef>
                          <a:spcPts val="0"/>
                        </a:spcBef>
                        <a:spcAft>
                          <a:spcPts val="0"/>
                        </a:spcAft>
                      </a:pPr>
                      <a:r>
                        <a:rPr lang="en-US" sz="1600" dirty="0">
                          <a:effectLst/>
                        </a:rPr>
                        <a:t>Abdominal or Pelvic Contents</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None</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None</a:t>
                      </a:r>
                      <a:endParaRPr lang="en-US" sz="1600" dirty="0">
                        <a:effectLst/>
                        <a:latin typeface="Times New Roman"/>
                        <a:ea typeface="MS Mincho"/>
                      </a:endParaRPr>
                    </a:p>
                  </a:txBody>
                  <a:tcPr marL="61877" marR="61877" marT="0" marB="0"/>
                </a:tc>
              </a:tr>
              <a:tr h="511323">
                <a:tc>
                  <a:txBody>
                    <a:bodyPr/>
                    <a:lstStyle/>
                    <a:p>
                      <a:pPr marL="0" marR="0">
                        <a:spcBef>
                          <a:spcPts val="0"/>
                        </a:spcBef>
                        <a:spcAft>
                          <a:spcPts val="0"/>
                        </a:spcAft>
                      </a:pPr>
                      <a:r>
                        <a:rPr lang="en-US" sz="1600" dirty="0">
                          <a:effectLst/>
                        </a:rPr>
                        <a:t>Extremities or Pelvic Girdle</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856151.2</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Pelvic ring fracture, anterior iliac spine</a:t>
                      </a:r>
                      <a:endParaRPr lang="en-US" sz="1600" dirty="0">
                        <a:effectLst/>
                        <a:latin typeface="Times New Roman"/>
                        <a:ea typeface="MS Mincho"/>
                      </a:endParaRPr>
                    </a:p>
                  </a:txBody>
                  <a:tcPr marL="61877" marR="61877" marT="0" marB="0"/>
                </a:tc>
              </a:tr>
              <a:tr h="255661">
                <a:tc rowSpan="5">
                  <a:txBody>
                    <a:bodyPr/>
                    <a:lstStyle/>
                    <a:p>
                      <a:pPr marL="0" marR="0">
                        <a:spcBef>
                          <a:spcPts val="0"/>
                        </a:spcBef>
                        <a:spcAft>
                          <a:spcPts val="0"/>
                        </a:spcAft>
                      </a:pPr>
                      <a:r>
                        <a:rPr lang="en-US" sz="1600" dirty="0">
                          <a:effectLst/>
                        </a:rPr>
                        <a:t>External</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210402.1</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Face hematoma, unspecified</a:t>
                      </a:r>
                      <a:endParaRPr lang="en-US" sz="1600" dirty="0">
                        <a:effectLst/>
                        <a:latin typeface="Times New Roman"/>
                        <a:ea typeface="MS Mincho"/>
                      </a:endParaRPr>
                    </a:p>
                  </a:txBody>
                  <a:tcPr marL="61877" marR="61877" marT="0" marB="0"/>
                </a:tc>
              </a:tr>
              <a:tr h="255661">
                <a:tc vMerge="1">
                  <a:txBody>
                    <a:bodyPr/>
                    <a:lstStyle/>
                    <a:p>
                      <a:endParaRPr lang="en-US"/>
                    </a:p>
                  </a:txBody>
                  <a:tcPr/>
                </a:tc>
                <a:tc>
                  <a:txBody>
                    <a:bodyPr/>
                    <a:lstStyle/>
                    <a:p>
                      <a:pPr marL="0" marR="0">
                        <a:spcBef>
                          <a:spcPts val="0"/>
                        </a:spcBef>
                        <a:spcAft>
                          <a:spcPts val="0"/>
                        </a:spcAft>
                      </a:pPr>
                      <a:r>
                        <a:rPr lang="en-US" sz="1600" dirty="0">
                          <a:effectLst/>
                        </a:rPr>
                        <a:t>810402.1</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Abdomen/pelvic hematoma, right</a:t>
                      </a:r>
                      <a:endParaRPr lang="en-US" sz="1600" dirty="0">
                        <a:effectLst/>
                        <a:latin typeface="Times New Roman"/>
                        <a:ea typeface="MS Mincho"/>
                      </a:endParaRPr>
                    </a:p>
                  </a:txBody>
                  <a:tcPr marL="61877" marR="61877" marT="0" marB="0"/>
                </a:tc>
              </a:tr>
              <a:tr h="255661">
                <a:tc vMerge="1">
                  <a:txBody>
                    <a:bodyPr/>
                    <a:lstStyle/>
                    <a:p>
                      <a:endParaRPr lang="en-US"/>
                    </a:p>
                  </a:txBody>
                  <a:tcPr/>
                </a:tc>
                <a:tc>
                  <a:txBody>
                    <a:bodyPr/>
                    <a:lstStyle/>
                    <a:p>
                      <a:pPr marL="0" marR="0">
                        <a:spcBef>
                          <a:spcPts val="0"/>
                        </a:spcBef>
                        <a:spcAft>
                          <a:spcPts val="0"/>
                        </a:spcAft>
                      </a:pPr>
                      <a:r>
                        <a:rPr lang="en-US" sz="1600" dirty="0">
                          <a:effectLst/>
                        </a:rPr>
                        <a:t>810202.1</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Pelvic abrasion, anterior</a:t>
                      </a:r>
                      <a:endParaRPr lang="en-US" sz="1600" dirty="0">
                        <a:effectLst/>
                        <a:latin typeface="Times New Roman"/>
                        <a:ea typeface="MS Mincho"/>
                      </a:endParaRPr>
                    </a:p>
                  </a:txBody>
                  <a:tcPr marL="61877" marR="61877" marT="0" marB="0"/>
                </a:tc>
              </a:tr>
              <a:tr h="255661">
                <a:tc vMerge="1">
                  <a:txBody>
                    <a:bodyPr/>
                    <a:lstStyle/>
                    <a:p>
                      <a:endParaRPr lang="en-US"/>
                    </a:p>
                  </a:txBody>
                  <a:tcPr/>
                </a:tc>
                <a:tc>
                  <a:txBody>
                    <a:bodyPr/>
                    <a:lstStyle/>
                    <a:p>
                      <a:pPr marL="0" marR="0">
                        <a:spcBef>
                          <a:spcPts val="0"/>
                        </a:spcBef>
                        <a:spcAft>
                          <a:spcPts val="0"/>
                        </a:spcAft>
                      </a:pPr>
                      <a:r>
                        <a:rPr lang="en-US" sz="1600" dirty="0">
                          <a:effectLst/>
                        </a:rPr>
                        <a:t>710202.1</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Forearm abrasion, left</a:t>
                      </a:r>
                      <a:endParaRPr lang="en-US" sz="1600" dirty="0">
                        <a:effectLst/>
                        <a:latin typeface="Times New Roman"/>
                        <a:ea typeface="MS Mincho"/>
                      </a:endParaRPr>
                    </a:p>
                  </a:txBody>
                  <a:tcPr marL="61877" marR="61877" marT="0" marB="0"/>
                </a:tc>
              </a:tr>
              <a:tr h="255661">
                <a:tc vMerge="1">
                  <a:txBody>
                    <a:bodyPr/>
                    <a:lstStyle/>
                    <a:p>
                      <a:endParaRPr lang="en-US"/>
                    </a:p>
                  </a:txBody>
                  <a:tcPr/>
                </a:tc>
                <a:tc>
                  <a:txBody>
                    <a:bodyPr/>
                    <a:lstStyle/>
                    <a:p>
                      <a:pPr marL="0" marR="0">
                        <a:spcBef>
                          <a:spcPts val="0"/>
                        </a:spcBef>
                        <a:spcAft>
                          <a:spcPts val="0"/>
                        </a:spcAft>
                      </a:pPr>
                      <a:r>
                        <a:rPr lang="en-US" sz="1600" dirty="0">
                          <a:effectLst/>
                        </a:rPr>
                        <a:t>210600.1</a:t>
                      </a:r>
                      <a:endParaRPr lang="en-US" sz="1600" dirty="0">
                        <a:effectLst/>
                        <a:latin typeface="Times New Roman"/>
                        <a:ea typeface="MS Mincho"/>
                      </a:endParaRPr>
                    </a:p>
                  </a:txBody>
                  <a:tcPr marL="61877" marR="61877" marT="0" marB="0"/>
                </a:tc>
                <a:tc>
                  <a:txBody>
                    <a:bodyPr/>
                    <a:lstStyle/>
                    <a:p>
                      <a:pPr marL="0" marR="0">
                        <a:spcBef>
                          <a:spcPts val="0"/>
                        </a:spcBef>
                        <a:spcAft>
                          <a:spcPts val="0"/>
                        </a:spcAft>
                      </a:pPr>
                      <a:r>
                        <a:rPr lang="en-US" sz="1600" dirty="0">
                          <a:effectLst/>
                        </a:rPr>
                        <a:t>Ear laceration, right</a:t>
                      </a:r>
                      <a:endParaRPr lang="en-US" sz="1600" dirty="0">
                        <a:effectLst/>
                        <a:latin typeface="Times New Roman"/>
                        <a:ea typeface="MS Mincho"/>
                      </a:endParaRPr>
                    </a:p>
                  </a:txBody>
                  <a:tcPr marL="61877" marR="61877" marT="0" marB="0"/>
                </a:tc>
              </a:tr>
            </a:tbl>
          </a:graphicData>
        </a:graphic>
      </p:graphicFrame>
      <p:sp>
        <p:nvSpPr>
          <p:cNvPr id="3" name="Oval 2"/>
          <p:cNvSpPr/>
          <p:nvPr/>
        </p:nvSpPr>
        <p:spPr>
          <a:xfrm>
            <a:off x="3920245" y="1731523"/>
            <a:ext cx="447472" cy="48638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929971" y="3245795"/>
            <a:ext cx="447472" cy="48638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929971" y="4082374"/>
            <a:ext cx="447472" cy="48638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085154" y="6016163"/>
            <a:ext cx="2565126" cy="830997"/>
          </a:xfrm>
          <a:prstGeom prst="rect">
            <a:avLst/>
          </a:prstGeom>
          <a:noFill/>
        </p:spPr>
        <p:txBody>
          <a:bodyPr wrap="none" rtlCol="0">
            <a:spAutoFit/>
          </a:bodyPr>
          <a:lstStyle/>
          <a:p>
            <a:r>
              <a:rPr lang="en-US" sz="4800" dirty="0" smtClean="0">
                <a:solidFill>
                  <a:srgbClr val="FFC000"/>
                </a:solidFill>
              </a:rPr>
              <a:t>ISS = 29</a:t>
            </a:r>
            <a:endParaRPr lang="en-US" sz="4800" dirty="0">
              <a:solidFill>
                <a:srgbClr val="FFC000"/>
              </a:solidFill>
            </a:endParaRPr>
          </a:p>
        </p:txBody>
      </p:sp>
    </p:spTree>
    <p:extLst>
      <p:ext uri="{BB962C8B-B14F-4D97-AF65-F5344CB8AC3E}">
        <p14:creationId xmlns:p14="http://schemas.microsoft.com/office/powerpoint/2010/main" val="101609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90575" y="295275"/>
            <a:ext cx="7315200" cy="1066800"/>
          </a:xfrm>
        </p:spPr>
        <p:txBody>
          <a:bodyPr/>
          <a:lstStyle/>
          <a:p>
            <a:r>
              <a:rPr lang="en-US" dirty="0" smtClean="0"/>
              <a:t>Overview</a:t>
            </a:r>
            <a:endParaRPr lang="en-US" dirty="0"/>
          </a:p>
        </p:txBody>
      </p:sp>
      <p:sp>
        <p:nvSpPr>
          <p:cNvPr id="7" name="Content Placeholder 6"/>
          <p:cNvSpPr>
            <a:spLocks noGrp="1"/>
          </p:cNvSpPr>
          <p:nvPr>
            <p:ph idx="1"/>
          </p:nvPr>
        </p:nvSpPr>
        <p:spPr>
          <a:xfrm>
            <a:off x="809625" y="1428751"/>
            <a:ext cx="7315200" cy="4191000"/>
          </a:xfrm>
        </p:spPr>
        <p:txBody>
          <a:bodyPr>
            <a:normAutofit/>
          </a:bodyPr>
          <a:lstStyle/>
          <a:p>
            <a:r>
              <a:rPr lang="en-US" dirty="0" smtClean="0"/>
              <a:t>Accident scenario</a:t>
            </a:r>
          </a:p>
          <a:p>
            <a:r>
              <a:rPr lang="en-US" dirty="0" smtClean="0"/>
              <a:t>On-board video recording</a:t>
            </a:r>
          </a:p>
          <a:p>
            <a:r>
              <a:rPr lang="en-US" dirty="0" smtClean="0"/>
              <a:t>Lap belts</a:t>
            </a:r>
          </a:p>
          <a:p>
            <a:r>
              <a:rPr lang="en-US" dirty="0" smtClean="0"/>
              <a:t>Simulations</a:t>
            </a:r>
          </a:p>
          <a:p>
            <a:r>
              <a:rPr lang="en-US" dirty="0" smtClean="0"/>
              <a:t>Injury coding</a:t>
            </a:r>
          </a:p>
          <a:p>
            <a:r>
              <a:rPr lang="en-US" dirty="0" smtClean="0"/>
              <a:t>Public reports</a:t>
            </a:r>
          </a:p>
          <a:p>
            <a:endParaRPr lang="en-US" dirty="0" smtClean="0"/>
          </a:p>
          <a:p>
            <a:endParaRPr lang="en-US" dirty="0" smtClean="0"/>
          </a:p>
          <a:p>
            <a:endParaRPr lang="en-US" dirty="0"/>
          </a:p>
        </p:txBody>
      </p:sp>
      <p:sp>
        <p:nvSpPr>
          <p:cNvPr id="3" name="Slide Number Placeholder 2"/>
          <p:cNvSpPr>
            <a:spLocks noGrp="1"/>
          </p:cNvSpPr>
          <p:nvPr>
            <p:ph type="sldNum" sz="quarter" idx="4"/>
          </p:nvPr>
        </p:nvSpPr>
        <p:spPr/>
        <p:txBody>
          <a:bodyPr/>
          <a:lstStyle/>
          <a:p>
            <a:fld id="{C6C6B0C3-FC97-4666-B210-7D3D244D68FC}" type="slidenum">
              <a:rPr lang="en-US" smtClean="0"/>
              <a:pPr/>
              <a:t>2</a:t>
            </a:fld>
            <a:endParaRPr lang="en-US" dirty="0"/>
          </a:p>
        </p:txBody>
      </p:sp>
    </p:spTree>
    <p:extLst>
      <p:ext uri="{BB962C8B-B14F-4D97-AF65-F5344CB8AC3E}">
        <p14:creationId xmlns:p14="http://schemas.microsoft.com/office/powerpoint/2010/main" val="1811639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6C6B0C3-FC97-4666-B210-7D3D244D68FC}" type="slidenum">
              <a:rPr lang="en-US" smtClean="0">
                <a:solidFill>
                  <a:srgbClr val="FFFFFF"/>
                </a:solidFill>
              </a:rPr>
              <a:pPr/>
              <a:t>20</a:t>
            </a:fld>
            <a:endParaRPr lang="en-US" dirty="0">
              <a:solidFill>
                <a:srgbClr val="FFFFFF"/>
              </a:solidFill>
            </a:endParaRPr>
          </a:p>
        </p:txBody>
      </p:sp>
      <p:grpSp>
        <p:nvGrpSpPr>
          <p:cNvPr id="7" name="Group 6"/>
          <p:cNvGrpSpPr/>
          <p:nvPr/>
        </p:nvGrpSpPr>
        <p:grpSpPr>
          <a:xfrm>
            <a:off x="980978" y="-1307826"/>
            <a:ext cx="6644465" cy="7527176"/>
            <a:chOff x="4752977" y="-1307826"/>
            <a:chExt cx="6644465" cy="7527176"/>
          </a:xfrm>
        </p:grpSpPr>
        <p:pic>
          <p:nvPicPr>
            <p:cNvPr id="5" name="Picture 4"/>
            <p:cNvPicPr>
              <a:picLocks noChangeAspect="1"/>
            </p:cNvPicPr>
            <p:nvPr/>
          </p:nvPicPr>
          <p:blipFill rotWithShape="1">
            <a:blip r:embed="rId3" cstate="print">
              <a:grayscl/>
              <a:extLst>
                <a:ext uri="{28A0092B-C50C-407E-A947-70E740481C1C}">
                  <a14:useLocalDpi xmlns:a14="http://schemas.microsoft.com/office/drawing/2010/main" val="0"/>
                </a:ext>
              </a:extLst>
            </a:blip>
            <a:srcRect l="19649" t="3888" r="19929" b="5424"/>
            <a:stretch/>
          </p:blipFill>
          <p:spPr>
            <a:xfrm>
              <a:off x="4819890" y="-1307826"/>
              <a:ext cx="1992325" cy="7527176"/>
            </a:xfrm>
            <a:prstGeom prst="rect">
              <a:avLst/>
            </a:prstGeom>
          </p:spPr>
        </p:pic>
        <p:sp>
          <p:nvSpPr>
            <p:cNvPr id="18" name="Right Arrow 17"/>
            <p:cNvSpPr/>
            <p:nvPr/>
          </p:nvSpPr>
          <p:spPr>
            <a:xfrm flipH="1">
              <a:off x="6785523" y="3712403"/>
              <a:ext cx="685800" cy="533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AOI</a:t>
              </a:r>
              <a:endParaRPr lang="en-US" sz="1200" dirty="0">
                <a:solidFill>
                  <a:prstClr val="black"/>
                </a:solidFill>
              </a:endParaRPr>
            </a:p>
          </p:txBody>
        </p:sp>
        <p:sp>
          <p:nvSpPr>
            <p:cNvPr id="29" name="Title 1"/>
            <p:cNvSpPr txBox="1">
              <a:spLocks/>
            </p:cNvSpPr>
            <p:nvPr/>
          </p:nvSpPr>
          <p:spPr>
            <a:xfrm>
              <a:off x="4752977" y="0"/>
              <a:ext cx="6644465" cy="630833"/>
            </a:xfrm>
            <a:prstGeom prst="rect">
              <a:avLst/>
            </a:prstGeom>
            <a:solidFill>
              <a:schemeClr val="accent1">
                <a:lumMod val="75000"/>
              </a:schemeClr>
            </a:solidFill>
          </p:spPr>
          <p:txBody>
            <a:bodyPr vert="horz" lIns="91440" tIns="45720" rIns="91440" bIns="45720" rtlCol="0" anchor="t" anchorCtr="0">
              <a:normAutofit fontScale="92500" lnSpcReduction="100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lang="en-US" dirty="0" smtClean="0"/>
                <a:t>Port Saint Lucie – CFR Coding</a:t>
              </a:r>
              <a:endParaRPr lang="en-US" dirty="0"/>
            </a:p>
          </p:txBody>
        </p:sp>
        <p:sp>
          <p:nvSpPr>
            <p:cNvPr id="19" name="Oval 18"/>
            <p:cNvSpPr/>
            <p:nvPr/>
          </p:nvSpPr>
          <p:spPr>
            <a:xfrm>
              <a:off x="5430281" y="5252592"/>
              <a:ext cx="289547" cy="339426"/>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7" name="Group 16"/>
          <p:cNvGrpSpPr/>
          <p:nvPr/>
        </p:nvGrpSpPr>
        <p:grpSpPr>
          <a:xfrm>
            <a:off x="1658282" y="2409498"/>
            <a:ext cx="1355241" cy="3111079"/>
            <a:chOff x="5430281" y="2409498"/>
            <a:chExt cx="1355241" cy="3111079"/>
          </a:xfrm>
        </p:grpSpPr>
        <p:grpSp>
          <p:nvGrpSpPr>
            <p:cNvPr id="20" name="Group 19"/>
            <p:cNvGrpSpPr/>
            <p:nvPr/>
          </p:nvGrpSpPr>
          <p:grpSpPr>
            <a:xfrm>
              <a:off x="5430281" y="2409498"/>
              <a:ext cx="1355241" cy="3111079"/>
              <a:chOff x="5974598" y="2867059"/>
              <a:chExt cx="1355241" cy="3111079"/>
            </a:xfrm>
          </p:grpSpPr>
          <p:sp>
            <p:nvSpPr>
              <p:cNvPr id="21" name="Oval 20"/>
              <p:cNvSpPr/>
              <p:nvPr/>
            </p:nvSpPr>
            <p:spPr>
              <a:xfrm>
                <a:off x="7036556" y="4776454"/>
                <a:ext cx="293283" cy="296502"/>
              </a:xfrm>
              <a:prstGeom prst="ellipse">
                <a:avLst/>
              </a:prstGeom>
              <a:solidFill>
                <a:srgbClr val="FD8603"/>
              </a:solidFill>
              <a:ln>
                <a:solidFill>
                  <a:srgbClr val="FD8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Oval 21"/>
              <p:cNvSpPr/>
              <p:nvPr/>
            </p:nvSpPr>
            <p:spPr>
              <a:xfrm>
                <a:off x="5974598" y="4263965"/>
                <a:ext cx="264648" cy="277324"/>
              </a:xfrm>
              <a:prstGeom prst="ellipse">
                <a:avLst/>
              </a:prstGeom>
              <a:solidFill>
                <a:srgbClr val="FD8603"/>
              </a:solidFill>
              <a:ln>
                <a:solidFill>
                  <a:srgbClr val="FD8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Oval 22"/>
              <p:cNvSpPr/>
              <p:nvPr/>
            </p:nvSpPr>
            <p:spPr>
              <a:xfrm>
                <a:off x="6495538" y="3779007"/>
                <a:ext cx="280418" cy="282813"/>
              </a:xfrm>
              <a:prstGeom prst="ellipse">
                <a:avLst/>
              </a:prstGeom>
              <a:solidFill>
                <a:srgbClr val="FD8603"/>
              </a:solidFill>
              <a:ln>
                <a:solidFill>
                  <a:srgbClr val="FD8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 name="Oval 23"/>
              <p:cNvSpPr/>
              <p:nvPr/>
            </p:nvSpPr>
            <p:spPr>
              <a:xfrm>
                <a:off x="5990713" y="5217752"/>
                <a:ext cx="258191" cy="290984"/>
              </a:xfrm>
              <a:prstGeom prst="ellipse">
                <a:avLst/>
              </a:prstGeom>
              <a:solidFill>
                <a:srgbClr val="FD8603"/>
              </a:solidFill>
              <a:ln>
                <a:solidFill>
                  <a:srgbClr val="FD8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5" name="Oval 24"/>
              <p:cNvSpPr/>
              <p:nvPr/>
            </p:nvSpPr>
            <p:spPr>
              <a:xfrm>
                <a:off x="7036557" y="5690607"/>
                <a:ext cx="259869" cy="287531"/>
              </a:xfrm>
              <a:prstGeom prst="ellipse">
                <a:avLst/>
              </a:prstGeom>
              <a:solidFill>
                <a:srgbClr val="FD8603"/>
              </a:solidFill>
              <a:ln>
                <a:solidFill>
                  <a:srgbClr val="FD8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Oval 25"/>
              <p:cNvSpPr/>
              <p:nvPr/>
            </p:nvSpPr>
            <p:spPr>
              <a:xfrm>
                <a:off x="7036557" y="2867059"/>
                <a:ext cx="266788" cy="303222"/>
              </a:xfrm>
              <a:prstGeom prst="ellipse">
                <a:avLst/>
              </a:prstGeom>
              <a:solidFill>
                <a:srgbClr val="FD8603"/>
              </a:solidFill>
              <a:ln>
                <a:solidFill>
                  <a:srgbClr val="FD8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Oval 26"/>
              <p:cNvSpPr/>
              <p:nvPr/>
            </p:nvSpPr>
            <p:spPr>
              <a:xfrm>
                <a:off x="6510778" y="4263965"/>
                <a:ext cx="258509" cy="277324"/>
              </a:xfrm>
              <a:prstGeom prst="ellipse">
                <a:avLst/>
              </a:prstGeom>
              <a:solidFill>
                <a:srgbClr val="FD8603"/>
              </a:solidFill>
              <a:ln>
                <a:solidFill>
                  <a:srgbClr val="FD8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30" name="Oval 29"/>
            <p:cNvSpPr/>
            <p:nvPr/>
          </p:nvSpPr>
          <p:spPr>
            <a:xfrm>
              <a:off x="5966461" y="5233046"/>
              <a:ext cx="265177" cy="287531"/>
            </a:xfrm>
            <a:prstGeom prst="ellipse">
              <a:avLst/>
            </a:prstGeom>
            <a:solidFill>
              <a:srgbClr val="FD8603"/>
            </a:solidFill>
            <a:ln>
              <a:solidFill>
                <a:srgbClr val="FD8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33" name="Content Placeholder 2"/>
          <p:cNvSpPr>
            <a:spLocks noGrp="1"/>
          </p:cNvSpPr>
          <p:nvPr>
            <p:ph idx="1"/>
          </p:nvPr>
        </p:nvSpPr>
        <p:spPr>
          <a:xfrm>
            <a:off x="3356424" y="862017"/>
            <a:ext cx="7315200" cy="4319790"/>
          </a:xfrm>
        </p:spPr>
        <p:txBody>
          <a:bodyPr>
            <a:normAutofit/>
          </a:bodyPr>
          <a:lstStyle/>
          <a:p>
            <a:pPr marL="0" indent="0">
              <a:buNone/>
            </a:pPr>
            <a:r>
              <a:rPr lang="en-US" dirty="0" smtClean="0"/>
              <a:t>School bus occupants</a:t>
            </a:r>
          </a:p>
          <a:p>
            <a:pPr lvl="1"/>
            <a:r>
              <a:rPr lang="en-US" dirty="0" smtClean="0"/>
              <a:t>30 passengers </a:t>
            </a:r>
          </a:p>
          <a:p>
            <a:pPr lvl="2"/>
            <a:r>
              <a:rPr lang="en-US" dirty="0" smtClean="0"/>
              <a:t>1 fatality</a:t>
            </a:r>
          </a:p>
          <a:p>
            <a:pPr lvl="2"/>
            <a:r>
              <a:rPr lang="en-US" dirty="0" smtClean="0"/>
              <a:t>8 serious injuries</a:t>
            </a:r>
          </a:p>
          <a:p>
            <a:pPr lvl="2"/>
            <a:r>
              <a:rPr lang="en-US" dirty="0" smtClean="0"/>
              <a:t>11 minor injuries</a:t>
            </a:r>
          </a:p>
          <a:p>
            <a:pPr lvl="2"/>
            <a:r>
              <a:rPr lang="en-US" dirty="0" smtClean="0"/>
              <a:t>10 uninjured</a:t>
            </a:r>
          </a:p>
          <a:p>
            <a:pPr lvl="1"/>
            <a:r>
              <a:rPr lang="en-US" dirty="0" smtClean="0"/>
              <a:t>Driver – minor injuries</a:t>
            </a:r>
          </a:p>
        </p:txBody>
      </p:sp>
      <p:grpSp>
        <p:nvGrpSpPr>
          <p:cNvPr id="8" name="Group 7"/>
          <p:cNvGrpSpPr/>
          <p:nvPr/>
        </p:nvGrpSpPr>
        <p:grpSpPr>
          <a:xfrm>
            <a:off x="1145716" y="831295"/>
            <a:ext cx="1867807" cy="4235907"/>
            <a:chOff x="1145716" y="831295"/>
            <a:chExt cx="1867807" cy="4235907"/>
          </a:xfrm>
        </p:grpSpPr>
        <p:sp>
          <p:nvSpPr>
            <p:cNvPr id="44" name="Oval 43"/>
            <p:cNvSpPr/>
            <p:nvPr/>
          </p:nvSpPr>
          <p:spPr>
            <a:xfrm>
              <a:off x="2194463" y="831295"/>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5" name="Oval 44"/>
            <p:cNvSpPr/>
            <p:nvPr/>
          </p:nvSpPr>
          <p:spPr>
            <a:xfrm>
              <a:off x="1682652" y="1328696"/>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6" name="Oval 45"/>
            <p:cNvSpPr/>
            <p:nvPr/>
          </p:nvSpPr>
          <p:spPr>
            <a:xfrm>
              <a:off x="2168974" y="1329485"/>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7" name="Oval 46"/>
            <p:cNvSpPr/>
            <p:nvPr/>
          </p:nvSpPr>
          <p:spPr>
            <a:xfrm>
              <a:off x="2732455" y="1338119"/>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8" name="Oval 47"/>
            <p:cNvSpPr/>
            <p:nvPr/>
          </p:nvSpPr>
          <p:spPr>
            <a:xfrm>
              <a:off x="2189978" y="1906427"/>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9" name="Oval 48"/>
            <p:cNvSpPr/>
            <p:nvPr/>
          </p:nvSpPr>
          <p:spPr>
            <a:xfrm>
              <a:off x="2485629" y="1899220"/>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0" name="Oval 49"/>
            <p:cNvSpPr/>
            <p:nvPr/>
          </p:nvSpPr>
          <p:spPr>
            <a:xfrm>
              <a:off x="2748346" y="4779671"/>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1" name="Oval 50"/>
            <p:cNvSpPr/>
            <p:nvPr/>
          </p:nvSpPr>
          <p:spPr>
            <a:xfrm>
              <a:off x="2191127" y="4323378"/>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2" name="Oval 51"/>
            <p:cNvSpPr/>
            <p:nvPr/>
          </p:nvSpPr>
          <p:spPr>
            <a:xfrm>
              <a:off x="1700174" y="4318893"/>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3" name="Oval 52"/>
            <p:cNvSpPr/>
            <p:nvPr/>
          </p:nvSpPr>
          <p:spPr>
            <a:xfrm>
              <a:off x="1145716" y="3796197"/>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4" name="Oval 53"/>
            <p:cNvSpPr/>
            <p:nvPr/>
          </p:nvSpPr>
          <p:spPr>
            <a:xfrm>
              <a:off x="1657753" y="2869814"/>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9" name="Group 8"/>
          <p:cNvGrpSpPr/>
          <p:nvPr/>
        </p:nvGrpSpPr>
        <p:grpSpPr>
          <a:xfrm>
            <a:off x="1129813" y="816544"/>
            <a:ext cx="1870082" cy="2342378"/>
            <a:chOff x="1129813" y="816544"/>
            <a:chExt cx="1870082" cy="2342378"/>
          </a:xfrm>
        </p:grpSpPr>
        <p:sp>
          <p:nvSpPr>
            <p:cNvPr id="55" name="Oval 54"/>
            <p:cNvSpPr/>
            <p:nvPr/>
          </p:nvSpPr>
          <p:spPr>
            <a:xfrm>
              <a:off x="1145716" y="864741"/>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6" name="Oval 55"/>
            <p:cNvSpPr/>
            <p:nvPr/>
          </p:nvSpPr>
          <p:spPr>
            <a:xfrm>
              <a:off x="1674397" y="831294"/>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7" name="Oval 56"/>
            <p:cNvSpPr/>
            <p:nvPr/>
          </p:nvSpPr>
          <p:spPr>
            <a:xfrm>
              <a:off x="2734292" y="816544"/>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8" name="Oval 57"/>
            <p:cNvSpPr/>
            <p:nvPr/>
          </p:nvSpPr>
          <p:spPr>
            <a:xfrm>
              <a:off x="1139506" y="1899219"/>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9" name="Oval 58"/>
            <p:cNvSpPr/>
            <p:nvPr/>
          </p:nvSpPr>
          <p:spPr>
            <a:xfrm>
              <a:off x="1657752" y="1898582"/>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0" name="Oval 59"/>
            <p:cNvSpPr/>
            <p:nvPr/>
          </p:nvSpPr>
          <p:spPr>
            <a:xfrm>
              <a:off x="2194463" y="2409498"/>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1" name="Oval 60"/>
            <p:cNvSpPr/>
            <p:nvPr/>
          </p:nvSpPr>
          <p:spPr>
            <a:xfrm>
              <a:off x="1129813" y="2869814"/>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2" name="Oval 61"/>
            <p:cNvSpPr/>
            <p:nvPr/>
          </p:nvSpPr>
          <p:spPr>
            <a:xfrm>
              <a:off x="2214242" y="2869814"/>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3" name="Oval 62"/>
            <p:cNvSpPr/>
            <p:nvPr/>
          </p:nvSpPr>
          <p:spPr>
            <a:xfrm>
              <a:off x="2734718" y="2871391"/>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4" name="Oval 63"/>
            <p:cNvSpPr/>
            <p:nvPr/>
          </p:nvSpPr>
          <p:spPr>
            <a:xfrm>
              <a:off x="2457541" y="1339696"/>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2" name="Group 11"/>
          <p:cNvGrpSpPr/>
          <p:nvPr/>
        </p:nvGrpSpPr>
        <p:grpSpPr>
          <a:xfrm>
            <a:off x="3752982" y="5144158"/>
            <a:ext cx="4346586" cy="943184"/>
            <a:chOff x="3699324" y="4905683"/>
            <a:chExt cx="4346586" cy="943184"/>
          </a:xfrm>
        </p:grpSpPr>
        <p:sp>
          <p:nvSpPr>
            <p:cNvPr id="65" name="Oval 64"/>
            <p:cNvSpPr/>
            <p:nvPr/>
          </p:nvSpPr>
          <p:spPr>
            <a:xfrm>
              <a:off x="3835479" y="5004834"/>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6" name="Oval 65"/>
            <p:cNvSpPr/>
            <p:nvPr/>
          </p:nvSpPr>
          <p:spPr>
            <a:xfrm>
              <a:off x="3835479" y="5448252"/>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7" name="Oval 66"/>
            <p:cNvSpPr/>
            <p:nvPr/>
          </p:nvSpPr>
          <p:spPr>
            <a:xfrm>
              <a:off x="6305388" y="5004834"/>
              <a:ext cx="266788" cy="303222"/>
            </a:xfrm>
            <a:prstGeom prst="ellipse">
              <a:avLst/>
            </a:prstGeom>
            <a:solidFill>
              <a:srgbClr val="FD8603"/>
            </a:solidFill>
            <a:ln>
              <a:solidFill>
                <a:srgbClr val="FD8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8" name="Oval 67"/>
            <p:cNvSpPr/>
            <p:nvPr/>
          </p:nvSpPr>
          <p:spPr>
            <a:xfrm>
              <a:off x="6294008" y="5422468"/>
              <a:ext cx="289547" cy="339426"/>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p:cNvSpPr/>
            <p:nvPr/>
          </p:nvSpPr>
          <p:spPr>
            <a:xfrm>
              <a:off x="6640878" y="5308056"/>
              <a:ext cx="984565" cy="523220"/>
            </a:xfrm>
            <a:prstGeom prst="rect">
              <a:avLst/>
            </a:prstGeom>
          </p:spPr>
          <p:txBody>
            <a:bodyPr wrap="none">
              <a:spAutoFit/>
            </a:bodyPr>
            <a:lstStyle/>
            <a:p>
              <a:r>
                <a:rPr lang="en-US" sz="2800" dirty="0" smtClean="0">
                  <a:solidFill>
                    <a:schemeClr val="bg2"/>
                  </a:solidFill>
                </a:rPr>
                <a:t>Fatal</a:t>
              </a:r>
              <a:endParaRPr lang="en-US" sz="2800" dirty="0">
                <a:solidFill>
                  <a:schemeClr val="bg2"/>
                </a:solidFill>
              </a:endParaRPr>
            </a:p>
          </p:txBody>
        </p:sp>
        <p:sp>
          <p:nvSpPr>
            <p:cNvPr id="69" name="Rectangle 68"/>
            <p:cNvSpPr/>
            <p:nvPr/>
          </p:nvSpPr>
          <p:spPr>
            <a:xfrm>
              <a:off x="6641358" y="4905907"/>
              <a:ext cx="1404552" cy="523220"/>
            </a:xfrm>
            <a:prstGeom prst="rect">
              <a:avLst/>
            </a:prstGeom>
          </p:spPr>
          <p:txBody>
            <a:bodyPr wrap="none">
              <a:spAutoFit/>
            </a:bodyPr>
            <a:lstStyle/>
            <a:p>
              <a:r>
                <a:rPr lang="en-US" sz="2800" dirty="0" smtClean="0">
                  <a:solidFill>
                    <a:schemeClr val="bg2"/>
                  </a:solidFill>
                </a:rPr>
                <a:t>Serious</a:t>
              </a:r>
              <a:endParaRPr lang="en-US" sz="2800" dirty="0">
                <a:solidFill>
                  <a:schemeClr val="bg2"/>
                </a:solidFill>
              </a:endParaRPr>
            </a:p>
          </p:txBody>
        </p:sp>
        <p:sp>
          <p:nvSpPr>
            <p:cNvPr id="70" name="Rectangle 69"/>
            <p:cNvSpPr/>
            <p:nvPr/>
          </p:nvSpPr>
          <p:spPr>
            <a:xfrm>
              <a:off x="4173449" y="5325647"/>
              <a:ext cx="1085554" cy="523220"/>
            </a:xfrm>
            <a:prstGeom prst="rect">
              <a:avLst/>
            </a:prstGeom>
          </p:spPr>
          <p:txBody>
            <a:bodyPr wrap="none">
              <a:spAutoFit/>
            </a:bodyPr>
            <a:lstStyle/>
            <a:p>
              <a:r>
                <a:rPr lang="en-US" sz="2800" dirty="0" smtClean="0">
                  <a:solidFill>
                    <a:schemeClr val="bg2"/>
                  </a:solidFill>
                </a:rPr>
                <a:t>Minor</a:t>
              </a:r>
              <a:endParaRPr lang="en-US" sz="2800" dirty="0">
                <a:solidFill>
                  <a:schemeClr val="bg2"/>
                </a:solidFill>
              </a:endParaRPr>
            </a:p>
          </p:txBody>
        </p:sp>
        <p:sp>
          <p:nvSpPr>
            <p:cNvPr id="71" name="Rectangle 70"/>
            <p:cNvSpPr/>
            <p:nvPr/>
          </p:nvSpPr>
          <p:spPr>
            <a:xfrm>
              <a:off x="4163983" y="4905907"/>
              <a:ext cx="1726755" cy="523220"/>
            </a:xfrm>
            <a:prstGeom prst="rect">
              <a:avLst/>
            </a:prstGeom>
          </p:spPr>
          <p:txBody>
            <a:bodyPr wrap="none">
              <a:spAutoFit/>
            </a:bodyPr>
            <a:lstStyle/>
            <a:p>
              <a:r>
                <a:rPr lang="en-US" sz="2800" dirty="0" smtClean="0">
                  <a:solidFill>
                    <a:schemeClr val="bg2"/>
                  </a:solidFill>
                </a:rPr>
                <a:t>Uninjured</a:t>
              </a:r>
              <a:endParaRPr lang="en-US" sz="2800" dirty="0">
                <a:solidFill>
                  <a:schemeClr val="bg2"/>
                </a:solidFill>
              </a:endParaRPr>
            </a:p>
          </p:txBody>
        </p:sp>
        <p:sp>
          <p:nvSpPr>
            <p:cNvPr id="11" name="Rectangle 10"/>
            <p:cNvSpPr/>
            <p:nvPr/>
          </p:nvSpPr>
          <p:spPr>
            <a:xfrm>
              <a:off x="3699324" y="4905683"/>
              <a:ext cx="4346586" cy="943184"/>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789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6C6B0C3-FC97-4666-B210-7D3D244D68FC}" type="slidenum">
              <a:rPr lang="en-US" smtClean="0">
                <a:solidFill>
                  <a:srgbClr val="FFFFFF"/>
                </a:solidFill>
              </a:rPr>
              <a:pPr/>
              <a:t>21</a:t>
            </a:fld>
            <a:endParaRPr lang="en-US" dirty="0">
              <a:solidFill>
                <a:srgbClr val="FFFFFF"/>
              </a:solidFill>
            </a:endParaRPr>
          </a:p>
        </p:txBody>
      </p:sp>
      <p:grpSp>
        <p:nvGrpSpPr>
          <p:cNvPr id="7" name="Group 6"/>
          <p:cNvGrpSpPr/>
          <p:nvPr/>
        </p:nvGrpSpPr>
        <p:grpSpPr>
          <a:xfrm>
            <a:off x="816430" y="-1307826"/>
            <a:ext cx="2882894" cy="7527176"/>
            <a:chOff x="4588429" y="-1307826"/>
            <a:chExt cx="2882894" cy="7527176"/>
          </a:xfrm>
        </p:grpSpPr>
        <p:pic>
          <p:nvPicPr>
            <p:cNvPr id="5" name="Picture 4"/>
            <p:cNvPicPr>
              <a:picLocks noChangeAspect="1"/>
            </p:cNvPicPr>
            <p:nvPr/>
          </p:nvPicPr>
          <p:blipFill rotWithShape="1">
            <a:blip r:embed="rId3" cstate="print">
              <a:grayscl/>
              <a:extLst>
                <a:ext uri="{28A0092B-C50C-407E-A947-70E740481C1C}">
                  <a14:useLocalDpi xmlns:a14="http://schemas.microsoft.com/office/drawing/2010/main" val="0"/>
                </a:ext>
              </a:extLst>
            </a:blip>
            <a:srcRect l="19649" t="3888" r="19929" b="5424"/>
            <a:stretch/>
          </p:blipFill>
          <p:spPr>
            <a:xfrm>
              <a:off x="4819890" y="-1307826"/>
              <a:ext cx="1992325" cy="7527176"/>
            </a:xfrm>
            <a:prstGeom prst="rect">
              <a:avLst/>
            </a:prstGeom>
          </p:spPr>
        </p:pic>
        <p:sp>
          <p:nvSpPr>
            <p:cNvPr id="18" name="Right Arrow 17"/>
            <p:cNvSpPr/>
            <p:nvPr/>
          </p:nvSpPr>
          <p:spPr>
            <a:xfrm flipH="1">
              <a:off x="6785523" y="3712403"/>
              <a:ext cx="685800" cy="533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AOI</a:t>
              </a:r>
              <a:endParaRPr lang="en-US" sz="1200" dirty="0">
                <a:solidFill>
                  <a:prstClr val="black"/>
                </a:solidFill>
              </a:endParaRPr>
            </a:p>
          </p:txBody>
        </p:sp>
        <p:sp>
          <p:nvSpPr>
            <p:cNvPr id="29" name="Title 1"/>
            <p:cNvSpPr txBox="1">
              <a:spLocks/>
            </p:cNvSpPr>
            <p:nvPr/>
          </p:nvSpPr>
          <p:spPr>
            <a:xfrm>
              <a:off x="4588429" y="0"/>
              <a:ext cx="2751230" cy="630833"/>
            </a:xfrm>
            <a:prstGeom prst="rect">
              <a:avLst/>
            </a:prstGeom>
            <a:solidFill>
              <a:schemeClr val="accent1">
                <a:lumMod val="75000"/>
              </a:schemeClr>
            </a:solidFill>
          </p:spPr>
          <p:txBody>
            <a:bodyPr vert="horz" lIns="91440" tIns="45720" rIns="91440" bIns="45720" rtlCol="0" anchor="t" anchorCtr="0">
              <a:normAutofit fontScale="85000" lnSpcReduction="100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lang="en-US" dirty="0" smtClean="0"/>
                <a:t>CFR Coding</a:t>
              </a:r>
              <a:endParaRPr lang="en-US" dirty="0"/>
            </a:p>
          </p:txBody>
        </p:sp>
        <p:sp>
          <p:nvSpPr>
            <p:cNvPr id="19" name="Oval 18"/>
            <p:cNvSpPr/>
            <p:nvPr/>
          </p:nvSpPr>
          <p:spPr>
            <a:xfrm>
              <a:off x="5430281" y="5252592"/>
              <a:ext cx="289547" cy="339426"/>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7" name="Group 16"/>
          <p:cNvGrpSpPr/>
          <p:nvPr/>
        </p:nvGrpSpPr>
        <p:grpSpPr>
          <a:xfrm>
            <a:off x="1658282" y="2409498"/>
            <a:ext cx="1355241" cy="3111079"/>
            <a:chOff x="5430281" y="2409498"/>
            <a:chExt cx="1355241" cy="3111079"/>
          </a:xfrm>
        </p:grpSpPr>
        <p:grpSp>
          <p:nvGrpSpPr>
            <p:cNvPr id="20" name="Group 19"/>
            <p:cNvGrpSpPr/>
            <p:nvPr/>
          </p:nvGrpSpPr>
          <p:grpSpPr>
            <a:xfrm>
              <a:off x="5430281" y="2409498"/>
              <a:ext cx="1355241" cy="3111079"/>
              <a:chOff x="5974598" y="2867059"/>
              <a:chExt cx="1355241" cy="3111079"/>
            </a:xfrm>
          </p:grpSpPr>
          <p:sp>
            <p:nvSpPr>
              <p:cNvPr id="21" name="Oval 20"/>
              <p:cNvSpPr/>
              <p:nvPr/>
            </p:nvSpPr>
            <p:spPr>
              <a:xfrm>
                <a:off x="7036556" y="4776454"/>
                <a:ext cx="293283" cy="296502"/>
              </a:xfrm>
              <a:prstGeom prst="ellipse">
                <a:avLst/>
              </a:prstGeom>
              <a:solidFill>
                <a:srgbClr val="FD8603"/>
              </a:solidFill>
              <a:ln>
                <a:solidFill>
                  <a:srgbClr val="FD8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Oval 21"/>
              <p:cNvSpPr/>
              <p:nvPr/>
            </p:nvSpPr>
            <p:spPr>
              <a:xfrm>
                <a:off x="5974598" y="4263965"/>
                <a:ext cx="264648" cy="277324"/>
              </a:xfrm>
              <a:prstGeom prst="ellipse">
                <a:avLst/>
              </a:prstGeom>
              <a:solidFill>
                <a:srgbClr val="FD8603"/>
              </a:solidFill>
              <a:ln>
                <a:solidFill>
                  <a:srgbClr val="FD8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Oval 22"/>
              <p:cNvSpPr/>
              <p:nvPr/>
            </p:nvSpPr>
            <p:spPr>
              <a:xfrm>
                <a:off x="6495538" y="3779007"/>
                <a:ext cx="280418" cy="282813"/>
              </a:xfrm>
              <a:prstGeom prst="ellipse">
                <a:avLst/>
              </a:prstGeom>
              <a:solidFill>
                <a:srgbClr val="FD8603"/>
              </a:solidFill>
              <a:ln>
                <a:solidFill>
                  <a:srgbClr val="FD8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 name="Oval 23"/>
              <p:cNvSpPr/>
              <p:nvPr/>
            </p:nvSpPr>
            <p:spPr>
              <a:xfrm>
                <a:off x="5990713" y="5217752"/>
                <a:ext cx="258191" cy="290984"/>
              </a:xfrm>
              <a:prstGeom prst="ellipse">
                <a:avLst/>
              </a:prstGeom>
              <a:solidFill>
                <a:srgbClr val="FD8603"/>
              </a:solidFill>
              <a:ln>
                <a:solidFill>
                  <a:srgbClr val="FD8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5" name="Oval 24"/>
              <p:cNvSpPr/>
              <p:nvPr/>
            </p:nvSpPr>
            <p:spPr>
              <a:xfrm>
                <a:off x="7036557" y="5690607"/>
                <a:ext cx="259869" cy="287531"/>
              </a:xfrm>
              <a:prstGeom prst="ellipse">
                <a:avLst/>
              </a:prstGeom>
              <a:solidFill>
                <a:srgbClr val="FD8603"/>
              </a:solidFill>
              <a:ln>
                <a:solidFill>
                  <a:srgbClr val="FD8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Oval 25"/>
              <p:cNvSpPr/>
              <p:nvPr/>
            </p:nvSpPr>
            <p:spPr>
              <a:xfrm>
                <a:off x="7036557" y="2867059"/>
                <a:ext cx="266788" cy="303222"/>
              </a:xfrm>
              <a:prstGeom prst="ellipse">
                <a:avLst/>
              </a:prstGeom>
              <a:solidFill>
                <a:srgbClr val="FD8603"/>
              </a:solidFill>
              <a:ln>
                <a:solidFill>
                  <a:srgbClr val="FD8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Oval 26"/>
              <p:cNvSpPr/>
              <p:nvPr/>
            </p:nvSpPr>
            <p:spPr>
              <a:xfrm>
                <a:off x="6510778" y="4263965"/>
                <a:ext cx="258509" cy="277324"/>
              </a:xfrm>
              <a:prstGeom prst="ellipse">
                <a:avLst/>
              </a:prstGeom>
              <a:solidFill>
                <a:srgbClr val="FD8603"/>
              </a:solidFill>
              <a:ln>
                <a:solidFill>
                  <a:srgbClr val="FD8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30" name="Oval 29"/>
            <p:cNvSpPr/>
            <p:nvPr/>
          </p:nvSpPr>
          <p:spPr>
            <a:xfrm>
              <a:off x="5966461" y="5233046"/>
              <a:ext cx="265177" cy="287531"/>
            </a:xfrm>
            <a:prstGeom prst="ellipse">
              <a:avLst/>
            </a:prstGeom>
            <a:solidFill>
              <a:srgbClr val="FD8603"/>
            </a:solidFill>
            <a:ln>
              <a:solidFill>
                <a:srgbClr val="FD8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8" name="Group 7"/>
          <p:cNvGrpSpPr/>
          <p:nvPr/>
        </p:nvGrpSpPr>
        <p:grpSpPr>
          <a:xfrm>
            <a:off x="1145716" y="831295"/>
            <a:ext cx="1867807" cy="4235907"/>
            <a:chOff x="1145716" y="831295"/>
            <a:chExt cx="1867807" cy="4235907"/>
          </a:xfrm>
        </p:grpSpPr>
        <p:sp>
          <p:nvSpPr>
            <p:cNvPr id="44" name="Oval 43"/>
            <p:cNvSpPr/>
            <p:nvPr/>
          </p:nvSpPr>
          <p:spPr>
            <a:xfrm>
              <a:off x="2194463" y="831295"/>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5" name="Oval 44"/>
            <p:cNvSpPr/>
            <p:nvPr/>
          </p:nvSpPr>
          <p:spPr>
            <a:xfrm>
              <a:off x="1682652" y="1328696"/>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6" name="Oval 45"/>
            <p:cNvSpPr/>
            <p:nvPr/>
          </p:nvSpPr>
          <p:spPr>
            <a:xfrm>
              <a:off x="2168974" y="1329485"/>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7" name="Oval 46"/>
            <p:cNvSpPr/>
            <p:nvPr/>
          </p:nvSpPr>
          <p:spPr>
            <a:xfrm>
              <a:off x="2732455" y="1338119"/>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8" name="Oval 47"/>
            <p:cNvSpPr/>
            <p:nvPr/>
          </p:nvSpPr>
          <p:spPr>
            <a:xfrm>
              <a:off x="2189978" y="1906427"/>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9" name="Oval 48"/>
            <p:cNvSpPr/>
            <p:nvPr/>
          </p:nvSpPr>
          <p:spPr>
            <a:xfrm>
              <a:off x="2485629" y="1899220"/>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0" name="Oval 49"/>
            <p:cNvSpPr/>
            <p:nvPr/>
          </p:nvSpPr>
          <p:spPr>
            <a:xfrm>
              <a:off x="2748346" y="4779671"/>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1" name="Oval 50"/>
            <p:cNvSpPr/>
            <p:nvPr/>
          </p:nvSpPr>
          <p:spPr>
            <a:xfrm>
              <a:off x="2191127" y="4323378"/>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2" name="Oval 51"/>
            <p:cNvSpPr/>
            <p:nvPr/>
          </p:nvSpPr>
          <p:spPr>
            <a:xfrm>
              <a:off x="1700174" y="4318893"/>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3" name="Oval 52"/>
            <p:cNvSpPr/>
            <p:nvPr/>
          </p:nvSpPr>
          <p:spPr>
            <a:xfrm>
              <a:off x="1145716" y="3796197"/>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4" name="Oval 53"/>
            <p:cNvSpPr/>
            <p:nvPr/>
          </p:nvSpPr>
          <p:spPr>
            <a:xfrm>
              <a:off x="1657753" y="2869814"/>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9" name="Group 8"/>
          <p:cNvGrpSpPr/>
          <p:nvPr/>
        </p:nvGrpSpPr>
        <p:grpSpPr>
          <a:xfrm>
            <a:off x="1129813" y="816544"/>
            <a:ext cx="1870082" cy="2342378"/>
            <a:chOff x="1129813" y="816544"/>
            <a:chExt cx="1870082" cy="2342378"/>
          </a:xfrm>
        </p:grpSpPr>
        <p:sp>
          <p:nvSpPr>
            <p:cNvPr id="55" name="Oval 54"/>
            <p:cNvSpPr/>
            <p:nvPr/>
          </p:nvSpPr>
          <p:spPr>
            <a:xfrm>
              <a:off x="1145716" y="864741"/>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6" name="Oval 55"/>
            <p:cNvSpPr/>
            <p:nvPr/>
          </p:nvSpPr>
          <p:spPr>
            <a:xfrm>
              <a:off x="1674397" y="831294"/>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7" name="Oval 56"/>
            <p:cNvSpPr/>
            <p:nvPr/>
          </p:nvSpPr>
          <p:spPr>
            <a:xfrm>
              <a:off x="2734292" y="816544"/>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8" name="Oval 57"/>
            <p:cNvSpPr/>
            <p:nvPr/>
          </p:nvSpPr>
          <p:spPr>
            <a:xfrm>
              <a:off x="1139506" y="1899219"/>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9" name="Oval 58"/>
            <p:cNvSpPr/>
            <p:nvPr/>
          </p:nvSpPr>
          <p:spPr>
            <a:xfrm>
              <a:off x="1657752" y="1898582"/>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0" name="Oval 59"/>
            <p:cNvSpPr/>
            <p:nvPr/>
          </p:nvSpPr>
          <p:spPr>
            <a:xfrm>
              <a:off x="2194463" y="2409498"/>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1" name="Oval 60"/>
            <p:cNvSpPr/>
            <p:nvPr/>
          </p:nvSpPr>
          <p:spPr>
            <a:xfrm>
              <a:off x="1129813" y="2869814"/>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2" name="Oval 61"/>
            <p:cNvSpPr/>
            <p:nvPr/>
          </p:nvSpPr>
          <p:spPr>
            <a:xfrm>
              <a:off x="2214242" y="2869814"/>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3" name="Oval 62"/>
            <p:cNvSpPr/>
            <p:nvPr/>
          </p:nvSpPr>
          <p:spPr>
            <a:xfrm>
              <a:off x="2734718" y="2871391"/>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4" name="Oval 63"/>
            <p:cNvSpPr/>
            <p:nvPr/>
          </p:nvSpPr>
          <p:spPr>
            <a:xfrm>
              <a:off x="2457541" y="1339696"/>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pic>
        <p:nvPicPr>
          <p:cNvPr id="65" name="Picture 64"/>
          <p:cNvPicPr>
            <a:picLocks noChangeAspect="1"/>
          </p:cNvPicPr>
          <p:nvPr/>
        </p:nvPicPr>
        <p:blipFill rotWithShape="1">
          <a:blip r:embed="rId3" cstate="print">
            <a:grayscl/>
            <a:extLst>
              <a:ext uri="{28A0092B-C50C-407E-A947-70E740481C1C}">
                <a14:useLocalDpi xmlns:a14="http://schemas.microsoft.com/office/drawing/2010/main" val="0"/>
              </a:ext>
            </a:extLst>
          </a:blip>
          <a:srcRect l="19649" t="3888" r="19929" b="5424"/>
          <a:stretch/>
        </p:blipFill>
        <p:spPr>
          <a:xfrm>
            <a:off x="4468153" y="-1315255"/>
            <a:ext cx="1992325" cy="7527176"/>
          </a:xfrm>
          <a:prstGeom prst="rect">
            <a:avLst/>
          </a:prstGeom>
        </p:spPr>
      </p:pic>
      <p:sp>
        <p:nvSpPr>
          <p:cNvPr id="66" name="Right Arrow 65"/>
          <p:cNvSpPr/>
          <p:nvPr/>
        </p:nvSpPr>
        <p:spPr>
          <a:xfrm flipH="1">
            <a:off x="6433786" y="3704974"/>
            <a:ext cx="685800" cy="533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AOI</a:t>
            </a:r>
            <a:endParaRPr lang="en-US" sz="1200" dirty="0">
              <a:solidFill>
                <a:prstClr val="black"/>
              </a:solidFill>
            </a:endParaRPr>
          </a:p>
        </p:txBody>
      </p:sp>
      <p:sp>
        <p:nvSpPr>
          <p:cNvPr id="67" name="Title 1"/>
          <p:cNvSpPr txBox="1">
            <a:spLocks/>
          </p:cNvSpPr>
          <p:nvPr/>
        </p:nvSpPr>
        <p:spPr>
          <a:xfrm>
            <a:off x="4236692" y="-7429"/>
            <a:ext cx="3393308" cy="630833"/>
          </a:xfrm>
          <a:prstGeom prst="rect">
            <a:avLst/>
          </a:prstGeom>
          <a:solidFill>
            <a:schemeClr val="accent1">
              <a:lumMod val="75000"/>
            </a:schemeClr>
          </a:solidFill>
        </p:spPr>
        <p:txBody>
          <a:bodyPr vert="horz" lIns="91440" tIns="45720" rIns="91440" bIns="45720" rtlCol="0" anchor="t" anchorCtr="0">
            <a:normAutofit fontScale="85000" lnSpcReduction="100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lang="en-US" dirty="0" smtClean="0"/>
              <a:t>Max AIS Coding</a:t>
            </a:r>
            <a:endParaRPr lang="en-US" dirty="0"/>
          </a:p>
        </p:txBody>
      </p:sp>
      <p:sp>
        <p:nvSpPr>
          <p:cNvPr id="80" name="Oval 79"/>
          <p:cNvSpPr/>
          <p:nvPr/>
        </p:nvSpPr>
        <p:spPr>
          <a:xfrm>
            <a:off x="5614725" y="823866"/>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2" name="Oval 81"/>
          <p:cNvSpPr/>
          <p:nvPr/>
        </p:nvSpPr>
        <p:spPr>
          <a:xfrm>
            <a:off x="5589236" y="1322056"/>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0" name="Oval 89"/>
          <p:cNvSpPr/>
          <p:nvPr/>
        </p:nvSpPr>
        <p:spPr>
          <a:xfrm>
            <a:off x="5078015" y="2862385"/>
            <a:ext cx="265177" cy="28753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2" name="Oval 91"/>
          <p:cNvSpPr/>
          <p:nvPr/>
        </p:nvSpPr>
        <p:spPr>
          <a:xfrm>
            <a:off x="4565978" y="857312"/>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3" name="Oval 92"/>
          <p:cNvSpPr/>
          <p:nvPr/>
        </p:nvSpPr>
        <p:spPr>
          <a:xfrm>
            <a:off x="5094659" y="823865"/>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4" name="Oval 93"/>
          <p:cNvSpPr/>
          <p:nvPr/>
        </p:nvSpPr>
        <p:spPr>
          <a:xfrm>
            <a:off x="6154554" y="809115"/>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5" name="Oval 94"/>
          <p:cNvSpPr/>
          <p:nvPr/>
        </p:nvSpPr>
        <p:spPr>
          <a:xfrm>
            <a:off x="4559768" y="1891790"/>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p:cNvSpPr/>
          <p:nvPr/>
        </p:nvSpPr>
        <p:spPr>
          <a:xfrm>
            <a:off x="5078014" y="1891153"/>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7" name="Oval 96"/>
          <p:cNvSpPr/>
          <p:nvPr/>
        </p:nvSpPr>
        <p:spPr>
          <a:xfrm>
            <a:off x="5614725" y="2402069"/>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8" name="Oval 97"/>
          <p:cNvSpPr/>
          <p:nvPr/>
        </p:nvSpPr>
        <p:spPr>
          <a:xfrm>
            <a:off x="4550075" y="2862385"/>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9" name="Oval 98"/>
          <p:cNvSpPr/>
          <p:nvPr/>
        </p:nvSpPr>
        <p:spPr>
          <a:xfrm>
            <a:off x="5634504" y="2862385"/>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0" name="Oval 99"/>
          <p:cNvSpPr/>
          <p:nvPr/>
        </p:nvSpPr>
        <p:spPr>
          <a:xfrm>
            <a:off x="6154980" y="2863962"/>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1" name="Oval 100"/>
          <p:cNvSpPr/>
          <p:nvPr/>
        </p:nvSpPr>
        <p:spPr>
          <a:xfrm>
            <a:off x="5877803" y="1332267"/>
            <a:ext cx="265177" cy="2875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5-Point Star 5"/>
          <p:cNvSpPr/>
          <p:nvPr/>
        </p:nvSpPr>
        <p:spPr>
          <a:xfrm>
            <a:off x="5024880" y="5164393"/>
            <a:ext cx="404734" cy="42483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5544279" y="3723553"/>
            <a:ext cx="916876" cy="1842016"/>
            <a:chOff x="5544279" y="3723553"/>
            <a:chExt cx="916876" cy="1842016"/>
          </a:xfrm>
          <a:solidFill>
            <a:srgbClr val="FF6600"/>
          </a:solidFill>
        </p:grpSpPr>
        <p:sp>
          <p:nvSpPr>
            <p:cNvPr id="111" name="5-Point Star 110"/>
            <p:cNvSpPr/>
            <p:nvPr/>
          </p:nvSpPr>
          <p:spPr>
            <a:xfrm>
              <a:off x="6056421" y="5140734"/>
              <a:ext cx="404734" cy="42483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5-Point Star 111"/>
            <p:cNvSpPr/>
            <p:nvPr/>
          </p:nvSpPr>
          <p:spPr>
            <a:xfrm>
              <a:off x="5544279" y="3723553"/>
              <a:ext cx="404734" cy="42483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p:cNvGrpSpPr/>
          <p:nvPr/>
        </p:nvGrpSpPr>
        <p:grpSpPr>
          <a:xfrm>
            <a:off x="5008235" y="3250434"/>
            <a:ext cx="1481700" cy="1322789"/>
            <a:chOff x="5008235" y="3250434"/>
            <a:chExt cx="1481700" cy="1322789"/>
          </a:xfrm>
          <a:solidFill>
            <a:srgbClr val="FCB504"/>
          </a:solidFill>
        </p:grpSpPr>
        <p:sp>
          <p:nvSpPr>
            <p:cNvPr id="116" name="5-Point Star 115"/>
            <p:cNvSpPr/>
            <p:nvPr/>
          </p:nvSpPr>
          <p:spPr>
            <a:xfrm>
              <a:off x="6085201" y="4148388"/>
              <a:ext cx="404734" cy="42483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5-Point Star 116"/>
            <p:cNvSpPr/>
            <p:nvPr/>
          </p:nvSpPr>
          <p:spPr>
            <a:xfrm>
              <a:off x="5548220" y="3250434"/>
              <a:ext cx="404734" cy="42483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5-Point Star 117"/>
            <p:cNvSpPr/>
            <p:nvPr/>
          </p:nvSpPr>
          <p:spPr>
            <a:xfrm>
              <a:off x="5008235" y="3715082"/>
              <a:ext cx="404734" cy="42483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5024880" y="1769650"/>
            <a:ext cx="1465055" cy="3806717"/>
            <a:chOff x="5024880" y="1769650"/>
            <a:chExt cx="1465055" cy="3806717"/>
          </a:xfrm>
          <a:solidFill>
            <a:srgbClr val="FFFF00"/>
          </a:solidFill>
        </p:grpSpPr>
        <p:sp>
          <p:nvSpPr>
            <p:cNvPr id="121" name="5-Point Star 120"/>
            <p:cNvSpPr/>
            <p:nvPr/>
          </p:nvSpPr>
          <p:spPr>
            <a:xfrm>
              <a:off x="5564725" y="5151532"/>
              <a:ext cx="404734" cy="42483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5-Point Star 121"/>
            <p:cNvSpPr/>
            <p:nvPr/>
          </p:nvSpPr>
          <p:spPr>
            <a:xfrm>
              <a:off x="5024880" y="4645548"/>
              <a:ext cx="404734" cy="42483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5-Point Star 122"/>
            <p:cNvSpPr/>
            <p:nvPr/>
          </p:nvSpPr>
          <p:spPr>
            <a:xfrm>
              <a:off x="5544279" y="4220713"/>
              <a:ext cx="404734" cy="42483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5-Point Star 123"/>
            <p:cNvSpPr/>
            <p:nvPr/>
          </p:nvSpPr>
          <p:spPr>
            <a:xfrm>
              <a:off x="6085201" y="2279245"/>
              <a:ext cx="404734" cy="42483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5-Point Star 124"/>
            <p:cNvSpPr/>
            <p:nvPr/>
          </p:nvSpPr>
          <p:spPr>
            <a:xfrm>
              <a:off x="5854054" y="1769650"/>
              <a:ext cx="404734" cy="42483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p:cNvGrpSpPr/>
          <p:nvPr/>
        </p:nvGrpSpPr>
        <p:grpSpPr>
          <a:xfrm>
            <a:off x="4489989" y="1202392"/>
            <a:ext cx="2000247" cy="3870401"/>
            <a:chOff x="4489989" y="1202392"/>
            <a:chExt cx="2000247" cy="3870401"/>
          </a:xfrm>
          <a:solidFill>
            <a:srgbClr val="92D050"/>
          </a:solidFill>
        </p:grpSpPr>
        <p:sp>
          <p:nvSpPr>
            <p:cNvPr id="128" name="5-Point Star 127"/>
            <p:cNvSpPr/>
            <p:nvPr/>
          </p:nvSpPr>
          <p:spPr>
            <a:xfrm>
              <a:off x="5008236" y="1246357"/>
              <a:ext cx="404734" cy="42483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5-Point Star 128"/>
            <p:cNvSpPr/>
            <p:nvPr/>
          </p:nvSpPr>
          <p:spPr>
            <a:xfrm>
              <a:off x="6085502" y="1202392"/>
              <a:ext cx="404734" cy="42483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5-Point Star 129"/>
            <p:cNvSpPr/>
            <p:nvPr/>
          </p:nvSpPr>
          <p:spPr>
            <a:xfrm>
              <a:off x="5532331" y="1769650"/>
              <a:ext cx="404734" cy="42483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5-Point Star 130"/>
            <p:cNvSpPr/>
            <p:nvPr/>
          </p:nvSpPr>
          <p:spPr>
            <a:xfrm>
              <a:off x="4489989" y="3704974"/>
              <a:ext cx="404734" cy="42483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5-Point Star 131"/>
            <p:cNvSpPr/>
            <p:nvPr/>
          </p:nvSpPr>
          <p:spPr>
            <a:xfrm>
              <a:off x="5008991" y="4184103"/>
              <a:ext cx="404734" cy="42483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5-Point Star 132"/>
            <p:cNvSpPr/>
            <p:nvPr/>
          </p:nvSpPr>
          <p:spPr>
            <a:xfrm>
              <a:off x="6085502" y="4647958"/>
              <a:ext cx="404734" cy="42483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 name="5-Point Star 107"/>
          <p:cNvSpPr/>
          <p:nvPr/>
        </p:nvSpPr>
        <p:spPr>
          <a:xfrm>
            <a:off x="8535077" y="4253192"/>
            <a:ext cx="404734" cy="42483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7830534" y="4203999"/>
            <a:ext cx="694421" cy="523220"/>
          </a:xfrm>
          <a:prstGeom prst="rect">
            <a:avLst/>
          </a:prstGeom>
        </p:spPr>
        <p:txBody>
          <a:bodyPr wrap="none">
            <a:spAutoFit/>
          </a:bodyPr>
          <a:lstStyle/>
          <a:p>
            <a:r>
              <a:rPr lang="en-US" sz="2800" dirty="0" smtClean="0">
                <a:solidFill>
                  <a:schemeClr val="bg2"/>
                </a:solidFill>
              </a:rPr>
              <a:t>5 =</a:t>
            </a:r>
            <a:endParaRPr lang="en-US" sz="2800" dirty="0">
              <a:solidFill>
                <a:schemeClr val="bg2"/>
              </a:solidFill>
            </a:endParaRPr>
          </a:p>
        </p:txBody>
      </p:sp>
      <p:sp>
        <p:nvSpPr>
          <p:cNvPr id="110" name="5-Point Star 109"/>
          <p:cNvSpPr/>
          <p:nvPr/>
        </p:nvSpPr>
        <p:spPr>
          <a:xfrm>
            <a:off x="8535077" y="3626086"/>
            <a:ext cx="404734" cy="424835"/>
          </a:xfrm>
          <a:prstGeom prst="star5">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7840656" y="3624988"/>
            <a:ext cx="694421" cy="523220"/>
          </a:xfrm>
          <a:prstGeom prst="rect">
            <a:avLst/>
          </a:prstGeom>
        </p:spPr>
        <p:txBody>
          <a:bodyPr wrap="none">
            <a:spAutoFit/>
          </a:bodyPr>
          <a:lstStyle/>
          <a:p>
            <a:r>
              <a:rPr lang="en-US" sz="2800" dirty="0" smtClean="0">
                <a:solidFill>
                  <a:schemeClr val="bg2"/>
                </a:solidFill>
              </a:rPr>
              <a:t>4 =</a:t>
            </a:r>
            <a:endParaRPr lang="en-US" sz="2800" dirty="0">
              <a:solidFill>
                <a:schemeClr val="bg2"/>
              </a:solidFill>
            </a:endParaRPr>
          </a:p>
        </p:txBody>
      </p:sp>
      <p:sp>
        <p:nvSpPr>
          <p:cNvPr id="115" name="5-Point Star 114"/>
          <p:cNvSpPr/>
          <p:nvPr/>
        </p:nvSpPr>
        <p:spPr>
          <a:xfrm>
            <a:off x="8518511" y="3000697"/>
            <a:ext cx="404734" cy="424835"/>
          </a:xfrm>
          <a:prstGeom prst="star5">
            <a:avLst/>
          </a:prstGeom>
          <a:solidFill>
            <a:srgbClr val="FCB5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p:cNvSpPr/>
          <p:nvPr/>
        </p:nvSpPr>
        <p:spPr>
          <a:xfrm>
            <a:off x="7824090" y="2983866"/>
            <a:ext cx="694421" cy="523220"/>
          </a:xfrm>
          <a:prstGeom prst="rect">
            <a:avLst/>
          </a:prstGeom>
        </p:spPr>
        <p:txBody>
          <a:bodyPr wrap="none">
            <a:spAutoFit/>
          </a:bodyPr>
          <a:lstStyle/>
          <a:p>
            <a:r>
              <a:rPr lang="en-US" sz="2800" dirty="0" smtClean="0">
                <a:solidFill>
                  <a:schemeClr val="bg2"/>
                </a:solidFill>
              </a:rPr>
              <a:t>3 =</a:t>
            </a:r>
            <a:endParaRPr lang="en-US" sz="2800" dirty="0">
              <a:solidFill>
                <a:schemeClr val="bg2"/>
              </a:solidFill>
            </a:endParaRPr>
          </a:p>
        </p:txBody>
      </p:sp>
      <p:sp>
        <p:nvSpPr>
          <p:cNvPr id="120" name="5-Point Star 119"/>
          <p:cNvSpPr/>
          <p:nvPr/>
        </p:nvSpPr>
        <p:spPr>
          <a:xfrm>
            <a:off x="8518511" y="2377653"/>
            <a:ext cx="404734" cy="42483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p:cNvSpPr/>
          <p:nvPr/>
        </p:nvSpPr>
        <p:spPr>
          <a:xfrm>
            <a:off x="7824089" y="2342598"/>
            <a:ext cx="694421" cy="523220"/>
          </a:xfrm>
          <a:prstGeom prst="rect">
            <a:avLst/>
          </a:prstGeom>
        </p:spPr>
        <p:txBody>
          <a:bodyPr wrap="none">
            <a:spAutoFit/>
          </a:bodyPr>
          <a:lstStyle/>
          <a:p>
            <a:r>
              <a:rPr lang="en-US" sz="2800" dirty="0" smtClean="0">
                <a:solidFill>
                  <a:schemeClr val="bg2"/>
                </a:solidFill>
              </a:rPr>
              <a:t>2 =</a:t>
            </a:r>
            <a:endParaRPr lang="en-US" sz="2800" dirty="0">
              <a:solidFill>
                <a:schemeClr val="bg2"/>
              </a:solidFill>
            </a:endParaRPr>
          </a:p>
        </p:txBody>
      </p:sp>
      <p:sp>
        <p:nvSpPr>
          <p:cNvPr id="127" name="5-Point Star 126"/>
          <p:cNvSpPr/>
          <p:nvPr/>
        </p:nvSpPr>
        <p:spPr>
          <a:xfrm>
            <a:off x="8518511" y="1842161"/>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p:cNvSpPr/>
          <p:nvPr/>
        </p:nvSpPr>
        <p:spPr>
          <a:xfrm>
            <a:off x="7840656" y="1833737"/>
            <a:ext cx="694421" cy="523220"/>
          </a:xfrm>
          <a:prstGeom prst="rect">
            <a:avLst/>
          </a:prstGeom>
        </p:spPr>
        <p:txBody>
          <a:bodyPr wrap="none">
            <a:spAutoFit/>
          </a:bodyPr>
          <a:lstStyle/>
          <a:p>
            <a:r>
              <a:rPr lang="en-US" sz="2800" dirty="0" smtClean="0">
                <a:solidFill>
                  <a:schemeClr val="bg2"/>
                </a:solidFill>
              </a:rPr>
              <a:t>1 =</a:t>
            </a:r>
            <a:endParaRPr lang="en-US" sz="2800" dirty="0">
              <a:solidFill>
                <a:schemeClr val="bg2"/>
              </a:solidFill>
            </a:endParaRPr>
          </a:p>
        </p:txBody>
      </p:sp>
      <p:sp>
        <p:nvSpPr>
          <p:cNvPr id="135" name="Rectangle 134"/>
          <p:cNvSpPr/>
          <p:nvPr/>
        </p:nvSpPr>
        <p:spPr>
          <a:xfrm>
            <a:off x="7422054" y="1285631"/>
            <a:ext cx="1721946" cy="523220"/>
          </a:xfrm>
          <a:prstGeom prst="rect">
            <a:avLst/>
          </a:prstGeom>
        </p:spPr>
        <p:txBody>
          <a:bodyPr wrap="none">
            <a:spAutoFit/>
          </a:bodyPr>
          <a:lstStyle/>
          <a:p>
            <a:r>
              <a:rPr lang="en-US" sz="2800" dirty="0" smtClean="0">
                <a:solidFill>
                  <a:schemeClr val="bg2"/>
                </a:solidFill>
              </a:rPr>
              <a:t>AIS Code</a:t>
            </a:r>
            <a:endParaRPr lang="en-US" sz="2800" dirty="0">
              <a:solidFill>
                <a:schemeClr val="bg2"/>
              </a:solidFill>
            </a:endParaRPr>
          </a:p>
        </p:txBody>
      </p:sp>
    </p:spTree>
    <p:extLst>
      <p:ext uri="{BB962C8B-B14F-4D97-AF65-F5344CB8AC3E}">
        <p14:creationId xmlns:p14="http://schemas.microsoft.com/office/powerpoint/2010/main" val="233617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6C6B0C3-FC97-4666-B210-7D3D244D68FC}" type="slidenum">
              <a:rPr lang="en-US" smtClean="0">
                <a:solidFill>
                  <a:srgbClr val="FFFFFF"/>
                </a:solidFill>
              </a:rPr>
              <a:pPr/>
              <a:t>22</a:t>
            </a:fld>
            <a:endParaRPr lang="en-US" dirty="0">
              <a:solidFill>
                <a:srgbClr val="FFFFFF"/>
              </a:solidFill>
            </a:endParaRPr>
          </a:p>
        </p:txBody>
      </p:sp>
      <p:pic>
        <p:nvPicPr>
          <p:cNvPr id="65" name="Picture 64"/>
          <p:cNvPicPr>
            <a:picLocks noChangeAspect="1"/>
          </p:cNvPicPr>
          <p:nvPr/>
        </p:nvPicPr>
        <p:blipFill rotWithShape="1">
          <a:blip r:embed="rId3" cstate="print">
            <a:grayscl/>
            <a:extLst>
              <a:ext uri="{28A0092B-C50C-407E-A947-70E740481C1C}">
                <a14:useLocalDpi xmlns:a14="http://schemas.microsoft.com/office/drawing/2010/main" val="0"/>
              </a:ext>
            </a:extLst>
          </a:blip>
          <a:srcRect l="19649" t="3888" r="19929" b="5424"/>
          <a:stretch/>
        </p:blipFill>
        <p:spPr>
          <a:xfrm>
            <a:off x="4468153" y="-1315255"/>
            <a:ext cx="1992325" cy="7527176"/>
          </a:xfrm>
          <a:prstGeom prst="rect">
            <a:avLst/>
          </a:prstGeom>
        </p:spPr>
      </p:pic>
      <p:sp>
        <p:nvSpPr>
          <p:cNvPr id="66" name="Right Arrow 65"/>
          <p:cNvSpPr/>
          <p:nvPr/>
        </p:nvSpPr>
        <p:spPr>
          <a:xfrm flipH="1">
            <a:off x="6433786" y="3704974"/>
            <a:ext cx="685800" cy="533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AOI</a:t>
            </a:r>
            <a:endParaRPr lang="en-US" sz="1200" dirty="0">
              <a:solidFill>
                <a:prstClr val="black"/>
              </a:solidFill>
            </a:endParaRPr>
          </a:p>
        </p:txBody>
      </p:sp>
      <p:sp>
        <p:nvSpPr>
          <p:cNvPr id="67" name="Title 1"/>
          <p:cNvSpPr txBox="1">
            <a:spLocks/>
          </p:cNvSpPr>
          <p:nvPr/>
        </p:nvSpPr>
        <p:spPr>
          <a:xfrm>
            <a:off x="3818237" y="-7429"/>
            <a:ext cx="4700273" cy="630833"/>
          </a:xfrm>
          <a:prstGeom prst="rect">
            <a:avLst/>
          </a:prstGeom>
          <a:solidFill>
            <a:schemeClr val="accent1">
              <a:lumMod val="75000"/>
            </a:schemeClr>
          </a:solidFill>
        </p:spPr>
        <p:txBody>
          <a:bodyPr vert="horz" lIns="91440" tIns="45720" rIns="91440" bIns="45720" rtlCol="0" anchor="t" anchorCtr="0">
            <a:normAutofit fontScale="85000" lnSpcReduction="100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lang="en-US" dirty="0" smtClean="0"/>
              <a:t>Max Head AIS Coding</a:t>
            </a:r>
            <a:endParaRPr lang="en-US" dirty="0"/>
          </a:p>
        </p:txBody>
      </p:sp>
      <p:sp>
        <p:nvSpPr>
          <p:cNvPr id="6" name="5-Point Star 5"/>
          <p:cNvSpPr/>
          <p:nvPr/>
        </p:nvSpPr>
        <p:spPr>
          <a:xfrm>
            <a:off x="5024880" y="5164393"/>
            <a:ext cx="404734" cy="424835"/>
          </a:xfrm>
          <a:prstGeom prst="star5">
            <a:avLst/>
          </a:prstGeom>
          <a:solidFill>
            <a:srgbClr val="FCB5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5-Point Star 110"/>
          <p:cNvSpPr/>
          <p:nvPr/>
        </p:nvSpPr>
        <p:spPr>
          <a:xfrm>
            <a:off x="6056421" y="5140734"/>
            <a:ext cx="404734" cy="424835"/>
          </a:xfrm>
          <a:prstGeom prst="star5">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5-Point Star 116"/>
          <p:cNvSpPr/>
          <p:nvPr/>
        </p:nvSpPr>
        <p:spPr>
          <a:xfrm>
            <a:off x="5548220" y="3250434"/>
            <a:ext cx="404734" cy="424835"/>
          </a:xfrm>
          <a:prstGeom prst="star5">
            <a:avLst/>
          </a:prstGeom>
          <a:solidFill>
            <a:srgbClr val="FCB5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5-Point Star 120"/>
          <p:cNvSpPr/>
          <p:nvPr/>
        </p:nvSpPr>
        <p:spPr>
          <a:xfrm>
            <a:off x="5564725" y="5151532"/>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5-Point Star 121"/>
          <p:cNvSpPr/>
          <p:nvPr/>
        </p:nvSpPr>
        <p:spPr>
          <a:xfrm>
            <a:off x="5024880" y="4645548"/>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5-Point Star 122"/>
          <p:cNvSpPr/>
          <p:nvPr/>
        </p:nvSpPr>
        <p:spPr>
          <a:xfrm>
            <a:off x="5544279" y="4220713"/>
            <a:ext cx="404734" cy="42483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5-Point Star 124"/>
          <p:cNvSpPr/>
          <p:nvPr/>
        </p:nvSpPr>
        <p:spPr>
          <a:xfrm>
            <a:off x="5854054" y="1769650"/>
            <a:ext cx="404734" cy="42483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5-Point Star 129"/>
          <p:cNvSpPr/>
          <p:nvPr/>
        </p:nvSpPr>
        <p:spPr>
          <a:xfrm>
            <a:off x="5532331" y="1769650"/>
            <a:ext cx="404734" cy="424835"/>
          </a:xfrm>
          <a:prstGeom prst="star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5-Point Star 130"/>
          <p:cNvSpPr/>
          <p:nvPr/>
        </p:nvSpPr>
        <p:spPr>
          <a:xfrm>
            <a:off x="4489989" y="3704974"/>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5-Point Star 131"/>
          <p:cNvSpPr/>
          <p:nvPr/>
        </p:nvSpPr>
        <p:spPr>
          <a:xfrm>
            <a:off x="5008991" y="4184103"/>
            <a:ext cx="404734" cy="424835"/>
          </a:xfrm>
          <a:prstGeom prst="star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5-Point Star 132"/>
          <p:cNvSpPr/>
          <p:nvPr/>
        </p:nvSpPr>
        <p:spPr>
          <a:xfrm>
            <a:off x="6085502" y="4647958"/>
            <a:ext cx="404734" cy="424835"/>
          </a:xfrm>
          <a:prstGeom prst="star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5-Point Star 107"/>
          <p:cNvSpPr/>
          <p:nvPr/>
        </p:nvSpPr>
        <p:spPr>
          <a:xfrm>
            <a:off x="8535077" y="4253192"/>
            <a:ext cx="404734" cy="42483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7830534" y="4203999"/>
            <a:ext cx="694421" cy="523220"/>
          </a:xfrm>
          <a:prstGeom prst="rect">
            <a:avLst/>
          </a:prstGeom>
        </p:spPr>
        <p:txBody>
          <a:bodyPr wrap="none">
            <a:spAutoFit/>
          </a:bodyPr>
          <a:lstStyle/>
          <a:p>
            <a:r>
              <a:rPr lang="en-US" sz="2800" dirty="0" smtClean="0">
                <a:solidFill>
                  <a:schemeClr val="bg2"/>
                </a:solidFill>
              </a:rPr>
              <a:t>5 =</a:t>
            </a:r>
            <a:endParaRPr lang="en-US" sz="2800" dirty="0">
              <a:solidFill>
                <a:schemeClr val="bg2"/>
              </a:solidFill>
            </a:endParaRPr>
          </a:p>
        </p:txBody>
      </p:sp>
      <p:sp>
        <p:nvSpPr>
          <p:cNvPr id="110" name="5-Point Star 109"/>
          <p:cNvSpPr/>
          <p:nvPr/>
        </p:nvSpPr>
        <p:spPr>
          <a:xfrm>
            <a:off x="8535077" y="3626086"/>
            <a:ext cx="404734" cy="424835"/>
          </a:xfrm>
          <a:prstGeom prst="star5">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7840656" y="3624988"/>
            <a:ext cx="694421" cy="523220"/>
          </a:xfrm>
          <a:prstGeom prst="rect">
            <a:avLst/>
          </a:prstGeom>
        </p:spPr>
        <p:txBody>
          <a:bodyPr wrap="none">
            <a:spAutoFit/>
          </a:bodyPr>
          <a:lstStyle/>
          <a:p>
            <a:r>
              <a:rPr lang="en-US" sz="2800" dirty="0" smtClean="0">
                <a:solidFill>
                  <a:schemeClr val="bg2"/>
                </a:solidFill>
              </a:rPr>
              <a:t>4 =</a:t>
            </a:r>
            <a:endParaRPr lang="en-US" sz="2800" dirty="0">
              <a:solidFill>
                <a:schemeClr val="bg2"/>
              </a:solidFill>
            </a:endParaRPr>
          </a:p>
        </p:txBody>
      </p:sp>
      <p:sp>
        <p:nvSpPr>
          <p:cNvPr id="115" name="5-Point Star 114"/>
          <p:cNvSpPr/>
          <p:nvPr/>
        </p:nvSpPr>
        <p:spPr>
          <a:xfrm>
            <a:off x="8518511" y="3000697"/>
            <a:ext cx="404734" cy="424835"/>
          </a:xfrm>
          <a:prstGeom prst="star5">
            <a:avLst/>
          </a:prstGeom>
          <a:solidFill>
            <a:srgbClr val="FCB5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p:cNvSpPr/>
          <p:nvPr/>
        </p:nvSpPr>
        <p:spPr>
          <a:xfrm>
            <a:off x="7824090" y="2983866"/>
            <a:ext cx="694421" cy="523220"/>
          </a:xfrm>
          <a:prstGeom prst="rect">
            <a:avLst/>
          </a:prstGeom>
        </p:spPr>
        <p:txBody>
          <a:bodyPr wrap="none">
            <a:spAutoFit/>
          </a:bodyPr>
          <a:lstStyle/>
          <a:p>
            <a:r>
              <a:rPr lang="en-US" sz="2800" dirty="0" smtClean="0">
                <a:solidFill>
                  <a:schemeClr val="bg2"/>
                </a:solidFill>
              </a:rPr>
              <a:t>3 =</a:t>
            </a:r>
            <a:endParaRPr lang="en-US" sz="2800" dirty="0">
              <a:solidFill>
                <a:schemeClr val="bg2"/>
              </a:solidFill>
            </a:endParaRPr>
          </a:p>
        </p:txBody>
      </p:sp>
      <p:sp>
        <p:nvSpPr>
          <p:cNvPr id="120" name="5-Point Star 119"/>
          <p:cNvSpPr/>
          <p:nvPr/>
        </p:nvSpPr>
        <p:spPr>
          <a:xfrm>
            <a:off x="8518511" y="2377653"/>
            <a:ext cx="404734" cy="42483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p:cNvSpPr/>
          <p:nvPr/>
        </p:nvSpPr>
        <p:spPr>
          <a:xfrm>
            <a:off x="7824089" y="2342598"/>
            <a:ext cx="694421" cy="523220"/>
          </a:xfrm>
          <a:prstGeom prst="rect">
            <a:avLst/>
          </a:prstGeom>
        </p:spPr>
        <p:txBody>
          <a:bodyPr wrap="none">
            <a:spAutoFit/>
          </a:bodyPr>
          <a:lstStyle/>
          <a:p>
            <a:r>
              <a:rPr lang="en-US" sz="2800" dirty="0" smtClean="0">
                <a:solidFill>
                  <a:schemeClr val="bg2"/>
                </a:solidFill>
              </a:rPr>
              <a:t>2 =</a:t>
            </a:r>
            <a:endParaRPr lang="en-US" sz="2800" dirty="0">
              <a:solidFill>
                <a:schemeClr val="bg2"/>
              </a:solidFill>
            </a:endParaRPr>
          </a:p>
        </p:txBody>
      </p:sp>
      <p:sp>
        <p:nvSpPr>
          <p:cNvPr id="127" name="5-Point Star 126"/>
          <p:cNvSpPr/>
          <p:nvPr/>
        </p:nvSpPr>
        <p:spPr>
          <a:xfrm>
            <a:off x="8518511" y="1842161"/>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p:cNvSpPr/>
          <p:nvPr/>
        </p:nvSpPr>
        <p:spPr>
          <a:xfrm>
            <a:off x="7840656" y="1833737"/>
            <a:ext cx="694421" cy="523220"/>
          </a:xfrm>
          <a:prstGeom prst="rect">
            <a:avLst/>
          </a:prstGeom>
        </p:spPr>
        <p:txBody>
          <a:bodyPr wrap="none">
            <a:spAutoFit/>
          </a:bodyPr>
          <a:lstStyle/>
          <a:p>
            <a:r>
              <a:rPr lang="en-US" sz="2800" dirty="0" smtClean="0">
                <a:solidFill>
                  <a:schemeClr val="bg2"/>
                </a:solidFill>
              </a:rPr>
              <a:t>1 =</a:t>
            </a:r>
            <a:endParaRPr lang="en-US" sz="2800" dirty="0">
              <a:solidFill>
                <a:schemeClr val="bg2"/>
              </a:solidFill>
            </a:endParaRPr>
          </a:p>
        </p:txBody>
      </p:sp>
      <p:sp>
        <p:nvSpPr>
          <p:cNvPr id="135" name="Rectangle 134"/>
          <p:cNvSpPr/>
          <p:nvPr/>
        </p:nvSpPr>
        <p:spPr>
          <a:xfrm>
            <a:off x="7462607" y="660954"/>
            <a:ext cx="1721946" cy="523220"/>
          </a:xfrm>
          <a:prstGeom prst="rect">
            <a:avLst/>
          </a:prstGeom>
        </p:spPr>
        <p:txBody>
          <a:bodyPr wrap="none">
            <a:spAutoFit/>
          </a:bodyPr>
          <a:lstStyle/>
          <a:p>
            <a:r>
              <a:rPr lang="en-US" sz="2800" dirty="0" smtClean="0">
                <a:solidFill>
                  <a:schemeClr val="bg2"/>
                </a:solidFill>
              </a:rPr>
              <a:t>AIS Code</a:t>
            </a:r>
            <a:endParaRPr lang="en-US" sz="2800" dirty="0">
              <a:solidFill>
                <a:schemeClr val="bg2"/>
              </a:solidFill>
            </a:endParaRPr>
          </a:p>
        </p:txBody>
      </p:sp>
      <p:sp>
        <p:nvSpPr>
          <p:cNvPr id="89" name="Title 1"/>
          <p:cNvSpPr>
            <a:spLocks noGrp="1"/>
          </p:cNvSpPr>
          <p:nvPr>
            <p:ph type="title"/>
          </p:nvPr>
        </p:nvSpPr>
        <p:spPr>
          <a:xfrm>
            <a:off x="296562" y="347426"/>
            <a:ext cx="3322292" cy="2989469"/>
          </a:xfrm>
        </p:spPr>
        <p:txBody>
          <a:bodyPr>
            <a:noAutofit/>
          </a:bodyPr>
          <a:lstStyle/>
          <a:p>
            <a:r>
              <a:rPr lang="en-US" sz="4800" dirty="0" smtClean="0"/>
              <a:t>Focusing on Head Injuries </a:t>
            </a:r>
            <a:r>
              <a:rPr lang="en-US" sz="4800" dirty="0"/>
              <a:t>i</a:t>
            </a:r>
            <a:r>
              <a:rPr lang="en-US" sz="4800" dirty="0" smtClean="0"/>
              <a:t>n Overlay</a:t>
            </a:r>
            <a:endParaRPr lang="en-US" sz="4800" dirty="0"/>
          </a:p>
        </p:txBody>
      </p:sp>
      <p:sp>
        <p:nvSpPr>
          <p:cNvPr id="91" name="5-Point Star 90"/>
          <p:cNvSpPr/>
          <p:nvPr/>
        </p:nvSpPr>
        <p:spPr>
          <a:xfrm>
            <a:off x="8485649" y="1271351"/>
            <a:ext cx="404734" cy="424835"/>
          </a:xfrm>
          <a:prstGeom prst="star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7181371" y="1282806"/>
            <a:ext cx="1405369" cy="523220"/>
          </a:xfrm>
          <a:prstGeom prst="rect">
            <a:avLst/>
          </a:prstGeom>
        </p:spPr>
        <p:txBody>
          <a:bodyPr wrap="square">
            <a:spAutoFit/>
          </a:bodyPr>
          <a:lstStyle/>
          <a:p>
            <a:r>
              <a:rPr lang="en-US" sz="2800" dirty="0" smtClean="0">
                <a:solidFill>
                  <a:schemeClr val="bg2"/>
                </a:solidFill>
              </a:rPr>
              <a:t>None =</a:t>
            </a:r>
            <a:endParaRPr lang="en-US" sz="2800" dirty="0">
              <a:solidFill>
                <a:schemeClr val="bg2"/>
              </a:solidFill>
            </a:endParaRPr>
          </a:p>
        </p:txBody>
      </p:sp>
      <p:sp>
        <p:nvSpPr>
          <p:cNvPr id="103" name="5-Point Star 102"/>
          <p:cNvSpPr/>
          <p:nvPr/>
        </p:nvSpPr>
        <p:spPr>
          <a:xfrm>
            <a:off x="5008235" y="1271350"/>
            <a:ext cx="404734" cy="424835"/>
          </a:xfrm>
          <a:prstGeom prst="star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5-Point Star 105"/>
          <p:cNvSpPr/>
          <p:nvPr/>
        </p:nvSpPr>
        <p:spPr>
          <a:xfrm>
            <a:off x="6085201" y="1265458"/>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5-Point Star 106"/>
          <p:cNvSpPr/>
          <p:nvPr/>
        </p:nvSpPr>
        <p:spPr>
          <a:xfrm>
            <a:off x="6086212" y="2266996"/>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5-Point Star 112"/>
          <p:cNvSpPr/>
          <p:nvPr/>
        </p:nvSpPr>
        <p:spPr>
          <a:xfrm>
            <a:off x="5030755" y="3704973"/>
            <a:ext cx="404734" cy="42483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5-Point Star 135"/>
          <p:cNvSpPr/>
          <p:nvPr/>
        </p:nvSpPr>
        <p:spPr>
          <a:xfrm>
            <a:off x="5565852" y="3704972"/>
            <a:ext cx="404734" cy="424835"/>
          </a:xfrm>
          <a:prstGeom prst="star5">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5-Point Star 136"/>
          <p:cNvSpPr/>
          <p:nvPr/>
        </p:nvSpPr>
        <p:spPr>
          <a:xfrm>
            <a:off x="6101413" y="4220581"/>
            <a:ext cx="404734" cy="42483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11030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6C6B0C3-FC97-4666-B210-7D3D244D68FC}" type="slidenum">
              <a:rPr lang="en-US" smtClean="0">
                <a:solidFill>
                  <a:srgbClr val="FFFFFF"/>
                </a:solidFill>
              </a:rPr>
              <a:pPr/>
              <a:t>23</a:t>
            </a:fld>
            <a:endParaRPr lang="en-US" dirty="0">
              <a:solidFill>
                <a:srgbClr val="FFFFFF"/>
              </a:solidFill>
            </a:endParaRPr>
          </a:p>
        </p:txBody>
      </p:sp>
      <p:pic>
        <p:nvPicPr>
          <p:cNvPr id="65" name="Picture 64"/>
          <p:cNvPicPr>
            <a:picLocks noChangeAspect="1"/>
          </p:cNvPicPr>
          <p:nvPr/>
        </p:nvPicPr>
        <p:blipFill rotWithShape="1">
          <a:blip r:embed="rId3" cstate="print">
            <a:grayscl/>
            <a:extLst>
              <a:ext uri="{28A0092B-C50C-407E-A947-70E740481C1C}">
                <a14:useLocalDpi xmlns:a14="http://schemas.microsoft.com/office/drawing/2010/main" val="0"/>
              </a:ext>
            </a:extLst>
          </a:blip>
          <a:srcRect l="19649" t="3888" r="19929" b="5424"/>
          <a:stretch/>
        </p:blipFill>
        <p:spPr>
          <a:xfrm>
            <a:off x="4468153" y="-1315255"/>
            <a:ext cx="1992325" cy="7527176"/>
          </a:xfrm>
          <a:prstGeom prst="rect">
            <a:avLst/>
          </a:prstGeom>
        </p:spPr>
      </p:pic>
      <p:sp>
        <p:nvSpPr>
          <p:cNvPr id="66" name="Right Arrow 65"/>
          <p:cNvSpPr/>
          <p:nvPr/>
        </p:nvSpPr>
        <p:spPr>
          <a:xfrm flipH="1">
            <a:off x="6433786" y="3704974"/>
            <a:ext cx="685800" cy="533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AOI</a:t>
            </a:r>
            <a:endParaRPr lang="en-US" sz="1200" dirty="0">
              <a:solidFill>
                <a:prstClr val="black"/>
              </a:solidFill>
            </a:endParaRPr>
          </a:p>
        </p:txBody>
      </p:sp>
      <p:sp>
        <p:nvSpPr>
          <p:cNvPr id="67" name="Title 1"/>
          <p:cNvSpPr txBox="1">
            <a:spLocks/>
          </p:cNvSpPr>
          <p:nvPr/>
        </p:nvSpPr>
        <p:spPr>
          <a:xfrm>
            <a:off x="3818237" y="-7429"/>
            <a:ext cx="4700273" cy="630833"/>
          </a:xfrm>
          <a:prstGeom prst="rect">
            <a:avLst/>
          </a:prstGeom>
          <a:solidFill>
            <a:schemeClr val="accent1">
              <a:lumMod val="75000"/>
            </a:schemeClr>
          </a:solidFill>
        </p:spPr>
        <p:txBody>
          <a:bodyPr vert="horz" lIns="91440" tIns="45720" rIns="91440" bIns="45720" rtlCol="0" anchor="t" anchorCtr="0">
            <a:normAutofit fontScale="85000" lnSpcReduction="100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lang="en-US" dirty="0" smtClean="0"/>
              <a:t>Max Head AIS Coding</a:t>
            </a:r>
            <a:endParaRPr lang="en-US" dirty="0"/>
          </a:p>
        </p:txBody>
      </p:sp>
      <p:sp>
        <p:nvSpPr>
          <p:cNvPr id="6" name="5-Point Star 5"/>
          <p:cNvSpPr/>
          <p:nvPr/>
        </p:nvSpPr>
        <p:spPr>
          <a:xfrm>
            <a:off x="5024880" y="5164393"/>
            <a:ext cx="404734" cy="424835"/>
          </a:xfrm>
          <a:prstGeom prst="star5">
            <a:avLst/>
          </a:prstGeom>
          <a:solidFill>
            <a:srgbClr val="FCB5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5-Point Star 110"/>
          <p:cNvSpPr/>
          <p:nvPr/>
        </p:nvSpPr>
        <p:spPr>
          <a:xfrm>
            <a:off x="6056421" y="5140734"/>
            <a:ext cx="404734" cy="424835"/>
          </a:xfrm>
          <a:prstGeom prst="star5">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5-Point Star 116"/>
          <p:cNvSpPr/>
          <p:nvPr/>
        </p:nvSpPr>
        <p:spPr>
          <a:xfrm>
            <a:off x="5548220" y="3250434"/>
            <a:ext cx="404734" cy="424835"/>
          </a:xfrm>
          <a:prstGeom prst="star5">
            <a:avLst/>
          </a:prstGeom>
          <a:solidFill>
            <a:srgbClr val="FCB5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5-Point Star 120"/>
          <p:cNvSpPr/>
          <p:nvPr/>
        </p:nvSpPr>
        <p:spPr>
          <a:xfrm>
            <a:off x="5564725" y="5151532"/>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5-Point Star 121"/>
          <p:cNvSpPr/>
          <p:nvPr/>
        </p:nvSpPr>
        <p:spPr>
          <a:xfrm>
            <a:off x="5024880" y="4645548"/>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5-Point Star 122"/>
          <p:cNvSpPr/>
          <p:nvPr/>
        </p:nvSpPr>
        <p:spPr>
          <a:xfrm>
            <a:off x="5544279" y="4220713"/>
            <a:ext cx="404734" cy="42483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5-Point Star 124"/>
          <p:cNvSpPr/>
          <p:nvPr/>
        </p:nvSpPr>
        <p:spPr>
          <a:xfrm>
            <a:off x="5854054" y="1769650"/>
            <a:ext cx="404734" cy="42483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5-Point Star 129"/>
          <p:cNvSpPr/>
          <p:nvPr/>
        </p:nvSpPr>
        <p:spPr>
          <a:xfrm>
            <a:off x="5532331" y="1769650"/>
            <a:ext cx="404734" cy="424835"/>
          </a:xfrm>
          <a:prstGeom prst="star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5-Point Star 130"/>
          <p:cNvSpPr/>
          <p:nvPr/>
        </p:nvSpPr>
        <p:spPr>
          <a:xfrm>
            <a:off x="4489989" y="3704974"/>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5-Point Star 131"/>
          <p:cNvSpPr/>
          <p:nvPr/>
        </p:nvSpPr>
        <p:spPr>
          <a:xfrm>
            <a:off x="5008991" y="4184103"/>
            <a:ext cx="404734" cy="424835"/>
          </a:xfrm>
          <a:prstGeom prst="star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5-Point Star 132"/>
          <p:cNvSpPr/>
          <p:nvPr/>
        </p:nvSpPr>
        <p:spPr>
          <a:xfrm>
            <a:off x="6085502" y="4647958"/>
            <a:ext cx="404734" cy="424835"/>
          </a:xfrm>
          <a:prstGeom prst="star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5-Point Star 107"/>
          <p:cNvSpPr/>
          <p:nvPr/>
        </p:nvSpPr>
        <p:spPr>
          <a:xfrm>
            <a:off x="8535077" y="4253192"/>
            <a:ext cx="404734" cy="42483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7830534" y="4203999"/>
            <a:ext cx="694421" cy="523220"/>
          </a:xfrm>
          <a:prstGeom prst="rect">
            <a:avLst/>
          </a:prstGeom>
        </p:spPr>
        <p:txBody>
          <a:bodyPr wrap="none">
            <a:spAutoFit/>
          </a:bodyPr>
          <a:lstStyle/>
          <a:p>
            <a:r>
              <a:rPr lang="en-US" sz="2800" dirty="0" smtClean="0">
                <a:solidFill>
                  <a:schemeClr val="bg2"/>
                </a:solidFill>
              </a:rPr>
              <a:t>5 =</a:t>
            </a:r>
            <a:endParaRPr lang="en-US" sz="2800" dirty="0">
              <a:solidFill>
                <a:schemeClr val="bg2"/>
              </a:solidFill>
            </a:endParaRPr>
          </a:p>
        </p:txBody>
      </p:sp>
      <p:sp>
        <p:nvSpPr>
          <p:cNvPr id="110" name="5-Point Star 109"/>
          <p:cNvSpPr/>
          <p:nvPr/>
        </p:nvSpPr>
        <p:spPr>
          <a:xfrm>
            <a:off x="8535077" y="3626086"/>
            <a:ext cx="404734" cy="424835"/>
          </a:xfrm>
          <a:prstGeom prst="star5">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7840656" y="3624988"/>
            <a:ext cx="694421" cy="523220"/>
          </a:xfrm>
          <a:prstGeom prst="rect">
            <a:avLst/>
          </a:prstGeom>
        </p:spPr>
        <p:txBody>
          <a:bodyPr wrap="none">
            <a:spAutoFit/>
          </a:bodyPr>
          <a:lstStyle/>
          <a:p>
            <a:r>
              <a:rPr lang="en-US" sz="2800" dirty="0" smtClean="0">
                <a:solidFill>
                  <a:schemeClr val="bg2"/>
                </a:solidFill>
              </a:rPr>
              <a:t>4 =</a:t>
            </a:r>
            <a:endParaRPr lang="en-US" sz="2800" dirty="0">
              <a:solidFill>
                <a:schemeClr val="bg2"/>
              </a:solidFill>
            </a:endParaRPr>
          </a:p>
        </p:txBody>
      </p:sp>
      <p:sp>
        <p:nvSpPr>
          <p:cNvPr id="115" name="5-Point Star 114"/>
          <p:cNvSpPr/>
          <p:nvPr/>
        </p:nvSpPr>
        <p:spPr>
          <a:xfrm>
            <a:off x="8518511" y="3000697"/>
            <a:ext cx="404734" cy="424835"/>
          </a:xfrm>
          <a:prstGeom prst="star5">
            <a:avLst/>
          </a:prstGeom>
          <a:solidFill>
            <a:srgbClr val="FCB5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p:cNvSpPr/>
          <p:nvPr/>
        </p:nvSpPr>
        <p:spPr>
          <a:xfrm>
            <a:off x="7824090" y="2983866"/>
            <a:ext cx="694421" cy="523220"/>
          </a:xfrm>
          <a:prstGeom prst="rect">
            <a:avLst/>
          </a:prstGeom>
        </p:spPr>
        <p:txBody>
          <a:bodyPr wrap="none">
            <a:spAutoFit/>
          </a:bodyPr>
          <a:lstStyle/>
          <a:p>
            <a:r>
              <a:rPr lang="en-US" sz="2800" dirty="0" smtClean="0">
                <a:solidFill>
                  <a:schemeClr val="bg2"/>
                </a:solidFill>
              </a:rPr>
              <a:t>3 =</a:t>
            </a:r>
            <a:endParaRPr lang="en-US" sz="2800" dirty="0">
              <a:solidFill>
                <a:schemeClr val="bg2"/>
              </a:solidFill>
            </a:endParaRPr>
          </a:p>
        </p:txBody>
      </p:sp>
      <p:sp>
        <p:nvSpPr>
          <p:cNvPr id="120" name="5-Point Star 119"/>
          <p:cNvSpPr/>
          <p:nvPr/>
        </p:nvSpPr>
        <p:spPr>
          <a:xfrm>
            <a:off x="8518511" y="2377653"/>
            <a:ext cx="404734" cy="42483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p:cNvSpPr/>
          <p:nvPr/>
        </p:nvSpPr>
        <p:spPr>
          <a:xfrm>
            <a:off x="7824089" y="2342598"/>
            <a:ext cx="694421" cy="523220"/>
          </a:xfrm>
          <a:prstGeom prst="rect">
            <a:avLst/>
          </a:prstGeom>
        </p:spPr>
        <p:txBody>
          <a:bodyPr wrap="none">
            <a:spAutoFit/>
          </a:bodyPr>
          <a:lstStyle/>
          <a:p>
            <a:r>
              <a:rPr lang="en-US" sz="2800" dirty="0" smtClean="0">
                <a:solidFill>
                  <a:schemeClr val="bg2"/>
                </a:solidFill>
              </a:rPr>
              <a:t>2 =</a:t>
            </a:r>
            <a:endParaRPr lang="en-US" sz="2800" dirty="0">
              <a:solidFill>
                <a:schemeClr val="bg2"/>
              </a:solidFill>
            </a:endParaRPr>
          </a:p>
        </p:txBody>
      </p:sp>
      <p:sp>
        <p:nvSpPr>
          <p:cNvPr id="127" name="5-Point Star 126"/>
          <p:cNvSpPr/>
          <p:nvPr/>
        </p:nvSpPr>
        <p:spPr>
          <a:xfrm>
            <a:off x="8518511" y="1842161"/>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p:cNvSpPr/>
          <p:nvPr/>
        </p:nvSpPr>
        <p:spPr>
          <a:xfrm>
            <a:off x="7840656" y="1833737"/>
            <a:ext cx="694421" cy="523220"/>
          </a:xfrm>
          <a:prstGeom prst="rect">
            <a:avLst/>
          </a:prstGeom>
        </p:spPr>
        <p:txBody>
          <a:bodyPr wrap="none">
            <a:spAutoFit/>
          </a:bodyPr>
          <a:lstStyle/>
          <a:p>
            <a:r>
              <a:rPr lang="en-US" sz="2800" dirty="0" smtClean="0">
                <a:solidFill>
                  <a:schemeClr val="bg2"/>
                </a:solidFill>
              </a:rPr>
              <a:t>1 =</a:t>
            </a:r>
            <a:endParaRPr lang="en-US" sz="2800" dirty="0">
              <a:solidFill>
                <a:schemeClr val="bg2"/>
              </a:solidFill>
            </a:endParaRPr>
          </a:p>
        </p:txBody>
      </p:sp>
      <p:sp>
        <p:nvSpPr>
          <p:cNvPr id="135" name="Rectangle 134"/>
          <p:cNvSpPr/>
          <p:nvPr/>
        </p:nvSpPr>
        <p:spPr>
          <a:xfrm>
            <a:off x="7462607" y="660954"/>
            <a:ext cx="1721946" cy="523220"/>
          </a:xfrm>
          <a:prstGeom prst="rect">
            <a:avLst/>
          </a:prstGeom>
        </p:spPr>
        <p:txBody>
          <a:bodyPr wrap="none">
            <a:spAutoFit/>
          </a:bodyPr>
          <a:lstStyle/>
          <a:p>
            <a:r>
              <a:rPr lang="en-US" sz="2800" dirty="0" smtClean="0">
                <a:solidFill>
                  <a:schemeClr val="bg2"/>
                </a:solidFill>
              </a:rPr>
              <a:t>AIS Code</a:t>
            </a:r>
            <a:endParaRPr lang="en-US" sz="2800" dirty="0">
              <a:solidFill>
                <a:schemeClr val="bg2"/>
              </a:solidFill>
            </a:endParaRPr>
          </a:p>
        </p:txBody>
      </p:sp>
      <p:sp>
        <p:nvSpPr>
          <p:cNvPr id="89" name="Title 1"/>
          <p:cNvSpPr>
            <a:spLocks noGrp="1"/>
          </p:cNvSpPr>
          <p:nvPr>
            <p:ph type="title"/>
          </p:nvPr>
        </p:nvSpPr>
        <p:spPr>
          <a:xfrm>
            <a:off x="155644" y="190005"/>
            <a:ext cx="4334345" cy="3670417"/>
          </a:xfrm>
        </p:spPr>
        <p:txBody>
          <a:bodyPr>
            <a:noAutofit/>
          </a:bodyPr>
          <a:lstStyle/>
          <a:p>
            <a:r>
              <a:rPr lang="en-US" sz="4800" dirty="0" smtClean="0"/>
              <a:t>Loss of Consciousness</a:t>
            </a:r>
            <a:endParaRPr lang="en-US" sz="4800" dirty="0"/>
          </a:p>
        </p:txBody>
      </p:sp>
      <p:sp>
        <p:nvSpPr>
          <p:cNvPr id="91" name="5-Point Star 90"/>
          <p:cNvSpPr/>
          <p:nvPr/>
        </p:nvSpPr>
        <p:spPr>
          <a:xfrm>
            <a:off x="8485649" y="1271351"/>
            <a:ext cx="404734" cy="424835"/>
          </a:xfrm>
          <a:prstGeom prst="star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7181371" y="1282806"/>
            <a:ext cx="1405369" cy="523220"/>
          </a:xfrm>
          <a:prstGeom prst="rect">
            <a:avLst/>
          </a:prstGeom>
        </p:spPr>
        <p:txBody>
          <a:bodyPr wrap="square">
            <a:spAutoFit/>
          </a:bodyPr>
          <a:lstStyle/>
          <a:p>
            <a:r>
              <a:rPr lang="en-US" sz="2800" dirty="0" smtClean="0">
                <a:solidFill>
                  <a:schemeClr val="bg2"/>
                </a:solidFill>
              </a:rPr>
              <a:t>None =</a:t>
            </a:r>
            <a:endParaRPr lang="en-US" sz="2800" dirty="0">
              <a:solidFill>
                <a:schemeClr val="bg2"/>
              </a:solidFill>
            </a:endParaRPr>
          </a:p>
        </p:txBody>
      </p:sp>
      <p:sp>
        <p:nvSpPr>
          <p:cNvPr id="103" name="5-Point Star 102"/>
          <p:cNvSpPr/>
          <p:nvPr/>
        </p:nvSpPr>
        <p:spPr>
          <a:xfrm>
            <a:off x="5008235" y="1271350"/>
            <a:ext cx="404734" cy="424835"/>
          </a:xfrm>
          <a:prstGeom prst="star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5-Point Star 105"/>
          <p:cNvSpPr/>
          <p:nvPr/>
        </p:nvSpPr>
        <p:spPr>
          <a:xfrm>
            <a:off x="6085201" y="1265458"/>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5-Point Star 106"/>
          <p:cNvSpPr/>
          <p:nvPr/>
        </p:nvSpPr>
        <p:spPr>
          <a:xfrm>
            <a:off x="6086212" y="2266996"/>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5-Point Star 112"/>
          <p:cNvSpPr/>
          <p:nvPr/>
        </p:nvSpPr>
        <p:spPr>
          <a:xfrm>
            <a:off x="5030755" y="3704973"/>
            <a:ext cx="404734" cy="42483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5-Point Star 135"/>
          <p:cNvSpPr/>
          <p:nvPr/>
        </p:nvSpPr>
        <p:spPr>
          <a:xfrm>
            <a:off x="5565852" y="3704972"/>
            <a:ext cx="404734" cy="424835"/>
          </a:xfrm>
          <a:prstGeom prst="star5">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5-Point Star 136"/>
          <p:cNvSpPr/>
          <p:nvPr/>
        </p:nvSpPr>
        <p:spPr>
          <a:xfrm>
            <a:off x="6101413" y="4220581"/>
            <a:ext cx="404734" cy="42483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p:cNvGrpSpPr/>
          <p:nvPr/>
        </p:nvGrpSpPr>
        <p:grpSpPr>
          <a:xfrm>
            <a:off x="349132" y="2644182"/>
            <a:ext cx="5063837" cy="2035499"/>
            <a:chOff x="349132" y="2644182"/>
            <a:chExt cx="5063837" cy="2035499"/>
          </a:xfrm>
        </p:grpSpPr>
        <p:sp>
          <p:nvSpPr>
            <p:cNvPr id="44" name="Rectangle 43"/>
            <p:cNvSpPr/>
            <p:nvPr/>
          </p:nvSpPr>
          <p:spPr>
            <a:xfrm>
              <a:off x="4496048" y="3752503"/>
              <a:ext cx="405035" cy="42483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5007934" y="4254846"/>
              <a:ext cx="405035" cy="42483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p:cNvGrpSpPr/>
            <p:nvPr/>
          </p:nvGrpSpPr>
          <p:grpSpPr>
            <a:xfrm>
              <a:off x="349132" y="2644182"/>
              <a:ext cx="3251695" cy="735932"/>
              <a:chOff x="349132" y="2644182"/>
              <a:chExt cx="3251695" cy="735932"/>
            </a:xfrm>
          </p:grpSpPr>
          <p:sp>
            <p:nvSpPr>
              <p:cNvPr id="47" name="Title 1"/>
              <p:cNvSpPr txBox="1">
                <a:spLocks/>
              </p:cNvSpPr>
              <p:nvPr/>
            </p:nvSpPr>
            <p:spPr>
              <a:xfrm>
                <a:off x="349132" y="2644182"/>
                <a:ext cx="3049178" cy="735932"/>
              </a:xfrm>
              <a:prstGeom prst="rect">
                <a:avLst/>
              </a:prstGeom>
              <a:noFill/>
            </p:spPr>
            <p:txBody>
              <a:bodyPr vert="horz" lIns="91440" tIns="45720" rIns="91440" bIns="45720" rtlCol="0" anchor="t" anchorCtr="0">
                <a:normAutofit/>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lang="en-US" sz="2800" dirty="0" smtClean="0">
                    <a:solidFill>
                      <a:schemeClr val="bg1"/>
                    </a:solidFill>
                  </a:rPr>
                  <a:t>Dazed</a:t>
                </a:r>
              </a:p>
            </p:txBody>
          </p:sp>
          <p:sp>
            <p:nvSpPr>
              <p:cNvPr id="48" name="Rectangle 47"/>
              <p:cNvSpPr/>
              <p:nvPr/>
            </p:nvSpPr>
            <p:spPr>
              <a:xfrm>
                <a:off x="3195792" y="2726658"/>
                <a:ext cx="405035" cy="42483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9" name="Group 48"/>
          <p:cNvGrpSpPr/>
          <p:nvPr/>
        </p:nvGrpSpPr>
        <p:grpSpPr>
          <a:xfrm>
            <a:off x="343550" y="1806026"/>
            <a:ext cx="6146686" cy="2791439"/>
            <a:chOff x="343550" y="1806026"/>
            <a:chExt cx="6146686" cy="2791439"/>
          </a:xfrm>
        </p:grpSpPr>
        <p:sp>
          <p:nvSpPr>
            <p:cNvPr id="50" name="Rectangle 49"/>
            <p:cNvSpPr/>
            <p:nvPr/>
          </p:nvSpPr>
          <p:spPr>
            <a:xfrm>
              <a:off x="5859575" y="1806026"/>
              <a:ext cx="405035" cy="424835"/>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 name="Group 50"/>
            <p:cNvGrpSpPr/>
            <p:nvPr/>
          </p:nvGrpSpPr>
          <p:grpSpPr>
            <a:xfrm>
              <a:off x="343550" y="3441407"/>
              <a:ext cx="6146686" cy="1156058"/>
              <a:chOff x="343550" y="3441407"/>
              <a:chExt cx="6146686" cy="1156058"/>
            </a:xfrm>
          </p:grpSpPr>
          <p:sp>
            <p:nvSpPr>
              <p:cNvPr id="52" name="Rectangle 51"/>
              <p:cNvSpPr/>
              <p:nvPr/>
            </p:nvSpPr>
            <p:spPr>
              <a:xfrm>
                <a:off x="5533823" y="3752504"/>
                <a:ext cx="405035" cy="424835"/>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a:off x="6085201" y="4172630"/>
                <a:ext cx="405035" cy="424835"/>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p:cNvSpPr txBox="1">
                <a:spLocks/>
              </p:cNvSpPr>
              <p:nvPr/>
            </p:nvSpPr>
            <p:spPr>
              <a:xfrm>
                <a:off x="343550" y="3441407"/>
                <a:ext cx="3104416" cy="735932"/>
              </a:xfrm>
              <a:prstGeom prst="rect">
                <a:avLst/>
              </a:prstGeom>
              <a:noFill/>
            </p:spPr>
            <p:txBody>
              <a:bodyPr vert="horz" lIns="91440" tIns="45720" rIns="91440" bIns="45720" rtlCol="0" anchor="t" anchorCtr="0">
                <a:normAutofit/>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lang="en-US" sz="2800" dirty="0" smtClean="0">
                    <a:solidFill>
                      <a:schemeClr val="bg1"/>
                    </a:solidFill>
                  </a:rPr>
                  <a:t>Probable </a:t>
                </a:r>
              </a:p>
            </p:txBody>
          </p:sp>
          <p:sp>
            <p:nvSpPr>
              <p:cNvPr id="55" name="Rectangle 54"/>
              <p:cNvSpPr/>
              <p:nvPr/>
            </p:nvSpPr>
            <p:spPr>
              <a:xfrm>
                <a:off x="3195788" y="3559160"/>
                <a:ext cx="405035" cy="424835"/>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6" name="Group 55"/>
          <p:cNvGrpSpPr/>
          <p:nvPr/>
        </p:nvGrpSpPr>
        <p:grpSpPr>
          <a:xfrm>
            <a:off x="402065" y="3280139"/>
            <a:ext cx="5523307" cy="2311879"/>
            <a:chOff x="402065" y="3280139"/>
            <a:chExt cx="5523307" cy="2311879"/>
          </a:xfrm>
        </p:grpSpPr>
        <p:sp>
          <p:nvSpPr>
            <p:cNvPr id="57" name="Rectangle 56"/>
            <p:cNvSpPr/>
            <p:nvPr/>
          </p:nvSpPr>
          <p:spPr>
            <a:xfrm>
              <a:off x="5519306" y="3280139"/>
              <a:ext cx="405035" cy="42483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4981666" y="3747795"/>
              <a:ext cx="405035" cy="42483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5520337" y="4254726"/>
              <a:ext cx="405035" cy="42483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a:off x="5024880" y="5167183"/>
              <a:ext cx="405035" cy="42483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itle 1"/>
            <p:cNvSpPr txBox="1">
              <a:spLocks/>
            </p:cNvSpPr>
            <p:nvPr/>
          </p:nvSpPr>
          <p:spPr>
            <a:xfrm>
              <a:off x="402065" y="4334451"/>
              <a:ext cx="2341136" cy="735932"/>
            </a:xfrm>
            <a:prstGeom prst="rect">
              <a:avLst/>
            </a:prstGeom>
            <a:noFill/>
          </p:spPr>
          <p:txBody>
            <a:bodyPr vert="horz" lIns="91440" tIns="45720" rIns="91440" bIns="45720" rtlCol="0" anchor="t" anchorCtr="0">
              <a:normAutofit/>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lang="en-US" sz="2800" dirty="0" smtClean="0">
                  <a:solidFill>
                    <a:schemeClr val="bg1"/>
                  </a:solidFill>
                </a:rPr>
                <a:t>Certain</a:t>
              </a:r>
            </a:p>
          </p:txBody>
        </p:sp>
        <p:sp>
          <p:nvSpPr>
            <p:cNvPr id="62" name="Rectangle 61"/>
            <p:cNvSpPr/>
            <p:nvPr/>
          </p:nvSpPr>
          <p:spPr>
            <a:xfrm>
              <a:off x="3195790" y="4510715"/>
              <a:ext cx="405035" cy="42483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p:cNvGrpSpPr/>
          <p:nvPr/>
        </p:nvGrpSpPr>
        <p:grpSpPr>
          <a:xfrm>
            <a:off x="357582" y="710146"/>
            <a:ext cx="6148866" cy="4396386"/>
            <a:chOff x="357582" y="710146"/>
            <a:chExt cx="6148866" cy="4396386"/>
          </a:xfrm>
        </p:grpSpPr>
        <p:sp>
          <p:nvSpPr>
            <p:cNvPr id="71" name="Title 1"/>
            <p:cNvSpPr txBox="1">
              <a:spLocks/>
            </p:cNvSpPr>
            <p:nvPr/>
          </p:nvSpPr>
          <p:spPr>
            <a:xfrm>
              <a:off x="357582" y="1948979"/>
              <a:ext cx="3049178" cy="735932"/>
            </a:xfrm>
            <a:prstGeom prst="rect">
              <a:avLst/>
            </a:prstGeom>
            <a:noFill/>
          </p:spPr>
          <p:txBody>
            <a:bodyPr vert="horz" lIns="91440" tIns="45720" rIns="91440" bIns="45720" rtlCol="0" anchor="t" anchorCtr="0">
              <a:normAutofit/>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lang="en-US" sz="2800" dirty="0" smtClean="0">
                  <a:solidFill>
                    <a:schemeClr val="bg1"/>
                  </a:solidFill>
                </a:rPr>
                <a:t>No LOC</a:t>
              </a:r>
            </a:p>
          </p:txBody>
        </p:sp>
        <p:sp>
          <p:nvSpPr>
            <p:cNvPr id="72" name="Rectangle 71"/>
            <p:cNvSpPr/>
            <p:nvPr/>
          </p:nvSpPr>
          <p:spPr>
            <a:xfrm>
              <a:off x="3204242" y="2031455"/>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p:cNvSpPr/>
            <p:nvPr/>
          </p:nvSpPr>
          <p:spPr>
            <a:xfrm>
              <a:off x="4496048" y="761355"/>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p:cNvSpPr/>
            <p:nvPr/>
          </p:nvSpPr>
          <p:spPr>
            <a:xfrm>
              <a:off x="5017428" y="759339"/>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p:cNvSpPr/>
            <p:nvPr/>
          </p:nvSpPr>
          <p:spPr>
            <a:xfrm>
              <a:off x="5554320" y="759338"/>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6062092" y="710146"/>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5030755" y="1282806"/>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p:cNvSpPr/>
            <p:nvPr/>
          </p:nvSpPr>
          <p:spPr>
            <a:xfrm>
              <a:off x="5565852" y="1265457"/>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5853753" y="1271349"/>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6101112" y="1256171"/>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4488866" y="1803482"/>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4984266" y="1803482"/>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5532030" y="1819037"/>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p:cNvSpPr/>
            <p:nvPr/>
          </p:nvSpPr>
          <p:spPr>
            <a:xfrm>
              <a:off x="5532029" y="2316945"/>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6101413" y="2266996"/>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6073515" y="2788279"/>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p:cNvSpPr/>
            <p:nvPr/>
          </p:nvSpPr>
          <p:spPr>
            <a:xfrm>
              <a:off x="5554135" y="2825599"/>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p:cNvSpPr/>
            <p:nvPr/>
          </p:nvSpPr>
          <p:spPr>
            <a:xfrm>
              <a:off x="5020028" y="2802488"/>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p:cNvSpPr/>
            <p:nvPr/>
          </p:nvSpPr>
          <p:spPr>
            <a:xfrm>
              <a:off x="4496048" y="2802487"/>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p:cNvSpPr/>
            <p:nvPr/>
          </p:nvSpPr>
          <p:spPr>
            <a:xfrm>
              <a:off x="6073515" y="4681697"/>
              <a:ext cx="405035" cy="424835"/>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p:nvGrpSpPr>
        <p:grpSpPr>
          <a:xfrm>
            <a:off x="349132" y="4709286"/>
            <a:ext cx="6112324" cy="1247907"/>
            <a:chOff x="349132" y="4709286"/>
            <a:chExt cx="6112324" cy="1247907"/>
          </a:xfrm>
        </p:grpSpPr>
        <p:grpSp>
          <p:nvGrpSpPr>
            <p:cNvPr id="63" name="Group 62"/>
            <p:cNvGrpSpPr/>
            <p:nvPr/>
          </p:nvGrpSpPr>
          <p:grpSpPr>
            <a:xfrm>
              <a:off x="349132" y="5179294"/>
              <a:ext cx="6112324" cy="777899"/>
              <a:chOff x="349132" y="5179294"/>
              <a:chExt cx="6112324" cy="777899"/>
            </a:xfrm>
          </p:grpSpPr>
          <p:sp>
            <p:nvSpPr>
              <p:cNvPr id="64" name="Rectangle 63"/>
              <p:cNvSpPr/>
              <p:nvPr/>
            </p:nvSpPr>
            <p:spPr>
              <a:xfrm>
                <a:off x="6056421" y="5179294"/>
                <a:ext cx="405035" cy="424835"/>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p:cNvSpPr/>
              <p:nvPr/>
            </p:nvSpPr>
            <p:spPr>
              <a:xfrm>
                <a:off x="5544795" y="5209887"/>
                <a:ext cx="405035" cy="424835"/>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itle 1"/>
              <p:cNvSpPr txBox="1">
                <a:spLocks/>
              </p:cNvSpPr>
              <p:nvPr/>
            </p:nvSpPr>
            <p:spPr>
              <a:xfrm>
                <a:off x="349132" y="5221261"/>
                <a:ext cx="3164503" cy="735932"/>
              </a:xfrm>
              <a:prstGeom prst="rect">
                <a:avLst/>
              </a:prstGeom>
              <a:noFill/>
            </p:spPr>
            <p:txBody>
              <a:bodyPr vert="horz" lIns="91440" tIns="45720" rIns="91440" bIns="45720" rtlCol="0" anchor="t" anchorCtr="0">
                <a:normAutofit/>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lang="en-US" sz="2800" dirty="0" smtClean="0">
                    <a:solidFill>
                      <a:schemeClr val="bg1"/>
                    </a:solidFill>
                  </a:rPr>
                  <a:t>Unknown</a:t>
                </a:r>
              </a:p>
            </p:txBody>
          </p:sp>
          <p:sp>
            <p:nvSpPr>
              <p:cNvPr id="70" name="Rectangle 69"/>
              <p:cNvSpPr/>
              <p:nvPr/>
            </p:nvSpPr>
            <p:spPr>
              <a:xfrm>
                <a:off x="3195791" y="5376810"/>
                <a:ext cx="405035" cy="4248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3" name="Rectangle 92"/>
            <p:cNvSpPr/>
            <p:nvPr/>
          </p:nvSpPr>
          <p:spPr>
            <a:xfrm>
              <a:off x="5020028" y="4709286"/>
              <a:ext cx="405035" cy="424835"/>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0266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6C6B0C3-FC97-4666-B210-7D3D244D68FC}" type="slidenum">
              <a:rPr lang="en-US" smtClean="0">
                <a:solidFill>
                  <a:srgbClr val="FFFFFF"/>
                </a:solidFill>
              </a:rPr>
              <a:pPr/>
              <a:t>24</a:t>
            </a:fld>
            <a:endParaRPr lang="en-US" dirty="0">
              <a:solidFill>
                <a:srgbClr val="FFFFFF"/>
              </a:solidFill>
            </a:endParaRPr>
          </a:p>
        </p:txBody>
      </p:sp>
      <p:pic>
        <p:nvPicPr>
          <p:cNvPr id="65" name="Picture 64"/>
          <p:cNvPicPr>
            <a:picLocks noChangeAspect="1"/>
          </p:cNvPicPr>
          <p:nvPr/>
        </p:nvPicPr>
        <p:blipFill rotWithShape="1">
          <a:blip r:embed="rId3" cstate="print">
            <a:grayscl/>
            <a:extLst>
              <a:ext uri="{28A0092B-C50C-407E-A947-70E740481C1C}">
                <a14:useLocalDpi xmlns:a14="http://schemas.microsoft.com/office/drawing/2010/main" val="0"/>
              </a:ext>
            </a:extLst>
          </a:blip>
          <a:srcRect l="19649" t="3888" r="19929" b="5424"/>
          <a:stretch/>
        </p:blipFill>
        <p:spPr>
          <a:xfrm>
            <a:off x="4468153" y="-1315255"/>
            <a:ext cx="1992325" cy="7527176"/>
          </a:xfrm>
          <a:prstGeom prst="rect">
            <a:avLst/>
          </a:prstGeom>
        </p:spPr>
      </p:pic>
      <p:sp>
        <p:nvSpPr>
          <p:cNvPr id="66" name="Right Arrow 65"/>
          <p:cNvSpPr/>
          <p:nvPr/>
        </p:nvSpPr>
        <p:spPr>
          <a:xfrm flipH="1">
            <a:off x="6433786" y="3704974"/>
            <a:ext cx="685800" cy="533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AOI</a:t>
            </a:r>
            <a:endParaRPr lang="en-US" sz="1200" dirty="0">
              <a:solidFill>
                <a:prstClr val="black"/>
              </a:solidFill>
            </a:endParaRPr>
          </a:p>
        </p:txBody>
      </p:sp>
      <p:sp>
        <p:nvSpPr>
          <p:cNvPr id="67" name="Title 1"/>
          <p:cNvSpPr txBox="1">
            <a:spLocks/>
          </p:cNvSpPr>
          <p:nvPr/>
        </p:nvSpPr>
        <p:spPr>
          <a:xfrm>
            <a:off x="4202349" y="-7429"/>
            <a:ext cx="4316161" cy="630833"/>
          </a:xfrm>
          <a:prstGeom prst="rect">
            <a:avLst/>
          </a:prstGeom>
          <a:solidFill>
            <a:schemeClr val="accent1">
              <a:lumMod val="75000"/>
            </a:schemeClr>
          </a:solidFill>
        </p:spPr>
        <p:txBody>
          <a:bodyPr vert="horz" lIns="91440" tIns="45720" rIns="91440" bIns="45720" rtlCol="0" anchor="t" anchorCtr="0">
            <a:normAutofit fontScale="92500" lnSpcReduction="100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lang="en-US" dirty="0" smtClean="0"/>
              <a:t>ISS Coding</a:t>
            </a:r>
            <a:endParaRPr lang="en-US" dirty="0"/>
          </a:p>
        </p:txBody>
      </p:sp>
      <p:sp>
        <p:nvSpPr>
          <p:cNvPr id="6" name="5-Point Star 5"/>
          <p:cNvSpPr/>
          <p:nvPr/>
        </p:nvSpPr>
        <p:spPr>
          <a:xfrm>
            <a:off x="5024880" y="5164393"/>
            <a:ext cx="404734" cy="42483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5-Point Star 110"/>
          <p:cNvSpPr/>
          <p:nvPr/>
        </p:nvSpPr>
        <p:spPr>
          <a:xfrm>
            <a:off x="6056421" y="5140734"/>
            <a:ext cx="404734" cy="42483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5-Point Star 116"/>
          <p:cNvSpPr/>
          <p:nvPr/>
        </p:nvSpPr>
        <p:spPr>
          <a:xfrm>
            <a:off x="5548220" y="3250434"/>
            <a:ext cx="404734" cy="42483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5-Point Star 120"/>
          <p:cNvSpPr/>
          <p:nvPr/>
        </p:nvSpPr>
        <p:spPr>
          <a:xfrm>
            <a:off x="5564725" y="5151532"/>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5-Point Star 121"/>
          <p:cNvSpPr/>
          <p:nvPr/>
        </p:nvSpPr>
        <p:spPr>
          <a:xfrm>
            <a:off x="5024880" y="4645548"/>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5-Point Star 122"/>
          <p:cNvSpPr/>
          <p:nvPr/>
        </p:nvSpPr>
        <p:spPr>
          <a:xfrm>
            <a:off x="5544279" y="4220713"/>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5-Point Star 124"/>
          <p:cNvSpPr/>
          <p:nvPr/>
        </p:nvSpPr>
        <p:spPr>
          <a:xfrm>
            <a:off x="5854054" y="1769650"/>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5-Point Star 129"/>
          <p:cNvSpPr/>
          <p:nvPr/>
        </p:nvSpPr>
        <p:spPr>
          <a:xfrm>
            <a:off x="5532331" y="1769650"/>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5-Point Star 130"/>
          <p:cNvSpPr/>
          <p:nvPr/>
        </p:nvSpPr>
        <p:spPr>
          <a:xfrm>
            <a:off x="4489989" y="3704974"/>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5-Point Star 131"/>
          <p:cNvSpPr/>
          <p:nvPr/>
        </p:nvSpPr>
        <p:spPr>
          <a:xfrm>
            <a:off x="5008991" y="4184103"/>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5-Point Star 132"/>
          <p:cNvSpPr/>
          <p:nvPr/>
        </p:nvSpPr>
        <p:spPr>
          <a:xfrm>
            <a:off x="6085502" y="4647958"/>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5-Point Star 107"/>
          <p:cNvSpPr/>
          <p:nvPr/>
        </p:nvSpPr>
        <p:spPr>
          <a:xfrm>
            <a:off x="8515622" y="3611177"/>
            <a:ext cx="404734" cy="42483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7383069" y="3561984"/>
            <a:ext cx="1104790" cy="523220"/>
          </a:xfrm>
          <a:prstGeom prst="rect">
            <a:avLst/>
          </a:prstGeom>
        </p:spPr>
        <p:txBody>
          <a:bodyPr wrap="none">
            <a:spAutoFit/>
          </a:bodyPr>
          <a:lstStyle/>
          <a:p>
            <a:r>
              <a:rPr lang="en-US" sz="2800" dirty="0" smtClean="0">
                <a:solidFill>
                  <a:schemeClr val="bg2"/>
                </a:solidFill>
              </a:rPr>
              <a:t>25+ =</a:t>
            </a:r>
            <a:endParaRPr lang="en-US" sz="2800" dirty="0">
              <a:solidFill>
                <a:schemeClr val="bg2"/>
              </a:solidFill>
            </a:endParaRPr>
          </a:p>
        </p:txBody>
      </p:sp>
      <p:sp>
        <p:nvSpPr>
          <p:cNvPr id="110" name="5-Point Star 109"/>
          <p:cNvSpPr/>
          <p:nvPr/>
        </p:nvSpPr>
        <p:spPr>
          <a:xfrm>
            <a:off x="8515622" y="2984071"/>
            <a:ext cx="404734" cy="424835"/>
          </a:xfrm>
          <a:prstGeom prst="star5">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7081911" y="2982973"/>
            <a:ext cx="1415772" cy="523220"/>
          </a:xfrm>
          <a:prstGeom prst="rect">
            <a:avLst/>
          </a:prstGeom>
        </p:spPr>
        <p:txBody>
          <a:bodyPr wrap="none">
            <a:spAutoFit/>
          </a:bodyPr>
          <a:lstStyle/>
          <a:p>
            <a:r>
              <a:rPr lang="en-US" sz="2800" dirty="0" smtClean="0">
                <a:solidFill>
                  <a:schemeClr val="bg2"/>
                </a:solidFill>
              </a:rPr>
              <a:t>16-24 =</a:t>
            </a:r>
            <a:endParaRPr lang="en-US" sz="2800" dirty="0">
              <a:solidFill>
                <a:schemeClr val="bg2"/>
              </a:solidFill>
            </a:endParaRPr>
          </a:p>
        </p:txBody>
      </p:sp>
      <p:sp>
        <p:nvSpPr>
          <p:cNvPr id="120" name="5-Point Star 119"/>
          <p:cNvSpPr/>
          <p:nvPr/>
        </p:nvSpPr>
        <p:spPr>
          <a:xfrm>
            <a:off x="8518511" y="2377653"/>
            <a:ext cx="404734" cy="42483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p:cNvSpPr/>
          <p:nvPr/>
        </p:nvSpPr>
        <p:spPr>
          <a:xfrm>
            <a:off x="7084799" y="2342598"/>
            <a:ext cx="1415772" cy="523220"/>
          </a:xfrm>
          <a:prstGeom prst="rect">
            <a:avLst/>
          </a:prstGeom>
        </p:spPr>
        <p:txBody>
          <a:bodyPr wrap="none">
            <a:spAutoFit/>
          </a:bodyPr>
          <a:lstStyle/>
          <a:p>
            <a:r>
              <a:rPr lang="en-US" sz="2800" dirty="0" smtClean="0">
                <a:solidFill>
                  <a:schemeClr val="bg2"/>
                </a:solidFill>
              </a:rPr>
              <a:t>10-15 =</a:t>
            </a:r>
            <a:endParaRPr lang="en-US" sz="2800" dirty="0">
              <a:solidFill>
                <a:schemeClr val="bg2"/>
              </a:solidFill>
            </a:endParaRPr>
          </a:p>
        </p:txBody>
      </p:sp>
      <p:sp>
        <p:nvSpPr>
          <p:cNvPr id="127" name="5-Point Star 126"/>
          <p:cNvSpPr/>
          <p:nvPr/>
        </p:nvSpPr>
        <p:spPr>
          <a:xfrm>
            <a:off x="8518511" y="1842161"/>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p:cNvSpPr/>
          <p:nvPr/>
        </p:nvSpPr>
        <p:spPr>
          <a:xfrm>
            <a:off x="7471011" y="1833737"/>
            <a:ext cx="1015021" cy="523220"/>
          </a:xfrm>
          <a:prstGeom prst="rect">
            <a:avLst/>
          </a:prstGeom>
        </p:spPr>
        <p:txBody>
          <a:bodyPr wrap="none">
            <a:spAutoFit/>
          </a:bodyPr>
          <a:lstStyle/>
          <a:p>
            <a:r>
              <a:rPr lang="en-US" sz="2800" dirty="0" smtClean="0">
                <a:solidFill>
                  <a:schemeClr val="bg2"/>
                </a:solidFill>
              </a:rPr>
              <a:t>1-9 =</a:t>
            </a:r>
            <a:endParaRPr lang="en-US" sz="2800" dirty="0">
              <a:solidFill>
                <a:schemeClr val="bg2"/>
              </a:solidFill>
            </a:endParaRPr>
          </a:p>
        </p:txBody>
      </p:sp>
      <p:sp>
        <p:nvSpPr>
          <p:cNvPr id="135" name="Rectangle 134"/>
          <p:cNvSpPr/>
          <p:nvPr/>
        </p:nvSpPr>
        <p:spPr>
          <a:xfrm>
            <a:off x="7325567" y="1123319"/>
            <a:ext cx="928459" cy="646331"/>
          </a:xfrm>
          <a:prstGeom prst="rect">
            <a:avLst/>
          </a:prstGeom>
        </p:spPr>
        <p:txBody>
          <a:bodyPr wrap="none">
            <a:spAutoFit/>
          </a:bodyPr>
          <a:lstStyle/>
          <a:p>
            <a:r>
              <a:rPr lang="en-US" sz="3600" dirty="0" smtClean="0">
                <a:solidFill>
                  <a:schemeClr val="bg2"/>
                </a:solidFill>
              </a:rPr>
              <a:t>ISS</a:t>
            </a:r>
            <a:endParaRPr lang="en-US" sz="3600" dirty="0">
              <a:solidFill>
                <a:schemeClr val="bg2"/>
              </a:solidFill>
            </a:endParaRPr>
          </a:p>
        </p:txBody>
      </p:sp>
      <p:sp>
        <p:nvSpPr>
          <p:cNvPr id="89" name="Title 1"/>
          <p:cNvSpPr>
            <a:spLocks noGrp="1"/>
          </p:cNvSpPr>
          <p:nvPr>
            <p:ph type="title"/>
          </p:nvPr>
        </p:nvSpPr>
        <p:spPr>
          <a:xfrm>
            <a:off x="30758" y="370578"/>
            <a:ext cx="4171591" cy="2989469"/>
          </a:xfrm>
        </p:spPr>
        <p:txBody>
          <a:bodyPr>
            <a:noAutofit/>
          </a:bodyPr>
          <a:lstStyle/>
          <a:p>
            <a:r>
              <a:rPr lang="en-US" sz="4500" dirty="0" smtClean="0"/>
              <a:t>Injury Severity Score – Multiple Injuries</a:t>
            </a:r>
            <a:endParaRPr lang="en-US" sz="4500" dirty="0"/>
          </a:p>
        </p:txBody>
      </p:sp>
      <p:sp>
        <p:nvSpPr>
          <p:cNvPr id="103" name="5-Point Star 102"/>
          <p:cNvSpPr/>
          <p:nvPr/>
        </p:nvSpPr>
        <p:spPr>
          <a:xfrm>
            <a:off x="5008235" y="1271350"/>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5-Point Star 105"/>
          <p:cNvSpPr/>
          <p:nvPr/>
        </p:nvSpPr>
        <p:spPr>
          <a:xfrm>
            <a:off x="6085201" y="1265458"/>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5-Point Star 106"/>
          <p:cNvSpPr/>
          <p:nvPr/>
        </p:nvSpPr>
        <p:spPr>
          <a:xfrm>
            <a:off x="6086212" y="2266996"/>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5-Point Star 112"/>
          <p:cNvSpPr/>
          <p:nvPr/>
        </p:nvSpPr>
        <p:spPr>
          <a:xfrm>
            <a:off x="5030755" y="3704973"/>
            <a:ext cx="404734" cy="424835"/>
          </a:xfrm>
          <a:prstGeom prst="star5">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5-Point Star 135"/>
          <p:cNvSpPr/>
          <p:nvPr/>
        </p:nvSpPr>
        <p:spPr>
          <a:xfrm>
            <a:off x="5565852" y="3704972"/>
            <a:ext cx="404734" cy="42483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5-Point Star 136"/>
          <p:cNvSpPr/>
          <p:nvPr/>
        </p:nvSpPr>
        <p:spPr>
          <a:xfrm>
            <a:off x="6101413" y="4220581"/>
            <a:ext cx="404734" cy="424835"/>
          </a:xfrm>
          <a:prstGeom prst="star5">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120356" y="3917391"/>
            <a:ext cx="4572000" cy="1938992"/>
          </a:xfrm>
          <a:prstGeom prst="rect">
            <a:avLst/>
          </a:prstGeom>
        </p:spPr>
        <p:txBody>
          <a:bodyPr>
            <a:spAutoFit/>
          </a:bodyPr>
          <a:lstStyle/>
          <a:p>
            <a:r>
              <a:rPr lang="en-US" sz="2400" dirty="0">
                <a:solidFill>
                  <a:schemeClr val="bg2"/>
                </a:solidFill>
              </a:rPr>
              <a:t>ISS</a:t>
            </a:r>
          </a:p>
          <a:p>
            <a:r>
              <a:rPr lang="en-US" sz="2400" dirty="0">
                <a:solidFill>
                  <a:schemeClr val="bg2"/>
                </a:solidFill>
              </a:rPr>
              <a:t>1-9 = minor</a:t>
            </a:r>
          </a:p>
          <a:p>
            <a:r>
              <a:rPr lang="en-US" sz="2400" dirty="0">
                <a:solidFill>
                  <a:schemeClr val="bg2"/>
                </a:solidFill>
              </a:rPr>
              <a:t>10-15 = moderate</a:t>
            </a:r>
          </a:p>
          <a:p>
            <a:r>
              <a:rPr lang="en-US" sz="2400" dirty="0">
                <a:solidFill>
                  <a:schemeClr val="bg2"/>
                </a:solidFill>
              </a:rPr>
              <a:t>16-24 = moderate/severe</a:t>
            </a:r>
          </a:p>
          <a:p>
            <a:r>
              <a:rPr lang="en-US" sz="2400" dirty="0">
                <a:solidFill>
                  <a:schemeClr val="bg2"/>
                </a:solidFill>
              </a:rPr>
              <a:t>25+ = severe/critical</a:t>
            </a:r>
          </a:p>
        </p:txBody>
      </p:sp>
    </p:spTree>
    <p:extLst>
      <p:ext uri="{BB962C8B-B14F-4D97-AF65-F5344CB8AC3E}">
        <p14:creationId xmlns:p14="http://schemas.microsoft.com/office/powerpoint/2010/main" val="6592480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6C6B0C3-FC97-4666-B210-7D3D244D68FC}" type="slidenum">
              <a:rPr lang="en-US" smtClean="0">
                <a:solidFill>
                  <a:srgbClr val="FFFFFF"/>
                </a:solidFill>
              </a:rPr>
              <a:pPr/>
              <a:t>25</a:t>
            </a:fld>
            <a:endParaRPr lang="en-US" dirty="0">
              <a:solidFill>
                <a:srgbClr val="FFFFFF"/>
              </a:solidFill>
            </a:endParaRPr>
          </a:p>
        </p:txBody>
      </p:sp>
      <p:pic>
        <p:nvPicPr>
          <p:cNvPr id="65" name="Picture 64"/>
          <p:cNvPicPr>
            <a:picLocks noChangeAspect="1"/>
          </p:cNvPicPr>
          <p:nvPr/>
        </p:nvPicPr>
        <p:blipFill rotWithShape="1">
          <a:blip r:embed="rId3" cstate="print">
            <a:grayscl/>
            <a:extLst>
              <a:ext uri="{28A0092B-C50C-407E-A947-70E740481C1C}">
                <a14:useLocalDpi xmlns:a14="http://schemas.microsoft.com/office/drawing/2010/main" val="0"/>
              </a:ext>
            </a:extLst>
          </a:blip>
          <a:srcRect l="19649" t="3888" r="19929" b="5424"/>
          <a:stretch/>
        </p:blipFill>
        <p:spPr>
          <a:xfrm>
            <a:off x="4468153" y="-1315255"/>
            <a:ext cx="1992325" cy="7527176"/>
          </a:xfrm>
          <a:prstGeom prst="rect">
            <a:avLst/>
          </a:prstGeom>
        </p:spPr>
      </p:pic>
      <p:sp>
        <p:nvSpPr>
          <p:cNvPr id="66" name="Right Arrow 65"/>
          <p:cNvSpPr/>
          <p:nvPr/>
        </p:nvSpPr>
        <p:spPr>
          <a:xfrm flipH="1">
            <a:off x="6433786" y="3704974"/>
            <a:ext cx="685800" cy="533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AOI</a:t>
            </a:r>
            <a:endParaRPr lang="en-US" sz="1200" dirty="0">
              <a:solidFill>
                <a:prstClr val="black"/>
              </a:solidFill>
            </a:endParaRPr>
          </a:p>
        </p:txBody>
      </p:sp>
      <p:sp>
        <p:nvSpPr>
          <p:cNvPr id="67" name="Title 1"/>
          <p:cNvSpPr txBox="1">
            <a:spLocks/>
          </p:cNvSpPr>
          <p:nvPr/>
        </p:nvSpPr>
        <p:spPr>
          <a:xfrm>
            <a:off x="4202349" y="-7429"/>
            <a:ext cx="4316161" cy="630833"/>
          </a:xfrm>
          <a:prstGeom prst="rect">
            <a:avLst/>
          </a:prstGeom>
          <a:solidFill>
            <a:schemeClr val="accent1">
              <a:lumMod val="75000"/>
            </a:schemeClr>
          </a:solidFill>
        </p:spPr>
        <p:txBody>
          <a:bodyPr vert="horz" lIns="91440" tIns="45720" rIns="91440" bIns="45720" rtlCol="0" anchor="t" anchorCtr="0">
            <a:normAutofit fontScale="92500" lnSpcReduction="100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lang="en-US" dirty="0" smtClean="0"/>
              <a:t>ISS Coding</a:t>
            </a:r>
            <a:endParaRPr lang="en-US" dirty="0"/>
          </a:p>
        </p:txBody>
      </p:sp>
      <p:sp>
        <p:nvSpPr>
          <p:cNvPr id="6" name="5-Point Star 5"/>
          <p:cNvSpPr/>
          <p:nvPr/>
        </p:nvSpPr>
        <p:spPr>
          <a:xfrm>
            <a:off x="5024880" y="5164393"/>
            <a:ext cx="404734" cy="42483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5-Point Star 110"/>
          <p:cNvSpPr/>
          <p:nvPr/>
        </p:nvSpPr>
        <p:spPr>
          <a:xfrm>
            <a:off x="6056421" y="5140734"/>
            <a:ext cx="404734" cy="42483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5-Point Star 116"/>
          <p:cNvSpPr/>
          <p:nvPr/>
        </p:nvSpPr>
        <p:spPr>
          <a:xfrm>
            <a:off x="5548220" y="3250434"/>
            <a:ext cx="404734" cy="42483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5-Point Star 120"/>
          <p:cNvSpPr/>
          <p:nvPr/>
        </p:nvSpPr>
        <p:spPr>
          <a:xfrm>
            <a:off x="5564725" y="5151532"/>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5-Point Star 121"/>
          <p:cNvSpPr/>
          <p:nvPr/>
        </p:nvSpPr>
        <p:spPr>
          <a:xfrm>
            <a:off x="5024880" y="4645548"/>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5-Point Star 122"/>
          <p:cNvSpPr/>
          <p:nvPr/>
        </p:nvSpPr>
        <p:spPr>
          <a:xfrm>
            <a:off x="5544279" y="4220713"/>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5-Point Star 124"/>
          <p:cNvSpPr/>
          <p:nvPr/>
        </p:nvSpPr>
        <p:spPr>
          <a:xfrm>
            <a:off x="5854054" y="1769650"/>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5-Point Star 129"/>
          <p:cNvSpPr/>
          <p:nvPr/>
        </p:nvSpPr>
        <p:spPr>
          <a:xfrm>
            <a:off x="5532331" y="1769650"/>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5-Point Star 130"/>
          <p:cNvSpPr/>
          <p:nvPr/>
        </p:nvSpPr>
        <p:spPr>
          <a:xfrm>
            <a:off x="4489989" y="3704974"/>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5-Point Star 131"/>
          <p:cNvSpPr/>
          <p:nvPr/>
        </p:nvSpPr>
        <p:spPr>
          <a:xfrm>
            <a:off x="5008991" y="4184103"/>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5-Point Star 132"/>
          <p:cNvSpPr/>
          <p:nvPr/>
        </p:nvSpPr>
        <p:spPr>
          <a:xfrm>
            <a:off x="6085502" y="4647958"/>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5-Point Star 107"/>
          <p:cNvSpPr/>
          <p:nvPr/>
        </p:nvSpPr>
        <p:spPr>
          <a:xfrm>
            <a:off x="8515622" y="3611177"/>
            <a:ext cx="404734" cy="42483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7383069" y="3561984"/>
            <a:ext cx="1104790" cy="523220"/>
          </a:xfrm>
          <a:prstGeom prst="rect">
            <a:avLst/>
          </a:prstGeom>
        </p:spPr>
        <p:txBody>
          <a:bodyPr wrap="none">
            <a:spAutoFit/>
          </a:bodyPr>
          <a:lstStyle/>
          <a:p>
            <a:r>
              <a:rPr lang="en-US" sz="2800" dirty="0" smtClean="0">
                <a:solidFill>
                  <a:schemeClr val="bg2"/>
                </a:solidFill>
              </a:rPr>
              <a:t>25+ =</a:t>
            </a:r>
            <a:endParaRPr lang="en-US" sz="2800" dirty="0">
              <a:solidFill>
                <a:schemeClr val="bg2"/>
              </a:solidFill>
            </a:endParaRPr>
          </a:p>
        </p:txBody>
      </p:sp>
      <p:sp>
        <p:nvSpPr>
          <p:cNvPr id="110" name="5-Point Star 109"/>
          <p:cNvSpPr/>
          <p:nvPr/>
        </p:nvSpPr>
        <p:spPr>
          <a:xfrm>
            <a:off x="8515622" y="2984071"/>
            <a:ext cx="404734" cy="424835"/>
          </a:xfrm>
          <a:prstGeom prst="star5">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7081911" y="2982973"/>
            <a:ext cx="1415772" cy="523220"/>
          </a:xfrm>
          <a:prstGeom prst="rect">
            <a:avLst/>
          </a:prstGeom>
        </p:spPr>
        <p:txBody>
          <a:bodyPr wrap="none">
            <a:spAutoFit/>
          </a:bodyPr>
          <a:lstStyle/>
          <a:p>
            <a:r>
              <a:rPr lang="en-US" sz="2800" dirty="0" smtClean="0">
                <a:solidFill>
                  <a:schemeClr val="bg2"/>
                </a:solidFill>
              </a:rPr>
              <a:t>16-24 =</a:t>
            </a:r>
            <a:endParaRPr lang="en-US" sz="2800" dirty="0">
              <a:solidFill>
                <a:schemeClr val="bg2"/>
              </a:solidFill>
            </a:endParaRPr>
          </a:p>
        </p:txBody>
      </p:sp>
      <p:sp>
        <p:nvSpPr>
          <p:cNvPr id="120" name="5-Point Star 119"/>
          <p:cNvSpPr/>
          <p:nvPr/>
        </p:nvSpPr>
        <p:spPr>
          <a:xfrm>
            <a:off x="8518511" y="2377653"/>
            <a:ext cx="404734" cy="42483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p:cNvSpPr/>
          <p:nvPr/>
        </p:nvSpPr>
        <p:spPr>
          <a:xfrm>
            <a:off x="7084799" y="2342598"/>
            <a:ext cx="1415772" cy="523220"/>
          </a:xfrm>
          <a:prstGeom prst="rect">
            <a:avLst/>
          </a:prstGeom>
        </p:spPr>
        <p:txBody>
          <a:bodyPr wrap="none">
            <a:spAutoFit/>
          </a:bodyPr>
          <a:lstStyle/>
          <a:p>
            <a:r>
              <a:rPr lang="en-US" sz="2800" dirty="0" smtClean="0">
                <a:solidFill>
                  <a:schemeClr val="bg2"/>
                </a:solidFill>
              </a:rPr>
              <a:t>10-15 =</a:t>
            </a:r>
            <a:endParaRPr lang="en-US" sz="2800" dirty="0">
              <a:solidFill>
                <a:schemeClr val="bg2"/>
              </a:solidFill>
            </a:endParaRPr>
          </a:p>
        </p:txBody>
      </p:sp>
      <p:sp>
        <p:nvSpPr>
          <p:cNvPr id="127" name="5-Point Star 126"/>
          <p:cNvSpPr/>
          <p:nvPr/>
        </p:nvSpPr>
        <p:spPr>
          <a:xfrm>
            <a:off x="8518511" y="1842161"/>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p:cNvSpPr/>
          <p:nvPr/>
        </p:nvSpPr>
        <p:spPr>
          <a:xfrm>
            <a:off x="7471011" y="1833737"/>
            <a:ext cx="1015021" cy="523220"/>
          </a:xfrm>
          <a:prstGeom prst="rect">
            <a:avLst/>
          </a:prstGeom>
        </p:spPr>
        <p:txBody>
          <a:bodyPr wrap="none">
            <a:spAutoFit/>
          </a:bodyPr>
          <a:lstStyle/>
          <a:p>
            <a:r>
              <a:rPr lang="en-US" sz="2800" dirty="0" smtClean="0">
                <a:solidFill>
                  <a:schemeClr val="bg2"/>
                </a:solidFill>
              </a:rPr>
              <a:t>1-9 =</a:t>
            </a:r>
            <a:endParaRPr lang="en-US" sz="2800" dirty="0">
              <a:solidFill>
                <a:schemeClr val="bg2"/>
              </a:solidFill>
            </a:endParaRPr>
          </a:p>
        </p:txBody>
      </p:sp>
      <p:sp>
        <p:nvSpPr>
          <p:cNvPr id="135" name="Rectangle 134"/>
          <p:cNvSpPr/>
          <p:nvPr/>
        </p:nvSpPr>
        <p:spPr>
          <a:xfrm>
            <a:off x="7111562" y="1123319"/>
            <a:ext cx="1980029" cy="646331"/>
          </a:xfrm>
          <a:prstGeom prst="rect">
            <a:avLst/>
          </a:prstGeom>
        </p:spPr>
        <p:txBody>
          <a:bodyPr wrap="none">
            <a:spAutoFit/>
          </a:bodyPr>
          <a:lstStyle/>
          <a:p>
            <a:r>
              <a:rPr lang="en-US" sz="3600" dirty="0" smtClean="0">
                <a:solidFill>
                  <a:schemeClr val="bg2"/>
                </a:solidFill>
              </a:rPr>
              <a:t>New ISS</a:t>
            </a:r>
            <a:endParaRPr lang="en-US" sz="3600" dirty="0">
              <a:solidFill>
                <a:schemeClr val="bg2"/>
              </a:solidFill>
            </a:endParaRPr>
          </a:p>
        </p:txBody>
      </p:sp>
      <p:sp>
        <p:nvSpPr>
          <p:cNvPr id="89" name="Title 1"/>
          <p:cNvSpPr>
            <a:spLocks noGrp="1"/>
          </p:cNvSpPr>
          <p:nvPr>
            <p:ph type="title"/>
          </p:nvPr>
        </p:nvSpPr>
        <p:spPr>
          <a:xfrm>
            <a:off x="30758" y="370578"/>
            <a:ext cx="4171591" cy="2989469"/>
          </a:xfrm>
        </p:spPr>
        <p:txBody>
          <a:bodyPr>
            <a:noAutofit/>
          </a:bodyPr>
          <a:lstStyle/>
          <a:p>
            <a:r>
              <a:rPr lang="en-US" sz="4500" i="1" dirty="0" smtClean="0"/>
              <a:t>New</a:t>
            </a:r>
            <a:r>
              <a:rPr lang="en-US" sz="4500" dirty="0" smtClean="0"/>
              <a:t> Injury Severity Score – Multiple Injuries</a:t>
            </a:r>
            <a:endParaRPr lang="en-US" sz="4500" dirty="0"/>
          </a:p>
        </p:txBody>
      </p:sp>
      <p:sp>
        <p:nvSpPr>
          <p:cNvPr id="103" name="5-Point Star 102"/>
          <p:cNvSpPr/>
          <p:nvPr/>
        </p:nvSpPr>
        <p:spPr>
          <a:xfrm>
            <a:off x="5008235" y="1271350"/>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5-Point Star 105"/>
          <p:cNvSpPr/>
          <p:nvPr/>
        </p:nvSpPr>
        <p:spPr>
          <a:xfrm>
            <a:off x="6085201" y="1265458"/>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5-Point Star 106"/>
          <p:cNvSpPr/>
          <p:nvPr/>
        </p:nvSpPr>
        <p:spPr>
          <a:xfrm>
            <a:off x="6086212" y="2266996"/>
            <a:ext cx="404734" cy="42483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5-Point Star 112"/>
          <p:cNvSpPr/>
          <p:nvPr/>
        </p:nvSpPr>
        <p:spPr>
          <a:xfrm>
            <a:off x="5030755" y="3704973"/>
            <a:ext cx="404734" cy="424835"/>
          </a:xfrm>
          <a:prstGeom prst="star5">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5-Point Star 135"/>
          <p:cNvSpPr/>
          <p:nvPr/>
        </p:nvSpPr>
        <p:spPr>
          <a:xfrm>
            <a:off x="5565852" y="3704972"/>
            <a:ext cx="404734" cy="42483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5-Point Star 136"/>
          <p:cNvSpPr/>
          <p:nvPr/>
        </p:nvSpPr>
        <p:spPr>
          <a:xfrm>
            <a:off x="6101413" y="4220581"/>
            <a:ext cx="404734" cy="424835"/>
          </a:xfrm>
          <a:prstGeom prst="star5">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120356" y="3917391"/>
            <a:ext cx="4572000" cy="1938992"/>
          </a:xfrm>
          <a:prstGeom prst="rect">
            <a:avLst/>
          </a:prstGeom>
        </p:spPr>
        <p:txBody>
          <a:bodyPr>
            <a:spAutoFit/>
          </a:bodyPr>
          <a:lstStyle/>
          <a:p>
            <a:r>
              <a:rPr lang="en-US" sz="2400" dirty="0" smtClean="0">
                <a:solidFill>
                  <a:schemeClr val="bg2"/>
                </a:solidFill>
              </a:rPr>
              <a:t>New ISS</a:t>
            </a:r>
            <a:endParaRPr lang="en-US" sz="2400" dirty="0">
              <a:solidFill>
                <a:schemeClr val="bg2"/>
              </a:solidFill>
            </a:endParaRPr>
          </a:p>
          <a:p>
            <a:r>
              <a:rPr lang="en-US" sz="2400" dirty="0">
                <a:solidFill>
                  <a:schemeClr val="bg2"/>
                </a:solidFill>
              </a:rPr>
              <a:t>1-9 = minor</a:t>
            </a:r>
          </a:p>
          <a:p>
            <a:r>
              <a:rPr lang="en-US" sz="2400" dirty="0">
                <a:solidFill>
                  <a:schemeClr val="bg2"/>
                </a:solidFill>
              </a:rPr>
              <a:t>10-15 = moderate</a:t>
            </a:r>
          </a:p>
          <a:p>
            <a:r>
              <a:rPr lang="en-US" sz="2400" dirty="0">
                <a:solidFill>
                  <a:schemeClr val="bg2"/>
                </a:solidFill>
              </a:rPr>
              <a:t>16-24 = moderate/severe</a:t>
            </a:r>
          </a:p>
          <a:p>
            <a:r>
              <a:rPr lang="en-US" sz="2400" dirty="0">
                <a:solidFill>
                  <a:schemeClr val="bg2"/>
                </a:solidFill>
              </a:rPr>
              <a:t>25+ = severe/critical</a:t>
            </a:r>
          </a:p>
        </p:txBody>
      </p:sp>
      <p:sp>
        <p:nvSpPr>
          <p:cNvPr id="34" name="5-Point Star 33"/>
          <p:cNvSpPr/>
          <p:nvPr/>
        </p:nvSpPr>
        <p:spPr>
          <a:xfrm>
            <a:off x="5569044" y="3244170"/>
            <a:ext cx="404734" cy="42483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48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467600" cy="1066800"/>
          </a:xfrm>
        </p:spPr>
        <p:txBody>
          <a:bodyPr>
            <a:normAutofit fontScale="90000"/>
          </a:bodyPr>
          <a:lstStyle/>
          <a:p>
            <a:r>
              <a:rPr lang="en-US" dirty="0" smtClean="0"/>
              <a:t>Port Saint Lucie Factual Reports</a:t>
            </a:r>
            <a:endParaRPr lang="en-US"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26</a:t>
            </a:fld>
            <a:endParaRPr lang="en-US" dirty="0"/>
          </a:p>
        </p:txBody>
      </p:sp>
      <p:pic>
        <p:nvPicPr>
          <p:cNvPr id="5122" name="Picture 2" descr="Y:\OHStransfer\Port St. Lucie, FL (HWY12FH008)\Florida State Trooper\Photos\P3260087.JPG"/>
          <p:cNvPicPr>
            <a:picLocks noChangeAspect="1" noChangeArrowheads="1"/>
          </p:cNvPicPr>
          <p:nvPr/>
        </p:nvPicPr>
        <p:blipFill>
          <a:blip r:embed="rId3" cstate="print"/>
          <a:srcRect/>
          <a:stretch>
            <a:fillRect/>
          </a:stretch>
        </p:blipFill>
        <p:spPr bwMode="auto">
          <a:xfrm>
            <a:off x="914400" y="990600"/>
            <a:ext cx="7543800" cy="5086350"/>
          </a:xfrm>
          <a:prstGeom prst="rect">
            <a:avLst/>
          </a:prstGeom>
          <a:noFill/>
        </p:spPr>
      </p:pic>
      <p:sp>
        <p:nvSpPr>
          <p:cNvPr id="8" name="Content Placeholder 2"/>
          <p:cNvSpPr>
            <a:spLocks noGrp="1"/>
          </p:cNvSpPr>
          <p:nvPr>
            <p:ph idx="1"/>
          </p:nvPr>
        </p:nvSpPr>
        <p:spPr>
          <a:xfrm>
            <a:off x="252919" y="1206230"/>
            <a:ext cx="8693373" cy="5291847"/>
          </a:xfrm>
        </p:spPr>
        <p:txBody>
          <a:bodyPr>
            <a:normAutofit lnSpcReduction="10000"/>
          </a:bodyPr>
          <a:lstStyle/>
          <a:p>
            <a:r>
              <a:rPr lang="en-US" dirty="0">
                <a:solidFill>
                  <a:schemeClr val="bg2"/>
                </a:solidFill>
                <a:hlinkClick r:id="rId4"/>
              </a:rPr>
              <a:t>http://</a:t>
            </a:r>
            <a:r>
              <a:rPr lang="en-US" dirty="0" smtClean="0">
                <a:solidFill>
                  <a:schemeClr val="bg2"/>
                </a:solidFill>
                <a:hlinkClick r:id="rId4"/>
              </a:rPr>
              <a:t>www.ntsb.gov/investigations/dms.html</a:t>
            </a:r>
            <a:endParaRPr lang="en-US" dirty="0" smtClean="0">
              <a:solidFill>
                <a:schemeClr val="bg2"/>
              </a:solidFill>
            </a:endParaRPr>
          </a:p>
          <a:p>
            <a:pPr lvl="1"/>
            <a:r>
              <a:rPr lang="en-US" dirty="0" smtClean="0"/>
              <a:t>Survival Factors Factual</a:t>
            </a:r>
          </a:p>
          <a:p>
            <a:pPr lvl="1"/>
            <a:r>
              <a:rPr lang="en-US" dirty="0" smtClean="0"/>
              <a:t>Injury Coding Factual</a:t>
            </a:r>
          </a:p>
          <a:p>
            <a:pPr lvl="1"/>
            <a:r>
              <a:rPr lang="en-US" dirty="0" smtClean="0"/>
              <a:t>3D Laser Scanning Factual</a:t>
            </a:r>
            <a:endParaRPr lang="en-US" dirty="0"/>
          </a:p>
          <a:p>
            <a:pPr lvl="1"/>
            <a:r>
              <a:rPr lang="en-US" dirty="0" smtClean="0"/>
              <a:t>Electronic Control Module Factual</a:t>
            </a:r>
          </a:p>
          <a:p>
            <a:pPr lvl="1"/>
            <a:r>
              <a:rPr lang="en-US" dirty="0" smtClean="0"/>
              <a:t>Video Factual</a:t>
            </a:r>
          </a:p>
          <a:p>
            <a:pPr lvl="1"/>
            <a:r>
              <a:rPr lang="en-US" dirty="0" smtClean="0"/>
              <a:t>Video Study</a:t>
            </a:r>
          </a:p>
          <a:p>
            <a:pPr lvl="1"/>
            <a:r>
              <a:rPr lang="en-US" dirty="0" smtClean="0"/>
              <a:t>Biomechanics Simulation Study</a:t>
            </a:r>
            <a:endParaRPr lang="en-US" dirty="0"/>
          </a:p>
        </p:txBody>
      </p:sp>
    </p:spTree>
    <p:extLst>
      <p:ext uri="{BB962C8B-B14F-4D97-AF65-F5344CB8AC3E}">
        <p14:creationId xmlns:p14="http://schemas.microsoft.com/office/powerpoint/2010/main" val="345065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5122"/>
                                        </p:tgtEl>
                                        <p:attrNameLst>
                                          <p:attrName>style.opacity</p:attrName>
                                        </p:attrNameLst>
                                      </p:cBhvr>
                                      <p:to>
                                        <p:strVal val="0.25"/>
                                      </p:to>
                                    </p:set>
                                    <p:animEffect filter="image" prLst="opacity: 0.25">
                                      <p:cBhvr rctx="IE">
                                        <p:cTn id="9" dur="indefinite"/>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6786" y="285491"/>
            <a:ext cx="7315200" cy="1066800"/>
          </a:xfrm>
        </p:spPr>
        <p:txBody>
          <a:bodyPr>
            <a:normAutofit/>
          </a:bodyPr>
          <a:lstStyle/>
          <a:p>
            <a:r>
              <a:rPr lang="en-US" sz="5400" dirty="0" smtClean="0"/>
              <a:t>Thank You</a:t>
            </a:r>
            <a:endParaRPr lang="en-US" sz="5400"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27</a:t>
            </a:fld>
            <a:endParaRPr lang="en-US" dirty="0"/>
          </a:p>
        </p:txBody>
      </p:sp>
      <p:sp>
        <p:nvSpPr>
          <p:cNvPr id="5" name="Text Placeholder 5"/>
          <p:cNvSpPr txBox="1">
            <a:spLocks/>
          </p:cNvSpPr>
          <p:nvPr/>
        </p:nvSpPr>
        <p:spPr>
          <a:xfrm>
            <a:off x="657997" y="1670864"/>
            <a:ext cx="8572500" cy="1254983"/>
          </a:xfrm>
          <a:prstGeom prst="rect">
            <a:avLst/>
          </a:prstGeom>
        </p:spPr>
        <p:txBody>
          <a:bodyPr/>
          <a:lst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t>Kristin Poland, Ph.D.   	</a:t>
            </a:r>
          </a:p>
          <a:p>
            <a:pPr marL="0" indent="0">
              <a:buNone/>
            </a:pPr>
            <a:r>
              <a:rPr lang="en-US" sz="2800" dirty="0" smtClean="0"/>
              <a:t>Office of Research and Engineering</a:t>
            </a:r>
          </a:p>
          <a:p>
            <a:pPr marL="0" indent="0">
              <a:buNone/>
            </a:pPr>
            <a:r>
              <a:rPr lang="en-US" sz="2800" dirty="0" smtClean="0">
                <a:hlinkClick r:id="rId3"/>
              </a:rPr>
              <a:t>Kristin.Poland@ntsb.gov</a:t>
            </a:r>
            <a:endParaRPr lang="en-US" sz="2800" dirty="0" smtClean="0"/>
          </a:p>
          <a:p>
            <a:pPr marL="0" indent="0">
              <a:buNone/>
            </a:pPr>
            <a:endParaRPr lang="en-US" sz="1800" dirty="0" smtClean="0"/>
          </a:p>
          <a:p>
            <a:pPr marL="0" indent="0">
              <a:buNone/>
            </a:pPr>
            <a:r>
              <a:rPr lang="en-US" sz="2800" dirty="0" smtClean="0"/>
              <a:t>Thomas Barth, Ph.D.  	</a:t>
            </a:r>
          </a:p>
          <a:p>
            <a:pPr marL="0" indent="0">
              <a:buNone/>
            </a:pPr>
            <a:r>
              <a:rPr lang="en-US" sz="2800" dirty="0" smtClean="0"/>
              <a:t>Office of Highway Safety</a:t>
            </a:r>
          </a:p>
          <a:p>
            <a:pPr marL="0" indent="0">
              <a:buNone/>
            </a:pPr>
            <a:r>
              <a:rPr lang="en-US" sz="2800" dirty="0" smtClean="0">
                <a:hlinkClick r:id="rId4"/>
              </a:rPr>
              <a:t>Thomas.Barth@ntsb.gov</a:t>
            </a:r>
            <a:r>
              <a:rPr lang="en-US" sz="2800" dirty="0" smtClean="0"/>
              <a:t> </a:t>
            </a:r>
            <a:endParaRPr lang="en-US" sz="2400" dirty="0" smtClean="0"/>
          </a:p>
        </p:txBody>
      </p:sp>
    </p:spTree>
    <p:extLst>
      <p:ext uri="{BB962C8B-B14F-4D97-AF65-F5344CB8AC3E}">
        <p14:creationId xmlns:p14="http://schemas.microsoft.com/office/powerpoint/2010/main" val="19814131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3" y="0"/>
            <a:ext cx="8316097" cy="1066800"/>
          </a:xfrm>
        </p:spPr>
        <p:txBody>
          <a:bodyPr>
            <a:normAutofit/>
          </a:bodyPr>
          <a:lstStyle/>
          <a:p>
            <a:r>
              <a:rPr lang="en-US" dirty="0" smtClean="0"/>
              <a:t>Duration of Loss of Consciousness</a:t>
            </a:r>
            <a:endParaRPr lang="en-US"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29</a:t>
            </a:fld>
            <a:endParaRPr lang="en-US" dirty="0"/>
          </a:p>
        </p:txBody>
      </p:sp>
      <p:graphicFrame>
        <p:nvGraphicFramePr>
          <p:cNvPr id="6" name="Chart 5"/>
          <p:cNvGraphicFramePr>
            <a:graphicFrameLocks noGrp="1"/>
          </p:cNvGraphicFramePr>
          <p:nvPr>
            <p:extLst>
              <p:ext uri="{D42A27DB-BD31-4B8C-83A1-F6EECF244321}">
                <p14:modId xmlns:p14="http://schemas.microsoft.com/office/powerpoint/2010/main" val="1082879883"/>
              </p:ext>
            </p:extLst>
          </p:nvPr>
        </p:nvGraphicFramePr>
        <p:xfrm>
          <a:off x="543698" y="679622"/>
          <a:ext cx="7959079" cy="57639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63315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52400"/>
            <a:ext cx="7315200" cy="1066800"/>
          </a:xfrm>
        </p:spPr>
        <p:txBody>
          <a:bodyPr/>
          <a:lstStyle/>
          <a:p>
            <a:r>
              <a:rPr lang="en-US" dirty="0" smtClean="0"/>
              <a:t>Accident Scene</a:t>
            </a:r>
            <a:endParaRPr lang="en-US" dirty="0"/>
          </a:p>
        </p:txBody>
      </p:sp>
      <p:sp>
        <p:nvSpPr>
          <p:cNvPr id="7" name="Slide Number Placeholder 6"/>
          <p:cNvSpPr>
            <a:spLocks noGrp="1"/>
          </p:cNvSpPr>
          <p:nvPr>
            <p:ph type="sldNum" sz="quarter" idx="4"/>
          </p:nvPr>
        </p:nvSpPr>
        <p:spPr/>
        <p:txBody>
          <a:bodyPr/>
          <a:lstStyle/>
          <a:p>
            <a:fld id="{C6C6B0C3-FC97-4666-B210-7D3D244D68FC}" type="slidenum">
              <a:rPr lang="en-US" smtClean="0">
                <a:solidFill>
                  <a:srgbClr val="FFFFFF"/>
                </a:solidFill>
              </a:rPr>
              <a:pPr/>
              <a:t>3</a:t>
            </a:fld>
            <a:endParaRPr lang="en-US" dirty="0">
              <a:solidFill>
                <a:srgbClr val="FFFFFF"/>
              </a:solidFill>
            </a:endParaRPr>
          </a:p>
        </p:txBody>
      </p:sp>
      <p:pic>
        <p:nvPicPr>
          <p:cNvPr id="1026" name="Picture 2"/>
          <p:cNvPicPr>
            <a:picLocks noChangeAspect="1" noChangeArrowheads="1"/>
          </p:cNvPicPr>
          <p:nvPr/>
        </p:nvPicPr>
        <p:blipFill>
          <a:blip r:embed="rId3" cstate="print"/>
          <a:srcRect l="11651" t="10108" r="11650" b="13706"/>
          <a:stretch>
            <a:fillRect/>
          </a:stretch>
        </p:blipFill>
        <p:spPr bwMode="auto">
          <a:xfrm>
            <a:off x="533400" y="911505"/>
            <a:ext cx="7772400" cy="5214395"/>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9906000" y="5334000"/>
            <a:ext cx="914400" cy="205002"/>
          </a:xfrm>
          <a:prstGeom prst="rect">
            <a:avLst/>
          </a:prstGeom>
          <a:solidFill>
            <a:srgbClr val="FFFF00"/>
          </a:solidFill>
          <a:ln w="9525">
            <a:noFill/>
            <a:miter lim="800000"/>
            <a:headEnd/>
            <a:tailEnd/>
          </a:ln>
          <a:effectLst/>
        </p:spPr>
      </p:pic>
      <p:pic>
        <p:nvPicPr>
          <p:cNvPr id="6" name="Picture 3"/>
          <p:cNvPicPr>
            <a:picLocks noChangeAspect="1" noChangeArrowheads="1"/>
          </p:cNvPicPr>
          <p:nvPr/>
        </p:nvPicPr>
        <p:blipFill>
          <a:blip r:embed="rId5" cstate="print"/>
          <a:srcRect/>
          <a:stretch>
            <a:fillRect/>
          </a:stretch>
        </p:blipFill>
        <p:spPr bwMode="auto">
          <a:xfrm rot="20971375">
            <a:off x="620681" y="3919902"/>
            <a:ext cx="853440" cy="195128"/>
          </a:xfrm>
          <a:prstGeom prst="rect">
            <a:avLst/>
          </a:prstGeom>
          <a:solidFill>
            <a:srgbClr val="00B0F0"/>
          </a:solidFill>
          <a:ln w="9525">
            <a:noFill/>
            <a:miter lim="800000"/>
            <a:headEnd/>
            <a:tailEnd/>
          </a:ln>
          <a:effectLst/>
        </p:spPr>
      </p:pic>
      <p:pic>
        <p:nvPicPr>
          <p:cNvPr id="9" name="Picture 2"/>
          <p:cNvPicPr>
            <a:picLocks noChangeAspect="1" noChangeArrowheads="1"/>
          </p:cNvPicPr>
          <p:nvPr/>
        </p:nvPicPr>
        <p:blipFill>
          <a:blip r:embed="rId4" cstate="print"/>
          <a:srcRect/>
          <a:stretch>
            <a:fillRect/>
          </a:stretch>
        </p:blipFill>
        <p:spPr bwMode="auto">
          <a:xfrm rot="10079192">
            <a:off x="5497722" y="1911880"/>
            <a:ext cx="914400" cy="205002"/>
          </a:xfrm>
          <a:prstGeom prst="rect">
            <a:avLst/>
          </a:prstGeom>
          <a:solidFill>
            <a:srgbClr val="FFFF00"/>
          </a:solidFill>
          <a:ln w="9525">
            <a:noFill/>
            <a:miter lim="800000"/>
            <a:headEnd/>
            <a:tailEnd/>
          </a:ln>
          <a:effectLst/>
        </p:spPr>
      </p:pic>
      <p:pic>
        <p:nvPicPr>
          <p:cNvPr id="10" name="Picture 2"/>
          <p:cNvPicPr>
            <a:picLocks noChangeAspect="1" noChangeArrowheads="1"/>
          </p:cNvPicPr>
          <p:nvPr/>
        </p:nvPicPr>
        <p:blipFill>
          <a:blip r:embed="rId4" cstate="print"/>
          <a:srcRect/>
          <a:stretch>
            <a:fillRect/>
          </a:stretch>
        </p:blipFill>
        <p:spPr bwMode="auto">
          <a:xfrm rot="7622770">
            <a:off x="4014855" y="2457765"/>
            <a:ext cx="914401" cy="205002"/>
          </a:xfrm>
          <a:prstGeom prst="rect">
            <a:avLst/>
          </a:prstGeom>
          <a:solidFill>
            <a:srgbClr val="FFFF00"/>
          </a:solidFill>
          <a:ln w="9525">
            <a:noFill/>
            <a:miter lim="800000"/>
            <a:headEnd/>
            <a:tailEnd/>
          </a:ln>
          <a:effectLst/>
        </p:spPr>
      </p:pic>
      <p:pic>
        <p:nvPicPr>
          <p:cNvPr id="11" name="Picture 3"/>
          <p:cNvPicPr>
            <a:picLocks noChangeAspect="1" noChangeArrowheads="1"/>
          </p:cNvPicPr>
          <p:nvPr/>
        </p:nvPicPr>
        <p:blipFill>
          <a:blip r:embed="rId5" cstate="print"/>
          <a:srcRect/>
          <a:stretch>
            <a:fillRect/>
          </a:stretch>
        </p:blipFill>
        <p:spPr bwMode="auto">
          <a:xfrm rot="20971375">
            <a:off x="3211028" y="3428769"/>
            <a:ext cx="853440" cy="195128"/>
          </a:xfrm>
          <a:prstGeom prst="rect">
            <a:avLst/>
          </a:prstGeom>
          <a:solidFill>
            <a:srgbClr val="00B0F0"/>
          </a:solidFill>
          <a:ln w="9525">
            <a:noFill/>
            <a:miter lim="800000"/>
            <a:headEnd/>
            <a:tailEnd/>
          </a:ln>
          <a:effectLst/>
        </p:spPr>
      </p:pic>
      <p:pic>
        <p:nvPicPr>
          <p:cNvPr id="12" name="Picture 2"/>
          <p:cNvPicPr>
            <a:picLocks noChangeAspect="1" noChangeArrowheads="1"/>
          </p:cNvPicPr>
          <p:nvPr/>
        </p:nvPicPr>
        <p:blipFill>
          <a:blip r:embed="rId4" cstate="print"/>
          <a:srcRect/>
          <a:stretch>
            <a:fillRect/>
          </a:stretch>
        </p:blipFill>
        <p:spPr bwMode="auto">
          <a:xfrm rot="4748219">
            <a:off x="3692029" y="3490025"/>
            <a:ext cx="914401" cy="205002"/>
          </a:xfrm>
          <a:prstGeom prst="rect">
            <a:avLst/>
          </a:prstGeom>
          <a:solidFill>
            <a:srgbClr val="FFFF00"/>
          </a:solidFill>
          <a:ln w="9525">
            <a:noFill/>
            <a:miter lim="800000"/>
            <a:headEnd/>
            <a:tailEnd/>
          </a:ln>
          <a:effectLst/>
        </p:spPr>
      </p:pic>
      <p:sp>
        <p:nvSpPr>
          <p:cNvPr id="13" name="Circular Arrow 12"/>
          <p:cNvSpPr/>
          <p:nvPr/>
        </p:nvSpPr>
        <p:spPr>
          <a:xfrm rot="10286923" flipV="1">
            <a:off x="4044628" y="3110268"/>
            <a:ext cx="925408" cy="1175184"/>
          </a:xfrm>
          <a:prstGeom prst="circularArrow">
            <a:avLst/>
          </a:prstGeom>
          <a:solidFill>
            <a:srgbClr val="FFFF00"/>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pic>
        <p:nvPicPr>
          <p:cNvPr id="14" name="Picture 2"/>
          <p:cNvPicPr>
            <a:picLocks noChangeAspect="1" noChangeArrowheads="1"/>
          </p:cNvPicPr>
          <p:nvPr/>
        </p:nvPicPr>
        <p:blipFill>
          <a:blip r:embed="rId4" cstate="print"/>
          <a:srcRect/>
          <a:stretch>
            <a:fillRect/>
          </a:stretch>
        </p:blipFill>
        <p:spPr bwMode="auto">
          <a:xfrm rot="15711604">
            <a:off x="4433403" y="3946007"/>
            <a:ext cx="914401" cy="205002"/>
          </a:xfrm>
          <a:prstGeom prst="rect">
            <a:avLst/>
          </a:prstGeom>
          <a:solidFill>
            <a:srgbClr val="FFFF00"/>
          </a:solidFill>
          <a:ln w="9525">
            <a:noFill/>
            <a:miter lim="800000"/>
            <a:headEnd/>
            <a:tailEnd/>
          </a:ln>
          <a:effectLst/>
        </p:spPr>
      </p:pic>
      <p:pic>
        <p:nvPicPr>
          <p:cNvPr id="15" name="Picture 3"/>
          <p:cNvPicPr>
            <a:picLocks noChangeAspect="1" noChangeArrowheads="1"/>
          </p:cNvPicPr>
          <p:nvPr/>
        </p:nvPicPr>
        <p:blipFill>
          <a:blip r:embed="rId5" cstate="print"/>
          <a:srcRect/>
          <a:stretch>
            <a:fillRect/>
          </a:stretch>
        </p:blipFill>
        <p:spPr bwMode="auto">
          <a:xfrm rot="857449">
            <a:off x="5573226" y="3428769"/>
            <a:ext cx="853440" cy="195128"/>
          </a:xfrm>
          <a:prstGeom prst="rect">
            <a:avLst/>
          </a:prstGeom>
          <a:solidFill>
            <a:srgbClr val="00B0F0"/>
          </a:solidFill>
          <a:ln w="9525">
            <a:noFill/>
            <a:miter lim="800000"/>
            <a:headEnd/>
            <a:tailEnd/>
          </a:ln>
          <a:effectLst/>
        </p:spPr>
      </p:pic>
      <p:sp>
        <p:nvSpPr>
          <p:cNvPr id="16" name="Right Arrow 15"/>
          <p:cNvSpPr/>
          <p:nvPr/>
        </p:nvSpPr>
        <p:spPr>
          <a:xfrm rot="9861723">
            <a:off x="4818128" y="2137017"/>
            <a:ext cx="620278" cy="21522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ight Arrow 16"/>
          <p:cNvSpPr/>
          <p:nvPr/>
        </p:nvSpPr>
        <p:spPr>
          <a:xfrm rot="20941232">
            <a:off x="1538819" y="3714699"/>
            <a:ext cx="620278" cy="21522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TextBox 17"/>
          <p:cNvSpPr txBox="1"/>
          <p:nvPr/>
        </p:nvSpPr>
        <p:spPr>
          <a:xfrm>
            <a:off x="4343400" y="4800600"/>
            <a:ext cx="1371600" cy="369332"/>
          </a:xfrm>
          <a:prstGeom prst="rect">
            <a:avLst/>
          </a:prstGeom>
          <a:noFill/>
        </p:spPr>
        <p:txBody>
          <a:bodyPr wrap="square" rtlCol="0">
            <a:spAutoFit/>
          </a:bodyPr>
          <a:lstStyle/>
          <a:p>
            <a:r>
              <a:rPr lang="en-US" dirty="0" smtClean="0">
                <a:solidFill>
                  <a:schemeClr val="bg1"/>
                </a:solidFill>
              </a:rPr>
              <a:t>Midway Rd</a:t>
            </a:r>
            <a:endParaRPr lang="en-US" dirty="0">
              <a:solidFill>
                <a:schemeClr val="bg1"/>
              </a:solidFill>
            </a:endParaRPr>
          </a:p>
        </p:txBody>
      </p:sp>
      <p:sp>
        <p:nvSpPr>
          <p:cNvPr id="19" name="TextBox 18"/>
          <p:cNvSpPr txBox="1"/>
          <p:nvPr/>
        </p:nvSpPr>
        <p:spPr>
          <a:xfrm>
            <a:off x="6096000" y="2133600"/>
            <a:ext cx="1981200" cy="381000"/>
          </a:xfrm>
          <a:prstGeom prst="rect">
            <a:avLst/>
          </a:prstGeom>
          <a:noFill/>
        </p:spPr>
        <p:txBody>
          <a:bodyPr wrap="square" rtlCol="0">
            <a:spAutoFit/>
          </a:bodyPr>
          <a:lstStyle/>
          <a:p>
            <a:r>
              <a:rPr lang="en-US" dirty="0" smtClean="0">
                <a:solidFill>
                  <a:schemeClr val="bg1"/>
                </a:solidFill>
              </a:rPr>
              <a:t>Okeechobee Rd</a:t>
            </a:r>
            <a:endParaRPr lang="en-US" dirty="0">
              <a:solidFill>
                <a:schemeClr val="bg1"/>
              </a:solidFill>
            </a:endParaRPr>
          </a:p>
        </p:txBody>
      </p:sp>
    </p:spTree>
    <p:extLst>
      <p:ext uri="{BB962C8B-B14F-4D97-AF65-F5344CB8AC3E}">
        <p14:creationId xmlns:p14="http://schemas.microsoft.com/office/powerpoint/2010/main" val="108838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2"/>
          <p:cNvSpPr>
            <a:spLocks noGrp="1"/>
          </p:cNvSpPr>
          <p:nvPr>
            <p:ph idx="1"/>
          </p:nvPr>
        </p:nvSpPr>
        <p:spPr>
          <a:xfrm>
            <a:off x="499282" y="823651"/>
            <a:ext cx="7575801" cy="2047966"/>
          </a:xfrm>
        </p:spPr>
        <p:txBody>
          <a:bodyPr>
            <a:normAutofit lnSpcReduction="10000"/>
          </a:bodyPr>
          <a:lstStyle/>
          <a:p>
            <a:pPr marL="0" indent="0">
              <a:buNone/>
            </a:pPr>
            <a:r>
              <a:rPr lang="en-US" dirty="0" smtClean="0"/>
              <a:t>CFR   Minor</a:t>
            </a:r>
            <a:r>
              <a:rPr lang="en-US" dirty="0"/>
              <a:t>	</a:t>
            </a:r>
            <a:r>
              <a:rPr lang="en-US" dirty="0" smtClean="0"/>
              <a:t>	Serious </a:t>
            </a:r>
          </a:p>
          <a:p>
            <a:pPr marL="0" indent="0">
              <a:buNone/>
            </a:pPr>
            <a:r>
              <a:rPr lang="en-US" dirty="0" smtClean="0"/>
              <a:t>ISS  (1 to 75)</a:t>
            </a:r>
          </a:p>
          <a:p>
            <a:pPr marL="0" indent="0">
              <a:buNone/>
            </a:pPr>
            <a:r>
              <a:rPr lang="en-US" dirty="0" smtClean="0"/>
              <a:t>AIS  1        2        3         4          5</a:t>
            </a:r>
          </a:p>
        </p:txBody>
      </p:sp>
      <p:sp>
        <p:nvSpPr>
          <p:cNvPr id="4" name="Slide Number Placeholder 3"/>
          <p:cNvSpPr>
            <a:spLocks noGrp="1"/>
          </p:cNvSpPr>
          <p:nvPr>
            <p:ph type="sldNum" sz="quarter" idx="4"/>
          </p:nvPr>
        </p:nvSpPr>
        <p:spPr/>
        <p:txBody>
          <a:bodyPr/>
          <a:lstStyle/>
          <a:p>
            <a:fld id="{C6C6B0C3-FC97-4666-B210-7D3D244D68FC}" type="slidenum">
              <a:rPr lang="en-US" smtClean="0"/>
              <a:pPr/>
              <a:t>30</a:t>
            </a:fld>
            <a:endParaRPr lang="en-US" dirty="0"/>
          </a:p>
        </p:txBody>
      </p:sp>
      <p:grpSp>
        <p:nvGrpSpPr>
          <p:cNvPr id="7" name="Group 6"/>
          <p:cNvGrpSpPr/>
          <p:nvPr/>
        </p:nvGrpSpPr>
        <p:grpSpPr>
          <a:xfrm>
            <a:off x="151382" y="-1576884"/>
            <a:ext cx="11812777" cy="8251217"/>
            <a:chOff x="-2319167" y="153840"/>
            <a:chExt cx="11812777" cy="8251217"/>
          </a:xfrm>
        </p:grpSpPr>
        <p:pic>
          <p:nvPicPr>
            <p:cNvPr id="5" name="Picture 4"/>
            <p:cNvPicPr>
              <a:picLocks noChangeAspect="1"/>
            </p:cNvPicPr>
            <p:nvPr/>
          </p:nvPicPr>
          <p:blipFill rotWithShape="1">
            <a:blip r:embed="rId3" cstate="print">
              <a:grayscl/>
              <a:extLst>
                <a:ext uri="{28A0092B-C50C-407E-A947-70E740481C1C}">
                  <a14:useLocalDpi xmlns:a14="http://schemas.microsoft.com/office/drawing/2010/main" val="0"/>
                </a:ext>
              </a:extLst>
            </a:blip>
            <a:srcRect l="19649" t="3888" r="19929" b="5424"/>
            <a:stretch/>
          </p:blipFill>
          <p:spPr>
            <a:xfrm rot="5400000">
              <a:off x="2023894" y="282597"/>
              <a:ext cx="3126656" cy="11812777"/>
            </a:xfrm>
            <a:prstGeom prst="rect">
              <a:avLst/>
            </a:prstGeom>
          </p:spPr>
        </p:pic>
        <p:sp>
          <p:nvSpPr>
            <p:cNvPr id="18" name="Right Arrow 17"/>
            <p:cNvSpPr/>
            <p:nvPr/>
          </p:nvSpPr>
          <p:spPr>
            <a:xfrm rot="5400000" flipH="1">
              <a:off x="850433" y="7795457"/>
              <a:ext cx="685800" cy="533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AOI</a:t>
              </a:r>
              <a:endParaRPr lang="en-US" sz="1200" dirty="0">
                <a:solidFill>
                  <a:schemeClr val="tx1"/>
                </a:solidFill>
              </a:endParaRPr>
            </a:p>
          </p:txBody>
        </p:sp>
        <p:sp>
          <p:nvSpPr>
            <p:cNvPr id="29" name="Title 1"/>
            <p:cNvSpPr txBox="1">
              <a:spLocks/>
            </p:cNvSpPr>
            <p:nvPr/>
          </p:nvSpPr>
          <p:spPr>
            <a:xfrm>
              <a:off x="-97445" y="153840"/>
              <a:ext cx="6593983" cy="872392"/>
            </a:xfrm>
            <a:prstGeom prst="rect">
              <a:avLst/>
            </a:prstGeom>
            <a:noFill/>
          </p:spPr>
          <p:txBody>
            <a:bodyPr vert="horz" lIns="91440" tIns="45720" rIns="91440" bIns="45720" rtlCol="0" anchor="t" anchorCtr="0">
              <a:normAutofit/>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lang="en-US" dirty="0" smtClean="0"/>
                <a:t>Injuries: CFR / ISS / AIS</a:t>
              </a:r>
              <a:endParaRPr lang="en-US" dirty="0"/>
            </a:p>
          </p:txBody>
        </p:sp>
      </p:grpSp>
      <p:sp>
        <p:nvSpPr>
          <p:cNvPr id="26" name="Oval 25"/>
          <p:cNvSpPr/>
          <p:nvPr/>
        </p:nvSpPr>
        <p:spPr>
          <a:xfrm>
            <a:off x="5853631" y="2222353"/>
            <a:ext cx="408281" cy="4212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7476234" y="2222353"/>
            <a:ext cx="408281" cy="4212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4551556" y="2206227"/>
            <a:ext cx="408281" cy="421276"/>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3193042" y="2212512"/>
            <a:ext cx="408281" cy="42127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1962883" y="2206227"/>
            <a:ext cx="408281" cy="42127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1216218" y="3764697"/>
            <a:ext cx="533894" cy="5369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255297" y="832050"/>
            <a:ext cx="655034" cy="6471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p:cNvSpPr/>
          <p:nvPr/>
        </p:nvSpPr>
        <p:spPr>
          <a:xfrm>
            <a:off x="7301090" y="3709596"/>
            <a:ext cx="655034" cy="6471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5934395" y="858944"/>
            <a:ext cx="655034" cy="647126"/>
          </a:xfrm>
          <a:prstGeom prst="rect">
            <a:avLst/>
          </a:prstGeom>
          <a:solidFill>
            <a:srgbClr val="967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7424466" y="3843587"/>
            <a:ext cx="408281" cy="42127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7352056" y="3833572"/>
            <a:ext cx="553102" cy="461665"/>
          </a:xfrm>
          <a:prstGeom prst="rect">
            <a:avLst/>
          </a:prstGeom>
          <a:noFill/>
        </p:spPr>
        <p:txBody>
          <a:bodyPr wrap="square" rtlCol="0">
            <a:spAutoFit/>
          </a:bodyPr>
          <a:lstStyle/>
          <a:p>
            <a:r>
              <a:rPr lang="en-US" sz="2400" b="1" dirty="0" smtClean="0"/>
              <a:t>1</a:t>
            </a:r>
            <a:endParaRPr lang="en-US" sz="2400" b="1" dirty="0"/>
          </a:p>
        </p:txBody>
      </p:sp>
      <p:sp>
        <p:nvSpPr>
          <p:cNvPr id="52" name="Rectangle 51"/>
          <p:cNvSpPr/>
          <p:nvPr/>
        </p:nvSpPr>
        <p:spPr>
          <a:xfrm>
            <a:off x="7280447" y="5559925"/>
            <a:ext cx="655034" cy="52315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7403823" y="5569940"/>
            <a:ext cx="408281" cy="42127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p:cNvSpPr txBox="1"/>
          <p:nvPr/>
        </p:nvSpPr>
        <p:spPr>
          <a:xfrm>
            <a:off x="7331413" y="5559925"/>
            <a:ext cx="553102" cy="461665"/>
          </a:xfrm>
          <a:prstGeom prst="rect">
            <a:avLst/>
          </a:prstGeom>
          <a:noFill/>
        </p:spPr>
        <p:txBody>
          <a:bodyPr wrap="square" rtlCol="0">
            <a:spAutoFit/>
          </a:bodyPr>
          <a:lstStyle/>
          <a:p>
            <a:r>
              <a:rPr lang="en-US" sz="2400" b="1" dirty="0" smtClean="0"/>
              <a:t>1</a:t>
            </a:r>
            <a:endParaRPr lang="en-US" sz="2400" b="1" dirty="0"/>
          </a:p>
        </p:txBody>
      </p:sp>
      <p:sp>
        <p:nvSpPr>
          <p:cNvPr id="55" name="TextBox 54"/>
          <p:cNvSpPr txBox="1"/>
          <p:nvPr/>
        </p:nvSpPr>
        <p:spPr>
          <a:xfrm>
            <a:off x="6312878" y="924780"/>
            <a:ext cx="553102" cy="461665"/>
          </a:xfrm>
          <a:prstGeom prst="rect">
            <a:avLst/>
          </a:prstGeom>
          <a:noFill/>
        </p:spPr>
        <p:txBody>
          <a:bodyPr wrap="square" rtlCol="0">
            <a:spAutoFit/>
          </a:bodyPr>
          <a:lstStyle/>
          <a:p>
            <a:r>
              <a:rPr lang="en-US" sz="2400" b="1" dirty="0" smtClean="0"/>
              <a:t>1</a:t>
            </a:r>
            <a:endParaRPr lang="en-US" sz="2400" b="1" dirty="0"/>
          </a:p>
        </p:txBody>
      </p:sp>
      <p:sp>
        <p:nvSpPr>
          <p:cNvPr id="56" name="Rectangle 55"/>
          <p:cNvSpPr/>
          <p:nvPr/>
        </p:nvSpPr>
        <p:spPr>
          <a:xfrm>
            <a:off x="7280447" y="4632945"/>
            <a:ext cx="655034" cy="46349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03539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1011314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6C6B0C3-FC97-4666-B210-7D3D244D68FC}" type="slidenum">
              <a:rPr lang="en-US" smtClean="0"/>
              <a:pPr/>
              <a:t>32</a:t>
            </a:fld>
            <a:endParaRPr lang="en-US" dirty="0"/>
          </a:p>
        </p:txBody>
      </p:sp>
      <p:pic>
        <p:nvPicPr>
          <p:cNvPr id="1026" name="Picture 2" descr="C:\Documents and Settings\bolk\My Documents\Highway\Port Saint Lucie, FL HWY12FH008\FRED Stuff\FRED Images\Sidewall Def_sigfig_white.JPG"/>
          <p:cNvPicPr>
            <a:picLocks noChangeAspect="1" noChangeArrowheads="1"/>
          </p:cNvPicPr>
          <p:nvPr/>
        </p:nvPicPr>
        <p:blipFill rotWithShape="1">
          <a:blip r:embed="rId3">
            <a:extLst>
              <a:ext uri="{28A0092B-C50C-407E-A947-70E740481C1C}">
                <a14:useLocalDpi xmlns:a14="http://schemas.microsoft.com/office/drawing/2010/main" val="0"/>
              </a:ext>
            </a:extLst>
          </a:blip>
          <a:srcRect l="3931" t="9050"/>
          <a:stretch/>
        </p:blipFill>
        <p:spPr bwMode="auto">
          <a:xfrm>
            <a:off x="299545" y="827690"/>
            <a:ext cx="7192360" cy="282991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Documents and Settings\bolk\My Documents\Highway\Port Saint Lucie, FL HWY12FH008\FRED Stuff\FRED Images\Floor_def_sigfig_white.JPG"/>
          <p:cNvPicPr>
            <a:picLocks noChangeAspect="1" noChangeArrowheads="1"/>
          </p:cNvPicPr>
          <p:nvPr/>
        </p:nvPicPr>
        <p:blipFill rotWithShape="1">
          <a:blip r:embed="rId4">
            <a:extLst>
              <a:ext uri="{28A0092B-C50C-407E-A947-70E740481C1C}">
                <a14:useLocalDpi xmlns:a14="http://schemas.microsoft.com/office/drawing/2010/main" val="0"/>
              </a:ext>
            </a:extLst>
          </a:blip>
          <a:srcRect t="12277" b="10785"/>
          <a:stretch/>
        </p:blipFill>
        <p:spPr bwMode="auto">
          <a:xfrm>
            <a:off x="838200" y="3783724"/>
            <a:ext cx="7956550" cy="222293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itle 7"/>
          <p:cNvSpPr>
            <a:spLocks noGrp="1"/>
          </p:cNvSpPr>
          <p:nvPr>
            <p:ph type="title"/>
          </p:nvPr>
        </p:nvSpPr>
        <p:spPr>
          <a:xfrm>
            <a:off x="457200" y="152400"/>
            <a:ext cx="7315200" cy="1066800"/>
          </a:xfrm>
        </p:spPr>
        <p:txBody>
          <a:bodyPr>
            <a:normAutofit/>
          </a:bodyPr>
          <a:lstStyle/>
          <a:p>
            <a:r>
              <a:rPr lang="en-US" dirty="0" smtClean="0"/>
              <a:t>Port St. Lucie, FL</a:t>
            </a:r>
            <a:endParaRPr lang="en-US" dirty="0"/>
          </a:p>
        </p:txBody>
      </p:sp>
    </p:spTree>
    <p:extLst>
      <p:ext uri="{BB962C8B-B14F-4D97-AF65-F5344CB8AC3E}">
        <p14:creationId xmlns:p14="http://schemas.microsoft.com/office/powerpoint/2010/main" val="36804257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bolk\My Documents\Highway\Chesterfield, NJ Feb 16 2012\Presentations\Photos\SchoolBus_exterior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9911" y="3566886"/>
            <a:ext cx="5501020" cy="2490222"/>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152400"/>
            <a:ext cx="8839200" cy="1066800"/>
          </a:xfrm>
        </p:spPr>
        <p:txBody>
          <a:bodyPr>
            <a:noAutofit/>
          </a:bodyPr>
          <a:lstStyle/>
          <a:p>
            <a:r>
              <a:rPr lang="en-US" sz="3600" dirty="0" smtClean="0"/>
              <a:t>Comparison of </a:t>
            </a:r>
            <a:r>
              <a:rPr lang="en-US" dirty="0" smtClean="0"/>
              <a:t>School</a:t>
            </a:r>
            <a:r>
              <a:rPr lang="en-US" sz="3600" dirty="0" smtClean="0"/>
              <a:t> Buses</a:t>
            </a:r>
            <a:endParaRPr lang="en-US" sz="3600"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33</a:t>
            </a:fld>
            <a:endParaRPr lang="en-US" dirty="0"/>
          </a:p>
        </p:txBody>
      </p:sp>
      <p:pic>
        <p:nvPicPr>
          <p:cNvPr id="6" name="Picture 5" descr="Chesterfield_schoolbus_exterior_pass_side.jpg"/>
          <p:cNvPicPr>
            <a:picLocks noChangeAspect="1"/>
          </p:cNvPicPr>
          <p:nvPr/>
        </p:nvPicPr>
        <p:blipFill>
          <a:blip r:embed="rId4" cstate="print"/>
          <a:srcRect b="11609"/>
          <a:stretch>
            <a:fillRect/>
          </a:stretch>
        </p:blipFill>
        <p:spPr>
          <a:xfrm>
            <a:off x="1767221" y="990600"/>
            <a:ext cx="5486400" cy="2404942"/>
          </a:xfrm>
          <a:prstGeom prst="rect">
            <a:avLst/>
          </a:prstGeom>
          <a:ln w="28575">
            <a:solidFill>
              <a:schemeClr val="accent1"/>
            </a:solidFill>
          </a:ln>
        </p:spPr>
      </p:pic>
      <p:sp>
        <p:nvSpPr>
          <p:cNvPr id="9" name="TextBox 8"/>
          <p:cNvSpPr txBox="1"/>
          <p:nvPr/>
        </p:nvSpPr>
        <p:spPr>
          <a:xfrm>
            <a:off x="4648200" y="3768005"/>
            <a:ext cx="2514600" cy="461665"/>
          </a:xfrm>
          <a:prstGeom prst="rect">
            <a:avLst/>
          </a:prstGeom>
          <a:noFill/>
        </p:spPr>
        <p:txBody>
          <a:bodyPr wrap="square" rtlCol="0">
            <a:spAutoFit/>
          </a:bodyPr>
          <a:lstStyle/>
          <a:p>
            <a:r>
              <a:rPr lang="en-US" sz="2400" dirty="0" smtClean="0"/>
              <a:t>     Port St. Lucie</a:t>
            </a:r>
            <a:endParaRPr lang="en-US" sz="2400" dirty="0"/>
          </a:p>
        </p:txBody>
      </p:sp>
      <p:sp>
        <p:nvSpPr>
          <p:cNvPr id="10" name="TextBox 9"/>
          <p:cNvSpPr txBox="1"/>
          <p:nvPr/>
        </p:nvSpPr>
        <p:spPr>
          <a:xfrm>
            <a:off x="1861190" y="1066800"/>
            <a:ext cx="2002924" cy="461665"/>
          </a:xfrm>
          <a:prstGeom prst="rect">
            <a:avLst/>
          </a:prstGeom>
          <a:noFill/>
        </p:spPr>
        <p:txBody>
          <a:bodyPr wrap="square" rtlCol="0">
            <a:spAutoFit/>
          </a:bodyPr>
          <a:lstStyle/>
          <a:p>
            <a:r>
              <a:rPr lang="en-US" sz="2400" dirty="0" smtClean="0"/>
              <a:t>Chesterfield</a:t>
            </a:r>
            <a:endParaRPr lang="en-US" sz="2400" dirty="0"/>
          </a:p>
        </p:txBody>
      </p:sp>
      <p:sp>
        <p:nvSpPr>
          <p:cNvPr id="3" name="Rectangle 2"/>
          <p:cNvSpPr/>
          <p:nvPr/>
        </p:nvSpPr>
        <p:spPr>
          <a:xfrm>
            <a:off x="3864610" y="3210876"/>
            <a:ext cx="184731"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14825577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3" y="0"/>
            <a:ext cx="8316097" cy="1066800"/>
          </a:xfrm>
        </p:spPr>
        <p:txBody>
          <a:bodyPr>
            <a:normAutofit/>
          </a:bodyPr>
          <a:lstStyle/>
          <a:p>
            <a:r>
              <a:rPr lang="en-US" dirty="0" smtClean="0"/>
              <a:t>Duration of Loss of Consciousness</a:t>
            </a:r>
            <a:endParaRPr lang="en-US"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34</a:t>
            </a:fld>
            <a:endParaRPr lang="en-US" dirty="0"/>
          </a:p>
        </p:txBody>
      </p:sp>
      <p:graphicFrame>
        <p:nvGraphicFramePr>
          <p:cNvPr id="6" name="Chart 5"/>
          <p:cNvGraphicFramePr>
            <a:graphicFrameLocks noGrp="1"/>
          </p:cNvGraphicFramePr>
          <p:nvPr>
            <p:extLst>
              <p:ext uri="{D42A27DB-BD31-4B8C-83A1-F6EECF244321}">
                <p14:modId xmlns:p14="http://schemas.microsoft.com/office/powerpoint/2010/main" val="2391447255"/>
              </p:ext>
            </p:extLst>
          </p:nvPr>
        </p:nvGraphicFramePr>
        <p:xfrm>
          <a:off x="543698" y="679622"/>
          <a:ext cx="7959079" cy="57639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1379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92024"/>
            <a:ext cx="7315200" cy="1066800"/>
          </a:xfrm>
        </p:spPr>
        <p:txBody>
          <a:bodyPr/>
          <a:lstStyle/>
          <a:p>
            <a:r>
              <a:rPr lang="en-US" dirty="0" smtClean="0"/>
              <a:t>Port Saint Lucie, Florida</a:t>
            </a:r>
            <a:endParaRPr lang="en-US"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4</a:t>
            </a:fld>
            <a:endParaRPr lang="en-US" dirty="0"/>
          </a:p>
        </p:txBody>
      </p:sp>
      <p:pic>
        <p:nvPicPr>
          <p:cNvPr id="5" name="Picture 2" descr="C:\Documents and Settings\bolk\My Documents\Highway\Port Saint Lucie, FL HWY12FH008\Florida State Trooper\Photos\P3260055.JPG"/>
          <p:cNvPicPr>
            <a:picLocks noChangeAspect="1" noChangeArrowheads="1"/>
          </p:cNvPicPr>
          <p:nvPr/>
        </p:nvPicPr>
        <p:blipFill>
          <a:blip r:embed="rId3" cstate="print"/>
          <a:srcRect/>
          <a:stretch>
            <a:fillRect/>
          </a:stretch>
        </p:blipFill>
        <p:spPr bwMode="auto">
          <a:xfrm>
            <a:off x="914400" y="941832"/>
            <a:ext cx="6839712" cy="5129784"/>
          </a:xfrm>
          <a:prstGeom prst="rect">
            <a:avLst/>
          </a:prstGeom>
          <a:noFill/>
          <a:ln>
            <a:solidFill>
              <a:schemeClr val="tx1"/>
            </a:solidFill>
          </a:ln>
        </p:spPr>
      </p:pic>
      <p:sp>
        <p:nvSpPr>
          <p:cNvPr id="6" name="Oval 5"/>
          <p:cNvSpPr/>
          <p:nvPr/>
        </p:nvSpPr>
        <p:spPr>
          <a:xfrm>
            <a:off x="3822192" y="1028700"/>
            <a:ext cx="3657600" cy="209854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914400" y="1307592"/>
            <a:ext cx="2493264" cy="113614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342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467600" cy="1066800"/>
          </a:xfrm>
        </p:spPr>
        <p:txBody>
          <a:bodyPr>
            <a:normAutofit fontScale="90000"/>
          </a:bodyPr>
          <a:lstStyle/>
          <a:p>
            <a:r>
              <a:rPr lang="en-US" dirty="0" smtClean="0"/>
              <a:t>Port Saint Lucie School Bus Interior</a:t>
            </a:r>
            <a:endParaRPr lang="en-US"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5</a:t>
            </a:fld>
            <a:endParaRPr lang="en-US" dirty="0"/>
          </a:p>
        </p:txBody>
      </p:sp>
      <p:pic>
        <p:nvPicPr>
          <p:cNvPr id="5122" name="Picture 2" descr="Y:\OHStransfer\Port St. Lucie, FL (HWY12FH008)\Florida State Trooper\Photos\P3260087.JPG"/>
          <p:cNvPicPr>
            <a:picLocks noChangeAspect="1" noChangeArrowheads="1"/>
          </p:cNvPicPr>
          <p:nvPr/>
        </p:nvPicPr>
        <p:blipFill>
          <a:blip r:embed="rId3" cstate="print"/>
          <a:srcRect/>
          <a:stretch>
            <a:fillRect/>
          </a:stretch>
        </p:blipFill>
        <p:spPr bwMode="auto">
          <a:xfrm>
            <a:off x="914400" y="990600"/>
            <a:ext cx="7543800" cy="5086350"/>
          </a:xfrm>
          <a:prstGeom prst="rect">
            <a:avLst/>
          </a:prstGeom>
          <a:noFill/>
        </p:spPr>
      </p:pic>
      <p:sp>
        <p:nvSpPr>
          <p:cNvPr id="6" name="Left Arrow 5"/>
          <p:cNvSpPr/>
          <p:nvPr/>
        </p:nvSpPr>
        <p:spPr>
          <a:xfrm rot="12661222">
            <a:off x="4883486" y="1419667"/>
            <a:ext cx="1260033" cy="671353"/>
          </a:xfrm>
          <a:prstGeom prst="leftArrow">
            <a:avLst>
              <a:gd name="adj1" fmla="val 50000"/>
              <a:gd name="adj2" fmla="val 5000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 Arrow 6"/>
          <p:cNvSpPr/>
          <p:nvPr/>
        </p:nvSpPr>
        <p:spPr>
          <a:xfrm rot="12661222">
            <a:off x="1454487" y="4010466"/>
            <a:ext cx="1260033" cy="671353"/>
          </a:xfrm>
          <a:prstGeom prst="leftArrow">
            <a:avLst>
              <a:gd name="adj1" fmla="val 50000"/>
              <a:gd name="adj2" fmla="val 5000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635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1066800"/>
          </a:xfrm>
        </p:spPr>
        <p:txBody>
          <a:bodyPr>
            <a:normAutofit fontScale="90000"/>
          </a:bodyPr>
          <a:lstStyle/>
          <a:p>
            <a:r>
              <a:rPr lang="en-US" dirty="0" smtClean="0"/>
              <a:t>Port Saint Lucie, Florida –</a:t>
            </a:r>
            <a:br>
              <a:rPr lang="en-US" dirty="0" smtClean="0"/>
            </a:br>
            <a:r>
              <a:rPr lang="en-US" dirty="0" smtClean="0"/>
              <a:t>On-Board Video and Audio System</a:t>
            </a:r>
            <a:endParaRPr lang="en-US"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6</a:t>
            </a:fld>
            <a:endParaRPr lang="en-US" dirty="0"/>
          </a:p>
        </p:txBody>
      </p:sp>
      <p:pic>
        <p:nvPicPr>
          <p:cNvPr id="7170" name="Picture 2" descr="C:\Documents and Settings\bolk\My Documents\Highway\Port Saint Lucie, FL HWY12FH008\Survival Stuff\Pictures\IMG_1254.JPG"/>
          <p:cNvPicPr>
            <a:picLocks noChangeAspect="1" noChangeArrowheads="1"/>
          </p:cNvPicPr>
          <p:nvPr/>
        </p:nvPicPr>
        <p:blipFill>
          <a:blip r:embed="rId3" cstate="print"/>
          <a:srcRect l="14815" t="7407" r="7407" b="11111"/>
          <a:stretch>
            <a:fillRect/>
          </a:stretch>
        </p:blipFill>
        <p:spPr bwMode="auto">
          <a:xfrm>
            <a:off x="5791200" y="2438400"/>
            <a:ext cx="3200400" cy="2514600"/>
          </a:xfrm>
          <a:prstGeom prst="rect">
            <a:avLst/>
          </a:prstGeom>
          <a:noFill/>
          <a:ln w="19050">
            <a:solidFill>
              <a:schemeClr val="tx1"/>
            </a:solidFill>
          </a:ln>
        </p:spPr>
      </p:pic>
      <p:pic>
        <p:nvPicPr>
          <p:cNvPr id="7171" name="Picture 3" descr="C:\Documents and Settings\bolk\My Documents\Highway\Port Saint Lucie, FL HWY12FH008\Survival Stuff\Pictures\IMG_1263.JPG"/>
          <p:cNvPicPr>
            <a:picLocks noChangeAspect="1" noChangeArrowheads="1"/>
          </p:cNvPicPr>
          <p:nvPr/>
        </p:nvPicPr>
        <p:blipFill>
          <a:blip r:embed="rId4" cstate="print"/>
          <a:srcRect l="17213" r="2869"/>
          <a:stretch>
            <a:fillRect/>
          </a:stretch>
        </p:blipFill>
        <p:spPr bwMode="auto">
          <a:xfrm>
            <a:off x="533400" y="1447800"/>
            <a:ext cx="4953000" cy="4648200"/>
          </a:xfrm>
          <a:prstGeom prst="rect">
            <a:avLst/>
          </a:prstGeom>
          <a:noFill/>
          <a:ln w="19050">
            <a:solidFill>
              <a:schemeClr val="tx1"/>
            </a:solidFill>
          </a:ln>
        </p:spPr>
      </p:pic>
    </p:spTree>
    <p:extLst>
      <p:ext uri="{BB962C8B-B14F-4D97-AF65-F5344CB8AC3E}">
        <p14:creationId xmlns:p14="http://schemas.microsoft.com/office/powerpoint/2010/main" val="346908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6C6B0C3-FC97-4666-B210-7D3D244D68FC}" type="slidenum">
              <a:rPr lang="en-US" smtClean="0"/>
              <a:pPr/>
              <a:t>7</a:t>
            </a:fld>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06" y="1017430"/>
            <a:ext cx="8847784" cy="500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738907" y="231949"/>
            <a:ext cx="6709378" cy="1066800"/>
          </a:xfrm>
        </p:spPr>
        <p:txBody>
          <a:bodyPr>
            <a:normAutofit/>
          </a:bodyPr>
          <a:lstStyle/>
          <a:p>
            <a:pPr>
              <a:defRPr/>
            </a:pPr>
            <a:r>
              <a:rPr lang="en-US" dirty="0" smtClean="0"/>
              <a:t>Video Camera Locations</a:t>
            </a:r>
            <a:endParaRPr lang="en-US" dirty="0"/>
          </a:p>
        </p:txBody>
      </p:sp>
    </p:spTree>
    <p:extLst>
      <p:ext uri="{BB962C8B-B14F-4D97-AF65-F5344CB8AC3E}">
        <p14:creationId xmlns:p14="http://schemas.microsoft.com/office/powerpoint/2010/main" val="38127971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6C6B0C3-FC97-4666-B210-7D3D244D68FC}" type="slidenum">
              <a:rPr lang="en-US" smtClean="0">
                <a:solidFill>
                  <a:srgbClr val="FFFFFF"/>
                </a:solidFill>
              </a:rPr>
              <a:pPr/>
              <a:t>8</a:t>
            </a:fld>
            <a:endParaRPr lang="en-US" dirty="0">
              <a:solidFill>
                <a:srgbClr val="FFFFFF"/>
              </a:solidFill>
            </a:endParaRPr>
          </a:p>
        </p:txBody>
      </p:sp>
      <p:grpSp>
        <p:nvGrpSpPr>
          <p:cNvPr id="7" name="Group 6"/>
          <p:cNvGrpSpPr/>
          <p:nvPr/>
        </p:nvGrpSpPr>
        <p:grpSpPr>
          <a:xfrm>
            <a:off x="980978" y="-1307826"/>
            <a:ext cx="7207982" cy="7527176"/>
            <a:chOff x="4752977" y="-1307826"/>
            <a:chExt cx="7207982" cy="7527176"/>
          </a:xfrm>
        </p:grpSpPr>
        <p:pic>
          <p:nvPicPr>
            <p:cNvPr id="5" name="Picture 4"/>
            <p:cNvPicPr>
              <a:picLocks noChangeAspect="1"/>
            </p:cNvPicPr>
            <p:nvPr/>
          </p:nvPicPr>
          <p:blipFill rotWithShape="1">
            <a:blip r:embed="rId3" cstate="print">
              <a:grayscl/>
              <a:extLst>
                <a:ext uri="{28A0092B-C50C-407E-A947-70E740481C1C}">
                  <a14:useLocalDpi xmlns:a14="http://schemas.microsoft.com/office/drawing/2010/main" val="0"/>
                </a:ext>
              </a:extLst>
            </a:blip>
            <a:srcRect l="19649" t="3888" r="19929" b="5424"/>
            <a:stretch/>
          </p:blipFill>
          <p:spPr>
            <a:xfrm>
              <a:off x="4819890" y="-1307826"/>
              <a:ext cx="1992325" cy="7527176"/>
            </a:xfrm>
            <a:prstGeom prst="rect">
              <a:avLst/>
            </a:prstGeom>
          </p:spPr>
        </p:pic>
        <p:sp>
          <p:nvSpPr>
            <p:cNvPr id="18" name="Right Arrow 17"/>
            <p:cNvSpPr/>
            <p:nvPr/>
          </p:nvSpPr>
          <p:spPr>
            <a:xfrm flipH="1">
              <a:off x="6785523" y="3712403"/>
              <a:ext cx="685800" cy="533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AOI</a:t>
              </a:r>
              <a:endParaRPr lang="en-US" sz="1200" dirty="0">
                <a:solidFill>
                  <a:prstClr val="black"/>
                </a:solidFill>
              </a:endParaRPr>
            </a:p>
          </p:txBody>
        </p:sp>
        <p:sp>
          <p:nvSpPr>
            <p:cNvPr id="29" name="Title 1"/>
            <p:cNvSpPr txBox="1">
              <a:spLocks/>
            </p:cNvSpPr>
            <p:nvPr/>
          </p:nvSpPr>
          <p:spPr>
            <a:xfrm>
              <a:off x="4752977" y="0"/>
              <a:ext cx="7207982" cy="650240"/>
            </a:xfrm>
            <a:prstGeom prst="rect">
              <a:avLst/>
            </a:prstGeom>
            <a:solidFill>
              <a:schemeClr val="accent1">
                <a:lumMod val="75000"/>
              </a:schemeClr>
            </a:solidFill>
          </p:spPr>
          <p:txBody>
            <a:bodyPr vert="horz" lIns="91440" tIns="45720" rIns="91440" bIns="45720" rtlCol="0" anchor="t" anchorCtr="0">
              <a:normAutofit fontScale="92500" lnSpcReduction="100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lang="en-US" dirty="0" smtClean="0"/>
                <a:t>School Bus Interior Passengers</a:t>
              </a:r>
              <a:endParaRPr lang="en-US" dirty="0"/>
            </a:p>
          </p:txBody>
        </p:sp>
      </p:grpSp>
      <p:sp>
        <p:nvSpPr>
          <p:cNvPr id="33" name="Content Placeholder 2"/>
          <p:cNvSpPr>
            <a:spLocks noGrp="1"/>
          </p:cNvSpPr>
          <p:nvPr>
            <p:ph idx="1"/>
          </p:nvPr>
        </p:nvSpPr>
        <p:spPr>
          <a:xfrm>
            <a:off x="3498664" y="2217300"/>
            <a:ext cx="5340536" cy="2490783"/>
          </a:xfrm>
        </p:spPr>
        <p:txBody>
          <a:bodyPr>
            <a:normAutofit/>
          </a:bodyPr>
          <a:lstStyle/>
          <a:p>
            <a:pPr marL="0" indent="0">
              <a:buNone/>
            </a:pPr>
            <a:r>
              <a:rPr lang="en-US" dirty="0" smtClean="0"/>
              <a:t>Seat Position Reference</a:t>
            </a:r>
          </a:p>
          <a:p>
            <a:pPr marL="0" indent="0">
              <a:buNone/>
            </a:pPr>
            <a:r>
              <a:rPr lang="en-US" dirty="0" smtClean="0"/>
              <a:t>    A  B  C  aisle  D  E  F</a:t>
            </a:r>
          </a:p>
        </p:txBody>
      </p:sp>
    </p:spTree>
    <p:extLst>
      <p:ext uri="{BB962C8B-B14F-4D97-AF65-F5344CB8AC3E}">
        <p14:creationId xmlns:p14="http://schemas.microsoft.com/office/powerpoint/2010/main" val="31961291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1066800"/>
          </a:xfrm>
        </p:spPr>
        <p:txBody>
          <a:bodyPr/>
          <a:lstStyle/>
          <a:p>
            <a:r>
              <a:rPr lang="en-US" dirty="0" smtClean="0"/>
              <a:t>Lap Belts</a:t>
            </a:r>
            <a:endParaRPr lang="en-US"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9</a:t>
            </a:fld>
            <a:endParaRPr lang="en-US" dirty="0"/>
          </a:p>
        </p:txBody>
      </p:sp>
      <p:pic>
        <p:nvPicPr>
          <p:cNvPr id="8194" name="Picture 2" descr="C:\Documents and Settings\bolk\My Documents\Highway\Port Saint Lucie, FL HWY12FH008\Survival Stuff\Pictures\IMG_1200.JPG"/>
          <p:cNvPicPr>
            <a:picLocks noChangeAspect="1" noChangeArrowheads="1"/>
          </p:cNvPicPr>
          <p:nvPr/>
        </p:nvPicPr>
        <p:blipFill>
          <a:blip r:embed="rId3" cstate="print"/>
          <a:srcRect/>
          <a:stretch>
            <a:fillRect/>
          </a:stretch>
        </p:blipFill>
        <p:spPr bwMode="auto">
          <a:xfrm>
            <a:off x="1066800" y="990600"/>
            <a:ext cx="6629400" cy="4972050"/>
          </a:xfrm>
          <a:prstGeom prst="rect">
            <a:avLst/>
          </a:prstGeom>
          <a:noFill/>
          <a:ln w="19050">
            <a:solidFill>
              <a:schemeClr val="tx1"/>
            </a:solidFill>
          </a:ln>
        </p:spPr>
      </p:pic>
    </p:spTree>
    <p:extLst>
      <p:ext uri="{BB962C8B-B14F-4D97-AF65-F5344CB8AC3E}">
        <p14:creationId xmlns:p14="http://schemas.microsoft.com/office/powerpoint/2010/main" val="3855598762"/>
      </p:ext>
    </p:extLst>
  </p:cSld>
  <p:clrMapOvr>
    <a:masterClrMapping/>
  </p:clrMapOvr>
  <p:timing>
    <p:tnLst>
      <p:par>
        <p:cTn id="1" dur="indefinite" restart="never" nodeType="tmRoot"/>
      </p:par>
    </p:tnLst>
  </p:timing>
</p:sld>
</file>

<file path=ppt/theme/theme1.xml><?xml version="1.0" encoding="utf-8"?>
<a:theme xmlns:a="http://schemas.openxmlformats.org/drawingml/2006/main" name="NTSB Master Title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TSB Master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TSB Master Last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4310F0CA54B94A8D25C9856736886F" ma:contentTypeVersion="0" ma:contentTypeDescription="Create a new document." ma:contentTypeScope="" ma:versionID="bc774272c17ac13831fd5b877a55f9c2">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401A3886-BC04-43F2-A6CF-56D34F056B98}">
  <ds:schemaRefs>
    <ds:schemaRef ds:uri="http://schemas.microsoft.com/sharepoint/v3/contenttype/forms"/>
  </ds:schemaRefs>
</ds:datastoreItem>
</file>

<file path=customXml/itemProps2.xml><?xml version="1.0" encoding="utf-8"?>
<ds:datastoreItem xmlns:ds="http://schemas.openxmlformats.org/officeDocument/2006/customXml" ds:itemID="{086DD379-33DE-4B90-B9B0-2A7F0CD5B6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D6AF0918-B767-4FEC-A581-6B8EBB9A2E91}">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12332</TotalTime>
  <Words>3042</Words>
  <Application>Microsoft Office PowerPoint</Application>
  <PresentationFormat>On-screen Show (4:3)</PresentationFormat>
  <Paragraphs>395</Paragraphs>
  <Slides>34</Slides>
  <Notes>34</Notes>
  <HiddenSlides>0</HiddenSlides>
  <MMClips>2</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NTSB Master Title Slide</vt:lpstr>
      <vt:lpstr>NTSB Master Slide</vt:lpstr>
      <vt:lpstr>NTSB Master Last Slide</vt:lpstr>
      <vt:lpstr>Lap Belted Occupant Kinematics: Injury Outcomes from a School Bus Accident</vt:lpstr>
      <vt:lpstr>Overview</vt:lpstr>
      <vt:lpstr>Accident Scene</vt:lpstr>
      <vt:lpstr>Port Saint Lucie, Florida</vt:lpstr>
      <vt:lpstr>Port Saint Lucie School Bus Interior</vt:lpstr>
      <vt:lpstr>Port Saint Lucie, Florida – On-Board Video and Audio System</vt:lpstr>
      <vt:lpstr>Video Camera Locations</vt:lpstr>
      <vt:lpstr>PowerPoint Presentation</vt:lpstr>
      <vt:lpstr>Lap Belts</vt:lpstr>
      <vt:lpstr>School Bus Lap Belts</vt:lpstr>
      <vt:lpstr>Video from Scanned Bus</vt:lpstr>
      <vt:lpstr>Technical Collaboration</vt:lpstr>
      <vt:lpstr>Madymo Simulations</vt:lpstr>
      <vt:lpstr>Accelerations Based upon Seating Position</vt:lpstr>
      <vt:lpstr>PowerPoint Presentation</vt:lpstr>
      <vt:lpstr>On-Board Video Recording</vt:lpstr>
      <vt:lpstr>Injury Coding</vt:lpstr>
      <vt:lpstr>AIS Coding: One Patient Example 7D (7C)</vt:lpstr>
      <vt:lpstr>AIS Coding: One Patient Example 7D (7C)</vt:lpstr>
      <vt:lpstr>PowerPoint Presentation</vt:lpstr>
      <vt:lpstr>PowerPoint Presentation</vt:lpstr>
      <vt:lpstr>Focusing on Head Injuries in Overlay</vt:lpstr>
      <vt:lpstr>Loss of Consciousness</vt:lpstr>
      <vt:lpstr>Injury Severity Score – Multiple Injuries</vt:lpstr>
      <vt:lpstr>New Injury Severity Score – Multiple Injuries</vt:lpstr>
      <vt:lpstr>Port Saint Lucie Factual Reports</vt:lpstr>
      <vt:lpstr>Thank You</vt:lpstr>
      <vt:lpstr>PowerPoint Presentation</vt:lpstr>
      <vt:lpstr>Duration of Loss of Consciousness</vt:lpstr>
      <vt:lpstr>PowerPoint Presentation</vt:lpstr>
      <vt:lpstr>Extra Slides??</vt:lpstr>
      <vt:lpstr>Port St. Lucie, FL</vt:lpstr>
      <vt:lpstr>Comparison of School Buses</vt:lpstr>
      <vt:lpstr>Duration of Loss of Consciousness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spac</dc:creator>
  <cp:lastModifiedBy>Michael Donio</cp:lastModifiedBy>
  <cp:revision>576</cp:revision>
  <cp:lastPrinted>2013-11-18T20:16:34Z</cp:lastPrinted>
  <dcterms:created xsi:type="dcterms:W3CDTF">2011-11-23T18:08:46Z</dcterms:created>
  <dcterms:modified xsi:type="dcterms:W3CDTF">2014-01-30T14:46:01Z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0x010100E84310F0CA54B94A8D25C9856736886F</vt:lpwstr>
  </property>
</Properties>
</file>